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3.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4.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theme/theme5.xml" ContentType="application/vnd.openxmlformats-officedocument.theme+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6.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theme/theme7.xml" ContentType="application/vnd.openxmlformats-officedocument.them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theme/theme8.xml" ContentType="application/vnd.openxmlformats-officedocument.theme+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theme/theme9.xml" ContentType="application/vnd.openxmlformats-officedocument.theme+xml"/>
  <Override PartName="/ppt/tags/tag62.xml" ContentType="application/vnd.openxmlformats-officedocument.presentationml.tags+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20" r:id="rId2"/>
    <p:sldMasterId id="2147483752" r:id="rId3"/>
    <p:sldMasterId id="2147483783" r:id="rId4"/>
    <p:sldMasterId id="2147483814" r:id="rId5"/>
    <p:sldMasterId id="2147483844" r:id="rId6"/>
    <p:sldMasterId id="2147483859" r:id="rId7"/>
    <p:sldMasterId id="2147483921" r:id="rId8"/>
    <p:sldMasterId id="2147483936" r:id="rId9"/>
  </p:sldMasterIdLst>
  <p:notesMasterIdLst>
    <p:notesMasterId r:id="rId29"/>
  </p:notesMasterIdLst>
  <p:sldIdLst>
    <p:sldId id="257" r:id="rId10"/>
    <p:sldId id="287" r:id="rId11"/>
    <p:sldId id="269" r:id="rId12"/>
    <p:sldId id="275" r:id="rId13"/>
    <p:sldId id="261" r:id="rId14"/>
    <p:sldId id="267" r:id="rId15"/>
    <p:sldId id="274" r:id="rId16"/>
    <p:sldId id="276" r:id="rId17"/>
    <p:sldId id="277" r:id="rId18"/>
    <p:sldId id="278" r:id="rId19"/>
    <p:sldId id="279" r:id="rId20"/>
    <p:sldId id="280" r:id="rId21"/>
    <p:sldId id="281" r:id="rId22"/>
    <p:sldId id="282" r:id="rId23"/>
    <p:sldId id="283" r:id="rId24"/>
    <p:sldId id="284" r:id="rId25"/>
    <p:sldId id="285" r:id="rId26"/>
    <p:sldId id="286" r:id="rId27"/>
    <p:sldId id="268"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72842" autoAdjust="0"/>
  </p:normalViewPr>
  <p:slideViewPr>
    <p:cSldViewPr snapToGrid="0">
      <p:cViewPr varScale="1">
        <p:scale>
          <a:sx n="78" d="100"/>
          <a:sy n="78" d="100"/>
        </p:scale>
        <p:origin x="540"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 Type="http://schemas.openxmlformats.org/officeDocument/2006/relationships/slideMaster" Target="slideMasters/slideMaster3.xml"/><Relationship Id="rId21" Type="http://schemas.openxmlformats.org/officeDocument/2006/relationships/slide" Target="slides/slide12.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5CB38D-14EE-4C5E-98CF-9741D4EE0A09}" type="datetimeFigureOut">
              <a:rPr lang="en-IE" smtClean="0"/>
              <a:t>24/03/2015</a:t>
            </a:fld>
            <a:endParaRPr lang="en-I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7B983D-3EEF-4347-8DD7-C5FAD68FB567}" type="slidenum">
              <a:rPr lang="en-IE" smtClean="0"/>
              <a:t>‹#›</a:t>
            </a:fld>
            <a:endParaRPr lang="en-IE"/>
          </a:p>
        </p:txBody>
      </p:sp>
    </p:spTree>
    <p:extLst>
      <p:ext uri="{BB962C8B-B14F-4D97-AF65-F5344CB8AC3E}">
        <p14:creationId xmlns:p14="http://schemas.microsoft.com/office/powerpoint/2010/main" val="20889687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Hello,</a:t>
            </a:r>
            <a:r>
              <a:rPr lang="en-US" sz="1200" kern="1200" baseline="0" dirty="0" smtClean="0">
                <a:solidFill>
                  <a:schemeClr val="tx1"/>
                </a:solidFill>
                <a:effectLst/>
                <a:latin typeface="+mn-lt"/>
                <a:ea typeface="+mn-ea"/>
                <a:cs typeface="+mn-cs"/>
              </a:rPr>
              <a:t> my name is _______</a:t>
            </a:r>
            <a:r>
              <a:rPr lang="en-US" sz="1200" kern="1200" dirty="0" smtClean="0">
                <a:solidFill>
                  <a:schemeClr val="tx1"/>
                </a:solidFill>
                <a:effectLst/>
                <a:latin typeface="+mn-lt"/>
                <a:ea typeface="+mn-ea"/>
                <a:cs typeface="+mn-cs"/>
              </a:rPr>
              <a:t>. I’m here today to talk about our cloud infrastructure facilities, and the processes that we go through in developing software to run our services around the clock around the world.</a:t>
            </a:r>
            <a:endParaRPr lang="en-US" dirty="0"/>
          </a:p>
        </p:txBody>
      </p:sp>
      <p:sp>
        <p:nvSpPr>
          <p:cNvPr id="4" name="Slide Number Placeholder 3"/>
          <p:cNvSpPr>
            <a:spLocks noGrp="1"/>
          </p:cNvSpPr>
          <p:nvPr>
            <p:ph type="sldNum" sz="quarter" idx="10"/>
          </p:nvPr>
        </p:nvSpPr>
        <p:spPr/>
        <p:txBody>
          <a:bodyPr/>
          <a:lstStyle/>
          <a:p>
            <a:fld id="{EA270342-D23F-4273-AB88-43C977736E8A}"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42124347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noProof="0" dirty="0" smtClean="0"/>
          </a:p>
        </p:txBody>
      </p:sp>
      <p:sp>
        <p:nvSpPr>
          <p:cNvPr id="4" name="Slide Number Placeholder 3"/>
          <p:cNvSpPr>
            <a:spLocks noGrp="1"/>
          </p:cNvSpPr>
          <p:nvPr>
            <p:ph type="sldNum" sz="quarter" idx="10"/>
          </p:nvPr>
        </p:nvSpPr>
        <p:spPr/>
        <p:txBody>
          <a:bodyPr/>
          <a:lstStyle/>
          <a:p>
            <a:fld id="{5F14AF2C-D2B0-4ACB-AA25-CCD97A5AF982}" type="slidenum">
              <a:rPr lang="en-US" smtClean="0"/>
              <a:t>10</a:t>
            </a:fld>
            <a:endParaRPr lang="en-US"/>
          </a:p>
        </p:txBody>
      </p:sp>
    </p:spTree>
    <p:extLst>
      <p:ext uri="{BB962C8B-B14F-4D97-AF65-F5344CB8AC3E}">
        <p14:creationId xmlns:p14="http://schemas.microsoft.com/office/powerpoint/2010/main" val="27403187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u-HU" baseline="0" dirty="0" smtClean="0"/>
          </a:p>
        </p:txBody>
      </p:sp>
      <p:sp>
        <p:nvSpPr>
          <p:cNvPr id="4" name="Slide Number Placeholder 3"/>
          <p:cNvSpPr>
            <a:spLocks noGrp="1"/>
          </p:cNvSpPr>
          <p:nvPr>
            <p:ph type="sldNum" sz="quarter" idx="10"/>
          </p:nvPr>
        </p:nvSpPr>
        <p:spPr/>
        <p:txBody>
          <a:bodyPr/>
          <a:lstStyle/>
          <a:p>
            <a:fld id="{5F14AF2C-D2B0-4ACB-AA25-CCD97A5AF982}" type="slidenum">
              <a:rPr lang="en-US" smtClean="0"/>
              <a:t>11</a:t>
            </a:fld>
            <a:endParaRPr lang="en-US"/>
          </a:p>
        </p:txBody>
      </p:sp>
    </p:spTree>
    <p:extLst>
      <p:ext uri="{BB962C8B-B14F-4D97-AF65-F5344CB8AC3E}">
        <p14:creationId xmlns:p14="http://schemas.microsoft.com/office/powerpoint/2010/main" val="26592517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u-HU" baseline="0" dirty="0" smtClean="0"/>
          </a:p>
        </p:txBody>
      </p:sp>
      <p:sp>
        <p:nvSpPr>
          <p:cNvPr id="4" name="Slide Number Placeholder 3"/>
          <p:cNvSpPr>
            <a:spLocks noGrp="1"/>
          </p:cNvSpPr>
          <p:nvPr>
            <p:ph type="sldNum" sz="quarter" idx="10"/>
          </p:nvPr>
        </p:nvSpPr>
        <p:spPr/>
        <p:txBody>
          <a:bodyPr/>
          <a:lstStyle/>
          <a:p>
            <a:fld id="{5F14AF2C-D2B0-4ACB-AA25-CCD97A5AF982}" type="slidenum">
              <a:rPr lang="en-US" smtClean="0"/>
              <a:t>12</a:t>
            </a:fld>
            <a:endParaRPr lang="en-US"/>
          </a:p>
        </p:txBody>
      </p:sp>
    </p:spTree>
    <p:extLst>
      <p:ext uri="{BB962C8B-B14F-4D97-AF65-F5344CB8AC3E}">
        <p14:creationId xmlns:p14="http://schemas.microsoft.com/office/powerpoint/2010/main" val="40676256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5F14AF2C-D2B0-4ACB-AA25-CCD97A5AF982}" type="slidenum">
              <a:rPr lang="en-US" smtClean="0"/>
              <a:t>13</a:t>
            </a:fld>
            <a:endParaRPr lang="en-US"/>
          </a:p>
        </p:txBody>
      </p:sp>
    </p:spTree>
    <p:extLst>
      <p:ext uri="{BB962C8B-B14F-4D97-AF65-F5344CB8AC3E}">
        <p14:creationId xmlns:p14="http://schemas.microsoft.com/office/powerpoint/2010/main" val="7212731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F14AF2C-D2B0-4ACB-AA25-CCD97A5AF982}" type="slidenum">
              <a:rPr lang="en-US" smtClean="0"/>
              <a:t>14</a:t>
            </a:fld>
            <a:endParaRPr lang="en-US"/>
          </a:p>
        </p:txBody>
      </p:sp>
    </p:spTree>
    <p:extLst>
      <p:ext uri="{BB962C8B-B14F-4D97-AF65-F5344CB8AC3E}">
        <p14:creationId xmlns:p14="http://schemas.microsoft.com/office/powerpoint/2010/main" val="10098643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noProof="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F14AF2C-D2B0-4ACB-AA25-CCD97A5AF982}" type="slidenum">
              <a:rPr lang="en-US" smtClean="0"/>
              <a:t>15</a:t>
            </a:fld>
            <a:endParaRPr lang="en-US"/>
          </a:p>
        </p:txBody>
      </p:sp>
    </p:spTree>
    <p:extLst>
      <p:ext uri="{BB962C8B-B14F-4D97-AF65-F5344CB8AC3E}">
        <p14:creationId xmlns:p14="http://schemas.microsoft.com/office/powerpoint/2010/main" val="14265505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hu-HU" dirty="0"/>
          </a:p>
        </p:txBody>
      </p:sp>
      <p:sp>
        <p:nvSpPr>
          <p:cNvPr id="4" name="Slide Number Placeholder 3"/>
          <p:cNvSpPr>
            <a:spLocks noGrp="1"/>
          </p:cNvSpPr>
          <p:nvPr>
            <p:ph type="sldNum" sz="quarter" idx="10"/>
          </p:nvPr>
        </p:nvSpPr>
        <p:spPr/>
        <p:txBody>
          <a:bodyPr/>
          <a:lstStyle/>
          <a:p>
            <a:pPr>
              <a:defRPr/>
            </a:pPr>
            <a:fld id="{4EA8EAC6-1622-4B03-8412-B2BF353AF6CA}" type="slidenum">
              <a:rPr lang="en-US" smtClean="0"/>
              <a:pPr>
                <a:defRPr/>
              </a:pPr>
              <a:t>16</a:t>
            </a:fld>
            <a:endParaRPr lang="en-US"/>
          </a:p>
        </p:txBody>
      </p:sp>
    </p:spTree>
    <p:extLst>
      <p:ext uri="{BB962C8B-B14F-4D97-AF65-F5344CB8AC3E}">
        <p14:creationId xmlns:p14="http://schemas.microsoft.com/office/powerpoint/2010/main" val="41352831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0" dirty="0"/>
          </a:p>
        </p:txBody>
      </p:sp>
      <p:sp>
        <p:nvSpPr>
          <p:cNvPr id="4" name="Slide Number Placeholder 3"/>
          <p:cNvSpPr>
            <a:spLocks noGrp="1"/>
          </p:cNvSpPr>
          <p:nvPr>
            <p:ph type="sldNum" sz="quarter" idx="10"/>
          </p:nvPr>
        </p:nvSpPr>
        <p:spPr/>
        <p:txBody>
          <a:bodyPr/>
          <a:lstStyle/>
          <a:p>
            <a:fld id="{5F14AF2C-D2B0-4ACB-AA25-CCD97A5AF982}" type="slidenum">
              <a:rPr lang="en-US" smtClean="0"/>
              <a:t>17</a:t>
            </a:fld>
            <a:endParaRPr lang="en-US"/>
          </a:p>
        </p:txBody>
      </p:sp>
    </p:spTree>
    <p:extLst>
      <p:ext uri="{BB962C8B-B14F-4D97-AF65-F5344CB8AC3E}">
        <p14:creationId xmlns:p14="http://schemas.microsoft.com/office/powerpoint/2010/main" val="1685726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F14AF2C-D2B0-4ACB-AA25-CCD97A5AF982}" type="slidenum">
              <a:rPr lang="en-US" smtClean="0"/>
              <a:t>18</a:t>
            </a:fld>
            <a:endParaRPr lang="en-US"/>
          </a:p>
        </p:txBody>
      </p:sp>
    </p:spTree>
    <p:extLst>
      <p:ext uri="{BB962C8B-B14F-4D97-AF65-F5344CB8AC3E}">
        <p14:creationId xmlns:p14="http://schemas.microsoft.com/office/powerpoint/2010/main" val="22250485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fld id="{307E6A9B-B072-43FD-BD9F-B725C89C7966}" type="datetime1">
              <a:rPr lang="en-US" smtClean="0">
                <a:solidFill>
                  <a:prstClr val="black"/>
                </a:solidFill>
              </a:rPr>
              <a:pPr/>
              <a:t>3/24/2015</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8B263312-38AA-4E1E-B2B5-0F8F122B24FE}" type="slidenum">
              <a:rPr lang="en-US" smtClean="0">
                <a:solidFill>
                  <a:prstClr val="black"/>
                </a:solidFill>
              </a:rPr>
              <a:pPr/>
              <a:t>19</a:t>
            </a:fld>
            <a:endParaRPr lang="en-US" dirty="0">
              <a:solidFill>
                <a:prstClr val="black"/>
              </a:solidFill>
            </a:endParaRPr>
          </a:p>
        </p:txBody>
      </p:sp>
      <p:sp>
        <p:nvSpPr>
          <p:cNvPr id="6" name="Header Placeholder 5"/>
          <p:cNvSpPr>
            <a:spLocks noGrp="1"/>
          </p:cNvSpPr>
          <p:nvPr>
            <p:ph type="hdr" sz="quarter" idx="12"/>
          </p:nvPr>
        </p:nvSpPr>
        <p:spPr/>
        <p:txBody>
          <a:bodyPr/>
          <a:lstStyle/>
          <a:p>
            <a:endParaRPr lang="en-US" dirty="0">
              <a:solidFill>
                <a:prstClr val="black"/>
              </a:solidFill>
              <a:latin typeface="Segoe UI" pitchFamily="34" charset="0"/>
            </a:endParaRPr>
          </a:p>
        </p:txBody>
      </p:sp>
      <p:sp>
        <p:nvSpPr>
          <p:cNvPr id="7" name="Footer Placeholder 6"/>
          <p:cNvSpPr>
            <a:spLocks noGrp="1"/>
          </p:cNvSpPr>
          <p:nvPr>
            <p:ph type="ftr" sz="quarter" idx="13"/>
          </p:nvPr>
        </p:nvSpPr>
        <p:spPr/>
        <p:txBody>
          <a:bodyPr/>
          <a:lstStyle/>
          <a:p>
            <a:r>
              <a:rPr lang="en-US" sz="50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a:solidFill>
                  <a:srgbClr val="000000"/>
                </a:solidFill>
                <a:latin typeface="Segoe UI" pitchFamily="34" charset="0"/>
              </a:rPr>
            </a:br>
            <a:r>
              <a:rPr lang="en-US" sz="500">
                <a:solidFill>
                  <a:srgbClr val="000000"/>
                </a:solidFill>
                <a:latin typeface="Segoe UI" pitchFamily="34" charset="0"/>
              </a:rPr>
              <a:t>MICROSOFT MAKES NO WARRANTIES, EXPRESS, IMPLIED OR STATUTORY, AS TO THE INFORMATION IN THIS PRESENTATION.</a:t>
            </a:r>
            <a:endParaRPr lang="en-US" sz="500" dirty="0">
              <a:solidFill>
                <a:srgbClr val="000000"/>
              </a:solidFill>
              <a:latin typeface="Segoe UI" pitchFamily="34" charset="0"/>
            </a:endParaRPr>
          </a:p>
        </p:txBody>
      </p:sp>
    </p:spTree>
    <p:extLst>
      <p:ext uri="{BB962C8B-B14F-4D97-AF65-F5344CB8AC3E}">
        <p14:creationId xmlns:p14="http://schemas.microsoft.com/office/powerpoint/2010/main" val="20465126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r>
              <a:rPr lang="en-US" dirty="0" smtClean="0"/>
              <a:t>Every year we get such statistics</a:t>
            </a:r>
            <a:r>
              <a:rPr lang="en-US" baseline="0" dirty="0" smtClean="0"/>
              <a:t> from various market research organization. Well, even if we believe fraction of that is true still it’s a big number .</a:t>
            </a:r>
          </a:p>
          <a:p>
            <a:pPr marL="0" marR="0" indent="0" algn="l" defTabSz="914363" rtl="0" eaLnBrk="1" fontAlgn="auto" latinLnBrk="0" hangingPunct="1">
              <a:lnSpc>
                <a:spcPct val="90000"/>
              </a:lnSpc>
              <a:spcBef>
                <a:spcPts val="0"/>
              </a:spcBef>
              <a:spcAft>
                <a:spcPts val="333"/>
              </a:spcAft>
              <a:buClrTx/>
              <a:buSzTx/>
              <a:buFontTx/>
              <a:buNone/>
              <a:tabLst/>
              <a:defRPr/>
            </a:pPr>
            <a:r>
              <a:rPr lang="en-US" baseline="0" dirty="0" smtClean="0"/>
              <a:t>So impact of data quality on general day to day profitability is well known and I don’t need to emphasize .</a:t>
            </a:r>
          </a:p>
          <a:p>
            <a:pPr marL="0" marR="0" indent="0" algn="l" defTabSz="914363" rtl="0" eaLnBrk="1" fontAlgn="auto" latinLnBrk="0" hangingPunct="1">
              <a:lnSpc>
                <a:spcPct val="90000"/>
              </a:lnSpc>
              <a:spcBef>
                <a:spcPts val="0"/>
              </a:spcBef>
              <a:spcAft>
                <a:spcPts val="333"/>
              </a:spcAft>
              <a:buClrTx/>
              <a:buSzTx/>
              <a:buFontTx/>
              <a:buNone/>
              <a:tabLst/>
              <a:defRPr/>
            </a:pPr>
            <a:r>
              <a:rPr lang="en-US" baseline="0" dirty="0" smtClean="0"/>
              <a:t>Lets look how much data quality matter for effective analytics.</a:t>
            </a:r>
          </a:p>
          <a:p>
            <a:pPr marL="0" marR="0" indent="0" algn="l" defTabSz="914363" rtl="0" eaLnBrk="1" fontAlgn="auto" latinLnBrk="0" hangingPunct="1">
              <a:lnSpc>
                <a:spcPct val="90000"/>
              </a:lnSpc>
              <a:spcBef>
                <a:spcPts val="0"/>
              </a:spcBef>
              <a:spcAft>
                <a:spcPts val="333"/>
              </a:spcAft>
              <a:buClrTx/>
              <a:buSzTx/>
              <a:buFontTx/>
              <a:buNone/>
              <a:tabLst/>
              <a:defRPr/>
            </a:pPr>
            <a:r>
              <a:rPr lang="en-US" baseline="0" dirty="0" smtClean="0"/>
              <a:t>1.</a:t>
            </a:r>
            <a:endParaRPr lang="en-US" dirty="0" smtClean="0"/>
          </a:p>
          <a:p>
            <a:pPr marL="0" marR="0" indent="0" algn="l" defTabSz="914363" rtl="0" eaLnBrk="1" fontAlgn="auto" latinLnBrk="0" hangingPunct="1">
              <a:lnSpc>
                <a:spcPct val="90000"/>
              </a:lnSpc>
              <a:spcBef>
                <a:spcPts val="0"/>
              </a:spcBef>
              <a:spcAft>
                <a:spcPts val="333"/>
              </a:spcAft>
              <a:buClrTx/>
              <a:buSzTx/>
              <a:buFontTx/>
              <a:buNone/>
              <a:tabLst/>
              <a:defRPr/>
            </a:pPr>
            <a:r>
              <a:rPr lang="en-US" dirty="0" smtClean="0"/>
              <a:t>- Analytics requires both past and current data about many different things including customers, businesses, products, and the economy.</a:t>
            </a:r>
          </a:p>
          <a:p>
            <a:r>
              <a:rPr lang="en-US" dirty="0" smtClean="0"/>
              <a:t>-All data is a representation of some reality. The more closely the data mirrors that reality, the more accurate the data is.</a:t>
            </a:r>
          </a:p>
          <a:p>
            <a:r>
              <a:rPr lang="en-US" dirty="0" smtClean="0"/>
              <a:t>2.   </a:t>
            </a:r>
          </a:p>
          <a:p>
            <a:r>
              <a:rPr lang="en-US" dirty="0" smtClean="0"/>
              <a:t>Analytics is adopted as strategic</a:t>
            </a:r>
            <a:r>
              <a:rPr lang="en-US" baseline="0" dirty="0" smtClean="0"/>
              <a:t> initiative for most of the organization with a  broad consequence.</a:t>
            </a:r>
          </a:p>
          <a:p>
            <a:pPr marL="0" marR="0" indent="0" algn="l" defTabSz="914363" rtl="0" eaLnBrk="1" fontAlgn="auto" latinLnBrk="0" hangingPunct="1">
              <a:lnSpc>
                <a:spcPct val="90000"/>
              </a:lnSpc>
              <a:spcBef>
                <a:spcPts val="0"/>
              </a:spcBef>
              <a:spcAft>
                <a:spcPts val="333"/>
              </a:spcAft>
              <a:buClrTx/>
              <a:buSzTx/>
              <a:buFontTx/>
              <a:buNone/>
              <a:tabLst/>
              <a:defRPr/>
            </a:pPr>
            <a:r>
              <a:rPr lang="en-US" dirty="0" smtClean="0"/>
              <a:t>Data quality issues in a transactional</a:t>
            </a:r>
            <a:r>
              <a:rPr lang="en-US" baseline="0" dirty="0" smtClean="0"/>
              <a:t> system may cause you too loose  a single customer or deal. However same data quality issue once percolated to Analytical system on which strategic decision are made may wipe out a set of customers</a:t>
            </a:r>
            <a:endParaRPr lang="en-US" dirty="0" smtClean="0"/>
          </a:p>
          <a:p>
            <a:pPr marL="0" marR="0" indent="0" algn="l" defTabSz="914363" rtl="0" eaLnBrk="1" fontAlgn="auto" latinLnBrk="0" hangingPunct="1">
              <a:lnSpc>
                <a:spcPct val="90000"/>
              </a:lnSpc>
              <a:spcBef>
                <a:spcPts val="0"/>
              </a:spcBef>
              <a:spcAft>
                <a:spcPts val="333"/>
              </a:spcAft>
              <a:buClrTx/>
              <a:buSzTx/>
              <a:buFontTx/>
              <a:buNone/>
              <a:tabLst/>
              <a:defRPr/>
            </a:pPr>
            <a:r>
              <a:rPr lang="en-US" dirty="0" smtClean="0"/>
              <a:t> Analytics with appropriate attention paid to data quality makes easier than ever for businesses to make accurate market and consumer predictions and thus smarter decisions for the growth of their company. </a:t>
            </a:r>
          </a:p>
          <a:p>
            <a:pPr marL="0" marR="0" indent="0" algn="l" defTabSz="914363" rtl="0" eaLnBrk="1" fontAlgn="auto" latinLnBrk="0" hangingPunct="1">
              <a:lnSpc>
                <a:spcPct val="90000"/>
              </a:lnSpc>
              <a:spcBef>
                <a:spcPts val="0"/>
              </a:spcBef>
              <a:spcAft>
                <a:spcPts val="333"/>
              </a:spcAft>
              <a:buClrTx/>
              <a:buSzTx/>
              <a:buFontTx/>
              <a:buNone/>
              <a:tabLst/>
              <a:defRPr/>
            </a:pPr>
            <a:endParaRPr lang="en-US" dirty="0" smtClean="0"/>
          </a:p>
          <a:p>
            <a:pPr marL="0" marR="0" indent="0" algn="l" defTabSz="914363" rtl="0" eaLnBrk="1" fontAlgn="auto" latinLnBrk="0" hangingPunct="1">
              <a:lnSpc>
                <a:spcPct val="90000"/>
              </a:lnSpc>
              <a:spcBef>
                <a:spcPts val="0"/>
              </a:spcBef>
              <a:spcAft>
                <a:spcPts val="333"/>
              </a:spcAft>
              <a:buClrTx/>
              <a:buSzTx/>
              <a:buFontTx/>
              <a:buNone/>
              <a:tabLst/>
              <a:defRPr/>
            </a:pPr>
            <a:r>
              <a:rPr lang="en-US" dirty="0" smtClean="0"/>
              <a:t>3.</a:t>
            </a:r>
          </a:p>
          <a:p>
            <a:pPr marL="0" marR="0" indent="0" algn="l" defTabSz="914363" rtl="0" eaLnBrk="1" fontAlgn="auto" latinLnBrk="0" hangingPunct="1">
              <a:lnSpc>
                <a:spcPct val="90000"/>
              </a:lnSpc>
              <a:spcBef>
                <a:spcPts val="0"/>
              </a:spcBef>
              <a:spcAft>
                <a:spcPts val="333"/>
              </a:spcAft>
              <a:buClrTx/>
              <a:buSzTx/>
              <a:buFontTx/>
              <a:buNone/>
              <a:tabLst/>
              <a:defRPr/>
            </a:pPr>
            <a:r>
              <a:rPr lang="en-US" dirty="0" smtClean="0"/>
              <a:t>Garbage in, Garbage out.</a:t>
            </a:r>
            <a:r>
              <a:rPr lang="en-US" baseline="0" dirty="0" smtClean="0"/>
              <a:t> This holds true for any computing system, but it impact on Analytics and </a:t>
            </a:r>
            <a:r>
              <a:rPr lang="en-US" baseline="0" dirty="0" err="1" smtClean="0"/>
              <a:t>decsion</a:t>
            </a:r>
            <a:r>
              <a:rPr lang="en-US" baseline="0" dirty="0" smtClean="0"/>
              <a:t> based on that have bigger and larger impact.</a:t>
            </a:r>
            <a:r>
              <a:rPr lang="en-US" dirty="0" smtClean="0"/>
              <a:t> </a:t>
            </a:r>
          </a:p>
          <a:p>
            <a:pPr marL="0" marR="0" indent="0" algn="l" defTabSz="914363" rtl="0" eaLnBrk="1" fontAlgn="auto" latinLnBrk="0" hangingPunct="1">
              <a:lnSpc>
                <a:spcPct val="90000"/>
              </a:lnSpc>
              <a:spcBef>
                <a:spcPts val="0"/>
              </a:spcBef>
              <a:spcAft>
                <a:spcPts val="333"/>
              </a:spcAft>
              <a:buClrTx/>
              <a:buSzTx/>
              <a:buFontTx/>
              <a:buNone/>
              <a:tabLst/>
              <a:defRPr/>
            </a:pPr>
            <a:endParaRPr lang="en-US" dirty="0" smtClean="0"/>
          </a:p>
          <a:p>
            <a:pPr marL="0" indent="0">
              <a:buFontTx/>
              <a:buNone/>
            </a:pPr>
            <a:r>
              <a:rPr lang="en-US" dirty="0" smtClean="0"/>
              <a:t>The above chart</a:t>
            </a:r>
            <a:r>
              <a:rPr lang="en-US" baseline="0" dirty="0" smtClean="0"/>
              <a:t> suggest that as the data volume grow our ability to analyze that data is limited to an extent. This knowledge &amp; execution gap is related to multiple factors. It is </a:t>
            </a:r>
            <a:r>
              <a:rPr lang="en-US" baseline="0" dirty="0" err="1" smtClean="0"/>
              <a:t>bcoz</a:t>
            </a:r>
            <a:r>
              <a:rPr lang="en-US" baseline="0" dirty="0" smtClean="0"/>
              <a:t> of tools availability, skill gap  and the business value. You can bridge this knowledge and execution gap by </a:t>
            </a:r>
            <a:r>
              <a:rPr lang="en-US" baseline="0" dirty="0" err="1" smtClean="0"/>
              <a:t>maintiaing</a:t>
            </a:r>
            <a:r>
              <a:rPr lang="en-US" baseline="0" dirty="0" smtClean="0"/>
              <a:t> proper Data quality .     </a:t>
            </a:r>
          </a:p>
          <a:p>
            <a:pPr marL="0" indent="0">
              <a:buFontTx/>
              <a:buNone/>
            </a:pPr>
            <a:endParaRPr lang="en-US" dirty="0" smtClean="0"/>
          </a:p>
          <a:p>
            <a:pPr marL="0" indent="0">
              <a:buFontTx/>
              <a:buNone/>
            </a:pPr>
            <a:r>
              <a:rPr lang="en-US" dirty="0" smtClean="0"/>
              <a:t>Some of you may be wondering that we maintain our transaction system so well,</a:t>
            </a:r>
            <a:r>
              <a:rPr lang="en-US" baseline="0" dirty="0" smtClean="0"/>
              <a:t> how does data quality </a:t>
            </a:r>
            <a:r>
              <a:rPr lang="en-US" baseline="0" smtClean="0"/>
              <a:t>issues originates. </a:t>
            </a:r>
            <a:endParaRPr lang="en-US"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pPr/>
              <a:t>2</a:t>
            </a:fld>
            <a:endParaRPr lang="en-US" dirty="0"/>
          </a:p>
        </p:txBody>
      </p:sp>
    </p:spTree>
    <p:extLst>
      <p:ext uri="{BB962C8B-B14F-4D97-AF65-F5344CB8AC3E}">
        <p14:creationId xmlns:p14="http://schemas.microsoft.com/office/powerpoint/2010/main" val="27435139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xfrm>
            <a:off x="419100" y="700088"/>
            <a:ext cx="6223000" cy="350043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lvl="0"/>
            <a:r>
              <a:rPr lang="en-US" dirty="0"/>
              <a:t>Microsoft operates over 200 online and cloud services from a common set of infrastructure. </a:t>
            </a:r>
          </a:p>
          <a:p>
            <a:pPr lvl="0"/>
            <a:r>
              <a:rPr lang="en-US" dirty="0"/>
              <a:t>Our services are used by over one billion customers, 20 million businesses and are delivered in over 90 markets around the world</a:t>
            </a:r>
          </a:p>
          <a:p>
            <a:pPr lvl="0"/>
            <a:r>
              <a:rPr lang="en-US" dirty="0"/>
              <a:t>The size of infrastructure required by these services allows us to make investments in security development and operations that are much larger than many enterprises and public sector organizations are unable to make on their own.</a:t>
            </a:r>
          </a:p>
          <a:p>
            <a:pPr defTabSz="1248899">
              <a:lnSpc>
                <a:spcPct val="90000"/>
              </a:lnSpc>
              <a:spcAft>
                <a:spcPts val="455"/>
              </a:spcAft>
              <a:defRPr/>
            </a:pPr>
            <a:endParaRPr lang="en-US" dirty="0" smtClean="0"/>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3700">
                <a:solidFill>
                  <a:srgbClr val="000000"/>
                </a:solidFill>
                <a:latin typeface="Gill Sans" pitchFamily="125" charset="0"/>
                <a:ea typeface="ヒラギノ角ゴ ProN W3" pitchFamily="125" charset="-128"/>
                <a:sym typeface="Gill Sans" pitchFamily="125" charset="0"/>
              </a:defRPr>
            </a:lvl1pPr>
            <a:lvl2pPr marL="761212" indent="-292773" eaLnBrk="0" hangingPunct="0">
              <a:defRPr sz="3700">
                <a:solidFill>
                  <a:srgbClr val="000000"/>
                </a:solidFill>
                <a:latin typeface="Gill Sans" pitchFamily="125" charset="0"/>
                <a:ea typeface="ヒラギノ角ゴ ProN W3" pitchFamily="125" charset="-128"/>
                <a:sym typeface="Gill Sans" pitchFamily="125" charset="0"/>
              </a:defRPr>
            </a:lvl2pPr>
            <a:lvl3pPr marL="1171096" indent="-234219" eaLnBrk="0" hangingPunct="0">
              <a:defRPr sz="3700">
                <a:solidFill>
                  <a:srgbClr val="000000"/>
                </a:solidFill>
                <a:latin typeface="Gill Sans" pitchFamily="125" charset="0"/>
                <a:ea typeface="ヒラギノ角ゴ ProN W3" pitchFamily="125" charset="-128"/>
                <a:sym typeface="Gill Sans" pitchFamily="125" charset="0"/>
              </a:defRPr>
            </a:lvl3pPr>
            <a:lvl4pPr marL="1639533" indent="-234219" eaLnBrk="0" hangingPunct="0">
              <a:defRPr sz="3700">
                <a:solidFill>
                  <a:srgbClr val="000000"/>
                </a:solidFill>
                <a:latin typeface="Gill Sans" pitchFamily="125" charset="0"/>
                <a:ea typeface="ヒラギノ角ゴ ProN W3" pitchFamily="125" charset="-128"/>
                <a:sym typeface="Gill Sans" pitchFamily="125" charset="0"/>
              </a:defRPr>
            </a:lvl4pPr>
            <a:lvl5pPr marL="2107971" indent="-234219" eaLnBrk="0" hangingPunct="0">
              <a:defRPr sz="3700">
                <a:solidFill>
                  <a:srgbClr val="000000"/>
                </a:solidFill>
                <a:latin typeface="Gill Sans" pitchFamily="125" charset="0"/>
                <a:ea typeface="ヒラギノ角ゴ ProN W3" pitchFamily="125" charset="-128"/>
                <a:sym typeface="Gill Sans" pitchFamily="125" charset="0"/>
              </a:defRPr>
            </a:lvl5pPr>
            <a:lvl6pPr marL="2576410" indent="-234219" algn="ctr" eaLnBrk="0" fontAlgn="base" hangingPunct="0">
              <a:spcBef>
                <a:spcPct val="0"/>
              </a:spcBef>
              <a:spcAft>
                <a:spcPct val="0"/>
              </a:spcAft>
              <a:defRPr sz="3700">
                <a:solidFill>
                  <a:srgbClr val="000000"/>
                </a:solidFill>
                <a:latin typeface="Gill Sans" pitchFamily="125" charset="0"/>
                <a:ea typeface="ヒラギノ角ゴ ProN W3" pitchFamily="125" charset="-128"/>
                <a:sym typeface="Gill Sans" pitchFamily="125" charset="0"/>
              </a:defRPr>
            </a:lvl6pPr>
            <a:lvl7pPr marL="3044848" indent="-234219" algn="ctr" eaLnBrk="0" fontAlgn="base" hangingPunct="0">
              <a:spcBef>
                <a:spcPct val="0"/>
              </a:spcBef>
              <a:spcAft>
                <a:spcPct val="0"/>
              </a:spcAft>
              <a:defRPr sz="3700">
                <a:solidFill>
                  <a:srgbClr val="000000"/>
                </a:solidFill>
                <a:latin typeface="Gill Sans" pitchFamily="125" charset="0"/>
                <a:ea typeface="ヒラギノ角ゴ ProN W3" pitchFamily="125" charset="-128"/>
                <a:sym typeface="Gill Sans" pitchFamily="125" charset="0"/>
              </a:defRPr>
            </a:lvl7pPr>
            <a:lvl8pPr marL="3513286" indent="-234219" algn="ctr" eaLnBrk="0" fontAlgn="base" hangingPunct="0">
              <a:spcBef>
                <a:spcPct val="0"/>
              </a:spcBef>
              <a:spcAft>
                <a:spcPct val="0"/>
              </a:spcAft>
              <a:defRPr sz="3700">
                <a:solidFill>
                  <a:srgbClr val="000000"/>
                </a:solidFill>
                <a:latin typeface="Gill Sans" pitchFamily="125" charset="0"/>
                <a:ea typeface="ヒラギノ角ゴ ProN W3" pitchFamily="125" charset="-128"/>
                <a:sym typeface="Gill Sans" pitchFamily="125" charset="0"/>
              </a:defRPr>
            </a:lvl8pPr>
            <a:lvl9pPr marL="3981724" indent="-234219" algn="ctr" eaLnBrk="0" fontAlgn="base" hangingPunct="0">
              <a:spcBef>
                <a:spcPct val="0"/>
              </a:spcBef>
              <a:spcAft>
                <a:spcPct val="0"/>
              </a:spcAft>
              <a:defRPr sz="3700">
                <a:solidFill>
                  <a:srgbClr val="000000"/>
                </a:solidFill>
                <a:latin typeface="Gill Sans" pitchFamily="125" charset="0"/>
                <a:ea typeface="ヒラギノ角ゴ ProN W3" pitchFamily="125" charset="-128"/>
                <a:sym typeface="Gill Sans" pitchFamily="125" charset="0"/>
              </a:defRPr>
            </a:lvl9pPr>
          </a:lstStyle>
          <a:p>
            <a:pPr eaLnBrk="1" hangingPunct="1"/>
            <a:fld id="{A953C662-2664-46D9-8294-893CA318210D}" type="slidenum">
              <a:rPr lang="en-US" sz="1200"/>
              <a:pPr eaLnBrk="1" hangingPunct="1"/>
              <a:t>3</a:t>
            </a:fld>
            <a:endParaRPr lang="en-US" sz="1200"/>
          </a:p>
        </p:txBody>
      </p:sp>
    </p:spTree>
    <p:extLst>
      <p:ext uri="{BB962C8B-B14F-4D97-AF65-F5344CB8AC3E}">
        <p14:creationId xmlns:p14="http://schemas.microsoft.com/office/powerpoint/2010/main" val="23673362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kern="1200" dirty="0" smtClean="0">
                <a:solidFill>
                  <a:schemeClr val="tx1"/>
                </a:solidFill>
                <a:effectLst/>
                <a:latin typeface="+mn-lt"/>
                <a:ea typeface="+mn-ea"/>
                <a:cs typeface="+mn-cs"/>
              </a:rPr>
              <a:t>Over the last few years we’ve truly delivered a huge infrastructure to enable us to grow our services at scale around the globe.  Whether it’s our flagship facilities in Quincy, Washington or </a:t>
            </a:r>
            <a:r>
              <a:rPr lang="en-US" sz="1800" i="0" kern="1200" dirty="0" err="1" smtClean="0">
                <a:solidFill>
                  <a:schemeClr val="tx1"/>
                </a:solidFill>
                <a:effectLst/>
                <a:latin typeface="+mn-lt"/>
                <a:ea typeface="+mn-ea"/>
                <a:cs typeface="+mn-cs"/>
              </a:rPr>
              <a:t>Boydton</a:t>
            </a:r>
            <a:r>
              <a:rPr lang="en-US" sz="1800" kern="1200" dirty="0" smtClean="0">
                <a:solidFill>
                  <a:schemeClr val="tx1"/>
                </a:solidFill>
                <a:effectLst/>
                <a:latin typeface="+mn-lt"/>
                <a:ea typeface="+mn-ea"/>
                <a:cs typeface="+mn-cs"/>
              </a:rPr>
              <a:t>, Virginia, or some of the newly announced facilities in Shanghai, Australia and Brazil, it really is key for us to make smart investments around the world to deliver services in a resilient and reliable fashion.</a:t>
            </a:r>
          </a:p>
          <a:p>
            <a:r>
              <a:rPr lang="en-US" sz="1800" kern="1200" dirty="0" smtClean="0">
                <a:solidFill>
                  <a:schemeClr val="tx1"/>
                </a:solidFill>
                <a:effectLst/>
                <a:latin typeface="+mn-lt"/>
                <a:ea typeface="+mn-ea"/>
                <a:cs typeface="+mn-cs"/>
              </a:rPr>
              <a:t> </a:t>
            </a:r>
          </a:p>
          <a:p>
            <a:r>
              <a:rPr lang="en-US" sz="1800" kern="1200" dirty="0" smtClean="0">
                <a:solidFill>
                  <a:schemeClr val="tx1"/>
                </a:solidFill>
                <a:effectLst/>
                <a:latin typeface="+mn-lt"/>
                <a:ea typeface="+mn-ea"/>
                <a:cs typeface="+mn-cs"/>
              </a:rPr>
              <a:t>A lot of people ask, what goes into site selection at Microsoft and how do we decide where to place our datacenter investments?  There are over thirty-five factors in our site selection criteria.  But really, the top elements are around proximity to customers and energy and fiber infrastructure, insuring that we have the capacity and the growth platforms to be able to grow our services.</a:t>
            </a:r>
          </a:p>
          <a:p>
            <a:r>
              <a:rPr lang="en-US" sz="1800" kern="1200" dirty="0" smtClean="0">
                <a:solidFill>
                  <a:schemeClr val="tx1"/>
                </a:solidFill>
                <a:effectLst/>
                <a:latin typeface="+mn-lt"/>
                <a:ea typeface="+mn-ea"/>
                <a:cs typeface="+mn-cs"/>
              </a:rPr>
              <a:t> </a:t>
            </a:r>
          </a:p>
          <a:p>
            <a:r>
              <a:rPr lang="en-US" sz="1800" kern="1200" dirty="0" smtClean="0">
                <a:solidFill>
                  <a:schemeClr val="tx1"/>
                </a:solidFill>
                <a:effectLst/>
                <a:latin typeface="+mn-lt"/>
                <a:ea typeface="+mn-ea"/>
                <a:cs typeface="+mn-cs"/>
              </a:rPr>
              <a:t>Another key element is about skilled workforce.  We need to insure that we have the right people to run and operate our datacenters on a day to day basis.</a:t>
            </a:r>
          </a:p>
          <a:p>
            <a:endParaRPr lang="en-US" sz="1800" kern="1200" dirty="0" smtClean="0">
              <a:solidFill>
                <a:schemeClr val="tx1"/>
              </a:solidFill>
              <a:effectLst/>
              <a:latin typeface="+mn-lt"/>
              <a:ea typeface="+mn-ea"/>
              <a:cs typeface="+mn-cs"/>
            </a:endParaRPr>
          </a:p>
          <a:p>
            <a:r>
              <a:rPr lang="en-US" sz="1800" kern="1200" dirty="0" smtClean="0">
                <a:solidFill>
                  <a:schemeClr val="tx1"/>
                </a:solidFill>
                <a:effectLst/>
                <a:latin typeface="+mn-lt"/>
                <a:ea typeface="+mn-ea"/>
                <a:cs typeface="+mn-cs"/>
              </a:rPr>
              <a:t>We understand that there is a lot of competition when you consider all of the productivity, app, and platform players out there. </a:t>
            </a:r>
          </a:p>
          <a:p>
            <a:r>
              <a:rPr lang="en-US" sz="1800" kern="1200" dirty="0" smtClean="0">
                <a:solidFill>
                  <a:schemeClr val="tx1"/>
                </a:solidFill>
                <a:effectLst/>
                <a:latin typeface="+mn-lt"/>
                <a:ea typeface="+mn-ea"/>
                <a:cs typeface="+mn-cs"/>
              </a:rPr>
              <a:t>We looked hard at what makes Microsoft unique in this space—we asked customers, partners, analysts, and our own people. What are our points of differentiation? What helps set us apart from the rest? Hard questions, soul-searching questions to find the core of what makes us valuable to you.</a:t>
            </a:r>
          </a:p>
          <a:p>
            <a:r>
              <a:rPr lang="en-US" sz="1800" kern="1200" dirty="0" smtClean="0">
                <a:solidFill>
                  <a:schemeClr val="tx1"/>
                </a:solidFill>
                <a:effectLst/>
                <a:latin typeface="+mn-lt"/>
                <a:ea typeface="+mn-ea"/>
                <a:cs typeface="+mn-cs"/>
              </a:rPr>
              <a:t>The big answer that came back was interesting: no other company has a complete and flexible suite of capabilities like Microsoft—and the experience to back it up. Some companies have great productivity capabilities, but don’t have business apps or platform experience. Some companies have great platform expertise but no productivity or apps.</a:t>
            </a:r>
          </a:p>
          <a:p>
            <a:r>
              <a:rPr lang="en-US" sz="1800" kern="1200" dirty="0" smtClean="0">
                <a:solidFill>
                  <a:schemeClr val="tx1"/>
                </a:solidFill>
                <a:effectLst/>
                <a:latin typeface="+mn-lt"/>
                <a:ea typeface="+mn-ea"/>
                <a:cs typeface="+mn-cs"/>
              </a:rPr>
              <a:t>A recent IDC report says that 67 percent of customers expect to purchase multiple services from a single cloud vendor. That means that cloud vendors that provide options and multiple services have a decent shot at getting more business. I know you don’t particularly care about that, but it further validated our approach. We want to give you options, choice, flexibility, and back it up with rock-solid performance and security. That’s what Microsoft has been all about since the beginning. </a:t>
            </a:r>
          </a:p>
          <a:p>
            <a:r>
              <a:rPr lang="en-US" sz="1800" kern="1200" dirty="0" smtClean="0">
                <a:solidFill>
                  <a:schemeClr val="tx1"/>
                </a:solidFill>
                <a:effectLst/>
                <a:latin typeface="+mn-lt"/>
                <a:ea typeface="+mn-ea"/>
                <a:cs typeface="+mn-cs"/>
              </a:rPr>
              <a:t>Let’s take a moment to look at the five things that make the Microsoft Cloud different—things you should be considering when you’re selecting a cloud vendor.</a:t>
            </a:r>
          </a:p>
          <a:p>
            <a:r>
              <a:rPr lang="en-US" sz="1800" b="1" kern="1200" dirty="0" smtClean="0">
                <a:solidFill>
                  <a:schemeClr val="tx1"/>
                </a:solidFill>
                <a:effectLst/>
                <a:latin typeface="+mn-lt"/>
                <a:ea typeface="+mn-ea"/>
                <a:cs typeface="+mn-cs"/>
              </a:rPr>
              <a:t>Global scale: </a:t>
            </a:r>
            <a:r>
              <a:rPr lang="en-US" sz="1800" kern="1200" dirty="0" smtClean="0">
                <a:solidFill>
                  <a:schemeClr val="tx1"/>
                </a:solidFill>
                <a:effectLst/>
                <a:latin typeface="+mn-lt"/>
                <a:ea typeface="+mn-ea"/>
                <a:cs typeface="+mn-cs"/>
              </a:rPr>
              <a:t>We provide the worldwide reach and </a:t>
            </a:r>
            <a:r>
              <a:rPr lang="en-US" sz="1800" kern="1200" dirty="0" err="1" smtClean="0">
                <a:solidFill>
                  <a:schemeClr val="tx1"/>
                </a:solidFill>
                <a:effectLst/>
                <a:latin typeface="+mn-lt"/>
                <a:ea typeface="+mn-ea"/>
                <a:cs typeface="+mn-cs"/>
              </a:rPr>
              <a:t>hyperscale</a:t>
            </a:r>
            <a:r>
              <a:rPr lang="en-US" sz="1800" kern="1200" dirty="0" smtClean="0">
                <a:solidFill>
                  <a:schemeClr val="tx1"/>
                </a:solidFill>
                <a:effectLst/>
                <a:latin typeface="+mn-lt"/>
                <a:ea typeface="+mn-ea"/>
                <a:cs typeface="+mn-cs"/>
              </a:rPr>
              <a:t> needed to break the cloud entry barrier giving you better economics, business agility, and availability. This is all of our experience running some of the largest cloud services in the world. You get to benefit from all of that knowledge and our global platform. When you’re ready to scale, we’re ready.</a:t>
            </a:r>
          </a:p>
          <a:p>
            <a:r>
              <a:rPr lang="en-US" sz="1800" b="1" kern="1200" dirty="0" smtClean="0">
                <a:solidFill>
                  <a:schemeClr val="tx1"/>
                </a:solidFill>
                <a:effectLst/>
                <a:latin typeface="+mn-lt"/>
                <a:ea typeface="+mn-ea"/>
                <a:cs typeface="+mn-cs"/>
              </a:rPr>
              <a:t>Enterprise grade: </a:t>
            </a:r>
            <a:r>
              <a:rPr lang="en-US" sz="1800" kern="1200" dirty="0" smtClean="0">
                <a:solidFill>
                  <a:schemeClr val="tx1"/>
                </a:solidFill>
                <a:effectLst/>
                <a:latin typeface="+mn-lt"/>
                <a:ea typeface="+mn-ea"/>
                <a:cs typeface="+mn-cs"/>
              </a:rPr>
              <a:t>We have proven enterprise experience coupled with security and compliance investments giving you the confidence that your business demands. We’ve been working very hard for decades to become enterprise grade—a badge of honor that we hold dear.</a:t>
            </a:r>
          </a:p>
          <a:p>
            <a:r>
              <a:rPr lang="en-US" sz="1800" b="1" kern="1200" dirty="0" smtClean="0">
                <a:solidFill>
                  <a:schemeClr val="tx1"/>
                </a:solidFill>
                <a:effectLst/>
                <a:latin typeface="+mn-lt"/>
                <a:ea typeface="+mn-ea"/>
                <a:cs typeface="+mn-cs"/>
              </a:rPr>
              <a:t>Comprehensive: </a:t>
            </a:r>
            <a:r>
              <a:rPr lang="en-US" sz="1800" kern="1200" dirty="0" smtClean="0">
                <a:solidFill>
                  <a:schemeClr val="tx1"/>
                </a:solidFill>
                <a:effectLst/>
                <a:latin typeface="+mn-lt"/>
                <a:ea typeface="+mn-ea"/>
                <a:cs typeface="+mn-cs"/>
              </a:rPr>
              <a:t>We provide an unmatched breadth of capabilities that provide IT simplification and the consistency essential for your business transformation. We make it easy to connect things, for example, a unified identity and access management system enabling single-sign on to employees.</a:t>
            </a:r>
          </a:p>
          <a:p>
            <a:r>
              <a:rPr lang="en-US" sz="1800" b="1" kern="1200" dirty="0" smtClean="0">
                <a:solidFill>
                  <a:schemeClr val="tx1"/>
                </a:solidFill>
                <a:effectLst/>
                <a:latin typeface="+mn-lt"/>
                <a:ea typeface="+mn-ea"/>
                <a:cs typeface="+mn-cs"/>
              </a:rPr>
              <a:t>Hybrid cloud: </a:t>
            </a:r>
            <a:r>
              <a:rPr lang="en-US" sz="1800" kern="1200" dirty="0" smtClean="0">
                <a:solidFill>
                  <a:schemeClr val="tx1"/>
                </a:solidFill>
                <a:effectLst/>
                <a:latin typeface="+mn-lt"/>
                <a:ea typeface="+mn-ea"/>
                <a:cs typeface="+mn-cs"/>
              </a:rPr>
              <a:t>This is the big one. We believe it’s critical that we provide flexible cloud services, scalability, and capacity that increase the value of existing technology investments to best fit your business needs. We understand that you can’t start over in the cloud overnight. You need flexibility when it comes to managing and making best use of existing on-premises investments, providing a path to the cloud, and for all of your cloud needs.</a:t>
            </a:r>
          </a:p>
          <a:p>
            <a:r>
              <a:rPr lang="en-US" sz="1800" b="1" kern="1200" dirty="0" smtClean="0">
                <a:solidFill>
                  <a:schemeClr val="tx1"/>
                </a:solidFill>
                <a:effectLst/>
                <a:latin typeface="+mn-lt"/>
                <a:ea typeface="+mn-ea"/>
                <a:cs typeface="+mn-cs"/>
              </a:rPr>
              <a:t>People-centered experiences: </a:t>
            </a:r>
            <a:r>
              <a:rPr lang="en-US" sz="1800" kern="1200" dirty="0" smtClean="0">
                <a:solidFill>
                  <a:schemeClr val="tx1"/>
                </a:solidFill>
                <a:effectLst/>
                <a:latin typeface="+mn-lt"/>
                <a:ea typeface="+mn-ea"/>
                <a:cs typeface="+mn-cs"/>
              </a:rPr>
              <a:t>We’re committed to providing the experiences that end users want, with the control IT needs—designed to produce higher productivity and extend skillsets to cloud for innovation with minimal training costs. With Office, Dynamics, and Azure all working together, your people will be productive and delighted by the integrated experiences that just work. </a:t>
            </a:r>
          </a:p>
          <a:p>
            <a:r>
              <a:rPr lang="en-US" sz="1800" kern="1200" dirty="0" smtClean="0">
                <a:solidFill>
                  <a:schemeClr val="tx1"/>
                </a:solidFill>
                <a:effectLst/>
                <a:latin typeface="+mn-lt"/>
                <a:ea typeface="+mn-ea"/>
                <a:cs typeface="+mn-cs"/>
              </a:rPr>
              <a:t>So we have talked about what makes the Microsoft Cloud Platform different. Now let’s spend a moment looking at the benefits, or the outcomes you enjoy when making use of the platform. </a:t>
            </a:r>
          </a:p>
          <a:p>
            <a:r>
              <a:rPr lang="en-US" sz="1800" b="1" kern="1200" dirty="0" smtClean="0">
                <a:solidFill>
                  <a:schemeClr val="tx1"/>
                </a:solidFill>
                <a:effectLst/>
                <a:latin typeface="+mn-lt"/>
                <a:ea typeface="+mn-ea"/>
                <a:cs typeface="+mn-cs"/>
              </a:rPr>
              <a:t>Enterprise mobility: </a:t>
            </a:r>
            <a:r>
              <a:rPr lang="en-US" sz="1800" kern="1200" dirty="0" smtClean="0">
                <a:solidFill>
                  <a:schemeClr val="tx1"/>
                </a:solidFill>
                <a:effectLst/>
                <a:latin typeface="+mn-lt"/>
                <a:ea typeface="+mn-ea"/>
                <a:cs typeface="+mn-cs"/>
              </a:rPr>
              <a:t>This is about all the different devices that are coming into the environment today and helping IT manage the needs of the end users in their environments with the governance and support around policies for devices, data, and users as those devices come into the enterprise. Being able to empower enterprise mobility through a unified view is a very powerful value proposition and what we provide with Microsoft Intune. </a:t>
            </a:r>
          </a:p>
          <a:p>
            <a:r>
              <a:rPr lang="en-US" sz="1800" b="1" kern="1200" dirty="0" smtClean="0">
                <a:solidFill>
                  <a:schemeClr val="tx1"/>
                </a:solidFill>
                <a:effectLst/>
                <a:latin typeface="+mn-lt"/>
                <a:ea typeface="+mn-ea"/>
                <a:cs typeface="+mn-cs"/>
              </a:rPr>
              <a:t>Internet of Things: </a:t>
            </a:r>
            <a:r>
              <a:rPr lang="en-US" sz="1800" kern="1200" dirty="0" smtClean="0">
                <a:solidFill>
                  <a:schemeClr val="tx1"/>
                </a:solidFill>
                <a:effectLst/>
                <a:latin typeface="+mn-lt"/>
                <a:ea typeface="+mn-ea"/>
                <a:cs typeface="+mn-cs"/>
              </a:rPr>
              <a:t>As more and more devices and things across your business are connected, you have an opportunity to dramatically improve performance of assets through predictive maintenance, monitor and optimize your supply chain, or get closer to your customer. With Microsoft, you can create the Internet of Your Things—allowing you to make use of what you already have, connect a wide range of things, and gain the visibility you need.</a:t>
            </a:r>
          </a:p>
          <a:p>
            <a:r>
              <a:rPr lang="en-US" sz="1800" b="1" kern="1200" dirty="0" smtClean="0">
                <a:solidFill>
                  <a:schemeClr val="tx1"/>
                </a:solidFill>
                <a:effectLst/>
                <a:latin typeface="+mn-lt"/>
                <a:ea typeface="+mn-ea"/>
                <a:cs typeface="+mn-cs"/>
              </a:rPr>
              <a:t>Application development: </a:t>
            </a:r>
            <a:r>
              <a:rPr lang="en-US" sz="1800" kern="1200" dirty="0" smtClean="0">
                <a:solidFill>
                  <a:schemeClr val="tx1"/>
                </a:solidFill>
                <a:effectLst/>
                <a:latin typeface="+mn-lt"/>
                <a:ea typeface="+mn-ea"/>
                <a:cs typeface="+mn-cs"/>
              </a:rPr>
              <a:t>The Microsoft Cloud Platform enables application innovation—an important strategy for businesses today to differentiate, whether that includes new mobile customer experiences or a new B2B partner portal, or mixing and matching of SaaS, traditional line-of-business apps, and data to create new views and opportunities for the business. Microsoft provides flexible and enterprise-grade development and cloud environments that get the most from existing resources and assets while making the most of new technologies.</a:t>
            </a:r>
          </a:p>
          <a:p>
            <a:r>
              <a:rPr lang="en-US" sz="1800" kern="1200" dirty="0" smtClean="0">
                <a:solidFill>
                  <a:schemeClr val="tx1"/>
                </a:solidFill>
                <a:effectLst/>
                <a:latin typeface="+mn-lt"/>
                <a:ea typeface="+mn-ea"/>
                <a:cs typeface="+mn-cs"/>
              </a:rPr>
              <a:t>Data management and analytics: Relative to data, Microsoft is focused on helping IT, users (employees), and data professionals easily bring together structured relational data inside the enterprise with unstructured non-relational data from the Web. Big Data from the Web, small data in terms of ERP and CRM and other apps inside the firewalls really means all data. Being able to bring these different data sets together to unlock insights on any data for everyone. We deliver the plumbing through SQL Server and port connected analytics capabilities into familiar tools like Excel in Office and Power BI for Office 365. This opens up BI, which uniquely allows every employee—not just data experts—to access data, combine data sets, and uncover insights to answer questions they’ve never before been able to answer on their own— all without help from experts or IT.</a:t>
            </a:r>
          </a:p>
          <a:p>
            <a:r>
              <a:rPr lang="en-US" sz="1800" kern="1200" dirty="0" smtClean="0">
                <a:solidFill>
                  <a:schemeClr val="tx1"/>
                </a:solidFill>
                <a:effectLst/>
                <a:latin typeface="+mn-lt"/>
                <a:ea typeface="+mn-ea"/>
                <a:cs typeface="+mn-cs"/>
              </a:rPr>
              <a:t> </a:t>
            </a:r>
          </a:p>
          <a:p>
            <a:r>
              <a:rPr lang="en-US" sz="1800" b="1" kern="1200" dirty="0" smtClean="0">
                <a:solidFill>
                  <a:schemeClr val="tx1"/>
                </a:solidFill>
                <a:effectLst/>
                <a:latin typeface="+mn-lt"/>
                <a:ea typeface="+mn-ea"/>
                <a:cs typeface="+mn-cs"/>
              </a:rPr>
              <a:t>Cloud infrastructure: </a:t>
            </a:r>
            <a:r>
              <a:rPr lang="en-US" sz="1800" kern="1200" dirty="0" smtClean="0">
                <a:solidFill>
                  <a:schemeClr val="tx1"/>
                </a:solidFill>
                <a:effectLst/>
                <a:latin typeface="+mn-lt"/>
                <a:ea typeface="+mn-ea"/>
                <a:cs typeface="+mn-cs"/>
              </a:rPr>
              <a:t>There is so much complexity in how datacenters run today. IT is largely managing infrastructure and trying to consolidate servers and start virtualization to save money. What we really need to do is transform the datacenter by bringing in automation and enabling organizations to use on-premises resources with the cloud—creating a powerful hybrid approach. We can actually help customers think beyond just managing servers, to managing the pooled resource of compute, networking, and storage that sit in the datacenter and the cloud as a shared delivery service for the business.</a:t>
            </a:r>
          </a:p>
          <a:p>
            <a:r>
              <a:rPr lang="en-US" sz="1800" b="1" kern="1200" dirty="0" smtClean="0">
                <a:solidFill>
                  <a:schemeClr val="tx1"/>
                </a:solidFill>
                <a:effectLst/>
                <a:latin typeface="+mn-lt"/>
                <a:ea typeface="+mn-ea"/>
                <a:cs typeface="+mn-cs"/>
              </a:rPr>
              <a:t> </a:t>
            </a:r>
            <a:endParaRPr lang="en-US" sz="1800" kern="1200" dirty="0" smtClean="0">
              <a:solidFill>
                <a:schemeClr val="tx1"/>
              </a:solidFill>
              <a:effectLst/>
              <a:latin typeface="+mn-lt"/>
              <a:ea typeface="+mn-ea"/>
              <a:cs typeface="+mn-cs"/>
            </a:endParaRPr>
          </a:p>
          <a:p>
            <a:r>
              <a:rPr lang="en-US" sz="1800" b="1" kern="1200" dirty="0" smtClean="0">
                <a:solidFill>
                  <a:schemeClr val="tx1"/>
                </a:solidFill>
                <a:effectLst/>
                <a:latin typeface="+mn-lt"/>
                <a:ea typeface="+mn-ea"/>
                <a:cs typeface="+mn-cs"/>
              </a:rPr>
              <a:t> </a:t>
            </a:r>
            <a:endParaRPr lang="en-US" sz="1800" kern="1200" dirty="0" smtClean="0">
              <a:solidFill>
                <a:schemeClr val="tx1"/>
              </a:solidFill>
              <a:effectLst/>
              <a:latin typeface="+mn-lt"/>
              <a:ea typeface="+mn-ea"/>
              <a:cs typeface="+mn-cs"/>
            </a:endParaRPr>
          </a:p>
          <a:p>
            <a:endParaRPr lang="en-US" sz="1800" dirty="0" smtClean="0"/>
          </a:p>
          <a:p>
            <a:endParaRPr lang="en-US" sz="1800"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8A5F27D4-9122-47BC-9AC6-5C9D2E3822B3}" type="datetime1">
              <a:rPr lang="en-US" smtClean="0">
                <a:solidFill>
                  <a:prstClr val="black"/>
                </a:solidFill>
              </a:rPr>
              <a:pPr/>
              <a:t>3/24/2015</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41304522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Now I’d like to take a minute to talk about what we call Cloud Scale.  It’s really a different way of thinking about how we design and deliver datacenter infrastructure and Cloud services here at Microsoft.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Cloud Scale is really about resilient services; the ability for an application to be up and available for end users no matter what happens in the background.  It’s about solving hardware problems in software.  And, routing around failures and self-healing algorithms to insure that the customer experience is maintained at the highest level no matter what’s happening in the background.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And it’s also about enabling the business.  Not just reacting to the business.  How can you reach out and scale your resources and scale your experience up faster and cheaper and better.</a:t>
            </a:r>
            <a:endParaRPr lang="en-US" sz="1200" dirty="0" smtClean="0">
              <a:solidFill>
                <a:schemeClr val="tx1">
                  <a:lumMod val="75000"/>
                </a:schemeClr>
              </a:solidFill>
              <a:latin typeface="Segoe UI Semibold" panose="020B0702040204020203" pitchFamily="34" charset="0"/>
              <a:cs typeface="Segoe UI Semibold" panose="020B0702040204020203" pitchFamily="34" charset="0"/>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EA270342-D23F-4273-AB88-43C977736E8A}"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1486607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pPr marL="0" indent="0">
              <a:buFont typeface="+mj-lt"/>
              <a:buNone/>
            </a:pPr>
            <a:r>
              <a:rPr lang="en-US" sz="900" baseline="0" dirty="0" smtClean="0">
                <a:latin typeface="Segoe UI" pitchFamily="34" charset="0"/>
              </a:rPr>
              <a:t>Microsoft has cloud offerings across what the industry commonly refers to as cloud service models. IaaS &amp; PaaS are Microsoft Azure offerings SaaS offerings from Microsoft are logically grouped in consumer and small business offerings (such as Bing and Messenger) and Enterprise and Public Sector offerings (such as Office 365 and CRM online).  3</a:t>
            </a:r>
            <a:r>
              <a:rPr lang="en-US" sz="900" baseline="30000" dirty="0" smtClean="0">
                <a:latin typeface="Segoe UI" pitchFamily="34" charset="0"/>
              </a:rPr>
              <a:t>rd</a:t>
            </a:r>
            <a:r>
              <a:rPr lang="en-US" sz="900" baseline="0" dirty="0" smtClean="0">
                <a:latin typeface="Segoe UI" pitchFamily="34" charset="0"/>
              </a:rPr>
              <a:t> party services running on Microsoft Azure are effectively a third type of SaaS offering which runs in the Microsoft cloud.</a:t>
            </a:r>
          </a:p>
          <a:p>
            <a:pPr marL="0" lvl="0" indent="0">
              <a:buFont typeface="+mj-lt"/>
              <a:buNone/>
            </a:pPr>
            <a:endParaRPr lang="en-US" sz="900" dirty="0" smtClean="0">
              <a:latin typeface="Segoe UI" pitchFamily="34" charset="0"/>
            </a:endParaRPr>
          </a:p>
          <a:p>
            <a:pPr marL="0" lvl="0" indent="0">
              <a:buFont typeface="+mj-lt"/>
              <a:buNone/>
            </a:pPr>
            <a:r>
              <a:rPr lang="en-US" sz="900" dirty="0" smtClean="0">
                <a:latin typeface="Segoe UI" pitchFamily="34" charset="0"/>
              </a:rPr>
              <a:t>All of Microsoft’s cloud services run in</a:t>
            </a:r>
            <a:r>
              <a:rPr lang="en-US" sz="900" baseline="0" dirty="0" smtClean="0">
                <a:latin typeface="Segoe UI" pitchFamily="34" charset="0"/>
              </a:rPr>
              <a:t> a common infrastructure, operated by a team called Global Foundation Services.  Global Foundation Services provides the datacenters, networking, operations and security infrastructure that runs Microsoft’s cloud.  </a:t>
            </a:r>
          </a:p>
          <a:p>
            <a:pPr marL="0" lvl="0" indent="0">
              <a:buFont typeface="+mj-lt"/>
              <a:buNone/>
            </a:pPr>
            <a:endParaRPr lang="en-US" sz="900" baseline="0" dirty="0" smtClean="0">
              <a:latin typeface="Segoe UI" pitchFamily="34" charset="0"/>
            </a:endParaRPr>
          </a:p>
          <a:p>
            <a:pPr marL="0" lvl="0" indent="0">
              <a:buFont typeface="+mj-lt"/>
              <a:buNone/>
            </a:pPr>
            <a:r>
              <a:rPr lang="en-US" sz="900" baseline="0" dirty="0" smtClean="0">
                <a:latin typeface="Segoe UI" pitchFamily="34" charset="0"/>
              </a:rPr>
              <a:t>This presentation is focused on this infrastructure and the relationship with the services that run in it.</a:t>
            </a:r>
          </a:p>
          <a:p>
            <a:pPr marL="228600" lvl="0" indent="-228600">
              <a:buFont typeface="+mj-lt"/>
              <a:buAutoNum type="arabicPeriod"/>
            </a:pPr>
            <a:endParaRPr lang="en-US" sz="900" baseline="0" dirty="0" smtClean="0">
              <a:latin typeface="Segoe UI" pitchFamily="34" charset="0"/>
            </a:endParaRPr>
          </a:p>
          <a:p>
            <a:endParaRPr lang="en-US" sz="900" dirty="0" smtClean="0">
              <a:latin typeface="Segoe UI" pitchFamily="34" charset="0"/>
            </a:endParaRPr>
          </a:p>
        </p:txBody>
      </p:sp>
      <p:sp>
        <p:nvSpPr>
          <p:cNvPr id="4" name="Date Placeholder 3"/>
          <p:cNvSpPr>
            <a:spLocks noGrp="1"/>
          </p:cNvSpPr>
          <p:nvPr>
            <p:ph type="dt" idx="10"/>
          </p:nvPr>
        </p:nvSpPr>
        <p:spPr/>
        <p:txBody>
          <a:bodyPr/>
          <a:lstStyle/>
          <a:p>
            <a:fld id="{78CBE1C7-11A3-4DF6-B93A-B65FBBE854AB}" type="datetime1">
              <a:rPr lang="en-US" smtClean="0">
                <a:solidFill>
                  <a:prstClr val="black"/>
                </a:solidFill>
              </a:rPr>
              <a:pPr/>
              <a:t>3/24/2015</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8B263312-38AA-4E1E-B2B5-0F8F122B24FE}" type="slidenum">
              <a:rPr lang="en-US" smtClean="0">
                <a:solidFill>
                  <a:prstClr val="black"/>
                </a:solidFill>
              </a:rPr>
              <a:pPr/>
              <a:t>6</a:t>
            </a:fld>
            <a:endParaRPr lang="en-US" dirty="0">
              <a:solidFill>
                <a:prstClr val="black"/>
              </a:solidFill>
            </a:endParaRPr>
          </a:p>
        </p:txBody>
      </p:sp>
      <p:sp>
        <p:nvSpPr>
          <p:cNvPr id="6" name="Header Placeholder 5"/>
          <p:cNvSpPr>
            <a:spLocks noGrp="1"/>
          </p:cNvSpPr>
          <p:nvPr>
            <p:ph type="hdr" sz="quarter" idx="12"/>
          </p:nvPr>
        </p:nvSpPr>
        <p:spPr/>
        <p:txBody>
          <a:bodyPr/>
          <a:lstStyle/>
          <a:p>
            <a:endParaRPr lang="en-US" dirty="0">
              <a:solidFill>
                <a:prstClr val="black"/>
              </a:solidFill>
            </a:endParaRPr>
          </a:p>
        </p:txBody>
      </p:sp>
      <p:sp>
        <p:nvSpPr>
          <p:cNvPr id="7" name="Footer Placeholder 6"/>
          <p:cNvSpPr>
            <a:spLocks noGrp="1"/>
          </p:cNvSpPr>
          <p:nvPr>
            <p:ph type="ftr" sz="quarter" idx="13"/>
          </p:nvPr>
        </p:nvSpPr>
        <p:spPr/>
        <p:txBody>
          <a:bodyPr/>
          <a:lstStyle/>
          <a:p>
            <a:r>
              <a:rPr lang="en-US">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latin typeface="Segoe UI" pitchFamily="34" charset="0"/>
              </a:rPr>
            </a:br>
            <a:r>
              <a:rPr lang="en-US">
                <a:solidFill>
                  <a:srgbClr val="000000"/>
                </a:solidFill>
                <a:latin typeface="Segoe UI" pitchFamily="34" charset="0"/>
              </a:rPr>
              <a:t>MICROSOFT MAKES NO WARRANTIES, EXPRESS, IMPLIED OR STATUTORY, AS TO THE INFORMATION IN THIS PRESENTATION.</a:t>
            </a:r>
            <a:endParaRPr lang="en-US" dirty="0">
              <a:solidFill>
                <a:srgbClr val="000000"/>
              </a:solidFill>
              <a:latin typeface="Segoe UI" pitchFamily="34" charset="0"/>
            </a:endParaRPr>
          </a:p>
        </p:txBody>
      </p:sp>
    </p:spTree>
    <p:extLst>
      <p:ext uri="{BB962C8B-B14F-4D97-AF65-F5344CB8AC3E}">
        <p14:creationId xmlns:p14="http://schemas.microsoft.com/office/powerpoint/2010/main" val="22802952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b="1" kern="1200" dirty="0" smtClean="0">
                <a:solidFill>
                  <a:schemeClr val="tx1"/>
                </a:solidFill>
                <a:effectLst/>
                <a:latin typeface="Segoe UI" pitchFamily="34" charset="0"/>
                <a:ea typeface="+mn-ea"/>
                <a:cs typeface="+mn-cs"/>
              </a:rPr>
              <a:t>Slide Objectives:</a:t>
            </a:r>
            <a:endParaRPr lang="en-US" sz="1600" kern="1200" dirty="0" smtClean="0">
              <a:solidFill>
                <a:schemeClr val="tx1"/>
              </a:solidFill>
              <a:effectLst/>
              <a:latin typeface="Segoe UI" pitchFamily="34" charset="0"/>
              <a:ea typeface="+mn-ea"/>
              <a:cs typeface="+mn-cs"/>
            </a:endParaRPr>
          </a:p>
          <a:p>
            <a:pPr marL="171450" lvl="0" indent="-171450">
              <a:buFont typeface="Arial" pitchFamily="34" charset="0"/>
              <a:buChar char="•"/>
            </a:pPr>
            <a:r>
              <a:rPr lang="en-US" sz="1600" kern="1200" dirty="0" smtClean="0">
                <a:solidFill>
                  <a:schemeClr val="tx1"/>
                </a:solidFill>
                <a:effectLst/>
                <a:latin typeface="Segoe UI" pitchFamily="34" charset="0"/>
                <a:ea typeface="+mn-ea"/>
                <a:cs typeface="+mn-cs"/>
              </a:rPr>
              <a:t>Talk from the bottom</a:t>
            </a:r>
            <a:r>
              <a:rPr lang="en-US" sz="1600" kern="1200" baseline="0" dirty="0" smtClean="0">
                <a:solidFill>
                  <a:schemeClr val="tx1"/>
                </a:solidFill>
                <a:effectLst/>
                <a:latin typeface="Segoe UI" pitchFamily="34" charset="0"/>
                <a:ea typeface="+mn-ea"/>
                <a:cs typeface="+mn-cs"/>
              </a:rPr>
              <a:t> layer up to discuss the Microsoft big data solution.</a:t>
            </a:r>
            <a:endParaRPr lang="en-US" sz="1600" kern="1200" dirty="0" smtClean="0">
              <a:solidFill>
                <a:schemeClr val="tx1"/>
              </a:solidFill>
              <a:effectLst/>
              <a:latin typeface="Segoe UI" pitchFamily="34" charset="0"/>
              <a:ea typeface="+mn-ea"/>
              <a:cs typeface="+mn-cs"/>
            </a:endParaRPr>
          </a:p>
          <a:p>
            <a:pPr marL="171450" lvl="0" indent="-171450">
              <a:buFont typeface="Arial" pitchFamily="34" charset="0"/>
              <a:buChar char="•"/>
            </a:pPr>
            <a:endParaRPr lang="en-US" sz="1600" kern="1200" dirty="0" smtClean="0">
              <a:solidFill>
                <a:schemeClr val="tx1"/>
              </a:solidFill>
              <a:effectLst/>
              <a:latin typeface="Segoe UI" pitchFamily="34" charset="0"/>
              <a:ea typeface="+mn-ea"/>
              <a:cs typeface="+mn-cs"/>
            </a:endParaRPr>
          </a:p>
          <a:p>
            <a:r>
              <a:rPr lang="en-US" sz="1600" b="1" kern="1200" dirty="0" smtClean="0">
                <a:solidFill>
                  <a:schemeClr val="tx1"/>
                </a:solidFill>
                <a:effectLst/>
                <a:latin typeface="Segoe UI" pitchFamily="34" charset="0"/>
                <a:ea typeface="+mn-ea"/>
                <a:cs typeface="+mn-cs"/>
              </a:rPr>
              <a:t>Transition:</a:t>
            </a:r>
            <a:endParaRPr lang="en-US" sz="1600" kern="1200" dirty="0" smtClean="0">
              <a:solidFill>
                <a:schemeClr val="tx1"/>
              </a:solidFill>
              <a:effectLst/>
              <a:latin typeface="Segoe UI" pitchFamily="34" charset="0"/>
              <a:ea typeface="+mn-ea"/>
              <a:cs typeface="+mn-cs"/>
            </a:endParaRPr>
          </a:p>
          <a:p>
            <a:pPr marL="171450" lvl="0" indent="-171450">
              <a:buFont typeface="Arial" pitchFamily="34" charset="0"/>
              <a:buChar char="•"/>
            </a:pPr>
            <a:r>
              <a:rPr lang="en-US" sz="1600" kern="1200" dirty="0" smtClean="0">
                <a:solidFill>
                  <a:schemeClr val="tx1"/>
                </a:solidFill>
                <a:effectLst/>
                <a:latin typeface="Segoe UI" pitchFamily="34" charset="0"/>
                <a:ea typeface="+mn-ea"/>
                <a:cs typeface="+mn-cs"/>
              </a:rPr>
              <a:t>Transition statement(s) to setup the slide</a:t>
            </a:r>
          </a:p>
          <a:p>
            <a:pPr marL="171450" lvl="0" indent="-171450">
              <a:buFont typeface="Arial" pitchFamily="34" charset="0"/>
              <a:buChar char="•"/>
            </a:pPr>
            <a:endParaRPr lang="en-US" sz="1600" kern="1200" dirty="0" smtClean="0">
              <a:solidFill>
                <a:schemeClr val="tx1"/>
              </a:solidFill>
              <a:effectLst/>
              <a:latin typeface="Segoe UI" pitchFamily="34" charset="0"/>
              <a:ea typeface="+mn-ea"/>
              <a:cs typeface="+mn-cs"/>
            </a:endParaRPr>
          </a:p>
          <a:p>
            <a:r>
              <a:rPr lang="en-US" sz="1600" b="1" kern="1200" dirty="0" smtClean="0">
                <a:solidFill>
                  <a:schemeClr val="tx1"/>
                </a:solidFill>
                <a:effectLst/>
                <a:latin typeface="Segoe UI" pitchFamily="34" charset="0"/>
                <a:ea typeface="+mn-ea"/>
                <a:cs typeface="+mn-cs"/>
              </a:rPr>
              <a:t>Speaking Points:</a:t>
            </a:r>
            <a:endParaRPr lang="en-US" sz="1600" kern="1200" dirty="0" smtClean="0">
              <a:solidFill>
                <a:schemeClr val="tx1"/>
              </a:solidFill>
              <a:effectLst/>
              <a:latin typeface="Segoe UI" pitchFamily="34" charset="0"/>
              <a:ea typeface="+mn-ea"/>
              <a:cs typeface="+mn-cs"/>
            </a:endParaRPr>
          </a:p>
          <a:p>
            <a:pPr marL="171450" lvl="0" indent="-171450">
              <a:buFont typeface="Arial" pitchFamily="34" charset="0"/>
              <a:buChar char="•"/>
            </a:pPr>
            <a:r>
              <a:rPr lang="en-US" sz="1600" kern="1200" dirty="0" smtClean="0">
                <a:solidFill>
                  <a:schemeClr val="tx1"/>
                </a:solidFill>
                <a:effectLst/>
                <a:latin typeface="Segoe UI" pitchFamily="34" charset="0"/>
                <a:ea typeface="+mn-ea"/>
                <a:cs typeface="+mn-cs"/>
              </a:rPr>
              <a:t>BI Platform: </a:t>
            </a:r>
            <a:r>
              <a:rPr lang="en-US" sz="1600" kern="1200" dirty="0" err="1" smtClean="0">
                <a:solidFill>
                  <a:schemeClr val="tx1"/>
                </a:solidFill>
                <a:effectLst/>
                <a:latin typeface="Segoe UI" pitchFamily="34" charset="0"/>
                <a:ea typeface="+mn-ea"/>
                <a:cs typeface="+mn-cs"/>
              </a:rPr>
              <a:t>Sql</a:t>
            </a:r>
            <a:r>
              <a:rPr lang="en-US" sz="1600" kern="1200" baseline="0" dirty="0" smtClean="0">
                <a:solidFill>
                  <a:schemeClr val="tx1"/>
                </a:solidFill>
                <a:effectLst/>
                <a:latin typeface="Segoe UI" pitchFamily="34" charset="0"/>
                <a:ea typeface="+mn-ea"/>
                <a:cs typeface="+mn-cs"/>
              </a:rPr>
              <a:t> server analysis service and reporting service.</a:t>
            </a:r>
            <a:endParaRPr lang="en-US" sz="1600" kern="1200" dirty="0" smtClean="0">
              <a:solidFill>
                <a:schemeClr val="tx1"/>
              </a:solidFill>
              <a:effectLst/>
              <a:latin typeface="Segoe UI" pitchFamily="34" charset="0"/>
              <a:ea typeface="+mn-ea"/>
              <a:cs typeface="+mn-cs"/>
            </a:endParaRPr>
          </a:p>
          <a:p>
            <a:pPr marL="171450" lvl="0" indent="-171450">
              <a:buFont typeface="Arial" pitchFamily="34" charset="0"/>
              <a:buChar char="•"/>
            </a:pPr>
            <a:r>
              <a:rPr lang="en-US" sz="1600" kern="1200" dirty="0" smtClean="0">
                <a:solidFill>
                  <a:schemeClr val="tx1"/>
                </a:solidFill>
                <a:effectLst/>
                <a:latin typeface="Segoe UI" pitchFamily="34" charset="0"/>
                <a:ea typeface="+mn-ea"/>
                <a:cs typeface="+mn-cs"/>
              </a:rPr>
              <a:t>Self</a:t>
            </a:r>
            <a:r>
              <a:rPr lang="en-US" sz="1600" kern="1200" baseline="0" dirty="0" smtClean="0">
                <a:solidFill>
                  <a:schemeClr val="tx1"/>
                </a:solidFill>
                <a:effectLst/>
                <a:latin typeface="Segoe UI" pitchFamily="34" charset="0"/>
                <a:ea typeface="+mn-ea"/>
                <a:cs typeface="+mn-cs"/>
              </a:rPr>
              <a:t> service BI:  </a:t>
            </a:r>
            <a:r>
              <a:rPr lang="en-US" sz="1600" kern="1200" baseline="0" dirty="0" err="1" smtClean="0">
                <a:solidFill>
                  <a:schemeClr val="tx1"/>
                </a:solidFill>
                <a:effectLst/>
                <a:latin typeface="Segoe UI" pitchFamily="34" charset="0"/>
                <a:ea typeface="+mn-ea"/>
                <a:cs typeface="+mn-cs"/>
              </a:rPr>
              <a:t>powerview</a:t>
            </a:r>
            <a:r>
              <a:rPr lang="en-US" sz="1600" kern="1200" baseline="0" dirty="0" smtClean="0">
                <a:solidFill>
                  <a:schemeClr val="tx1"/>
                </a:solidFill>
                <a:effectLst/>
                <a:latin typeface="Segoe UI" pitchFamily="34" charset="0"/>
                <a:ea typeface="+mn-ea"/>
                <a:cs typeface="+mn-cs"/>
              </a:rPr>
              <a:t>, </a:t>
            </a:r>
            <a:r>
              <a:rPr lang="en-US" sz="1600" kern="1200" baseline="0" dirty="0" err="1" smtClean="0">
                <a:solidFill>
                  <a:schemeClr val="tx1"/>
                </a:solidFill>
                <a:effectLst/>
                <a:latin typeface="Segoe UI" pitchFamily="34" charset="0"/>
                <a:ea typeface="+mn-ea"/>
                <a:cs typeface="+mn-cs"/>
              </a:rPr>
              <a:t>powerpivot</a:t>
            </a:r>
            <a:r>
              <a:rPr lang="en-US" sz="1600" kern="1200" baseline="0" dirty="0" smtClean="0">
                <a:solidFill>
                  <a:schemeClr val="tx1"/>
                </a:solidFill>
                <a:effectLst/>
                <a:latin typeface="Segoe UI" pitchFamily="34" charset="0"/>
                <a:ea typeface="+mn-ea"/>
                <a:cs typeface="+mn-cs"/>
              </a:rPr>
              <a:t>, predictive analysis and embedded BI.</a:t>
            </a:r>
            <a:endParaRPr lang="en-US" sz="1600" kern="1200" dirty="0" smtClean="0">
              <a:solidFill>
                <a:schemeClr val="tx1"/>
              </a:solidFill>
              <a:effectLst/>
              <a:latin typeface="Segoe UI" pitchFamily="34" charset="0"/>
              <a:ea typeface="+mn-ea"/>
              <a:cs typeface="+mn-cs"/>
            </a:endParaRPr>
          </a:p>
          <a:p>
            <a:pPr marL="171450" lvl="0" indent="-171450">
              <a:buFont typeface="Arial" pitchFamily="34" charset="0"/>
              <a:buChar char="•"/>
            </a:pPr>
            <a:r>
              <a:rPr lang="en-US" sz="1600" kern="1200" dirty="0" smtClean="0">
                <a:solidFill>
                  <a:schemeClr val="tx1"/>
                </a:solidFill>
                <a:effectLst/>
                <a:latin typeface="Segoe UI" pitchFamily="34" charset="0"/>
                <a:ea typeface="+mn-ea"/>
                <a:cs typeface="+mn-cs"/>
              </a:rPr>
              <a:t>Taking in  unstructured data and strutted data sources</a:t>
            </a:r>
            <a:r>
              <a:rPr lang="en-US" sz="1600" kern="1200" baseline="0" dirty="0" smtClean="0">
                <a:solidFill>
                  <a:schemeClr val="tx1"/>
                </a:solidFill>
                <a:effectLst/>
                <a:latin typeface="Segoe UI" pitchFamily="34" charset="0"/>
                <a:ea typeface="+mn-ea"/>
                <a:cs typeface="+mn-cs"/>
              </a:rPr>
              <a:t> through Hadoop, or PDW</a:t>
            </a:r>
            <a:endParaRPr lang="en-US" sz="1600" kern="1200" dirty="0" smtClean="0">
              <a:solidFill>
                <a:schemeClr val="tx1"/>
              </a:solidFill>
              <a:effectLst/>
              <a:latin typeface="Segoe UI" pitchFamily="34" charset="0"/>
              <a:ea typeface="+mn-ea"/>
              <a:cs typeface="+mn-cs"/>
            </a:endParaRPr>
          </a:p>
          <a:p>
            <a:pPr marL="171450" lvl="0" indent="-171450">
              <a:buFont typeface="Arial" pitchFamily="34" charset="0"/>
              <a:buChar char="•"/>
            </a:pPr>
            <a:endParaRPr lang="en-US" sz="1600" kern="1200" dirty="0" smtClean="0">
              <a:solidFill>
                <a:schemeClr val="tx1"/>
              </a:solidFill>
              <a:effectLst/>
              <a:latin typeface="Segoe UI" pitchFamily="34" charset="0"/>
              <a:ea typeface="+mn-ea"/>
              <a:cs typeface="+mn-cs"/>
            </a:endParaRPr>
          </a:p>
          <a:p>
            <a:r>
              <a:rPr lang="en-US" sz="1600" b="1" kern="1200" dirty="0" smtClean="0">
                <a:solidFill>
                  <a:schemeClr val="tx1"/>
                </a:solidFill>
                <a:effectLst/>
                <a:latin typeface="Segoe UI" pitchFamily="34" charset="0"/>
                <a:ea typeface="+mn-ea"/>
                <a:cs typeface="+mn-cs"/>
              </a:rPr>
              <a:t>Notes:</a:t>
            </a:r>
            <a:endParaRPr lang="en-US" sz="1600" kern="1200" dirty="0" smtClean="0">
              <a:solidFill>
                <a:schemeClr val="tx1"/>
              </a:solidFill>
              <a:effectLst/>
              <a:latin typeface="Segoe UI" pitchFamily="34" charset="0"/>
              <a:ea typeface="+mn-ea"/>
              <a:cs typeface="+mn-cs"/>
            </a:endParaRPr>
          </a:p>
          <a:p>
            <a:pPr marL="171450" lvl="0" indent="-171450">
              <a:buFont typeface="Arial" pitchFamily="34" charset="0"/>
              <a:buChar char="•"/>
            </a:pPr>
            <a:r>
              <a:rPr lang="en-US" sz="1600" kern="1200" dirty="0" smtClean="0">
                <a:solidFill>
                  <a:schemeClr val="tx1"/>
                </a:solidFill>
                <a:effectLst/>
                <a:latin typeface="Segoe UI" pitchFamily="34" charset="0"/>
                <a:ea typeface="+mn-ea"/>
                <a:cs typeface="+mn-cs"/>
              </a:rPr>
              <a:t>Any notes go here</a:t>
            </a:r>
          </a:p>
          <a:p>
            <a:endParaRPr lang="en-US" dirty="0" smtClean="0"/>
          </a:p>
        </p:txBody>
      </p:sp>
      <p:sp>
        <p:nvSpPr>
          <p:cNvPr id="4" name="Slide Number Placeholder 3"/>
          <p:cNvSpPr>
            <a:spLocks noGrp="1"/>
          </p:cNvSpPr>
          <p:nvPr>
            <p:ph type="sldNum" sz="quarter" idx="10"/>
          </p:nvPr>
        </p:nvSpPr>
        <p:spPr/>
        <p:txBody>
          <a:bodyPr/>
          <a:lstStyle/>
          <a:p>
            <a:fld id="{82AABF77-E2E4-44CA-BA5C-65E132CF08D8}"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33671589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E0F7949-8AE9-4E5C-A2B1-913685B47E3F}"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16810616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noProof="0" dirty="0" smtClean="0"/>
          </a:p>
        </p:txBody>
      </p:sp>
      <p:sp>
        <p:nvSpPr>
          <p:cNvPr id="4" name="Slide Number Placeholder 3"/>
          <p:cNvSpPr>
            <a:spLocks noGrp="1"/>
          </p:cNvSpPr>
          <p:nvPr>
            <p:ph type="sldNum" sz="quarter" idx="10"/>
          </p:nvPr>
        </p:nvSpPr>
        <p:spPr/>
        <p:txBody>
          <a:bodyPr/>
          <a:lstStyle/>
          <a:p>
            <a:fld id="{5F14AF2C-D2B0-4ACB-AA25-CCD97A5AF982}" type="slidenum">
              <a:rPr lang="en-US" smtClean="0"/>
              <a:t>9</a:t>
            </a:fld>
            <a:endParaRPr lang="en-US"/>
          </a:p>
        </p:txBody>
      </p:sp>
    </p:spTree>
    <p:extLst>
      <p:ext uri="{BB962C8B-B14F-4D97-AF65-F5344CB8AC3E}">
        <p14:creationId xmlns:p14="http://schemas.microsoft.com/office/powerpoint/2010/main" val="393112051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tags" Target="../tags/tag7.xml"/><Relationship Id="rId7" Type="http://schemas.microsoft.com/office/2007/relationships/hdphoto" Target="../media/hdphoto1.wdp"/><Relationship Id="rId2" Type="http://schemas.openxmlformats.org/officeDocument/2006/relationships/tags" Target="../tags/tag6.xml"/><Relationship Id="rId1" Type="http://schemas.openxmlformats.org/officeDocument/2006/relationships/vmlDrawing" Target="../drawings/vmlDrawing2.vml"/><Relationship Id="rId6" Type="http://schemas.openxmlformats.org/officeDocument/2006/relationships/image" Target="../media/image22.png"/><Relationship Id="rId5" Type="http://schemas.openxmlformats.org/officeDocument/2006/relationships/image" Target="../media/image21.jpg"/><Relationship Id="rId4" Type="http://schemas.openxmlformats.org/officeDocument/2006/relationships/slideMaster" Target="../slideMasters/slideMaster6.xml"/><Relationship Id="rId9" Type="http://schemas.openxmlformats.org/officeDocument/2006/relationships/image" Target="../media/image20.emf"/></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8" Type="http://schemas.openxmlformats.org/officeDocument/2006/relationships/image" Target="../media/image20.emf"/><Relationship Id="rId3" Type="http://schemas.openxmlformats.org/officeDocument/2006/relationships/slideMaster" Target="../slideMasters/slideMaster6.xml"/><Relationship Id="rId7" Type="http://schemas.openxmlformats.org/officeDocument/2006/relationships/oleObject" Target="../embeddings/oleObject3.bin"/><Relationship Id="rId2" Type="http://schemas.openxmlformats.org/officeDocument/2006/relationships/tags" Target="../tags/tag8.xml"/><Relationship Id="rId1" Type="http://schemas.openxmlformats.org/officeDocument/2006/relationships/vmlDrawing" Target="../drawings/vmlDrawing3.vml"/><Relationship Id="rId6" Type="http://schemas.microsoft.com/office/2007/relationships/hdphoto" Target="../media/hdphoto2.wdp"/><Relationship Id="rId5" Type="http://schemas.openxmlformats.org/officeDocument/2006/relationships/image" Target="../media/image24.png"/><Relationship Id="rId4" Type="http://schemas.openxmlformats.org/officeDocument/2006/relationships/image" Target="../media/image23.png"/></Relationships>
</file>

<file path=ppt/slideLayouts/_rels/slideLayout121.xml.rels><?xml version="1.0" encoding="UTF-8" standalone="yes"?>
<Relationships xmlns="http://schemas.openxmlformats.org/package/2006/relationships"><Relationship Id="rId3" Type="http://schemas.openxmlformats.org/officeDocument/2006/relationships/slideMaster" Target="../slideMasters/slideMaster6.xml"/><Relationship Id="rId7" Type="http://schemas.openxmlformats.org/officeDocument/2006/relationships/image" Target="../media/image20.emf"/><Relationship Id="rId2" Type="http://schemas.openxmlformats.org/officeDocument/2006/relationships/tags" Target="../tags/tag9.xml"/><Relationship Id="rId1" Type="http://schemas.openxmlformats.org/officeDocument/2006/relationships/vmlDrawing" Target="../drawings/vmlDrawing4.vml"/><Relationship Id="rId6" Type="http://schemas.openxmlformats.org/officeDocument/2006/relationships/oleObject" Target="../embeddings/oleObject4.bin"/><Relationship Id="rId5" Type="http://schemas.microsoft.com/office/2007/relationships/hdphoto" Target="../media/hdphoto2.wdp"/><Relationship Id="rId4" Type="http://schemas.openxmlformats.org/officeDocument/2006/relationships/image" Target="../media/image24.png"/></Relationships>
</file>

<file path=ppt/slideLayouts/_rels/slideLayout12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4.png"/><Relationship Id="rId1" Type="http://schemas.openxmlformats.org/officeDocument/2006/relationships/slideMaster" Target="../slideMasters/slideMaster6.xml"/></Relationships>
</file>

<file path=ppt/slideLayouts/_rels/slideLayout123.xml.rels><?xml version="1.0" encoding="UTF-8" standalone="yes"?>
<Relationships xmlns="http://schemas.openxmlformats.org/package/2006/relationships"><Relationship Id="rId3" Type="http://schemas.openxmlformats.org/officeDocument/2006/relationships/slideMaster" Target="../slideMasters/slideMaster6.xml"/><Relationship Id="rId7" Type="http://schemas.openxmlformats.org/officeDocument/2006/relationships/image" Target="../media/image20.emf"/><Relationship Id="rId2" Type="http://schemas.openxmlformats.org/officeDocument/2006/relationships/tags" Target="../tags/tag10.xml"/><Relationship Id="rId1" Type="http://schemas.openxmlformats.org/officeDocument/2006/relationships/vmlDrawing" Target="../drawings/vmlDrawing5.vml"/><Relationship Id="rId6" Type="http://schemas.openxmlformats.org/officeDocument/2006/relationships/oleObject" Target="../embeddings/oleObject5.bin"/><Relationship Id="rId5" Type="http://schemas.microsoft.com/office/2007/relationships/hdphoto" Target="../media/hdphoto2.wdp"/><Relationship Id="rId4" Type="http://schemas.openxmlformats.org/officeDocument/2006/relationships/image" Target="../media/image24.png"/></Relationships>
</file>

<file path=ppt/slideLayouts/_rels/slideLayout124.xml.rels><?xml version="1.0" encoding="UTF-8" standalone="yes"?>
<Relationships xmlns="http://schemas.openxmlformats.org/package/2006/relationships"><Relationship Id="rId3" Type="http://schemas.openxmlformats.org/officeDocument/2006/relationships/slideMaster" Target="../slideMasters/slideMaster6.xml"/><Relationship Id="rId7" Type="http://schemas.openxmlformats.org/officeDocument/2006/relationships/image" Target="../media/image20.emf"/><Relationship Id="rId2" Type="http://schemas.openxmlformats.org/officeDocument/2006/relationships/tags" Target="../tags/tag11.xml"/><Relationship Id="rId1" Type="http://schemas.openxmlformats.org/officeDocument/2006/relationships/vmlDrawing" Target="../drawings/vmlDrawing6.vml"/><Relationship Id="rId6" Type="http://schemas.openxmlformats.org/officeDocument/2006/relationships/oleObject" Target="../embeddings/oleObject6.bin"/><Relationship Id="rId5" Type="http://schemas.microsoft.com/office/2007/relationships/hdphoto" Target="../media/hdphoto2.wdp"/><Relationship Id="rId4" Type="http://schemas.openxmlformats.org/officeDocument/2006/relationships/image" Target="../media/image24.png"/></Relationships>
</file>

<file path=ppt/slideLayouts/_rels/slideLayout125.xml.rels><?xml version="1.0" encoding="UTF-8" standalone="yes"?>
<Relationships xmlns="http://schemas.openxmlformats.org/package/2006/relationships"><Relationship Id="rId3" Type="http://schemas.openxmlformats.org/officeDocument/2006/relationships/tags" Target="../tags/tag13.xml"/><Relationship Id="rId7" Type="http://schemas.openxmlformats.org/officeDocument/2006/relationships/image" Target="../media/image20.emf"/><Relationship Id="rId2" Type="http://schemas.openxmlformats.org/officeDocument/2006/relationships/tags" Target="../tags/tag12.xml"/><Relationship Id="rId1" Type="http://schemas.openxmlformats.org/officeDocument/2006/relationships/vmlDrawing" Target="../drawings/vmlDrawing7.vml"/><Relationship Id="rId6" Type="http://schemas.openxmlformats.org/officeDocument/2006/relationships/oleObject" Target="../embeddings/oleObject7.bin"/><Relationship Id="rId5" Type="http://schemas.openxmlformats.org/officeDocument/2006/relationships/slideMaster" Target="../slideMasters/slideMaster6.xml"/><Relationship Id="rId4" Type="http://schemas.openxmlformats.org/officeDocument/2006/relationships/tags" Target="../tags/tag14.xml"/></Relationships>
</file>

<file path=ppt/slideLayouts/_rels/slideLayout126.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vmlDrawing" Target="../drawings/vmlDrawing8.vml"/><Relationship Id="rId6" Type="http://schemas.openxmlformats.org/officeDocument/2006/relationships/image" Target="../media/image20.emf"/><Relationship Id="rId5" Type="http://schemas.openxmlformats.org/officeDocument/2006/relationships/oleObject" Target="../embeddings/oleObject8.bin"/><Relationship Id="rId4" Type="http://schemas.openxmlformats.org/officeDocument/2006/relationships/slideMaster" Target="../slideMasters/slideMaster6.xml"/></Relationships>
</file>

<file path=ppt/slideLayouts/_rels/slideLayout127.xml.rels><?xml version="1.0" encoding="UTF-8" standalone="yes"?>
<Relationships xmlns="http://schemas.openxmlformats.org/package/2006/relationships"><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vmlDrawing" Target="../drawings/vmlDrawing9.vml"/><Relationship Id="rId6" Type="http://schemas.openxmlformats.org/officeDocument/2006/relationships/image" Target="../media/image20.emf"/><Relationship Id="rId5" Type="http://schemas.openxmlformats.org/officeDocument/2006/relationships/oleObject" Target="../embeddings/oleObject9.bin"/><Relationship Id="rId4" Type="http://schemas.openxmlformats.org/officeDocument/2006/relationships/slideMaster" Target="../slideMasters/slideMaster6.xml"/></Relationships>
</file>

<file path=ppt/slideLayouts/_rels/slideLayout128.xml.rels><?xml version="1.0" encoding="UTF-8" standalone="yes"?>
<Relationships xmlns="http://schemas.openxmlformats.org/package/2006/relationships"><Relationship Id="rId8" Type="http://schemas.openxmlformats.org/officeDocument/2006/relationships/oleObject" Target="../embeddings/oleObject10.bin"/><Relationship Id="rId3" Type="http://schemas.openxmlformats.org/officeDocument/2006/relationships/tags" Target="../tags/tag20.xml"/><Relationship Id="rId7" Type="http://schemas.microsoft.com/office/2007/relationships/hdphoto" Target="../media/hdphoto1.wdp"/><Relationship Id="rId2" Type="http://schemas.openxmlformats.org/officeDocument/2006/relationships/tags" Target="../tags/tag19.xml"/><Relationship Id="rId1" Type="http://schemas.openxmlformats.org/officeDocument/2006/relationships/vmlDrawing" Target="../drawings/vmlDrawing10.vml"/><Relationship Id="rId6" Type="http://schemas.openxmlformats.org/officeDocument/2006/relationships/image" Target="../media/image22.png"/><Relationship Id="rId5" Type="http://schemas.openxmlformats.org/officeDocument/2006/relationships/image" Target="../media/image21.jpg"/><Relationship Id="rId4" Type="http://schemas.openxmlformats.org/officeDocument/2006/relationships/slideMaster" Target="../slideMasters/slideMaster6.xml"/><Relationship Id="rId9" Type="http://schemas.openxmlformats.org/officeDocument/2006/relationships/image" Target="../media/image20.emf"/></Relationships>
</file>

<file path=ppt/slideLayouts/_rels/slideLayout129.xml.rels><?xml version="1.0" encoding="UTF-8" standalone="yes"?>
<Relationships xmlns="http://schemas.openxmlformats.org/package/2006/relationships"><Relationship Id="rId8" Type="http://schemas.openxmlformats.org/officeDocument/2006/relationships/oleObject" Target="../embeddings/oleObject11.bin"/><Relationship Id="rId3" Type="http://schemas.openxmlformats.org/officeDocument/2006/relationships/tags" Target="../tags/tag22.xml"/><Relationship Id="rId7" Type="http://schemas.openxmlformats.org/officeDocument/2006/relationships/image" Target="../media/image26.png"/><Relationship Id="rId2" Type="http://schemas.openxmlformats.org/officeDocument/2006/relationships/tags" Target="../tags/tag21.xml"/><Relationship Id="rId1" Type="http://schemas.openxmlformats.org/officeDocument/2006/relationships/vmlDrawing" Target="../drawings/vmlDrawing11.vml"/><Relationship Id="rId6" Type="http://schemas.openxmlformats.org/officeDocument/2006/relationships/image" Target="../media/image25.jpg"/><Relationship Id="rId5" Type="http://schemas.openxmlformats.org/officeDocument/2006/relationships/slideMaster" Target="../slideMasters/slideMaster6.xml"/><Relationship Id="rId4" Type="http://schemas.openxmlformats.org/officeDocument/2006/relationships/tags" Target="../tags/tag23.xml"/><Relationship Id="rId9" Type="http://schemas.openxmlformats.org/officeDocument/2006/relationships/image" Target="../media/image20.emf"/></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3.xml.rels><?xml version="1.0" encoding="UTF-8" standalone="yes"?>
<Relationships xmlns="http://schemas.openxmlformats.org/package/2006/relationships"><Relationship Id="rId8" Type="http://schemas.openxmlformats.org/officeDocument/2006/relationships/oleObject" Target="../embeddings/oleObject13.bin"/><Relationship Id="rId3" Type="http://schemas.openxmlformats.org/officeDocument/2006/relationships/tags" Target="../tags/tag26.xml"/><Relationship Id="rId7" Type="http://schemas.microsoft.com/office/2007/relationships/hdphoto" Target="../media/hdphoto1.wdp"/><Relationship Id="rId2" Type="http://schemas.openxmlformats.org/officeDocument/2006/relationships/tags" Target="../tags/tag25.xml"/><Relationship Id="rId1" Type="http://schemas.openxmlformats.org/officeDocument/2006/relationships/vmlDrawing" Target="../drawings/vmlDrawing13.vml"/><Relationship Id="rId6" Type="http://schemas.openxmlformats.org/officeDocument/2006/relationships/image" Target="../media/image22.png"/><Relationship Id="rId5" Type="http://schemas.openxmlformats.org/officeDocument/2006/relationships/image" Target="../media/image21.jpg"/><Relationship Id="rId4" Type="http://schemas.openxmlformats.org/officeDocument/2006/relationships/slideMaster" Target="../slideMasters/slideMaster7.xml"/><Relationship Id="rId9" Type="http://schemas.openxmlformats.org/officeDocument/2006/relationships/image" Target="../media/image20.emf"/></Relationships>
</file>

<file path=ppt/slideLayouts/_rels/slideLayout134.xml.rels><?xml version="1.0" encoding="UTF-8" standalone="yes"?>
<Relationships xmlns="http://schemas.openxmlformats.org/package/2006/relationships"><Relationship Id="rId8" Type="http://schemas.openxmlformats.org/officeDocument/2006/relationships/image" Target="../media/image20.emf"/><Relationship Id="rId3" Type="http://schemas.openxmlformats.org/officeDocument/2006/relationships/slideMaster" Target="../slideMasters/slideMaster7.xml"/><Relationship Id="rId7" Type="http://schemas.openxmlformats.org/officeDocument/2006/relationships/oleObject" Target="../embeddings/oleObject14.bin"/><Relationship Id="rId2" Type="http://schemas.openxmlformats.org/officeDocument/2006/relationships/tags" Target="../tags/tag27.xml"/><Relationship Id="rId1" Type="http://schemas.openxmlformats.org/officeDocument/2006/relationships/vmlDrawing" Target="../drawings/vmlDrawing14.vml"/><Relationship Id="rId6" Type="http://schemas.microsoft.com/office/2007/relationships/hdphoto" Target="../media/hdphoto2.wdp"/><Relationship Id="rId5" Type="http://schemas.openxmlformats.org/officeDocument/2006/relationships/image" Target="../media/image24.png"/><Relationship Id="rId4" Type="http://schemas.openxmlformats.org/officeDocument/2006/relationships/image" Target="../media/image23.png"/></Relationships>
</file>

<file path=ppt/slideLayouts/_rels/slideLayout135.xml.rels><?xml version="1.0" encoding="UTF-8" standalone="yes"?>
<Relationships xmlns="http://schemas.openxmlformats.org/package/2006/relationships"><Relationship Id="rId3" Type="http://schemas.openxmlformats.org/officeDocument/2006/relationships/slideMaster" Target="../slideMasters/slideMaster7.xml"/><Relationship Id="rId7" Type="http://schemas.openxmlformats.org/officeDocument/2006/relationships/image" Target="../media/image20.emf"/><Relationship Id="rId2" Type="http://schemas.openxmlformats.org/officeDocument/2006/relationships/tags" Target="../tags/tag28.xml"/><Relationship Id="rId1" Type="http://schemas.openxmlformats.org/officeDocument/2006/relationships/vmlDrawing" Target="../drawings/vmlDrawing15.vml"/><Relationship Id="rId6" Type="http://schemas.openxmlformats.org/officeDocument/2006/relationships/oleObject" Target="../embeddings/oleObject15.bin"/><Relationship Id="rId5" Type="http://schemas.microsoft.com/office/2007/relationships/hdphoto" Target="../media/hdphoto2.wdp"/><Relationship Id="rId4" Type="http://schemas.openxmlformats.org/officeDocument/2006/relationships/image" Target="../media/image24.png"/></Relationships>
</file>

<file path=ppt/slideLayouts/_rels/slideLayout13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4.png"/><Relationship Id="rId1" Type="http://schemas.openxmlformats.org/officeDocument/2006/relationships/slideMaster" Target="../slideMasters/slideMaster7.xml"/></Relationships>
</file>

<file path=ppt/slideLayouts/_rels/slideLayout137.xml.rels><?xml version="1.0" encoding="UTF-8" standalone="yes"?>
<Relationships xmlns="http://schemas.openxmlformats.org/package/2006/relationships"><Relationship Id="rId3" Type="http://schemas.openxmlformats.org/officeDocument/2006/relationships/slideMaster" Target="../slideMasters/slideMaster7.xml"/><Relationship Id="rId7" Type="http://schemas.openxmlformats.org/officeDocument/2006/relationships/image" Target="../media/image20.emf"/><Relationship Id="rId2" Type="http://schemas.openxmlformats.org/officeDocument/2006/relationships/tags" Target="../tags/tag29.xml"/><Relationship Id="rId1" Type="http://schemas.openxmlformats.org/officeDocument/2006/relationships/vmlDrawing" Target="../drawings/vmlDrawing16.vml"/><Relationship Id="rId6" Type="http://schemas.openxmlformats.org/officeDocument/2006/relationships/oleObject" Target="../embeddings/oleObject16.bin"/><Relationship Id="rId5" Type="http://schemas.microsoft.com/office/2007/relationships/hdphoto" Target="../media/hdphoto2.wdp"/><Relationship Id="rId4" Type="http://schemas.openxmlformats.org/officeDocument/2006/relationships/image" Target="../media/image24.png"/></Relationships>
</file>

<file path=ppt/slideLayouts/_rels/slideLayout138.xml.rels><?xml version="1.0" encoding="UTF-8" standalone="yes"?>
<Relationships xmlns="http://schemas.openxmlformats.org/package/2006/relationships"><Relationship Id="rId3" Type="http://schemas.openxmlformats.org/officeDocument/2006/relationships/slideMaster" Target="../slideMasters/slideMaster7.xml"/><Relationship Id="rId7" Type="http://schemas.openxmlformats.org/officeDocument/2006/relationships/image" Target="../media/image20.emf"/><Relationship Id="rId2" Type="http://schemas.openxmlformats.org/officeDocument/2006/relationships/tags" Target="../tags/tag30.xml"/><Relationship Id="rId1" Type="http://schemas.openxmlformats.org/officeDocument/2006/relationships/vmlDrawing" Target="../drawings/vmlDrawing17.vml"/><Relationship Id="rId6" Type="http://schemas.openxmlformats.org/officeDocument/2006/relationships/oleObject" Target="../embeddings/oleObject17.bin"/><Relationship Id="rId5" Type="http://schemas.microsoft.com/office/2007/relationships/hdphoto" Target="../media/hdphoto2.wdp"/><Relationship Id="rId4" Type="http://schemas.openxmlformats.org/officeDocument/2006/relationships/image" Target="../media/image24.png"/></Relationships>
</file>

<file path=ppt/slideLayouts/_rels/slideLayout139.xml.rels><?xml version="1.0" encoding="UTF-8" standalone="yes"?>
<Relationships xmlns="http://schemas.openxmlformats.org/package/2006/relationships"><Relationship Id="rId3" Type="http://schemas.openxmlformats.org/officeDocument/2006/relationships/tags" Target="../tags/tag32.xml"/><Relationship Id="rId7" Type="http://schemas.openxmlformats.org/officeDocument/2006/relationships/image" Target="../media/image20.emf"/><Relationship Id="rId2" Type="http://schemas.openxmlformats.org/officeDocument/2006/relationships/tags" Target="../tags/tag31.xml"/><Relationship Id="rId1" Type="http://schemas.openxmlformats.org/officeDocument/2006/relationships/vmlDrawing" Target="../drawings/vmlDrawing18.vml"/><Relationship Id="rId6" Type="http://schemas.openxmlformats.org/officeDocument/2006/relationships/oleObject" Target="../embeddings/oleObject18.bin"/><Relationship Id="rId5" Type="http://schemas.openxmlformats.org/officeDocument/2006/relationships/slideMaster" Target="../slideMasters/slideMaster7.xml"/><Relationship Id="rId4" Type="http://schemas.openxmlformats.org/officeDocument/2006/relationships/tags" Target="../tags/tag3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vmlDrawing" Target="../drawings/vmlDrawing19.vml"/><Relationship Id="rId6" Type="http://schemas.openxmlformats.org/officeDocument/2006/relationships/image" Target="../media/image20.emf"/><Relationship Id="rId5" Type="http://schemas.openxmlformats.org/officeDocument/2006/relationships/oleObject" Target="../embeddings/oleObject19.bin"/><Relationship Id="rId4" Type="http://schemas.openxmlformats.org/officeDocument/2006/relationships/slideMaster" Target="../slideMasters/slideMaster7.xml"/></Relationships>
</file>

<file path=ppt/slideLayouts/_rels/slideLayout141.xml.rels><?xml version="1.0" encoding="UTF-8" standalone="yes"?>
<Relationships xmlns="http://schemas.openxmlformats.org/package/2006/relationships"><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vmlDrawing" Target="../drawings/vmlDrawing20.vml"/><Relationship Id="rId6" Type="http://schemas.openxmlformats.org/officeDocument/2006/relationships/image" Target="../media/image20.emf"/><Relationship Id="rId5" Type="http://schemas.openxmlformats.org/officeDocument/2006/relationships/oleObject" Target="../embeddings/oleObject20.bin"/><Relationship Id="rId4" Type="http://schemas.openxmlformats.org/officeDocument/2006/relationships/slideMaster" Target="../slideMasters/slideMaster7.xml"/></Relationships>
</file>

<file path=ppt/slideLayouts/_rels/slideLayout142.xml.rels><?xml version="1.0" encoding="UTF-8" standalone="yes"?>
<Relationships xmlns="http://schemas.openxmlformats.org/package/2006/relationships"><Relationship Id="rId8" Type="http://schemas.openxmlformats.org/officeDocument/2006/relationships/oleObject" Target="../embeddings/oleObject21.bin"/><Relationship Id="rId3" Type="http://schemas.openxmlformats.org/officeDocument/2006/relationships/tags" Target="../tags/tag39.xml"/><Relationship Id="rId7" Type="http://schemas.microsoft.com/office/2007/relationships/hdphoto" Target="../media/hdphoto1.wdp"/><Relationship Id="rId2" Type="http://schemas.openxmlformats.org/officeDocument/2006/relationships/tags" Target="../tags/tag38.xml"/><Relationship Id="rId1" Type="http://schemas.openxmlformats.org/officeDocument/2006/relationships/vmlDrawing" Target="../drawings/vmlDrawing21.vml"/><Relationship Id="rId6" Type="http://schemas.openxmlformats.org/officeDocument/2006/relationships/image" Target="../media/image22.png"/><Relationship Id="rId5" Type="http://schemas.openxmlformats.org/officeDocument/2006/relationships/image" Target="../media/image21.jpg"/><Relationship Id="rId4" Type="http://schemas.openxmlformats.org/officeDocument/2006/relationships/slideMaster" Target="../slideMasters/slideMaster7.xml"/><Relationship Id="rId9" Type="http://schemas.openxmlformats.org/officeDocument/2006/relationships/image" Target="../media/image20.emf"/></Relationships>
</file>

<file path=ppt/slideLayouts/_rels/slideLayout143.xml.rels><?xml version="1.0" encoding="UTF-8" standalone="yes"?>
<Relationships xmlns="http://schemas.openxmlformats.org/package/2006/relationships"><Relationship Id="rId8" Type="http://schemas.openxmlformats.org/officeDocument/2006/relationships/oleObject" Target="../embeddings/oleObject22.bin"/><Relationship Id="rId3" Type="http://schemas.openxmlformats.org/officeDocument/2006/relationships/tags" Target="../tags/tag41.xml"/><Relationship Id="rId7" Type="http://schemas.openxmlformats.org/officeDocument/2006/relationships/image" Target="../media/image26.png"/><Relationship Id="rId2" Type="http://schemas.openxmlformats.org/officeDocument/2006/relationships/tags" Target="../tags/tag40.xml"/><Relationship Id="rId1" Type="http://schemas.openxmlformats.org/officeDocument/2006/relationships/vmlDrawing" Target="../drawings/vmlDrawing22.vml"/><Relationship Id="rId6" Type="http://schemas.openxmlformats.org/officeDocument/2006/relationships/image" Target="../media/image25.jpg"/><Relationship Id="rId5" Type="http://schemas.openxmlformats.org/officeDocument/2006/relationships/slideMaster" Target="../slideMasters/slideMaster7.xml"/><Relationship Id="rId4" Type="http://schemas.openxmlformats.org/officeDocument/2006/relationships/tags" Target="../tags/tag42.xml"/><Relationship Id="rId9" Type="http://schemas.openxmlformats.org/officeDocument/2006/relationships/image" Target="../media/image20.emf"/></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6.xml.rels><?xml version="1.0" encoding="UTF-8" standalone="yes"?>
<Relationships xmlns="http://schemas.openxmlformats.org/package/2006/relationships"><Relationship Id="rId8" Type="http://schemas.openxmlformats.org/officeDocument/2006/relationships/oleObject" Target="../embeddings/oleObject24.bin"/><Relationship Id="rId3" Type="http://schemas.openxmlformats.org/officeDocument/2006/relationships/tags" Target="../tags/tag45.xml"/><Relationship Id="rId7" Type="http://schemas.microsoft.com/office/2007/relationships/hdphoto" Target="../media/hdphoto1.wdp"/><Relationship Id="rId2" Type="http://schemas.openxmlformats.org/officeDocument/2006/relationships/tags" Target="../tags/tag44.xml"/><Relationship Id="rId1" Type="http://schemas.openxmlformats.org/officeDocument/2006/relationships/vmlDrawing" Target="../drawings/vmlDrawing24.vml"/><Relationship Id="rId6" Type="http://schemas.openxmlformats.org/officeDocument/2006/relationships/image" Target="../media/image22.png"/><Relationship Id="rId5" Type="http://schemas.openxmlformats.org/officeDocument/2006/relationships/image" Target="../media/image21.jpg"/><Relationship Id="rId4" Type="http://schemas.openxmlformats.org/officeDocument/2006/relationships/slideMaster" Target="../slideMasters/slideMaster8.xml"/><Relationship Id="rId9" Type="http://schemas.openxmlformats.org/officeDocument/2006/relationships/image" Target="../media/image20.emf"/></Relationships>
</file>

<file path=ppt/slideLayouts/_rels/slideLayout147.xml.rels><?xml version="1.0" encoding="UTF-8" standalone="yes"?>
<Relationships xmlns="http://schemas.openxmlformats.org/package/2006/relationships"><Relationship Id="rId8" Type="http://schemas.openxmlformats.org/officeDocument/2006/relationships/image" Target="../media/image20.emf"/><Relationship Id="rId3" Type="http://schemas.openxmlformats.org/officeDocument/2006/relationships/slideMaster" Target="../slideMasters/slideMaster8.xml"/><Relationship Id="rId7" Type="http://schemas.openxmlformats.org/officeDocument/2006/relationships/oleObject" Target="../embeddings/oleObject25.bin"/><Relationship Id="rId2" Type="http://schemas.openxmlformats.org/officeDocument/2006/relationships/tags" Target="../tags/tag46.xml"/><Relationship Id="rId1" Type="http://schemas.openxmlformats.org/officeDocument/2006/relationships/vmlDrawing" Target="../drawings/vmlDrawing25.vml"/><Relationship Id="rId6" Type="http://schemas.microsoft.com/office/2007/relationships/hdphoto" Target="../media/hdphoto2.wdp"/><Relationship Id="rId5" Type="http://schemas.openxmlformats.org/officeDocument/2006/relationships/image" Target="../media/image24.png"/><Relationship Id="rId4" Type="http://schemas.openxmlformats.org/officeDocument/2006/relationships/image" Target="../media/image23.png"/></Relationships>
</file>

<file path=ppt/slideLayouts/_rels/slideLayout148.xml.rels><?xml version="1.0" encoding="UTF-8" standalone="yes"?>
<Relationships xmlns="http://schemas.openxmlformats.org/package/2006/relationships"><Relationship Id="rId3" Type="http://schemas.openxmlformats.org/officeDocument/2006/relationships/slideMaster" Target="../slideMasters/slideMaster8.xml"/><Relationship Id="rId7" Type="http://schemas.openxmlformats.org/officeDocument/2006/relationships/image" Target="../media/image20.emf"/><Relationship Id="rId2" Type="http://schemas.openxmlformats.org/officeDocument/2006/relationships/tags" Target="../tags/tag47.xml"/><Relationship Id="rId1" Type="http://schemas.openxmlformats.org/officeDocument/2006/relationships/vmlDrawing" Target="../drawings/vmlDrawing26.vml"/><Relationship Id="rId6" Type="http://schemas.openxmlformats.org/officeDocument/2006/relationships/oleObject" Target="../embeddings/oleObject26.bin"/><Relationship Id="rId5" Type="http://schemas.microsoft.com/office/2007/relationships/hdphoto" Target="../media/hdphoto2.wdp"/><Relationship Id="rId4" Type="http://schemas.openxmlformats.org/officeDocument/2006/relationships/image" Target="../media/image24.png"/></Relationships>
</file>

<file path=ppt/slideLayouts/_rels/slideLayout14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4.png"/><Relationship Id="rId1" Type="http://schemas.openxmlformats.org/officeDocument/2006/relationships/slideMaster" Target="../slideMasters/slideMaster8.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3" Type="http://schemas.openxmlformats.org/officeDocument/2006/relationships/slideMaster" Target="../slideMasters/slideMaster8.xml"/><Relationship Id="rId7" Type="http://schemas.openxmlformats.org/officeDocument/2006/relationships/image" Target="../media/image20.emf"/><Relationship Id="rId2" Type="http://schemas.openxmlformats.org/officeDocument/2006/relationships/tags" Target="../tags/tag48.xml"/><Relationship Id="rId1" Type="http://schemas.openxmlformats.org/officeDocument/2006/relationships/vmlDrawing" Target="../drawings/vmlDrawing27.vml"/><Relationship Id="rId6" Type="http://schemas.openxmlformats.org/officeDocument/2006/relationships/oleObject" Target="../embeddings/oleObject27.bin"/><Relationship Id="rId5" Type="http://schemas.microsoft.com/office/2007/relationships/hdphoto" Target="../media/hdphoto2.wdp"/><Relationship Id="rId4" Type="http://schemas.openxmlformats.org/officeDocument/2006/relationships/image" Target="../media/image24.png"/></Relationships>
</file>

<file path=ppt/slideLayouts/_rels/slideLayout151.xml.rels><?xml version="1.0" encoding="UTF-8" standalone="yes"?>
<Relationships xmlns="http://schemas.openxmlformats.org/package/2006/relationships"><Relationship Id="rId3" Type="http://schemas.openxmlformats.org/officeDocument/2006/relationships/slideMaster" Target="../slideMasters/slideMaster8.xml"/><Relationship Id="rId7" Type="http://schemas.openxmlformats.org/officeDocument/2006/relationships/image" Target="../media/image20.emf"/><Relationship Id="rId2" Type="http://schemas.openxmlformats.org/officeDocument/2006/relationships/tags" Target="../tags/tag49.xml"/><Relationship Id="rId1" Type="http://schemas.openxmlformats.org/officeDocument/2006/relationships/vmlDrawing" Target="../drawings/vmlDrawing28.vml"/><Relationship Id="rId6" Type="http://schemas.openxmlformats.org/officeDocument/2006/relationships/oleObject" Target="../embeddings/oleObject28.bin"/><Relationship Id="rId5" Type="http://schemas.microsoft.com/office/2007/relationships/hdphoto" Target="../media/hdphoto2.wdp"/><Relationship Id="rId4" Type="http://schemas.openxmlformats.org/officeDocument/2006/relationships/image" Target="../media/image24.png"/></Relationships>
</file>

<file path=ppt/slideLayouts/_rels/slideLayout152.xml.rels><?xml version="1.0" encoding="UTF-8" standalone="yes"?>
<Relationships xmlns="http://schemas.openxmlformats.org/package/2006/relationships"><Relationship Id="rId3" Type="http://schemas.openxmlformats.org/officeDocument/2006/relationships/tags" Target="../tags/tag51.xml"/><Relationship Id="rId7" Type="http://schemas.openxmlformats.org/officeDocument/2006/relationships/image" Target="../media/image20.emf"/><Relationship Id="rId2" Type="http://schemas.openxmlformats.org/officeDocument/2006/relationships/tags" Target="../tags/tag50.xml"/><Relationship Id="rId1" Type="http://schemas.openxmlformats.org/officeDocument/2006/relationships/vmlDrawing" Target="../drawings/vmlDrawing29.vml"/><Relationship Id="rId6" Type="http://schemas.openxmlformats.org/officeDocument/2006/relationships/oleObject" Target="../embeddings/oleObject29.bin"/><Relationship Id="rId5" Type="http://schemas.openxmlformats.org/officeDocument/2006/relationships/slideMaster" Target="../slideMasters/slideMaster8.xml"/><Relationship Id="rId4" Type="http://schemas.openxmlformats.org/officeDocument/2006/relationships/tags" Target="../tags/tag52.xml"/></Relationships>
</file>

<file path=ppt/slideLayouts/_rels/slideLayout153.xml.rels><?xml version="1.0" encoding="UTF-8" standalone="yes"?>
<Relationships xmlns="http://schemas.openxmlformats.org/package/2006/relationships"><Relationship Id="rId3" Type="http://schemas.openxmlformats.org/officeDocument/2006/relationships/tags" Target="../tags/tag54.xml"/><Relationship Id="rId2" Type="http://schemas.openxmlformats.org/officeDocument/2006/relationships/tags" Target="../tags/tag53.xml"/><Relationship Id="rId1" Type="http://schemas.openxmlformats.org/officeDocument/2006/relationships/vmlDrawing" Target="../drawings/vmlDrawing30.vml"/><Relationship Id="rId6" Type="http://schemas.openxmlformats.org/officeDocument/2006/relationships/image" Target="../media/image20.emf"/><Relationship Id="rId5" Type="http://schemas.openxmlformats.org/officeDocument/2006/relationships/oleObject" Target="../embeddings/oleObject30.bin"/><Relationship Id="rId4" Type="http://schemas.openxmlformats.org/officeDocument/2006/relationships/slideMaster" Target="../slideMasters/slideMaster8.xml"/></Relationships>
</file>

<file path=ppt/slideLayouts/_rels/slideLayout154.xml.rels><?xml version="1.0" encoding="UTF-8" standalone="yes"?>
<Relationships xmlns="http://schemas.openxmlformats.org/package/2006/relationships"><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vmlDrawing" Target="../drawings/vmlDrawing31.vml"/><Relationship Id="rId6" Type="http://schemas.openxmlformats.org/officeDocument/2006/relationships/image" Target="../media/image20.emf"/><Relationship Id="rId5" Type="http://schemas.openxmlformats.org/officeDocument/2006/relationships/oleObject" Target="../embeddings/oleObject31.bin"/><Relationship Id="rId4" Type="http://schemas.openxmlformats.org/officeDocument/2006/relationships/slideMaster" Target="../slideMasters/slideMaster8.xml"/></Relationships>
</file>

<file path=ppt/slideLayouts/_rels/slideLayout155.xml.rels><?xml version="1.0" encoding="UTF-8" standalone="yes"?>
<Relationships xmlns="http://schemas.openxmlformats.org/package/2006/relationships"><Relationship Id="rId8" Type="http://schemas.openxmlformats.org/officeDocument/2006/relationships/oleObject" Target="../embeddings/oleObject32.bin"/><Relationship Id="rId3" Type="http://schemas.openxmlformats.org/officeDocument/2006/relationships/tags" Target="../tags/tag58.xml"/><Relationship Id="rId7" Type="http://schemas.microsoft.com/office/2007/relationships/hdphoto" Target="../media/hdphoto1.wdp"/><Relationship Id="rId2" Type="http://schemas.openxmlformats.org/officeDocument/2006/relationships/tags" Target="../tags/tag57.xml"/><Relationship Id="rId1" Type="http://schemas.openxmlformats.org/officeDocument/2006/relationships/vmlDrawing" Target="../drawings/vmlDrawing32.vml"/><Relationship Id="rId6" Type="http://schemas.openxmlformats.org/officeDocument/2006/relationships/image" Target="../media/image22.png"/><Relationship Id="rId5" Type="http://schemas.openxmlformats.org/officeDocument/2006/relationships/image" Target="../media/image21.jpg"/><Relationship Id="rId4" Type="http://schemas.openxmlformats.org/officeDocument/2006/relationships/slideMaster" Target="../slideMasters/slideMaster8.xml"/><Relationship Id="rId9" Type="http://schemas.openxmlformats.org/officeDocument/2006/relationships/image" Target="../media/image20.emf"/></Relationships>
</file>

<file path=ppt/slideLayouts/_rels/slideLayout156.xml.rels><?xml version="1.0" encoding="UTF-8" standalone="yes"?>
<Relationships xmlns="http://schemas.openxmlformats.org/package/2006/relationships"><Relationship Id="rId8" Type="http://schemas.openxmlformats.org/officeDocument/2006/relationships/oleObject" Target="../embeddings/oleObject33.bin"/><Relationship Id="rId3" Type="http://schemas.openxmlformats.org/officeDocument/2006/relationships/tags" Target="../tags/tag60.xml"/><Relationship Id="rId7" Type="http://schemas.openxmlformats.org/officeDocument/2006/relationships/image" Target="../media/image26.png"/><Relationship Id="rId2" Type="http://schemas.openxmlformats.org/officeDocument/2006/relationships/tags" Target="../tags/tag59.xml"/><Relationship Id="rId1" Type="http://schemas.openxmlformats.org/officeDocument/2006/relationships/vmlDrawing" Target="../drawings/vmlDrawing33.vml"/><Relationship Id="rId6" Type="http://schemas.openxmlformats.org/officeDocument/2006/relationships/image" Target="../media/image25.jpg"/><Relationship Id="rId5" Type="http://schemas.openxmlformats.org/officeDocument/2006/relationships/slideMaster" Target="../slideMasters/slideMaster8.xml"/><Relationship Id="rId4" Type="http://schemas.openxmlformats.org/officeDocument/2006/relationships/tags" Target="../tags/tag61.xml"/><Relationship Id="rId9" Type="http://schemas.openxmlformats.org/officeDocument/2006/relationships/image" Target="../media/image20.emf"/></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xml.rels><?xml version="1.0" encoding="UTF-8" standalone="yes"?>
<Relationships xmlns="http://schemas.openxmlformats.org/package/2006/relationships"><Relationship Id="rId3" Type="http://schemas.openxmlformats.org/officeDocument/2006/relationships/slideMaster" Target="../slideMasters/slideMaster2.xml"/><Relationship Id="rId7" Type="http://schemas.openxmlformats.org/officeDocument/2006/relationships/image" Target="../media/image7.png"/><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image" Target="../media/image6.wmf"/><Relationship Id="rId5" Type="http://schemas.openxmlformats.org/officeDocument/2006/relationships/image" Target="../media/image5.png"/><Relationship Id="rId4" Type="http://schemas.openxmlformats.org/officeDocument/2006/relationships/image" Target="../media/image4.jpeg"/></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9.xml"/></Relationships>
</file>

<file path=ppt/slideLayouts/_rels/slideLayout182.xml.rels><?xml version="1.0" encoding="UTF-8" standalone="yes"?>
<Relationships xmlns="http://schemas.openxmlformats.org/package/2006/relationships"><Relationship Id="rId3" Type="http://schemas.openxmlformats.org/officeDocument/2006/relationships/slideMaster" Target="../slideMasters/slideMaster9.xml"/><Relationship Id="rId7" Type="http://schemas.openxmlformats.org/officeDocument/2006/relationships/image" Target="../media/image29.png"/><Relationship Id="rId2" Type="http://schemas.openxmlformats.org/officeDocument/2006/relationships/tags" Target="../tags/tag62.xml"/><Relationship Id="rId1" Type="http://schemas.openxmlformats.org/officeDocument/2006/relationships/vmlDrawing" Target="../drawings/vmlDrawing34.vml"/><Relationship Id="rId6" Type="http://schemas.openxmlformats.org/officeDocument/2006/relationships/image" Target="../media/image20.emf"/><Relationship Id="rId5" Type="http://schemas.openxmlformats.org/officeDocument/2006/relationships/oleObject" Target="../embeddings/oleObject34.bin"/><Relationship Id="rId4" Type="http://schemas.openxmlformats.org/officeDocument/2006/relationships/image" Target="../media/image28.png"/></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7.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6.wmf"/><Relationship Id="rId5" Type="http://schemas.openxmlformats.org/officeDocument/2006/relationships/image" Target="../media/image5.png"/><Relationship Id="rId4" Type="http://schemas.openxmlformats.org/officeDocument/2006/relationships/image" Target="../media/image4.jpe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3.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Master" Target="../slideMasters/slideMaster5.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5.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5.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l="1631" b="17407"/>
          <a:stretch/>
        </p:blipFill>
        <p:spPr>
          <a:xfrm>
            <a:off x="-9236" y="1"/>
            <a:ext cx="12251912" cy="6858001"/>
          </a:xfrm>
          <a:prstGeom prst="rect">
            <a:avLst/>
          </a:prstGeom>
        </p:spPr>
      </p:pic>
      <p:sp>
        <p:nvSpPr>
          <p:cNvPr id="5" name="Rectangle 4"/>
          <p:cNvSpPr/>
          <p:nvPr userDrawn="1"/>
        </p:nvSpPr>
        <p:spPr>
          <a:xfrm>
            <a:off x="-9237" y="2209800"/>
            <a:ext cx="4886037" cy="375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2466"/>
            <a:endParaRPr lang="en-US" sz="2400">
              <a:solidFill>
                <a:srgbClr val="FFFFFF"/>
              </a:solidFill>
            </a:endParaRPr>
          </a:p>
        </p:txBody>
      </p:sp>
      <p:sp>
        <p:nvSpPr>
          <p:cNvPr id="21" name="Rectangle 20"/>
          <p:cNvSpPr/>
          <p:nvPr userDrawn="1"/>
        </p:nvSpPr>
        <p:spPr>
          <a:xfrm>
            <a:off x="-1" y="0"/>
            <a:ext cx="12242676"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2466"/>
            <a:endParaRPr lang="en-US" sz="2400" dirty="0">
              <a:solidFill>
                <a:srgbClr val="FFFFFF"/>
              </a:solidFill>
            </a:endParaRPr>
          </a:p>
        </p:txBody>
      </p:sp>
      <p:sp>
        <p:nvSpPr>
          <p:cNvPr id="8" name="Text Placeholder 7"/>
          <p:cNvSpPr>
            <a:spLocks noGrp="1"/>
          </p:cNvSpPr>
          <p:nvPr>
            <p:ph type="body" sz="quarter" idx="10"/>
          </p:nvPr>
        </p:nvSpPr>
        <p:spPr>
          <a:xfrm>
            <a:off x="143164" y="2514600"/>
            <a:ext cx="4581235" cy="2630056"/>
          </a:xfrm>
          <a:noFill/>
        </p:spPr>
        <p:txBody>
          <a:bodyPr>
            <a:noAutofit/>
          </a:bodyPr>
          <a:lstStyle>
            <a:lvl1pPr marL="0" indent="0">
              <a:lnSpc>
                <a:spcPct val="85000"/>
              </a:lnSpc>
              <a:spcBef>
                <a:spcPts val="0"/>
              </a:spcBef>
              <a:spcAft>
                <a:spcPts val="1200"/>
              </a:spcAft>
              <a:buNone/>
              <a:defRPr sz="4800" spc="-133" baseline="0">
                <a:solidFill>
                  <a:schemeClr val="accent1">
                    <a:lumMod val="20000"/>
                    <a:lumOff val="80000"/>
                  </a:schemeClr>
                </a:solidFill>
                <a:latin typeface="Segoe UI Light" pitchFamily="34" charset="0"/>
              </a:defRPr>
            </a:lvl1pPr>
            <a:lvl2pPr marL="606120" indent="0">
              <a:buNone/>
              <a:defRPr>
                <a:solidFill>
                  <a:schemeClr val="accent1">
                    <a:lumMod val="20000"/>
                    <a:lumOff val="80000"/>
                  </a:schemeClr>
                </a:solidFill>
                <a:latin typeface="Segoe UI Light" pitchFamily="34" charset="0"/>
              </a:defRPr>
            </a:lvl2pPr>
            <a:lvl3pPr marL="1212224" indent="0">
              <a:buNone/>
              <a:defRPr>
                <a:solidFill>
                  <a:schemeClr val="accent1">
                    <a:lumMod val="20000"/>
                    <a:lumOff val="80000"/>
                  </a:schemeClr>
                </a:solidFill>
                <a:latin typeface="Segoe UI Light" pitchFamily="34" charset="0"/>
              </a:defRPr>
            </a:lvl3pPr>
            <a:lvl4pPr marL="1818696" indent="0">
              <a:buNone/>
              <a:defRPr>
                <a:solidFill>
                  <a:schemeClr val="accent1">
                    <a:lumMod val="20000"/>
                    <a:lumOff val="80000"/>
                  </a:schemeClr>
                </a:solidFill>
                <a:latin typeface="Segoe UI Light" pitchFamily="34" charset="0"/>
              </a:defRPr>
            </a:lvl4pPr>
            <a:lvl5pPr marL="2424923" indent="0">
              <a:buNone/>
              <a:defRPr>
                <a:solidFill>
                  <a:schemeClr val="accent1">
                    <a:lumMod val="20000"/>
                    <a:lumOff val="80000"/>
                  </a:schemeClr>
                </a:solidFill>
                <a:latin typeface="Segoe UI Light" pitchFamily="34" charset="0"/>
              </a:defRPr>
            </a:lvl5pPr>
          </a:lstStyle>
          <a:p>
            <a:pPr lvl="0"/>
            <a:r>
              <a:rPr lang="en-US" dirty="0" smtClean="0"/>
              <a:t>Click to edit Master text styles</a:t>
            </a:r>
          </a:p>
        </p:txBody>
      </p:sp>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1"/>
            <a:ext cx="1588176" cy="584200"/>
          </a:xfrm>
          <a:prstGeom prst="rect">
            <a:avLst/>
          </a:prstGeom>
        </p:spPr>
      </p:pic>
    </p:spTree>
    <p:extLst>
      <p:ext uri="{BB962C8B-B14F-4D97-AF65-F5344CB8AC3E}">
        <p14:creationId xmlns:p14="http://schemas.microsoft.com/office/powerpoint/2010/main" val="4075151333"/>
      </p:ext>
    </p:extLst>
  </p:cSld>
  <p:clrMapOvr>
    <a:masterClrMapping/>
  </p:clrMapOvr>
  <p:transition spd="slow">
    <p:push/>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Custom Layout">
    <p:bg>
      <p:bgPr>
        <a:solidFill>
          <a:srgbClr val="3399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6629" y="4914777"/>
            <a:ext cx="11582400" cy="1524000"/>
          </a:xfrm>
        </p:spPr>
        <p:txBody>
          <a:bodyPr anchor="b">
            <a:noAutofit/>
          </a:bodyPr>
          <a:lstStyle>
            <a:lvl1pPr>
              <a:lnSpc>
                <a:spcPct val="90000"/>
              </a:lnSpc>
              <a:defRPr sz="11733" cap="none" baseline="0">
                <a:solidFill>
                  <a:schemeClr val="bg1"/>
                </a:solidFill>
                <a:latin typeface="Segoe Light" pitchFamily="34" charset="0"/>
              </a:defRPr>
            </a:lvl1pPr>
          </a:lstStyle>
          <a:p>
            <a:r>
              <a:rPr lang="en-US" dirty="0" smtClean="0"/>
              <a:t>Click to edit</a:t>
            </a:r>
            <a:endParaRPr lang="en-US" dirty="0"/>
          </a:p>
        </p:txBody>
      </p:sp>
      <p:sp>
        <p:nvSpPr>
          <p:cNvPr id="3" name="Date Placeholder 2"/>
          <p:cNvSpPr>
            <a:spLocks noGrp="1"/>
          </p:cNvSpPr>
          <p:nvPr>
            <p:ph type="dt" sz="half" idx="10"/>
          </p:nvPr>
        </p:nvSpPr>
        <p:spPr>
          <a:xfrm>
            <a:off x="101600" y="6586972"/>
            <a:ext cx="1016000" cy="219456"/>
          </a:xfrm>
          <a:prstGeom prst="rect">
            <a:avLst/>
          </a:prstGeom>
        </p:spPr>
        <p:txBody>
          <a:bodyPr/>
          <a:lstStyle/>
          <a:p>
            <a:pPr defTabSz="1212466"/>
            <a:fld id="{D8556E56-BCD3-4981-BA98-3AB9C4EF7216}" type="datetimeFigureOut">
              <a:rPr lang="en-US" smtClean="0">
                <a:solidFill>
                  <a:srgbClr val="292929"/>
                </a:solidFill>
              </a:rPr>
              <a:pPr defTabSz="1212466"/>
              <a:t>3/24/2015</a:t>
            </a:fld>
            <a:endParaRPr lang="en-US" dirty="0">
              <a:solidFill>
                <a:srgbClr val="292929"/>
              </a:solidFill>
            </a:endParaRPr>
          </a:p>
        </p:txBody>
      </p:sp>
      <p:sp>
        <p:nvSpPr>
          <p:cNvPr id="4" name="Footer Placeholder 3"/>
          <p:cNvSpPr>
            <a:spLocks noGrp="1"/>
          </p:cNvSpPr>
          <p:nvPr>
            <p:ph type="ftr" sz="quarter" idx="11"/>
          </p:nvPr>
        </p:nvSpPr>
        <p:spPr>
          <a:xfrm>
            <a:off x="1219200" y="6586972"/>
            <a:ext cx="9753600" cy="219456"/>
          </a:xfrm>
          <a:prstGeom prst="rect">
            <a:avLst/>
          </a:prstGeom>
        </p:spPr>
        <p:txBody>
          <a:bodyPr/>
          <a:lstStyle/>
          <a:p>
            <a:pPr defTabSz="1212466"/>
            <a:endParaRPr lang="en-US" dirty="0">
              <a:solidFill>
                <a:srgbClr val="292929"/>
              </a:solidFill>
            </a:endParaRPr>
          </a:p>
        </p:txBody>
      </p:sp>
      <p:sp>
        <p:nvSpPr>
          <p:cNvPr id="5" name="Slide Number Placeholder 4"/>
          <p:cNvSpPr>
            <a:spLocks noGrp="1"/>
          </p:cNvSpPr>
          <p:nvPr>
            <p:ph type="sldNum" sz="quarter" idx="12"/>
          </p:nvPr>
        </p:nvSpPr>
        <p:spPr>
          <a:xfrm>
            <a:off x="11074400" y="6586972"/>
            <a:ext cx="1016000" cy="219456"/>
          </a:xfrm>
          <a:prstGeom prst="rect">
            <a:avLst/>
          </a:prstGeom>
        </p:spPr>
        <p:txBody>
          <a:bodyPr/>
          <a:lstStyle/>
          <a:p>
            <a:pPr defTabSz="1212466"/>
            <a:fld id="{701EF8F4-3127-4F0B-9FA1-9C31610D72B1}" type="slidenum">
              <a:rPr lang="en-US" smtClean="0">
                <a:solidFill>
                  <a:srgbClr val="292929"/>
                </a:solidFill>
              </a:rPr>
              <a:pPr defTabSz="1212466"/>
              <a:t>‹#›</a:t>
            </a:fld>
            <a:endParaRPr lang="en-US" dirty="0">
              <a:solidFill>
                <a:srgbClr val="292929"/>
              </a:solidFill>
            </a:endParaRPr>
          </a:p>
        </p:txBody>
      </p:sp>
      <p:sp>
        <p:nvSpPr>
          <p:cNvPr id="8" name="Rectangle 7"/>
          <p:cNvSpPr/>
          <p:nvPr userDrawn="1"/>
        </p:nvSpPr>
        <p:spPr>
          <a:xfrm>
            <a:off x="406400" y="381000"/>
            <a:ext cx="1828800" cy="1828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tlCol="0" anchor="t"/>
          <a:lstStyle/>
          <a:p>
            <a:pPr defTabSz="1212466">
              <a:lnSpc>
                <a:spcPct val="80000"/>
              </a:lnSpc>
            </a:pPr>
            <a:r>
              <a:rPr lang="en-US" sz="2400" spc="-93" dirty="0">
                <a:solidFill>
                  <a:srgbClr val="0071BC">
                    <a:lumMod val="20000"/>
                    <a:lumOff val="80000"/>
                  </a:srgbClr>
                </a:solidFill>
                <a:latin typeface="Segoe UI Light" pitchFamily="34" charset="0"/>
              </a:rPr>
              <a:t>Global Foundation Services</a:t>
            </a:r>
          </a:p>
        </p:txBody>
      </p:sp>
    </p:spTree>
    <p:extLst>
      <p:ext uri="{BB962C8B-B14F-4D97-AF65-F5344CB8AC3E}">
        <p14:creationId xmlns:p14="http://schemas.microsoft.com/office/powerpoint/2010/main" val="2372565770"/>
      </p:ext>
    </p:extLst>
  </p:cSld>
  <p:clrMapOvr>
    <a:masterClrMapping/>
  </p:clrMapOvr>
  <p:transition spd="slow">
    <p:push/>
  </p:transition>
  <p:timing>
    <p:tnLst>
      <p:par>
        <p:cT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1_Custom Layout">
    <p:bg>
      <p:bgPr>
        <a:solidFill>
          <a:srgbClr val="505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06400" y="2311400"/>
            <a:ext cx="11494229" cy="1524000"/>
          </a:xfrm>
        </p:spPr>
        <p:txBody>
          <a:bodyPr anchor="b">
            <a:noAutofit/>
          </a:bodyPr>
          <a:lstStyle>
            <a:lvl1pPr>
              <a:lnSpc>
                <a:spcPct val="90000"/>
              </a:lnSpc>
              <a:defRPr sz="7200" cap="none" baseline="0">
                <a:solidFill>
                  <a:schemeClr val="bg1"/>
                </a:solidFill>
                <a:latin typeface="Segoe UI Light" pitchFamily="34" charset="0"/>
              </a:defRPr>
            </a:lvl1pPr>
          </a:lstStyle>
          <a:p>
            <a:r>
              <a:rPr lang="en-US" smtClean="0"/>
              <a:t>Click to edit Master title style</a:t>
            </a:r>
            <a:endParaRPr lang="en-US" dirty="0"/>
          </a:p>
        </p:txBody>
      </p:sp>
      <p:sp>
        <p:nvSpPr>
          <p:cNvPr id="4" name="Footer Placeholder 3"/>
          <p:cNvSpPr>
            <a:spLocks noGrp="1"/>
          </p:cNvSpPr>
          <p:nvPr>
            <p:ph type="ftr" sz="quarter" idx="11"/>
          </p:nvPr>
        </p:nvSpPr>
        <p:spPr>
          <a:xfrm>
            <a:off x="448213" y="6437245"/>
            <a:ext cx="3859607" cy="134483"/>
          </a:xfrm>
          <a:prstGeom prst="rect">
            <a:avLst/>
          </a:prstGeom>
        </p:spPr>
        <p:txBody>
          <a:bodyPr/>
          <a:lstStyle>
            <a:lvl1pPr>
              <a:defRPr>
                <a:solidFill>
                  <a:schemeClr val="bg1"/>
                </a:solidFill>
              </a:defRPr>
            </a:lvl1pPr>
          </a:lstStyle>
          <a:p>
            <a:pPr defTabSz="1091246"/>
            <a:r>
              <a:rPr lang="en-US" smtClean="0">
                <a:solidFill>
                  <a:srgbClr val="FFFFFF"/>
                </a:solidFill>
              </a:rPr>
              <a:t>Microsoft Confidential – Internal Use Only </a:t>
            </a:r>
            <a:endParaRPr lang="en-US" dirty="0">
              <a:solidFill>
                <a:srgbClr val="FFFFFF"/>
              </a:solidFill>
            </a:endParaRPr>
          </a:p>
        </p:txBody>
      </p:sp>
      <p:sp>
        <p:nvSpPr>
          <p:cNvPr id="5" name="Slide Number Placeholder 4"/>
          <p:cNvSpPr>
            <a:spLocks noGrp="1"/>
          </p:cNvSpPr>
          <p:nvPr>
            <p:ph type="sldNum" sz="quarter" idx="12"/>
          </p:nvPr>
        </p:nvSpPr>
        <p:spPr>
          <a:xfrm>
            <a:off x="4419" y="6578600"/>
            <a:ext cx="503581" cy="249274"/>
          </a:xfrm>
          <a:prstGeom prst="rect">
            <a:avLst/>
          </a:prstGeom>
        </p:spPr>
        <p:txBody>
          <a:bodyPr/>
          <a:lstStyle>
            <a:lvl1pPr>
              <a:defRPr>
                <a:solidFill>
                  <a:schemeClr val="bg1"/>
                </a:solidFill>
              </a:defRPr>
            </a:lvl1pPr>
          </a:lstStyle>
          <a:p>
            <a:pPr defTabSz="1091246"/>
            <a:fld id="{701EF8F4-3127-4F0B-9FA1-9C31610D72B1}" type="slidenum">
              <a:rPr lang="en-US" smtClean="0">
                <a:solidFill>
                  <a:srgbClr val="FFFFFF"/>
                </a:solidFill>
              </a:rPr>
              <a:pPr defTabSz="1091246"/>
              <a:t>‹#›</a:t>
            </a:fld>
            <a:endParaRPr lang="en-US" dirty="0">
              <a:solidFill>
                <a:srgbClr val="FFFFFF"/>
              </a:solidFill>
            </a:endParaRPr>
          </a:p>
        </p:txBody>
      </p:sp>
    </p:spTree>
    <p:extLst>
      <p:ext uri="{BB962C8B-B14F-4D97-AF65-F5344CB8AC3E}">
        <p14:creationId xmlns:p14="http://schemas.microsoft.com/office/powerpoint/2010/main" val="678828826"/>
      </p:ext>
    </p:extLst>
  </p:cSld>
  <p:clrMapOvr>
    <a:masterClrMapping/>
  </p:clrMapOvr>
  <p:transition>
    <p:fade/>
  </p:transition>
  <p:timing>
    <p:tnLst>
      <p:par>
        <p:cTn id="1" dur="indefinite" restart="never" nodeType="tmRoot"/>
      </p:par>
    </p:tn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3_Custom Layout">
    <p:bg>
      <p:bgPr>
        <a:solidFill>
          <a:srgbClr val="0072C6"/>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06400" y="2311400"/>
            <a:ext cx="11494229" cy="1524000"/>
          </a:xfrm>
        </p:spPr>
        <p:txBody>
          <a:bodyPr anchor="b">
            <a:noAutofit/>
          </a:bodyPr>
          <a:lstStyle>
            <a:lvl1pPr>
              <a:lnSpc>
                <a:spcPct val="90000"/>
              </a:lnSpc>
              <a:defRPr sz="7200" cap="none" baseline="0">
                <a:solidFill>
                  <a:schemeClr val="bg1"/>
                </a:solidFill>
                <a:latin typeface="Segoe UI Light" pitchFamily="34" charset="0"/>
              </a:defRPr>
            </a:lvl1pPr>
          </a:lstStyle>
          <a:p>
            <a:r>
              <a:rPr lang="en-US" smtClean="0"/>
              <a:t>Click to edit Master title style</a:t>
            </a:r>
            <a:endParaRPr lang="en-US" dirty="0"/>
          </a:p>
        </p:txBody>
      </p:sp>
      <p:sp>
        <p:nvSpPr>
          <p:cNvPr id="4" name="Footer Placeholder 3"/>
          <p:cNvSpPr>
            <a:spLocks noGrp="1"/>
          </p:cNvSpPr>
          <p:nvPr>
            <p:ph type="ftr" sz="quarter" idx="11"/>
          </p:nvPr>
        </p:nvSpPr>
        <p:spPr>
          <a:xfrm>
            <a:off x="448213" y="6437245"/>
            <a:ext cx="3859607" cy="134483"/>
          </a:xfrm>
          <a:prstGeom prst="rect">
            <a:avLst/>
          </a:prstGeom>
        </p:spPr>
        <p:txBody>
          <a:bodyPr/>
          <a:lstStyle>
            <a:lvl1pPr>
              <a:defRPr>
                <a:solidFill>
                  <a:schemeClr val="bg1"/>
                </a:solidFill>
              </a:defRPr>
            </a:lvl1pPr>
          </a:lstStyle>
          <a:p>
            <a:pPr defTabSz="1091246"/>
            <a:r>
              <a:rPr lang="en-US" smtClean="0">
                <a:solidFill>
                  <a:srgbClr val="FFFFFF"/>
                </a:solidFill>
              </a:rPr>
              <a:t>Microsoft Confidential – Internal Use Only </a:t>
            </a:r>
            <a:endParaRPr lang="en-US" dirty="0">
              <a:solidFill>
                <a:srgbClr val="FFFFFF"/>
              </a:solidFill>
            </a:endParaRPr>
          </a:p>
        </p:txBody>
      </p:sp>
      <p:sp>
        <p:nvSpPr>
          <p:cNvPr id="7" name="Slide Number Placeholder 4"/>
          <p:cNvSpPr>
            <a:spLocks noGrp="1"/>
          </p:cNvSpPr>
          <p:nvPr>
            <p:ph type="sldNum" sz="quarter" idx="12"/>
          </p:nvPr>
        </p:nvSpPr>
        <p:spPr>
          <a:xfrm>
            <a:off x="4419" y="6578600"/>
            <a:ext cx="503581" cy="249274"/>
          </a:xfrm>
          <a:prstGeom prst="rect">
            <a:avLst/>
          </a:prstGeom>
        </p:spPr>
        <p:txBody>
          <a:bodyPr/>
          <a:lstStyle>
            <a:lvl1pPr>
              <a:defRPr>
                <a:solidFill>
                  <a:schemeClr val="bg1"/>
                </a:solidFill>
              </a:defRPr>
            </a:lvl1pPr>
          </a:lstStyle>
          <a:p>
            <a:pPr defTabSz="1091246"/>
            <a:fld id="{701EF8F4-3127-4F0B-9FA1-9C31610D72B1}" type="slidenum">
              <a:rPr lang="en-US" smtClean="0">
                <a:solidFill>
                  <a:srgbClr val="FFFFFF"/>
                </a:solidFill>
              </a:rPr>
              <a:pPr defTabSz="1091246"/>
              <a:t>‹#›</a:t>
            </a:fld>
            <a:endParaRPr lang="en-US" dirty="0">
              <a:solidFill>
                <a:srgbClr val="FFFFFF"/>
              </a:solidFill>
            </a:endParaRPr>
          </a:p>
        </p:txBody>
      </p:sp>
    </p:spTree>
    <p:extLst>
      <p:ext uri="{BB962C8B-B14F-4D97-AF65-F5344CB8AC3E}">
        <p14:creationId xmlns:p14="http://schemas.microsoft.com/office/powerpoint/2010/main" val="3157715514"/>
      </p:ext>
    </p:extLst>
  </p:cSld>
  <p:clrMapOvr>
    <a:masterClrMapping/>
  </p:clrMapOvr>
  <p:transition>
    <p:fade/>
  </p:transition>
  <p:timing>
    <p:tnLst>
      <p:par>
        <p:cTn id="1" dur="indefinite" restart="never" nodeType="tmRoot"/>
      </p:par>
    </p:tn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2_Custom Layout">
    <p:bg>
      <p:bgPr>
        <a:solidFill>
          <a:srgbClr val="00BCF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06400" y="2311400"/>
            <a:ext cx="11582400" cy="1524000"/>
          </a:xfrm>
        </p:spPr>
        <p:txBody>
          <a:bodyPr anchor="b">
            <a:noAutofit/>
          </a:bodyPr>
          <a:lstStyle>
            <a:lvl1pPr algn="l" defTabSz="1091246" rtl="0" eaLnBrk="1" latinLnBrk="0" hangingPunct="1">
              <a:lnSpc>
                <a:spcPct val="90000"/>
              </a:lnSpc>
              <a:spcBef>
                <a:spcPct val="0"/>
              </a:spcBef>
              <a:buNone/>
              <a:defRPr lang="en-US" sz="7200" kern="1200" cap="none" baseline="0" dirty="0">
                <a:solidFill>
                  <a:schemeClr val="bg1"/>
                </a:solidFill>
                <a:latin typeface="Segoe UI Light" pitchFamily="34" charset="0"/>
                <a:ea typeface="Segoe UI" pitchFamily="34" charset="0"/>
                <a:cs typeface="Segoe UI" pitchFamily="34" charset="0"/>
              </a:defRPr>
            </a:lvl1pPr>
          </a:lstStyle>
          <a:p>
            <a:r>
              <a:rPr lang="en-US" smtClean="0"/>
              <a:t>Click to edit Master title style</a:t>
            </a:r>
            <a:endParaRPr lang="en-US" dirty="0"/>
          </a:p>
        </p:txBody>
      </p:sp>
      <p:sp>
        <p:nvSpPr>
          <p:cNvPr id="4" name="Footer Placeholder 3"/>
          <p:cNvSpPr>
            <a:spLocks noGrp="1"/>
          </p:cNvSpPr>
          <p:nvPr>
            <p:ph type="ftr" sz="quarter" idx="11"/>
          </p:nvPr>
        </p:nvSpPr>
        <p:spPr>
          <a:xfrm>
            <a:off x="448213" y="6437245"/>
            <a:ext cx="3859607" cy="134483"/>
          </a:xfrm>
          <a:prstGeom prst="rect">
            <a:avLst/>
          </a:prstGeom>
        </p:spPr>
        <p:txBody>
          <a:bodyPr/>
          <a:lstStyle>
            <a:lvl1pPr>
              <a:defRPr>
                <a:solidFill>
                  <a:schemeClr val="bg1"/>
                </a:solidFill>
              </a:defRPr>
            </a:lvl1pPr>
          </a:lstStyle>
          <a:p>
            <a:pPr defTabSz="1091246"/>
            <a:r>
              <a:rPr lang="en-US" smtClean="0">
                <a:solidFill>
                  <a:srgbClr val="FFFFFF"/>
                </a:solidFill>
              </a:rPr>
              <a:t>Microsoft Confidential – Internal Use Only </a:t>
            </a:r>
            <a:endParaRPr lang="en-US" dirty="0">
              <a:solidFill>
                <a:srgbClr val="FFFFFF"/>
              </a:solidFill>
            </a:endParaRPr>
          </a:p>
        </p:txBody>
      </p:sp>
      <p:sp>
        <p:nvSpPr>
          <p:cNvPr id="7" name="Slide Number Placeholder 4"/>
          <p:cNvSpPr>
            <a:spLocks noGrp="1"/>
          </p:cNvSpPr>
          <p:nvPr>
            <p:ph type="sldNum" sz="quarter" idx="12"/>
          </p:nvPr>
        </p:nvSpPr>
        <p:spPr>
          <a:xfrm>
            <a:off x="4419" y="6578600"/>
            <a:ext cx="503581" cy="249274"/>
          </a:xfrm>
          <a:prstGeom prst="rect">
            <a:avLst/>
          </a:prstGeom>
        </p:spPr>
        <p:txBody>
          <a:bodyPr/>
          <a:lstStyle>
            <a:lvl1pPr>
              <a:defRPr>
                <a:solidFill>
                  <a:schemeClr val="bg1"/>
                </a:solidFill>
              </a:defRPr>
            </a:lvl1pPr>
          </a:lstStyle>
          <a:p>
            <a:pPr defTabSz="1091246"/>
            <a:fld id="{701EF8F4-3127-4F0B-9FA1-9C31610D72B1}" type="slidenum">
              <a:rPr lang="en-US" smtClean="0">
                <a:solidFill>
                  <a:srgbClr val="FFFFFF"/>
                </a:solidFill>
              </a:rPr>
              <a:pPr defTabSz="1091246"/>
              <a:t>‹#›</a:t>
            </a:fld>
            <a:endParaRPr lang="en-US" dirty="0">
              <a:solidFill>
                <a:srgbClr val="FFFFFF"/>
              </a:solidFill>
            </a:endParaRPr>
          </a:p>
        </p:txBody>
      </p:sp>
    </p:spTree>
    <p:extLst>
      <p:ext uri="{BB962C8B-B14F-4D97-AF65-F5344CB8AC3E}">
        <p14:creationId xmlns:p14="http://schemas.microsoft.com/office/powerpoint/2010/main" val="3195130920"/>
      </p:ext>
    </p:extLst>
  </p:cSld>
  <p:clrMapOvr>
    <a:masterClrMapping/>
  </p:clrMapOvr>
  <p:transition>
    <p:fade/>
  </p:transition>
  <p:timing>
    <p:tnLst>
      <p:par>
        <p:cTn id="1" dur="indefinite" restart="never" nodeType="tmRoot"/>
      </p:par>
    </p:tn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4_Custom Layout">
    <p:bg>
      <p:bgPr>
        <a:solidFill>
          <a:srgbClr val="969696"/>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06400" y="2311400"/>
            <a:ext cx="11582400" cy="1524000"/>
          </a:xfrm>
        </p:spPr>
        <p:txBody>
          <a:bodyPr anchor="b">
            <a:noAutofit/>
          </a:bodyPr>
          <a:lstStyle>
            <a:lvl1pPr algn="l" defTabSz="1091246" rtl="0" eaLnBrk="1" latinLnBrk="0" hangingPunct="1">
              <a:lnSpc>
                <a:spcPct val="90000"/>
              </a:lnSpc>
              <a:spcBef>
                <a:spcPct val="0"/>
              </a:spcBef>
              <a:buNone/>
              <a:defRPr lang="en-US" sz="7200" kern="1200" cap="none" baseline="0" dirty="0">
                <a:solidFill>
                  <a:schemeClr val="bg1"/>
                </a:solidFill>
                <a:latin typeface="Segoe UI Light" pitchFamily="34" charset="0"/>
                <a:ea typeface="Segoe UI" pitchFamily="34" charset="0"/>
                <a:cs typeface="Segoe UI" pitchFamily="34" charset="0"/>
              </a:defRPr>
            </a:lvl1pPr>
          </a:lstStyle>
          <a:p>
            <a:r>
              <a:rPr lang="en-US" smtClean="0"/>
              <a:t>Click to edit Master title style</a:t>
            </a:r>
            <a:endParaRPr lang="en-US" dirty="0"/>
          </a:p>
        </p:txBody>
      </p:sp>
      <p:sp>
        <p:nvSpPr>
          <p:cNvPr id="4" name="Footer Placeholder 3"/>
          <p:cNvSpPr>
            <a:spLocks noGrp="1"/>
          </p:cNvSpPr>
          <p:nvPr>
            <p:ph type="ftr" sz="quarter" idx="11"/>
          </p:nvPr>
        </p:nvSpPr>
        <p:spPr>
          <a:xfrm>
            <a:off x="448213" y="6437245"/>
            <a:ext cx="3859607" cy="134483"/>
          </a:xfrm>
          <a:prstGeom prst="rect">
            <a:avLst/>
          </a:prstGeom>
        </p:spPr>
        <p:txBody>
          <a:bodyPr/>
          <a:lstStyle>
            <a:lvl1pPr>
              <a:defRPr>
                <a:solidFill>
                  <a:schemeClr val="bg1"/>
                </a:solidFill>
              </a:defRPr>
            </a:lvl1pPr>
          </a:lstStyle>
          <a:p>
            <a:pPr defTabSz="1091246"/>
            <a:r>
              <a:rPr lang="en-US" smtClean="0">
                <a:solidFill>
                  <a:srgbClr val="FFFFFF"/>
                </a:solidFill>
              </a:rPr>
              <a:t>Microsoft Confidential – Internal Use Only </a:t>
            </a:r>
            <a:endParaRPr lang="en-US" dirty="0">
              <a:solidFill>
                <a:srgbClr val="FFFFFF"/>
              </a:solidFill>
            </a:endParaRPr>
          </a:p>
        </p:txBody>
      </p:sp>
      <p:sp>
        <p:nvSpPr>
          <p:cNvPr id="7" name="Slide Number Placeholder 4"/>
          <p:cNvSpPr>
            <a:spLocks noGrp="1"/>
          </p:cNvSpPr>
          <p:nvPr>
            <p:ph type="sldNum" sz="quarter" idx="12"/>
          </p:nvPr>
        </p:nvSpPr>
        <p:spPr>
          <a:xfrm>
            <a:off x="4419" y="6578600"/>
            <a:ext cx="503581" cy="249274"/>
          </a:xfrm>
          <a:prstGeom prst="rect">
            <a:avLst/>
          </a:prstGeom>
        </p:spPr>
        <p:txBody>
          <a:bodyPr/>
          <a:lstStyle>
            <a:lvl1pPr>
              <a:defRPr>
                <a:solidFill>
                  <a:schemeClr val="bg1"/>
                </a:solidFill>
              </a:defRPr>
            </a:lvl1pPr>
          </a:lstStyle>
          <a:p>
            <a:pPr defTabSz="1091246"/>
            <a:fld id="{701EF8F4-3127-4F0B-9FA1-9C31610D72B1}" type="slidenum">
              <a:rPr lang="en-US" smtClean="0">
                <a:solidFill>
                  <a:srgbClr val="FFFFFF"/>
                </a:solidFill>
              </a:rPr>
              <a:pPr defTabSz="1091246"/>
              <a:t>‹#›</a:t>
            </a:fld>
            <a:endParaRPr lang="en-US" dirty="0">
              <a:solidFill>
                <a:srgbClr val="FFFFFF"/>
              </a:solidFill>
            </a:endParaRPr>
          </a:p>
        </p:txBody>
      </p:sp>
    </p:spTree>
    <p:extLst>
      <p:ext uri="{BB962C8B-B14F-4D97-AF65-F5344CB8AC3E}">
        <p14:creationId xmlns:p14="http://schemas.microsoft.com/office/powerpoint/2010/main" val="1979683096"/>
      </p:ext>
    </p:extLst>
  </p:cSld>
  <p:clrMapOvr>
    <a:masterClrMapping/>
  </p:clrMapOvr>
  <p:transition>
    <p:fade/>
  </p:transition>
  <p:timing>
    <p:tnLst>
      <p:par>
        <p:cT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5_Custom Layout">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06400" y="2311400"/>
            <a:ext cx="11582400" cy="1524000"/>
          </a:xfrm>
        </p:spPr>
        <p:txBody>
          <a:bodyPr anchor="b">
            <a:noAutofit/>
          </a:bodyPr>
          <a:lstStyle>
            <a:lvl1pPr algn="l" defTabSz="1091246" rtl="0" eaLnBrk="1" latinLnBrk="0" hangingPunct="1">
              <a:lnSpc>
                <a:spcPct val="90000"/>
              </a:lnSpc>
              <a:spcBef>
                <a:spcPct val="0"/>
              </a:spcBef>
              <a:buNone/>
              <a:defRPr lang="en-US" sz="7200" kern="1200" cap="none" baseline="0" dirty="0">
                <a:solidFill>
                  <a:schemeClr val="bg1"/>
                </a:solidFill>
                <a:latin typeface="Segoe UI Light" pitchFamily="34" charset="0"/>
                <a:ea typeface="Segoe UI" pitchFamily="34" charset="0"/>
                <a:cs typeface="Segoe UI" pitchFamily="34" charset="0"/>
              </a:defRPr>
            </a:lvl1pPr>
          </a:lstStyle>
          <a:p>
            <a:r>
              <a:rPr lang="en-US" smtClean="0"/>
              <a:t>Click to edit Master title style</a:t>
            </a:r>
            <a:endParaRPr lang="en-US" dirty="0"/>
          </a:p>
        </p:txBody>
      </p:sp>
      <p:sp>
        <p:nvSpPr>
          <p:cNvPr id="4" name="Footer Placeholder 3"/>
          <p:cNvSpPr>
            <a:spLocks noGrp="1"/>
          </p:cNvSpPr>
          <p:nvPr>
            <p:ph type="ftr" sz="quarter" idx="11"/>
          </p:nvPr>
        </p:nvSpPr>
        <p:spPr>
          <a:xfrm>
            <a:off x="448213" y="6437245"/>
            <a:ext cx="3859607" cy="134483"/>
          </a:xfrm>
          <a:prstGeom prst="rect">
            <a:avLst/>
          </a:prstGeom>
        </p:spPr>
        <p:txBody>
          <a:bodyPr/>
          <a:lstStyle>
            <a:lvl1pPr>
              <a:defRPr>
                <a:solidFill>
                  <a:schemeClr val="bg1"/>
                </a:solidFill>
              </a:defRPr>
            </a:lvl1pPr>
          </a:lstStyle>
          <a:p>
            <a:pPr defTabSz="1091246"/>
            <a:r>
              <a:rPr lang="en-US" smtClean="0">
                <a:solidFill>
                  <a:srgbClr val="FFFFFF"/>
                </a:solidFill>
              </a:rPr>
              <a:t>Microsoft Confidential – Internal Use Only </a:t>
            </a:r>
            <a:endParaRPr lang="en-US" dirty="0">
              <a:solidFill>
                <a:srgbClr val="FFFFFF"/>
              </a:solidFill>
            </a:endParaRPr>
          </a:p>
        </p:txBody>
      </p:sp>
      <p:sp>
        <p:nvSpPr>
          <p:cNvPr id="7" name="Slide Number Placeholder 4"/>
          <p:cNvSpPr>
            <a:spLocks noGrp="1"/>
          </p:cNvSpPr>
          <p:nvPr>
            <p:ph type="sldNum" sz="quarter" idx="12"/>
          </p:nvPr>
        </p:nvSpPr>
        <p:spPr>
          <a:xfrm>
            <a:off x="4419" y="6578600"/>
            <a:ext cx="503581" cy="249274"/>
          </a:xfrm>
          <a:prstGeom prst="rect">
            <a:avLst/>
          </a:prstGeom>
        </p:spPr>
        <p:txBody>
          <a:bodyPr/>
          <a:lstStyle>
            <a:lvl1pPr>
              <a:defRPr>
                <a:solidFill>
                  <a:schemeClr val="bg1"/>
                </a:solidFill>
              </a:defRPr>
            </a:lvl1pPr>
          </a:lstStyle>
          <a:p>
            <a:pPr defTabSz="1091246"/>
            <a:fld id="{701EF8F4-3127-4F0B-9FA1-9C31610D72B1}" type="slidenum">
              <a:rPr lang="en-US" smtClean="0">
                <a:solidFill>
                  <a:srgbClr val="FFFFFF"/>
                </a:solidFill>
              </a:rPr>
              <a:pPr defTabSz="1091246"/>
              <a:t>‹#›</a:t>
            </a:fld>
            <a:endParaRPr lang="en-US" dirty="0">
              <a:solidFill>
                <a:srgbClr val="FFFFFF"/>
              </a:solidFill>
            </a:endParaRPr>
          </a:p>
        </p:txBody>
      </p:sp>
    </p:spTree>
    <p:extLst>
      <p:ext uri="{BB962C8B-B14F-4D97-AF65-F5344CB8AC3E}">
        <p14:creationId xmlns:p14="http://schemas.microsoft.com/office/powerpoint/2010/main" val="2802647417"/>
      </p:ext>
    </p:extLst>
  </p:cSld>
  <p:clrMapOvr>
    <a:masterClrMapping/>
  </p:clrMapOvr>
  <p:transition>
    <p:fade/>
  </p:transition>
  <p:timing>
    <p:tnLst>
      <p:par>
        <p:cTn id="1" dur="indefinite" restart="never" nodeType="tmRoot"/>
      </p:par>
    </p:tn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6_Custom Layout">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06400" y="2311400"/>
            <a:ext cx="11582400" cy="1524000"/>
          </a:xfrm>
        </p:spPr>
        <p:txBody>
          <a:bodyPr anchor="b">
            <a:noAutofit/>
          </a:bodyPr>
          <a:lstStyle>
            <a:lvl1pPr algn="l" defTabSz="1091246" rtl="0" eaLnBrk="1" latinLnBrk="0" hangingPunct="1">
              <a:lnSpc>
                <a:spcPct val="90000"/>
              </a:lnSpc>
              <a:spcBef>
                <a:spcPct val="0"/>
              </a:spcBef>
              <a:buNone/>
              <a:defRPr lang="en-US" sz="7200" kern="1200" cap="none" baseline="0" dirty="0">
                <a:solidFill>
                  <a:schemeClr val="bg1"/>
                </a:solidFill>
                <a:latin typeface="Segoe UI Light" pitchFamily="34" charset="0"/>
                <a:ea typeface="Segoe UI" pitchFamily="34" charset="0"/>
                <a:cs typeface="Segoe UI" pitchFamily="34" charset="0"/>
              </a:defRPr>
            </a:lvl1pPr>
          </a:lstStyle>
          <a:p>
            <a:r>
              <a:rPr lang="en-US" smtClean="0"/>
              <a:t>Click to edit Master title style</a:t>
            </a:r>
            <a:endParaRPr lang="en-US" dirty="0"/>
          </a:p>
        </p:txBody>
      </p:sp>
      <p:sp>
        <p:nvSpPr>
          <p:cNvPr id="4" name="Footer Placeholder 3"/>
          <p:cNvSpPr>
            <a:spLocks noGrp="1"/>
          </p:cNvSpPr>
          <p:nvPr>
            <p:ph type="ftr" sz="quarter" idx="11"/>
          </p:nvPr>
        </p:nvSpPr>
        <p:spPr>
          <a:xfrm>
            <a:off x="448213" y="6437245"/>
            <a:ext cx="3859607" cy="134483"/>
          </a:xfrm>
          <a:prstGeom prst="rect">
            <a:avLst/>
          </a:prstGeom>
        </p:spPr>
        <p:txBody>
          <a:bodyPr/>
          <a:lstStyle>
            <a:lvl1pPr>
              <a:defRPr>
                <a:solidFill>
                  <a:schemeClr val="bg1"/>
                </a:solidFill>
              </a:defRPr>
            </a:lvl1pPr>
          </a:lstStyle>
          <a:p>
            <a:pPr defTabSz="1091246"/>
            <a:r>
              <a:rPr lang="en-US" smtClean="0">
                <a:solidFill>
                  <a:srgbClr val="FFFFFF"/>
                </a:solidFill>
              </a:rPr>
              <a:t>Microsoft Confidential – Internal Use Only </a:t>
            </a:r>
            <a:endParaRPr lang="en-US" dirty="0">
              <a:solidFill>
                <a:srgbClr val="FFFFFF"/>
              </a:solidFill>
            </a:endParaRPr>
          </a:p>
        </p:txBody>
      </p:sp>
      <p:sp>
        <p:nvSpPr>
          <p:cNvPr id="7" name="Slide Number Placeholder 4"/>
          <p:cNvSpPr>
            <a:spLocks noGrp="1"/>
          </p:cNvSpPr>
          <p:nvPr>
            <p:ph type="sldNum" sz="quarter" idx="12"/>
          </p:nvPr>
        </p:nvSpPr>
        <p:spPr>
          <a:xfrm>
            <a:off x="4419" y="6578600"/>
            <a:ext cx="503581" cy="249274"/>
          </a:xfrm>
          <a:prstGeom prst="rect">
            <a:avLst/>
          </a:prstGeom>
        </p:spPr>
        <p:txBody>
          <a:bodyPr/>
          <a:lstStyle>
            <a:lvl1pPr>
              <a:defRPr>
                <a:solidFill>
                  <a:schemeClr val="bg1"/>
                </a:solidFill>
              </a:defRPr>
            </a:lvl1pPr>
          </a:lstStyle>
          <a:p>
            <a:pPr defTabSz="1091246"/>
            <a:fld id="{701EF8F4-3127-4F0B-9FA1-9C31610D72B1}" type="slidenum">
              <a:rPr lang="en-US" smtClean="0">
                <a:solidFill>
                  <a:srgbClr val="FFFFFF"/>
                </a:solidFill>
              </a:rPr>
              <a:pPr defTabSz="1091246"/>
              <a:t>‹#›</a:t>
            </a:fld>
            <a:endParaRPr lang="en-US" dirty="0">
              <a:solidFill>
                <a:srgbClr val="FFFFFF"/>
              </a:solidFill>
            </a:endParaRPr>
          </a:p>
        </p:txBody>
      </p:sp>
    </p:spTree>
    <p:extLst>
      <p:ext uri="{BB962C8B-B14F-4D97-AF65-F5344CB8AC3E}">
        <p14:creationId xmlns:p14="http://schemas.microsoft.com/office/powerpoint/2010/main" val="3867525157"/>
      </p:ext>
    </p:extLst>
  </p:cSld>
  <p:clrMapOvr>
    <a:masterClrMapping/>
  </p:clrMapOvr>
  <p:transition>
    <p:fade/>
  </p:transition>
  <p:timing>
    <p:tnLst>
      <p:par>
        <p:cTn id="1" dur="indefinite" restart="never" nodeType="tmRoot"/>
      </p:par>
    </p:tn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7_Custom Layout">
    <p:bg>
      <p:bgPr>
        <a:solidFill>
          <a:srgbClr val="D2D2D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06400" y="2311400"/>
            <a:ext cx="11582400" cy="1524000"/>
          </a:xfrm>
        </p:spPr>
        <p:txBody>
          <a:bodyPr anchor="b">
            <a:noAutofit/>
          </a:bodyPr>
          <a:lstStyle>
            <a:lvl1pPr algn="l" defTabSz="1091246" rtl="0" eaLnBrk="1" latinLnBrk="0" hangingPunct="1">
              <a:lnSpc>
                <a:spcPct val="90000"/>
              </a:lnSpc>
              <a:spcBef>
                <a:spcPct val="0"/>
              </a:spcBef>
              <a:buNone/>
              <a:defRPr lang="en-US" sz="7200" kern="1200" cap="none" baseline="0" dirty="0">
                <a:solidFill>
                  <a:srgbClr val="282828"/>
                </a:solidFill>
                <a:latin typeface="Segoe UI Light" pitchFamily="34" charset="0"/>
                <a:ea typeface="Segoe UI" pitchFamily="34" charset="0"/>
                <a:cs typeface="Segoe UI" pitchFamily="34" charset="0"/>
              </a:defRPr>
            </a:lvl1pPr>
          </a:lstStyle>
          <a:p>
            <a:r>
              <a:rPr lang="en-US" smtClean="0"/>
              <a:t>Click to edit Master title style</a:t>
            </a:r>
            <a:endParaRPr lang="en-US" dirty="0"/>
          </a:p>
        </p:txBody>
      </p:sp>
      <p:sp>
        <p:nvSpPr>
          <p:cNvPr id="4" name="Footer Placeholder 3"/>
          <p:cNvSpPr>
            <a:spLocks noGrp="1"/>
          </p:cNvSpPr>
          <p:nvPr>
            <p:ph type="ftr" sz="quarter" idx="11"/>
          </p:nvPr>
        </p:nvSpPr>
        <p:spPr>
          <a:xfrm>
            <a:off x="448213" y="6437245"/>
            <a:ext cx="3859607" cy="134483"/>
          </a:xfrm>
          <a:prstGeom prst="rect">
            <a:avLst/>
          </a:prstGeom>
        </p:spPr>
        <p:txBody>
          <a:bodyPr/>
          <a:lstStyle>
            <a:lvl1pPr>
              <a:defRPr>
                <a:solidFill>
                  <a:srgbClr val="282828"/>
                </a:solidFill>
              </a:defRPr>
            </a:lvl1pPr>
          </a:lstStyle>
          <a:p>
            <a:pPr defTabSz="1091246"/>
            <a:r>
              <a:rPr lang="en-US" smtClean="0"/>
              <a:t>Microsoft Confidential – Internal Use Only </a:t>
            </a:r>
            <a:endParaRPr lang="en-US" dirty="0"/>
          </a:p>
        </p:txBody>
      </p:sp>
      <p:sp>
        <p:nvSpPr>
          <p:cNvPr id="5" name="Slide Number Placeholder 4"/>
          <p:cNvSpPr>
            <a:spLocks noGrp="1"/>
          </p:cNvSpPr>
          <p:nvPr>
            <p:ph type="sldNum" sz="quarter" idx="12"/>
          </p:nvPr>
        </p:nvSpPr>
        <p:spPr>
          <a:xfrm>
            <a:off x="11367171" y="6437245"/>
            <a:ext cx="555596" cy="134483"/>
          </a:xfrm>
          <a:prstGeom prst="rect">
            <a:avLst/>
          </a:prstGeom>
        </p:spPr>
        <p:txBody>
          <a:bodyPr/>
          <a:lstStyle>
            <a:lvl1pPr>
              <a:defRPr>
                <a:solidFill>
                  <a:srgbClr val="282828"/>
                </a:solidFill>
              </a:defRPr>
            </a:lvl1pPr>
          </a:lstStyle>
          <a:p>
            <a:pPr defTabSz="1091246"/>
            <a:fld id="{701EF8F4-3127-4F0B-9FA1-9C31610D72B1}" type="slidenum">
              <a:rPr lang="en-US" smtClean="0"/>
              <a:pPr defTabSz="1091246"/>
              <a:t>‹#›</a:t>
            </a:fld>
            <a:endParaRPr lang="en-US" dirty="0"/>
          </a:p>
        </p:txBody>
      </p:sp>
    </p:spTree>
    <p:extLst>
      <p:ext uri="{BB962C8B-B14F-4D97-AF65-F5344CB8AC3E}">
        <p14:creationId xmlns:p14="http://schemas.microsoft.com/office/powerpoint/2010/main" val="1214573835"/>
      </p:ext>
    </p:extLst>
  </p:cSld>
  <p:clrMapOvr>
    <a:masterClrMapping/>
  </p:clrMapOvr>
  <p:transition>
    <p:fade/>
  </p:transition>
  <p:timing>
    <p:tnLst>
      <p:par>
        <p:cTn id="1" dur="indefinite" restart="never" nodeType="tmRoot"/>
      </p:par>
    </p:tn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8_Custom Layout">
    <p:bg>
      <p:bgPr>
        <a:solidFill>
          <a:srgbClr val="009E49"/>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06400" y="2311400"/>
            <a:ext cx="11582400" cy="1524000"/>
          </a:xfrm>
        </p:spPr>
        <p:txBody>
          <a:bodyPr anchor="b">
            <a:noAutofit/>
          </a:bodyPr>
          <a:lstStyle>
            <a:lvl1pPr algn="l" defTabSz="1091246" rtl="0" eaLnBrk="1" latinLnBrk="0" hangingPunct="1">
              <a:lnSpc>
                <a:spcPct val="90000"/>
              </a:lnSpc>
              <a:spcBef>
                <a:spcPct val="0"/>
              </a:spcBef>
              <a:buNone/>
              <a:defRPr lang="en-US" sz="7200" kern="1200" cap="none" baseline="0" dirty="0">
                <a:solidFill>
                  <a:schemeClr val="bg1"/>
                </a:solidFill>
                <a:latin typeface="Segoe UI Light" pitchFamily="34" charset="0"/>
                <a:ea typeface="Segoe UI" pitchFamily="34" charset="0"/>
                <a:cs typeface="Segoe UI" pitchFamily="34" charset="0"/>
              </a:defRPr>
            </a:lvl1pPr>
          </a:lstStyle>
          <a:p>
            <a:r>
              <a:rPr lang="en-US" smtClean="0"/>
              <a:t>Click to edit Master title style</a:t>
            </a:r>
            <a:endParaRPr lang="en-US" dirty="0"/>
          </a:p>
        </p:txBody>
      </p:sp>
      <p:sp>
        <p:nvSpPr>
          <p:cNvPr id="4" name="Footer Placeholder 3"/>
          <p:cNvSpPr>
            <a:spLocks noGrp="1"/>
          </p:cNvSpPr>
          <p:nvPr>
            <p:ph type="ftr" sz="quarter" idx="11"/>
          </p:nvPr>
        </p:nvSpPr>
        <p:spPr>
          <a:xfrm>
            <a:off x="448213" y="6437245"/>
            <a:ext cx="3859607" cy="134483"/>
          </a:xfrm>
          <a:prstGeom prst="rect">
            <a:avLst/>
          </a:prstGeom>
        </p:spPr>
        <p:txBody>
          <a:bodyPr/>
          <a:lstStyle>
            <a:lvl1pPr>
              <a:defRPr>
                <a:solidFill>
                  <a:schemeClr val="bg1"/>
                </a:solidFill>
              </a:defRPr>
            </a:lvl1pPr>
          </a:lstStyle>
          <a:p>
            <a:pPr defTabSz="1091246"/>
            <a:r>
              <a:rPr lang="en-US" smtClean="0">
                <a:solidFill>
                  <a:srgbClr val="FFFFFF"/>
                </a:solidFill>
              </a:rPr>
              <a:t>Microsoft Confidential – Internal Use Only </a:t>
            </a:r>
            <a:endParaRPr lang="en-US" dirty="0">
              <a:solidFill>
                <a:srgbClr val="FFFFFF"/>
              </a:solidFill>
            </a:endParaRPr>
          </a:p>
        </p:txBody>
      </p:sp>
      <p:sp>
        <p:nvSpPr>
          <p:cNvPr id="7" name="Slide Number Placeholder 4"/>
          <p:cNvSpPr>
            <a:spLocks noGrp="1"/>
          </p:cNvSpPr>
          <p:nvPr>
            <p:ph type="sldNum" sz="quarter" idx="12"/>
          </p:nvPr>
        </p:nvSpPr>
        <p:spPr>
          <a:xfrm>
            <a:off x="4419" y="6578600"/>
            <a:ext cx="503581" cy="249274"/>
          </a:xfrm>
          <a:prstGeom prst="rect">
            <a:avLst/>
          </a:prstGeom>
        </p:spPr>
        <p:txBody>
          <a:bodyPr/>
          <a:lstStyle>
            <a:lvl1pPr>
              <a:defRPr>
                <a:solidFill>
                  <a:schemeClr val="bg1"/>
                </a:solidFill>
              </a:defRPr>
            </a:lvl1pPr>
          </a:lstStyle>
          <a:p>
            <a:pPr defTabSz="1091246"/>
            <a:fld id="{701EF8F4-3127-4F0B-9FA1-9C31610D72B1}" type="slidenum">
              <a:rPr lang="en-US" smtClean="0">
                <a:solidFill>
                  <a:srgbClr val="FFFFFF"/>
                </a:solidFill>
              </a:rPr>
              <a:pPr defTabSz="1091246"/>
              <a:t>‹#›</a:t>
            </a:fld>
            <a:endParaRPr lang="en-US" dirty="0">
              <a:solidFill>
                <a:srgbClr val="FFFFFF"/>
              </a:solidFill>
            </a:endParaRPr>
          </a:p>
        </p:txBody>
      </p:sp>
    </p:spTree>
    <p:extLst>
      <p:ext uri="{BB962C8B-B14F-4D97-AF65-F5344CB8AC3E}">
        <p14:creationId xmlns:p14="http://schemas.microsoft.com/office/powerpoint/2010/main" val="2296517090"/>
      </p:ext>
    </p:extLst>
  </p:cSld>
  <p:clrMapOvr>
    <a:masterClrMapping/>
  </p:clrMapOvr>
  <p:transition>
    <p:fade/>
  </p:transition>
  <p:timing>
    <p:tnLst>
      <p:par>
        <p:cTn id="1" dur="indefinite" restart="never" nodeType="tmRoot"/>
      </p:par>
    </p:tn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Subtitle / Title / Single column">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93800"/>
            <a:ext cx="11582400" cy="5344160"/>
          </a:xfrm>
        </p:spPr>
        <p:txBody>
          <a:bodyPr>
            <a:normAutofit/>
          </a:bodyPr>
          <a:lstStyle>
            <a:lvl1pPr marL="0" indent="0">
              <a:spcBef>
                <a:spcPts val="1680"/>
              </a:spcBef>
              <a:spcAft>
                <a:spcPts val="960"/>
              </a:spcAft>
              <a:buClr>
                <a:schemeClr val="tx1">
                  <a:lumMod val="50000"/>
                  <a:lumOff val="50000"/>
                </a:schemeClr>
              </a:buClr>
              <a:buNone/>
              <a:defRPr lang="en-US" sz="3360" kern="1200" dirty="0" smtClean="0">
                <a:solidFill>
                  <a:srgbClr val="282828"/>
                </a:solidFill>
                <a:latin typeface="Segoe UI Light" pitchFamily="34" charset="0"/>
                <a:ea typeface="Segoe UI" pitchFamily="34" charset="0"/>
                <a:cs typeface="Segoe UI" pitchFamily="34" charset="0"/>
              </a:defRPr>
            </a:lvl1pPr>
            <a:lvl2pPr>
              <a:spcBef>
                <a:spcPts val="0"/>
              </a:spcBef>
              <a:spcAft>
                <a:spcPts val="600"/>
              </a:spcAft>
              <a:buClr>
                <a:schemeClr val="bg2">
                  <a:lumMod val="50000"/>
                </a:schemeClr>
              </a:buClr>
              <a:defRPr sz="2880">
                <a:solidFill>
                  <a:srgbClr val="282828"/>
                </a:solidFill>
                <a:latin typeface="Segoe UI Light" pitchFamily="34" charset="0"/>
              </a:defRPr>
            </a:lvl2pPr>
          </a:lstStyle>
          <a:p>
            <a:pPr marL="548640" lvl="0" indent="-548640" algn="l" defTabSz="1091246" rtl="0" eaLnBrk="1" latinLnBrk="0" hangingPunct="1">
              <a:spcBef>
                <a:spcPct val="20000"/>
              </a:spcBef>
              <a:buClr>
                <a:schemeClr val="tx1">
                  <a:lumMod val="75000"/>
                  <a:lumOff val="25000"/>
                </a:schemeClr>
              </a:buClr>
              <a:buFont typeface="Arial" pitchFamily="34" charset="0"/>
              <a:buChar char="•"/>
            </a:pPr>
            <a:r>
              <a:rPr lang="en-US" smtClean="0"/>
              <a:t>Click to edit Master text styles</a:t>
            </a:r>
          </a:p>
          <a:p>
            <a:pPr marL="548640" lvl="1" indent="-548640" algn="l" defTabSz="1091246" rtl="0" eaLnBrk="1" latinLnBrk="0" hangingPunct="1">
              <a:spcBef>
                <a:spcPct val="20000"/>
              </a:spcBef>
              <a:buClr>
                <a:schemeClr val="tx1">
                  <a:lumMod val="75000"/>
                  <a:lumOff val="25000"/>
                </a:schemeClr>
              </a:buClr>
              <a:buFont typeface="Arial" pitchFamily="34" charset="0"/>
              <a:buChar char="•"/>
            </a:pPr>
            <a:r>
              <a:rPr lang="en-US" smtClean="0"/>
              <a:t>Second level</a:t>
            </a:r>
          </a:p>
          <a:p>
            <a:pPr marL="548640" lvl="2" indent="-548640" algn="l" defTabSz="1091246" rtl="0" eaLnBrk="1" latinLnBrk="0" hangingPunct="1">
              <a:spcBef>
                <a:spcPct val="20000"/>
              </a:spcBef>
              <a:buClr>
                <a:schemeClr val="tx1">
                  <a:lumMod val="75000"/>
                  <a:lumOff val="25000"/>
                </a:schemeClr>
              </a:buClr>
              <a:buFont typeface="Arial" pitchFamily="34" charset="0"/>
              <a:buChar char="•"/>
            </a:pPr>
            <a:r>
              <a:rPr lang="en-US" smtClean="0"/>
              <a:t>Third level</a:t>
            </a:r>
          </a:p>
        </p:txBody>
      </p:sp>
      <p:sp>
        <p:nvSpPr>
          <p:cNvPr id="5" name="Footer Placeholder 4"/>
          <p:cNvSpPr>
            <a:spLocks noGrp="1"/>
          </p:cNvSpPr>
          <p:nvPr>
            <p:ph type="ftr" sz="quarter" idx="11"/>
          </p:nvPr>
        </p:nvSpPr>
        <p:spPr>
          <a:xfrm>
            <a:off x="448213" y="6437245"/>
            <a:ext cx="3859607" cy="134483"/>
          </a:xfrm>
          <a:prstGeom prst="rect">
            <a:avLst/>
          </a:prstGeom>
        </p:spPr>
        <p:txBody>
          <a:bodyPr/>
          <a:lstStyle/>
          <a:p>
            <a:pPr defTabSz="1091246"/>
            <a:r>
              <a:rPr lang="en-US" smtClean="0">
                <a:solidFill>
                  <a:srgbClr val="000000"/>
                </a:solidFill>
              </a:rPr>
              <a:t>Microsoft Confidential – Internal Use Only </a:t>
            </a:r>
            <a:endParaRPr lang="en-US" dirty="0">
              <a:solidFill>
                <a:srgbClr val="000000"/>
              </a:solidFill>
            </a:endParaRPr>
          </a:p>
        </p:txBody>
      </p:sp>
      <p:sp>
        <p:nvSpPr>
          <p:cNvPr id="6" name="Slide Number Placeholder 5"/>
          <p:cNvSpPr>
            <a:spLocks noGrp="1"/>
          </p:cNvSpPr>
          <p:nvPr>
            <p:ph type="sldNum" sz="quarter" idx="12"/>
          </p:nvPr>
        </p:nvSpPr>
        <p:spPr>
          <a:xfrm>
            <a:off x="11367171" y="6437245"/>
            <a:ext cx="555596" cy="134483"/>
          </a:xfrm>
          <a:prstGeom prst="rect">
            <a:avLst/>
          </a:prstGeom>
        </p:spPr>
        <p:txBody>
          <a:bodyPr/>
          <a:lstStyle>
            <a:lvl1pPr>
              <a:defRPr>
                <a:solidFill>
                  <a:srgbClr val="282828"/>
                </a:solidFill>
              </a:defRPr>
            </a:lvl1pPr>
          </a:lstStyle>
          <a:p>
            <a:pPr defTabSz="1091246"/>
            <a:fld id="{701EF8F4-3127-4F0B-9FA1-9C31610D72B1}" type="slidenum">
              <a:rPr lang="en-US" smtClean="0"/>
              <a:pPr defTabSz="1091246"/>
              <a:t>‹#›</a:t>
            </a:fld>
            <a:endParaRPr lang="en-US" dirty="0"/>
          </a:p>
        </p:txBody>
      </p:sp>
      <p:sp>
        <p:nvSpPr>
          <p:cNvPr id="9" name="Text Placeholder 8"/>
          <p:cNvSpPr>
            <a:spLocks noGrp="1"/>
          </p:cNvSpPr>
          <p:nvPr>
            <p:ph type="body" sz="quarter" idx="13" hasCustomPrompt="1"/>
          </p:nvPr>
        </p:nvSpPr>
        <p:spPr>
          <a:xfrm>
            <a:off x="304800" y="279402"/>
            <a:ext cx="11582400" cy="771524"/>
          </a:xfrm>
        </p:spPr>
        <p:txBody>
          <a:bodyPr>
            <a:noAutofit/>
          </a:bodyPr>
          <a:lstStyle>
            <a:lvl1pPr marL="0" indent="0" algn="l" defTabSz="1091246" rtl="0" eaLnBrk="1" latinLnBrk="0" hangingPunct="1">
              <a:spcBef>
                <a:spcPct val="0"/>
              </a:spcBef>
              <a:buNone/>
              <a:defRPr lang="en-US" sz="4320" kern="1200" cap="none" baseline="0" dirty="0">
                <a:solidFill>
                  <a:srgbClr val="969696"/>
                </a:solidFill>
                <a:latin typeface="Segoe UI Light" pitchFamily="34" charset="0"/>
                <a:ea typeface="Segoe UI" pitchFamily="34" charset="0"/>
                <a:cs typeface="Segoe UI" pitchFamily="34" charset="0"/>
              </a:defRPr>
            </a:lvl1pPr>
          </a:lstStyle>
          <a:p>
            <a:pPr lvl="0"/>
            <a:r>
              <a:rPr lang="en-US" dirty="0" smtClean="0"/>
              <a:t>Click to edit Master title style</a:t>
            </a:r>
            <a:endParaRPr lang="en-US" dirty="0"/>
          </a:p>
        </p:txBody>
      </p:sp>
    </p:spTree>
    <p:extLst>
      <p:ext uri="{BB962C8B-B14F-4D97-AF65-F5344CB8AC3E}">
        <p14:creationId xmlns:p14="http://schemas.microsoft.com/office/powerpoint/2010/main" val="3322114138"/>
      </p:ext>
    </p:extLst>
  </p:cSld>
  <p:clrMapOvr>
    <a:masterClrMapping/>
  </p:clrMapOvr>
  <p:transition>
    <p:fade/>
  </p:transition>
  <p:timing>
    <p:tnLst>
      <p:par>
        <p:cTn id="1" dur="indefinite" restart="never" nodeType="tmRoot"/>
      </p:par>
    </p:tn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1_Subtitle / Title / 3 column">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448213" y="6437245"/>
            <a:ext cx="3859607" cy="134483"/>
          </a:xfrm>
          <a:prstGeom prst="rect">
            <a:avLst/>
          </a:prstGeom>
        </p:spPr>
        <p:txBody>
          <a:bodyPr/>
          <a:lstStyle/>
          <a:p>
            <a:pPr defTabSz="1091246"/>
            <a:r>
              <a:rPr lang="en-US" smtClean="0">
                <a:solidFill>
                  <a:srgbClr val="000000"/>
                </a:solidFill>
              </a:rPr>
              <a:t>Microsoft Confidential – Internal Use Only </a:t>
            </a:r>
            <a:endParaRPr lang="en-US" dirty="0">
              <a:solidFill>
                <a:srgbClr val="000000"/>
              </a:solidFill>
            </a:endParaRPr>
          </a:p>
        </p:txBody>
      </p:sp>
      <p:sp>
        <p:nvSpPr>
          <p:cNvPr id="6" name="Slide Number Placeholder 5"/>
          <p:cNvSpPr>
            <a:spLocks noGrp="1"/>
          </p:cNvSpPr>
          <p:nvPr>
            <p:ph type="sldNum" sz="quarter" idx="12"/>
          </p:nvPr>
        </p:nvSpPr>
        <p:spPr>
          <a:xfrm>
            <a:off x="11367171" y="6437245"/>
            <a:ext cx="555596" cy="134483"/>
          </a:xfrm>
          <a:prstGeom prst="rect">
            <a:avLst/>
          </a:prstGeom>
        </p:spPr>
        <p:txBody>
          <a:bodyPr/>
          <a:lstStyle>
            <a:lvl1pPr>
              <a:defRPr>
                <a:solidFill>
                  <a:srgbClr val="282828"/>
                </a:solidFill>
              </a:defRPr>
            </a:lvl1pPr>
          </a:lstStyle>
          <a:p>
            <a:pPr defTabSz="1091246"/>
            <a:fld id="{701EF8F4-3127-4F0B-9FA1-9C31610D72B1}" type="slidenum">
              <a:rPr lang="en-US" smtClean="0"/>
              <a:pPr defTabSz="1091246"/>
              <a:t>‹#›</a:t>
            </a:fld>
            <a:endParaRPr lang="en-US" dirty="0"/>
          </a:p>
        </p:txBody>
      </p:sp>
      <p:sp>
        <p:nvSpPr>
          <p:cNvPr id="9" name="Text Placeholder 8"/>
          <p:cNvSpPr>
            <a:spLocks noGrp="1"/>
          </p:cNvSpPr>
          <p:nvPr>
            <p:ph type="body" sz="quarter" idx="13" hasCustomPrompt="1"/>
          </p:nvPr>
        </p:nvSpPr>
        <p:spPr>
          <a:xfrm>
            <a:off x="304800" y="279402"/>
            <a:ext cx="11582400" cy="771524"/>
          </a:xfrm>
        </p:spPr>
        <p:txBody>
          <a:bodyPr>
            <a:noAutofit/>
          </a:bodyPr>
          <a:lstStyle>
            <a:lvl1pPr marL="0" indent="0" algn="l" defTabSz="1091246" rtl="0" eaLnBrk="1" latinLnBrk="0" hangingPunct="1">
              <a:spcBef>
                <a:spcPct val="0"/>
              </a:spcBef>
              <a:buNone/>
              <a:defRPr lang="en-US" sz="4320" kern="1200" cap="none" baseline="0" dirty="0">
                <a:solidFill>
                  <a:srgbClr val="969696"/>
                </a:solidFill>
                <a:latin typeface="Segoe UI Light" pitchFamily="34" charset="0"/>
                <a:ea typeface="Segoe UI" pitchFamily="34" charset="0"/>
                <a:cs typeface="Segoe UI" pitchFamily="34" charset="0"/>
              </a:defRPr>
            </a:lvl1pPr>
          </a:lstStyle>
          <a:p>
            <a:pPr lvl="0"/>
            <a:r>
              <a:rPr lang="en-US" dirty="0" smtClean="0"/>
              <a:t>Click to edit Master title style</a:t>
            </a:r>
            <a:endParaRPr lang="en-US" dirty="0"/>
          </a:p>
        </p:txBody>
      </p:sp>
      <p:sp>
        <p:nvSpPr>
          <p:cNvPr id="7" name="Content Placeholder 2"/>
          <p:cNvSpPr>
            <a:spLocks noGrp="1"/>
          </p:cNvSpPr>
          <p:nvPr>
            <p:ph idx="1"/>
          </p:nvPr>
        </p:nvSpPr>
        <p:spPr>
          <a:xfrm>
            <a:off x="315495" y="1193800"/>
            <a:ext cx="11582400" cy="609600"/>
          </a:xfrm>
        </p:spPr>
        <p:txBody>
          <a:bodyPr>
            <a:noAutofit/>
          </a:bodyPr>
          <a:lstStyle>
            <a:lvl1pPr marL="0" indent="0">
              <a:buNone/>
              <a:defRPr/>
            </a:lvl1pPr>
          </a:lstStyle>
          <a:p>
            <a:pPr lvl="0"/>
            <a:r>
              <a:rPr lang="en-US" smtClean="0">
                <a:solidFill>
                  <a:srgbClr val="0072C6"/>
                </a:solidFill>
                <a:latin typeface="Segoe UI" pitchFamily="34" charset="0"/>
              </a:rPr>
              <a:t>Click to edit Master text styles</a:t>
            </a:r>
          </a:p>
        </p:txBody>
      </p:sp>
      <p:sp>
        <p:nvSpPr>
          <p:cNvPr id="8" name="Content Placeholder 2"/>
          <p:cNvSpPr txBox="1">
            <a:spLocks/>
          </p:cNvSpPr>
          <p:nvPr userDrawn="1"/>
        </p:nvSpPr>
        <p:spPr>
          <a:xfrm>
            <a:off x="304800" y="1844040"/>
            <a:ext cx="11582400" cy="4632960"/>
          </a:xfrm>
          <a:prstGeom prst="rect">
            <a:avLst/>
          </a:prstGeom>
        </p:spPr>
        <p:txBody>
          <a:bodyPr vert="horz" lIns="109129" tIns="54559" rIns="109129" bIns="54559" numCol="3" spcCol="182880" rtlCol="0">
            <a:normAutofit/>
          </a:bodyPr>
          <a:lstStyle>
            <a:lvl1pPr marL="0" indent="0" algn="l" defTabSz="909372" rtl="0" eaLnBrk="1" latinLnBrk="0" hangingPunct="1">
              <a:spcBef>
                <a:spcPts val="1400"/>
              </a:spcBef>
              <a:spcAft>
                <a:spcPts val="800"/>
              </a:spcAft>
              <a:buClr>
                <a:schemeClr val="tx1">
                  <a:lumMod val="50000"/>
                  <a:lumOff val="50000"/>
                </a:schemeClr>
              </a:buClr>
              <a:buFont typeface="Arial" pitchFamily="34" charset="0"/>
              <a:buNone/>
              <a:defRPr lang="en-US" sz="2800" kern="1200" dirty="0" smtClean="0">
                <a:solidFill>
                  <a:srgbClr val="282828"/>
                </a:solidFill>
                <a:latin typeface="Segoe UI Light" pitchFamily="34" charset="0"/>
                <a:ea typeface="Segoe UI" pitchFamily="34" charset="0"/>
                <a:cs typeface="Segoe UI" pitchFamily="34" charset="0"/>
              </a:defRPr>
            </a:lvl1pPr>
            <a:lvl2pPr marL="687444" indent="-232843" algn="l" defTabSz="909372" rtl="0" eaLnBrk="1" latinLnBrk="0" hangingPunct="1">
              <a:spcBef>
                <a:spcPts val="0"/>
              </a:spcBef>
              <a:spcAft>
                <a:spcPts val="500"/>
              </a:spcAft>
              <a:buClr>
                <a:schemeClr val="bg2">
                  <a:lumMod val="50000"/>
                </a:schemeClr>
              </a:buClr>
              <a:buFont typeface="Arial" pitchFamily="34" charset="0"/>
              <a:buChar char="•"/>
              <a:defRPr sz="2400" kern="1200" baseline="0">
                <a:solidFill>
                  <a:srgbClr val="282828"/>
                </a:solidFill>
                <a:latin typeface="Segoe UI Light" pitchFamily="34" charset="0"/>
                <a:ea typeface="Segoe UI" pitchFamily="34" charset="0"/>
                <a:cs typeface="Segoe UI" pitchFamily="34" charset="0"/>
              </a:defRPr>
            </a:lvl2pPr>
            <a:lvl3pPr marL="909191" indent="0" algn="l" defTabSz="909372" rtl="0" eaLnBrk="1" latinLnBrk="0" hangingPunct="1">
              <a:spcBef>
                <a:spcPct val="20000"/>
              </a:spcBef>
              <a:buFont typeface="Arial" pitchFamily="34" charset="0"/>
              <a:buNone/>
              <a:defRPr sz="2400" kern="1200">
                <a:solidFill>
                  <a:schemeClr val="tx1">
                    <a:lumMod val="75000"/>
                    <a:lumOff val="25000"/>
                  </a:schemeClr>
                </a:solidFill>
                <a:latin typeface="Segoe UI" pitchFamily="34" charset="0"/>
                <a:ea typeface="Segoe UI" pitchFamily="34" charset="0"/>
                <a:cs typeface="Segoe UI" pitchFamily="34" charset="0"/>
              </a:defRPr>
            </a:lvl3pPr>
            <a:lvl4pPr marL="1591397" indent="-227341" algn="l" defTabSz="909372" rtl="0" eaLnBrk="1" latinLnBrk="0" hangingPunct="1">
              <a:spcBef>
                <a:spcPct val="20000"/>
              </a:spcBef>
              <a:buFont typeface="Arial" pitchFamily="34" charset="0"/>
              <a:buChar char="–"/>
              <a:defRPr sz="2400" kern="1200">
                <a:solidFill>
                  <a:schemeClr val="tx1">
                    <a:lumMod val="75000"/>
                    <a:lumOff val="25000"/>
                  </a:schemeClr>
                </a:solidFill>
                <a:latin typeface="Segoe UI" pitchFamily="34" charset="0"/>
                <a:ea typeface="Segoe UI" pitchFamily="34" charset="0"/>
                <a:cs typeface="Segoe UI" pitchFamily="34" charset="0"/>
              </a:defRPr>
            </a:lvl4pPr>
            <a:lvl5pPr marL="2046079" indent="-227341" algn="l" defTabSz="909372" rtl="0" eaLnBrk="1" latinLnBrk="0" hangingPunct="1">
              <a:spcBef>
                <a:spcPct val="20000"/>
              </a:spcBef>
              <a:buFont typeface="Arial" pitchFamily="34" charset="0"/>
              <a:buChar char="»"/>
              <a:defRPr sz="2400" kern="1200">
                <a:solidFill>
                  <a:schemeClr val="tx1">
                    <a:lumMod val="75000"/>
                    <a:lumOff val="25000"/>
                  </a:schemeClr>
                </a:solidFill>
                <a:latin typeface="Segoe UI" pitchFamily="34" charset="0"/>
                <a:ea typeface="Segoe UI" pitchFamily="34" charset="0"/>
                <a:cs typeface="Segoe UI" pitchFamily="34" charset="0"/>
              </a:defRPr>
            </a:lvl5pPr>
            <a:lvl6pPr marL="2500761" indent="-227341" algn="l" defTabSz="90937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55448" indent="-227341" algn="l" defTabSz="90937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10130" indent="-227341" algn="l" defTabSz="90937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64809" indent="-227341" algn="l" defTabSz="90937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720"/>
              </a:spcBef>
              <a:spcAft>
                <a:spcPts val="360"/>
              </a:spcAft>
              <a:buClr>
                <a:srgbClr val="000000">
                  <a:lumMod val="50000"/>
                  <a:lumOff val="50000"/>
                </a:srgbClr>
              </a:buClr>
            </a:pPr>
            <a:r>
              <a:rPr sz="2160">
                <a:latin typeface="Segoe UI" pitchFamily="34" charset="0"/>
              </a:rPr>
              <a:t>Item 1</a:t>
            </a:r>
          </a:p>
          <a:p>
            <a:pPr>
              <a:spcBef>
                <a:spcPts val="720"/>
              </a:spcBef>
              <a:spcAft>
                <a:spcPts val="360"/>
              </a:spcAft>
              <a:buClr>
                <a:srgbClr val="000000">
                  <a:lumMod val="50000"/>
                  <a:lumOff val="50000"/>
                </a:srgbClr>
              </a:buClr>
            </a:pPr>
            <a:r>
              <a:rPr sz="2160">
                <a:latin typeface="Segoe UI" pitchFamily="34" charset="0"/>
              </a:rPr>
              <a:t>Item 2</a:t>
            </a:r>
          </a:p>
          <a:p>
            <a:pPr>
              <a:spcBef>
                <a:spcPts val="720"/>
              </a:spcBef>
              <a:spcAft>
                <a:spcPts val="360"/>
              </a:spcAft>
              <a:buClr>
                <a:srgbClr val="000000">
                  <a:lumMod val="50000"/>
                  <a:lumOff val="50000"/>
                </a:srgbClr>
              </a:buClr>
            </a:pPr>
            <a:r>
              <a:rPr sz="2160">
                <a:latin typeface="Segoe UI" pitchFamily="34" charset="0"/>
              </a:rPr>
              <a:t>Item 3</a:t>
            </a:r>
          </a:p>
          <a:p>
            <a:pPr>
              <a:spcBef>
                <a:spcPts val="720"/>
              </a:spcBef>
              <a:spcAft>
                <a:spcPts val="360"/>
              </a:spcAft>
              <a:buClr>
                <a:srgbClr val="000000">
                  <a:lumMod val="50000"/>
                  <a:lumOff val="50000"/>
                </a:srgbClr>
              </a:buClr>
            </a:pPr>
            <a:r>
              <a:rPr sz="2160">
                <a:latin typeface="Segoe UI" pitchFamily="34" charset="0"/>
              </a:rPr>
              <a:t>Item 4</a:t>
            </a:r>
          </a:p>
          <a:p>
            <a:pPr>
              <a:spcBef>
                <a:spcPts val="720"/>
              </a:spcBef>
              <a:spcAft>
                <a:spcPts val="360"/>
              </a:spcAft>
              <a:buClr>
                <a:srgbClr val="000000">
                  <a:lumMod val="50000"/>
                  <a:lumOff val="50000"/>
                </a:srgbClr>
              </a:buClr>
            </a:pPr>
            <a:r>
              <a:rPr sz="2160">
                <a:latin typeface="Segoe UI" pitchFamily="34" charset="0"/>
              </a:rPr>
              <a:t>Item 5</a:t>
            </a:r>
          </a:p>
          <a:p>
            <a:pPr>
              <a:spcBef>
                <a:spcPts val="720"/>
              </a:spcBef>
              <a:spcAft>
                <a:spcPts val="360"/>
              </a:spcAft>
              <a:buClr>
                <a:srgbClr val="000000">
                  <a:lumMod val="50000"/>
                  <a:lumOff val="50000"/>
                </a:srgbClr>
              </a:buClr>
            </a:pPr>
            <a:r>
              <a:rPr sz="2160">
                <a:latin typeface="Segoe UI" pitchFamily="34" charset="0"/>
              </a:rPr>
              <a:t>Item 6</a:t>
            </a:r>
          </a:p>
          <a:p>
            <a:pPr>
              <a:spcBef>
                <a:spcPts val="720"/>
              </a:spcBef>
              <a:spcAft>
                <a:spcPts val="360"/>
              </a:spcAft>
              <a:buClr>
                <a:srgbClr val="000000">
                  <a:lumMod val="50000"/>
                  <a:lumOff val="50000"/>
                </a:srgbClr>
              </a:buClr>
            </a:pPr>
            <a:r>
              <a:rPr sz="2160">
                <a:latin typeface="Segoe UI" pitchFamily="34" charset="0"/>
              </a:rPr>
              <a:t>Item 7</a:t>
            </a:r>
          </a:p>
          <a:p>
            <a:pPr>
              <a:spcBef>
                <a:spcPts val="720"/>
              </a:spcBef>
              <a:spcAft>
                <a:spcPts val="360"/>
              </a:spcAft>
              <a:buClr>
                <a:srgbClr val="000000">
                  <a:lumMod val="50000"/>
                  <a:lumOff val="50000"/>
                </a:srgbClr>
              </a:buClr>
            </a:pPr>
            <a:r>
              <a:rPr sz="2160">
                <a:latin typeface="Segoe UI" pitchFamily="34" charset="0"/>
              </a:rPr>
              <a:t>Item 8</a:t>
            </a:r>
          </a:p>
          <a:p>
            <a:pPr>
              <a:spcBef>
                <a:spcPts val="720"/>
              </a:spcBef>
              <a:spcAft>
                <a:spcPts val="360"/>
              </a:spcAft>
              <a:buClr>
                <a:srgbClr val="000000">
                  <a:lumMod val="50000"/>
                  <a:lumOff val="50000"/>
                </a:srgbClr>
              </a:buClr>
            </a:pPr>
            <a:r>
              <a:rPr sz="2160">
                <a:latin typeface="Segoe UI" pitchFamily="34" charset="0"/>
              </a:rPr>
              <a:t>Item 9</a:t>
            </a:r>
          </a:p>
          <a:p>
            <a:pPr>
              <a:spcBef>
                <a:spcPts val="720"/>
              </a:spcBef>
              <a:spcAft>
                <a:spcPts val="360"/>
              </a:spcAft>
              <a:buClr>
                <a:srgbClr val="000000">
                  <a:lumMod val="50000"/>
                  <a:lumOff val="50000"/>
                </a:srgbClr>
              </a:buClr>
            </a:pPr>
            <a:r>
              <a:rPr sz="2160">
                <a:latin typeface="Segoe UI" pitchFamily="34" charset="0"/>
              </a:rPr>
              <a:t>Item 10</a:t>
            </a:r>
          </a:p>
          <a:p>
            <a:pPr>
              <a:spcBef>
                <a:spcPts val="720"/>
              </a:spcBef>
              <a:spcAft>
                <a:spcPts val="360"/>
              </a:spcAft>
              <a:buClr>
                <a:srgbClr val="000000">
                  <a:lumMod val="50000"/>
                  <a:lumOff val="50000"/>
                </a:srgbClr>
              </a:buClr>
            </a:pPr>
            <a:r>
              <a:rPr sz="2160">
                <a:latin typeface="Segoe UI" pitchFamily="34" charset="0"/>
              </a:rPr>
              <a:t>Item 11</a:t>
            </a:r>
          </a:p>
          <a:p>
            <a:pPr>
              <a:spcBef>
                <a:spcPts val="720"/>
              </a:spcBef>
              <a:spcAft>
                <a:spcPts val="360"/>
              </a:spcAft>
              <a:buClr>
                <a:srgbClr val="000000">
                  <a:lumMod val="50000"/>
                  <a:lumOff val="50000"/>
                </a:srgbClr>
              </a:buClr>
            </a:pPr>
            <a:r>
              <a:rPr sz="2160">
                <a:latin typeface="Segoe UI" pitchFamily="34" charset="0"/>
              </a:rPr>
              <a:t>Item 12</a:t>
            </a:r>
          </a:p>
          <a:p>
            <a:pPr>
              <a:spcBef>
                <a:spcPts val="720"/>
              </a:spcBef>
              <a:spcAft>
                <a:spcPts val="360"/>
              </a:spcAft>
              <a:buClr>
                <a:srgbClr val="000000">
                  <a:lumMod val="50000"/>
                  <a:lumOff val="50000"/>
                </a:srgbClr>
              </a:buClr>
            </a:pPr>
            <a:r>
              <a:rPr sz="2160">
                <a:latin typeface="Segoe UI" pitchFamily="34" charset="0"/>
              </a:rPr>
              <a:t>Item 13</a:t>
            </a:r>
          </a:p>
          <a:p>
            <a:pPr>
              <a:spcBef>
                <a:spcPts val="720"/>
              </a:spcBef>
              <a:spcAft>
                <a:spcPts val="360"/>
              </a:spcAft>
              <a:buClr>
                <a:srgbClr val="000000">
                  <a:lumMod val="50000"/>
                  <a:lumOff val="50000"/>
                </a:srgbClr>
              </a:buClr>
            </a:pPr>
            <a:r>
              <a:rPr sz="2160">
                <a:latin typeface="Segoe UI" pitchFamily="34" charset="0"/>
              </a:rPr>
              <a:t>Item 14</a:t>
            </a:r>
          </a:p>
          <a:p>
            <a:pPr>
              <a:spcBef>
                <a:spcPts val="720"/>
              </a:spcBef>
              <a:spcAft>
                <a:spcPts val="360"/>
              </a:spcAft>
              <a:buClr>
                <a:srgbClr val="000000">
                  <a:lumMod val="50000"/>
                  <a:lumOff val="50000"/>
                </a:srgbClr>
              </a:buClr>
            </a:pPr>
            <a:r>
              <a:rPr sz="2160">
                <a:latin typeface="Segoe UI" pitchFamily="34" charset="0"/>
              </a:rPr>
              <a:t>Item 15</a:t>
            </a:r>
          </a:p>
          <a:p>
            <a:pPr>
              <a:spcBef>
                <a:spcPts val="720"/>
              </a:spcBef>
              <a:spcAft>
                <a:spcPts val="360"/>
              </a:spcAft>
              <a:buClr>
                <a:srgbClr val="000000">
                  <a:lumMod val="50000"/>
                  <a:lumOff val="50000"/>
                </a:srgbClr>
              </a:buClr>
            </a:pPr>
            <a:r>
              <a:rPr sz="2160">
                <a:latin typeface="Segoe UI" pitchFamily="34" charset="0"/>
              </a:rPr>
              <a:t>Item 16</a:t>
            </a:r>
          </a:p>
          <a:p>
            <a:pPr>
              <a:spcBef>
                <a:spcPts val="720"/>
              </a:spcBef>
              <a:spcAft>
                <a:spcPts val="360"/>
              </a:spcAft>
              <a:buClr>
                <a:srgbClr val="000000">
                  <a:lumMod val="50000"/>
                  <a:lumOff val="50000"/>
                </a:srgbClr>
              </a:buClr>
            </a:pPr>
            <a:r>
              <a:rPr sz="2160">
                <a:latin typeface="Segoe UI" pitchFamily="34" charset="0"/>
              </a:rPr>
              <a:t>Item 17</a:t>
            </a:r>
          </a:p>
          <a:p>
            <a:pPr>
              <a:spcBef>
                <a:spcPts val="720"/>
              </a:spcBef>
              <a:spcAft>
                <a:spcPts val="360"/>
              </a:spcAft>
              <a:buClr>
                <a:srgbClr val="000000">
                  <a:lumMod val="50000"/>
                  <a:lumOff val="50000"/>
                </a:srgbClr>
              </a:buClr>
            </a:pPr>
            <a:r>
              <a:rPr sz="2160">
                <a:latin typeface="Segoe UI" pitchFamily="34" charset="0"/>
              </a:rPr>
              <a:t>Item 18</a:t>
            </a:r>
          </a:p>
          <a:p>
            <a:pPr>
              <a:spcBef>
                <a:spcPts val="720"/>
              </a:spcBef>
              <a:spcAft>
                <a:spcPts val="360"/>
              </a:spcAft>
              <a:buClr>
                <a:srgbClr val="000000">
                  <a:lumMod val="50000"/>
                  <a:lumOff val="50000"/>
                </a:srgbClr>
              </a:buClr>
            </a:pPr>
            <a:r>
              <a:rPr sz="2160">
                <a:latin typeface="Segoe UI" pitchFamily="34" charset="0"/>
              </a:rPr>
              <a:t>Item 19</a:t>
            </a:r>
          </a:p>
          <a:p>
            <a:pPr>
              <a:spcBef>
                <a:spcPts val="720"/>
              </a:spcBef>
              <a:spcAft>
                <a:spcPts val="360"/>
              </a:spcAft>
              <a:buClr>
                <a:srgbClr val="000000">
                  <a:lumMod val="50000"/>
                  <a:lumOff val="50000"/>
                </a:srgbClr>
              </a:buClr>
            </a:pPr>
            <a:r>
              <a:rPr sz="2160">
                <a:latin typeface="Segoe UI" pitchFamily="34" charset="0"/>
              </a:rPr>
              <a:t>Item 20</a:t>
            </a:r>
          </a:p>
          <a:p>
            <a:pPr>
              <a:spcBef>
                <a:spcPts val="720"/>
              </a:spcBef>
              <a:spcAft>
                <a:spcPts val="360"/>
              </a:spcAft>
              <a:buClr>
                <a:srgbClr val="000000">
                  <a:lumMod val="50000"/>
                  <a:lumOff val="50000"/>
                </a:srgbClr>
              </a:buClr>
            </a:pPr>
            <a:r>
              <a:rPr sz="2160">
                <a:latin typeface="Segoe UI" pitchFamily="34" charset="0"/>
              </a:rPr>
              <a:t>Item 21</a:t>
            </a:r>
          </a:p>
          <a:p>
            <a:pPr>
              <a:spcBef>
                <a:spcPts val="720"/>
              </a:spcBef>
              <a:spcAft>
                <a:spcPts val="360"/>
              </a:spcAft>
              <a:buClr>
                <a:srgbClr val="000000">
                  <a:lumMod val="50000"/>
                  <a:lumOff val="50000"/>
                </a:srgbClr>
              </a:buClr>
            </a:pPr>
            <a:r>
              <a:rPr sz="2160">
                <a:latin typeface="Segoe UI" pitchFamily="34" charset="0"/>
              </a:rPr>
              <a:t>Item 22</a:t>
            </a:r>
          </a:p>
          <a:p>
            <a:pPr>
              <a:spcBef>
                <a:spcPts val="720"/>
              </a:spcBef>
              <a:spcAft>
                <a:spcPts val="360"/>
              </a:spcAft>
              <a:buClr>
                <a:srgbClr val="000000">
                  <a:lumMod val="50000"/>
                  <a:lumOff val="50000"/>
                </a:srgbClr>
              </a:buClr>
            </a:pPr>
            <a:r>
              <a:rPr sz="2160">
                <a:latin typeface="Segoe UI" pitchFamily="34" charset="0"/>
              </a:rPr>
              <a:t>Item 23</a:t>
            </a:r>
          </a:p>
          <a:p>
            <a:pPr>
              <a:spcBef>
                <a:spcPts val="720"/>
              </a:spcBef>
              <a:spcAft>
                <a:spcPts val="360"/>
              </a:spcAft>
              <a:buClr>
                <a:srgbClr val="000000">
                  <a:lumMod val="50000"/>
                  <a:lumOff val="50000"/>
                </a:srgbClr>
              </a:buClr>
            </a:pPr>
            <a:r>
              <a:rPr sz="2160">
                <a:latin typeface="Segoe UI" pitchFamily="34" charset="0"/>
              </a:rPr>
              <a:t>Item 24</a:t>
            </a:r>
          </a:p>
          <a:p>
            <a:pPr>
              <a:spcBef>
                <a:spcPts val="720"/>
              </a:spcBef>
              <a:spcAft>
                <a:spcPts val="360"/>
              </a:spcAft>
              <a:buClr>
                <a:srgbClr val="000000">
                  <a:lumMod val="50000"/>
                  <a:lumOff val="50000"/>
                </a:srgbClr>
              </a:buClr>
            </a:pPr>
            <a:r>
              <a:rPr sz="2160">
                <a:latin typeface="Segoe UI" pitchFamily="34" charset="0"/>
              </a:rPr>
              <a:t>Item 25</a:t>
            </a:r>
          </a:p>
          <a:p>
            <a:pPr>
              <a:spcBef>
                <a:spcPts val="720"/>
              </a:spcBef>
              <a:spcAft>
                <a:spcPts val="360"/>
              </a:spcAft>
              <a:buClr>
                <a:srgbClr val="000000">
                  <a:lumMod val="50000"/>
                  <a:lumOff val="50000"/>
                </a:srgbClr>
              </a:buClr>
            </a:pPr>
            <a:r>
              <a:rPr sz="2160">
                <a:latin typeface="Segoe UI" pitchFamily="34" charset="0"/>
              </a:rPr>
              <a:t>…</a:t>
            </a:r>
          </a:p>
          <a:p>
            <a:pPr>
              <a:spcBef>
                <a:spcPts val="720"/>
              </a:spcBef>
              <a:spcAft>
                <a:spcPts val="360"/>
              </a:spcAft>
              <a:buClr>
                <a:srgbClr val="000000">
                  <a:lumMod val="50000"/>
                  <a:lumOff val="50000"/>
                </a:srgbClr>
              </a:buClr>
            </a:pPr>
            <a:endParaRPr sz="2160">
              <a:latin typeface="Segoe UI" pitchFamily="34" charset="0"/>
            </a:endParaRPr>
          </a:p>
        </p:txBody>
      </p:sp>
    </p:spTree>
    <p:extLst>
      <p:ext uri="{BB962C8B-B14F-4D97-AF65-F5344CB8AC3E}">
        <p14:creationId xmlns:p14="http://schemas.microsoft.com/office/powerpoint/2010/main" val="2608709078"/>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Custom Layou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95111" y="3835400"/>
            <a:ext cx="11494229" cy="1524000"/>
          </a:xfrm>
        </p:spPr>
        <p:txBody>
          <a:bodyPr anchor="b">
            <a:noAutofit/>
          </a:bodyPr>
          <a:lstStyle>
            <a:lvl1pPr>
              <a:lnSpc>
                <a:spcPct val="90000"/>
              </a:lnSpc>
              <a:defRPr sz="11733" cap="none" spc="-267" baseline="0">
                <a:solidFill>
                  <a:schemeClr val="bg2">
                    <a:lumMod val="50000"/>
                  </a:schemeClr>
                </a:solidFill>
                <a:latin typeface="Segoe UI Light" pitchFamily="34" charset="0"/>
              </a:defRPr>
            </a:lvl1pPr>
          </a:lstStyle>
          <a:p>
            <a:r>
              <a:rPr lang="en-US" dirty="0" smtClean="0"/>
              <a:t>Click to edit</a:t>
            </a:r>
            <a:endParaRPr lang="en-US" dirty="0"/>
          </a:p>
        </p:txBody>
      </p:sp>
      <p:sp>
        <p:nvSpPr>
          <p:cNvPr id="3" name="Date Placeholder 2"/>
          <p:cNvSpPr>
            <a:spLocks noGrp="1"/>
          </p:cNvSpPr>
          <p:nvPr>
            <p:ph type="dt" sz="half" idx="10"/>
          </p:nvPr>
        </p:nvSpPr>
        <p:spPr>
          <a:xfrm>
            <a:off x="101600" y="6586972"/>
            <a:ext cx="1016000" cy="219456"/>
          </a:xfrm>
          <a:prstGeom prst="rect">
            <a:avLst/>
          </a:prstGeom>
        </p:spPr>
        <p:txBody>
          <a:bodyPr/>
          <a:lstStyle>
            <a:lvl1pPr>
              <a:defRPr>
                <a:solidFill>
                  <a:schemeClr val="bg1"/>
                </a:solidFill>
              </a:defRPr>
            </a:lvl1pPr>
          </a:lstStyle>
          <a:p>
            <a:pPr defTabSz="1212466"/>
            <a:fld id="{D8556E56-BCD3-4981-BA98-3AB9C4EF7216}" type="datetimeFigureOut">
              <a:rPr lang="en-US" smtClean="0">
                <a:solidFill>
                  <a:srgbClr val="FFFFFF"/>
                </a:solidFill>
              </a:rPr>
              <a:pPr defTabSz="1212466"/>
              <a:t>3/24/2015</a:t>
            </a:fld>
            <a:endParaRPr lang="en-US" dirty="0">
              <a:solidFill>
                <a:srgbClr val="FFFFFF"/>
              </a:solidFill>
            </a:endParaRPr>
          </a:p>
        </p:txBody>
      </p:sp>
      <p:sp>
        <p:nvSpPr>
          <p:cNvPr id="4" name="Footer Placeholder 3"/>
          <p:cNvSpPr>
            <a:spLocks noGrp="1"/>
          </p:cNvSpPr>
          <p:nvPr>
            <p:ph type="ftr" sz="quarter" idx="11"/>
          </p:nvPr>
        </p:nvSpPr>
        <p:spPr>
          <a:xfrm>
            <a:off x="1219200" y="6586972"/>
            <a:ext cx="9753600" cy="219456"/>
          </a:xfrm>
          <a:prstGeom prst="rect">
            <a:avLst/>
          </a:prstGeom>
        </p:spPr>
        <p:txBody>
          <a:bodyPr/>
          <a:lstStyle>
            <a:lvl1pPr>
              <a:defRPr>
                <a:solidFill>
                  <a:schemeClr val="bg1"/>
                </a:solidFill>
              </a:defRPr>
            </a:lvl1pPr>
          </a:lstStyle>
          <a:p>
            <a:pPr defTabSz="1212466"/>
            <a:endParaRPr lang="en-US" dirty="0">
              <a:solidFill>
                <a:srgbClr val="FFFFFF"/>
              </a:solidFill>
            </a:endParaRPr>
          </a:p>
        </p:txBody>
      </p:sp>
      <p:sp>
        <p:nvSpPr>
          <p:cNvPr id="5" name="Slide Number Placeholder 4"/>
          <p:cNvSpPr>
            <a:spLocks noGrp="1"/>
          </p:cNvSpPr>
          <p:nvPr>
            <p:ph type="sldNum" sz="quarter" idx="12"/>
          </p:nvPr>
        </p:nvSpPr>
        <p:spPr>
          <a:xfrm>
            <a:off x="11074400" y="6586972"/>
            <a:ext cx="1016000" cy="219456"/>
          </a:xfrm>
          <a:prstGeom prst="rect">
            <a:avLst/>
          </a:prstGeom>
        </p:spPr>
        <p:txBody>
          <a:bodyPr/>
          <a:lstStyle/>
          <a:p>
            <a:pPr defTabSz="1212466"/>
            <a:fld id="{701EF8F4-3127-4F0B-9FA1-9C31610D72B1}" type="slidenum">
              <a:rPr lang="en-US" smtClean="0">
                <a:solidFill>
                  <a:srgbClr val="292929"/>
                </a:solidFill>
              </a:rPr>
              <a:pPr defTabSz="1212466"/>
              <a:t>‹#›</a:t>
            </a:fld>
            <a:endParaRPr lang="en-US" dirty="0">
              <a:solidFill>
                <a:srgbClr val="292929"/>
              </a:solidFill>
            </a:endParaRPr>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261600" y="381001"/>
            <a:ext cx="1515880" cy="557607"/>
          </a:xfrm>
          <a:prstGeom prst="rect">
            <a:avLst/>
          </a:prstGeom>
        </p:spPr>
      </p:pic>
      <p:pic>
        <p:nvPicPr>
          <p:cNvPr id="8" name="Picture 7"/>
          <p:cNvPicPr>
            <a:picLocks noChangeAspect="1"/>
          </p:cNvPicPr>
          <p:nvPr userDrawn="1"/>
        </p:nvPicPr>
        <p:blipFill rotWithShape="1">
          <a:blip r:embed="rId3" cstate="print">
            <a:extLst>
              <a:ext uri="{28A0092B-C50C-407E-A947-70E740481C1C}">
                <a14:useLocalDpi xmlns:a14="http://schemas.microsoft.com/office/drawing/2010/main" val="0"/>
              </a:ext>
            </a:extLst>
          </a:blip>
          <a:srcRect t="15673"/>
          <a:stretch/>
        </p:blipFill>
        <p:spPr>
          <a:xfrm>
            <a:off x="-50800" y="-25401"/>
            <a:ext cx="12242800" cy="6882628"/>
          </a:xfrm>
          <a:prstGeom prst="rect">
            <a:avLst/>
          </a:prstGeom>
        </p:spPr>
      </p:pic>
      <p:sp>
        <p:nvSpPr>
          <p:cNvPr id="9" name="Rectangle 8"/>
          <p:cNvSpPr/>
          <p:nvPr userDrawn="1"/>
        </p:nvSpPr>
        <p:spPr>
          <a:xfrm>
            <a:off x="-50800" y="-25401"/>
            <a:ext cx="12242800" cy="6883401"/>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2466"/>
            <a:endParaRPr lang="en-US" sz="2400">
              <a:solidFill>
                <a:srgbClr val="FFFFFF"/>
              </a:solidFill>
            </a:endParaRPr>
          </a:p>
        </p:txBody>
      </p:sp>
    </p:spTree>
    <p:extLst>
      <p:ext uri="{BB962C8B-B14F-4D97-AF65-F5344CB8AC3E}">
        <p14:creationId xmlns:p14="http://schemas.microsoft.com/office/powerpoint/2010/main" val="3228802874"/>
      </p:ext>
    </p:extLst>
  </p:cSld>
  <p:clrMapOvr>
    <a:overrideClrMapping bg1="lt1" tx1="dk1" bg2="lt2" tx2="dk2" accent1="accent1" accent2="accent2" accent3="accent3" accent4="accent4" accent5="accent5" accent6="accent6" hlink="hlink" folHlink="folHlink"/>
  </p:clrMapOvr>
  <p:transition spd="slow">
    <p:push/>
  </p:transition>
  <p:timing>
    <p:tnLst>
      <p:par>
        <p:cTn id="1" dur="indefinite" restart="never" nodeType="tmRoot"/>
      </p:par>
    </p:tnLst>
  </p:timing>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Subtitle/ Title / 2 column">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092201"/>
            <a:ext cx="5689600" cy="5384800"/>
          </a:xfrm>
        </p:spPr>
        <p:txBody>
          <a:bodyPr>
            <a:normAutofit/>
          </a:bodyPr>
          <a:lstStyle>
            <a:lvl1pPr marL="277510" indent="-277510">
              <a:spcBef>
                <a:spcPts val="1680"/>
              </a:spcBef>
              <a:spcAft>
                <a:spcPts val="960"/>
              </a:spcAft>
              <a:defRPr sz="2880">
                <a:solidFill>
                  <a:srgbClr val="282828"/>
                </a:solidFill>
                <a:latin typeface="Segoe UI" pitchFamily="34" charset="0"/>
                <a:cs typeface="Segoe UI" pitchFamily="34" charset="0"/>
              </a:defRPr>
            </a:lvl1pPr>
            <a:lvl2pPr>
              <a:spcBef>
                <a:spcPts val="0"/>
              </a:spcBef>
              <a:spcAft>
                <a:spcPts val="600"/>
              </a:spcAft>
              <a:defRPr sz="2400">
                <a:solidFill>
                  <a:srgbClr val="282828"/>
                </a:solidFill>
                <a:latin typeface="Segoe UI" pitchFamily="34" charset="0"/>
                <a:cs typeface="Segoe UI" pitchFamily="34" charset="0"/>
              </a:defRPr>
            </a:lvl2pPr>
          </a:lstStyle>
          <a:p>
            <a:pPr lvl="0"/>
            <a:r>
              <a:rPr lang="en-US" smtClean="0"/>
              <a:t>Click to edit Master text styles</a:t>
            </a:r>
          </a:p>
          <a:p>
            <a:pPr lvl="1"/>
            <a:r>
              <a:rPr lang="en-US" smtClean="0"/>
              <a:t>Second level</a:t>
            </a:r>
          </a:p>
        </p:txBody>
      </p:sp>
      <p:sp>
        <p:nvSpPr>
          <p:cNvPr id="5" name="Footer Placeholder 4"/>
          <p:cNvSpPr>
            <a:spLocks noGrp="1"/>
          </p:cNvSpPr>
          <p:nvPr>
            <p:ph type="ftr" sz="quarter" idx="11"/>
          </p:nvPr>
        </p:nvSpPr>
        <p:spPr>
          <a:xfrm>
            <a:off x="448213" y="6437245"/>
            <a:ext cx="3859607" cy="134483"/>
          </a:xfrm>
          <a:prstGeom prst="rect">
            <a:avLst/>
          </a:prstGeom>
        </p:spPr>
        <p:txBody>
          <a:bodyPr/>
          <a:lstStyle>
            <a:lvl1pPr>
              <a:defRPr>
                <a:solidFill>
                  <a:srgbClr val="282828"/>
                </a:solidFill>
              </a:defRPr>
            </a:lvl1pPr>
          </a:lstStyle>
          <a:p>
            <a:pPr defTabSz="1091246"/>
            <a:r>
              <a:rPr lang="en-US" smtClean="0"/>
              <a:t>Microsoft Confidential – Internal Use Only </a:t>
            </a:r>
            <a:endParaRPr lang="en-US" dirty="0"/>
          </a:p>
        </p:txBody>
      </p:sp>
      <p:sp>
        <p:nvSpPr>
          <p:cNvPr id="6" name="Slide Number Placeholder 5"/>
          <p:cNvSpPr>
            <a:spLocks noGrp="1"/>
          </p:cNvSpPr>
          <p:nvPr>
            <p:ph type="sldNum" sz="quarter" idx="12"/>
          </p:nvPr>
        </p:nvSpPr>
        <p:spPr>
          <a:xfrm>
            <a:off x="11367171" y="6437245"/>
            <a:ext cx="555596" cy="134483"/>
          </a:xfrm>
          <a:prstGeom prst="rect">
            <a:avLst/>
          </a:prstGeom>
        </p:spPr>
        <p:txBody>
          <a:bodyPr/>
          <a:lstStyle>
            <a:lvl1pPr>
              <a:defRPr>
                <a:solidFill>
                  <a:srgbClr val="282828"/>
                </a:solidFill>
              </a:defRPr>
            </a:lvl1pPr>
          </a:lstStyle>
          <a:p>
            <a:pPr defTabSz="1091246"/>
            <a:fld id="{701EF8F4-3127-4F0B-9FA1-9C31610D72B1}" type="slidenum">
              <a:rPr lang="en-US" smtClean="0"/>
              <a:pPr defTabSz="1091246"/>
              <a:t>‹#›</a:t>
            </a:fld>
            <a:endParaRPr lang="en-US" dirty="0"/>
          </a:p>
        </p:txBody>
      </p:sp>
      <p:sp>
        <p:nvSpPr>
          <p:cNvPr id="10" name="Content Placeholder 2"/>
          <p:cNvSpPr>
            <a:spLocks noGrp="1"/>
          </p:cNvSpPr>
          <p:nvPr>
            <p:ph idx="14"/>
          </p:nvPr>
        </p:nvSpPr>
        <p:spPr>
          <a:xfrm>
            <a:off x="6197650" y="1092201"/>
            <a:ext cx="5697415" cy="5384800"/>
          </a:xfrm>
        </p:spPr>
        <p:txBody>
          <a:bodyPr>
            <a:normAutofit/>
          </a:bodyPr>
          <a:lstStyle>
            <a:lvl1pPr marL="277510" indent="-277510">
              <a:spcBef>
                <a:spcPts val="1680"/>
              </a:spcBef>
              <a:spcAft>
                <a:spcPts val="960"/>
              </a:spcAft>
              <a:defRPr sz="2880">
                <a:solidFill>
                  <a:srgbClr val="282828"/>
                </a:solidFill>
                <a:latin typeface="Segoe UI" pitchFamily="34" charset="0"/>
                <a:cs typeface="Segoe UI" pitchFamily="34" charset="0"/>
              </a:defRPr>
            </a:lvl1pPr>
            <a:lvl2pPr>
              <a:spcBef>
                <a:spcPts val="0"/>
              </a:spcBef>
              <a:spcAft>
                <a:spcPts val="600"/>
              </a:spcAft>
              <a:defRPr sz="2400">
                <a:solidFill>
                  <a:srgbClr val="282828"/>
                </a:solidFill>
                <a:latin typeface="Segoe UI" pitchFamily="34" charset="0"/>
                <a:cs typeface="Segoe UI" pitchFamily="34" charset="0"/>
              </a:defRPr>
            </a:lvl2pPr>
          </a:lstStyle>
          <a:p>
            <a:pPr lvl="0"/>
            <a:r>
              <a:rPr lang="en-US" smtClean="0"/>
              <a:t>Click to edit Master text styles</a:t>
            </a:r>
          </a:p>
          <a:p>
            <a:pPr lvl="1"/>
            <a:r>
              <a:rPr lang="en-US" smtClean="0"/>
              <a:t>Second level</a:t>
            </a:r>
          </a:p>
        </p:txBody>
      </p:sp>
      <p:sp>
        <p:nvSpPr>
          <p:cNvPr id="11" name="Title Placeholder 1"/>
          <p:cNvSpPr>
            <a:spLocks noGrp="1"/>
          </p:cNvSpPr>
          <p:nvPr>
            <p:ph type="title"/>
          </p:nvPr>
        </p:nvSpPr>
        <p:spPr>
          <a:xfrm>
            <a:off x="304800" y="228632"/>
            <a:ext cx="11582400" cy="640079"/>
          </a:xfrm>
          <a:prstGeom prst="rect">
            <a:avLst/>
          </a:prstGeom>
        </p:spPr>
        <p:txBody>
          <a:bodyPr vert="horz" lIns="90941" tIns="45466" rIns="90941" bIns="45466" rtlCol="0" anchor="t" anchorCtr="0">
            <a:noAutofit/>
          </a:bodyPr>
          <a:lstStyle>
            <a:lvl1pPr>
              <a:defRPr lang="en-US" sz="4320" kern="1200" cap="none" baseline="0" dirty="0">
                <a:solidFill>
                  <a:srgbClr val="969696"/>
                </a:solidFill>
                <a:latin typeface="Segoe UI Light" pitchFamily="34" charset="0"/>
                <a:ea typeface="Segoe UI" pitchFamily="34" charset="0"/>
                <a:cs typeface="Segoe UI" pitchFamily="34" charset="0"/>
              </a:defRPr>
            </a:lvl1pPr>
          </a:lstStyle>
          <a:p>
            <a:pPr marL="0" lvl="0" indent="0" algn="l" defTabSz="1091246" rtl="0" eaLnBrk="1" latinLnBrk="0" hangingPunct="1">
              <a:spcBef>
                <a:spcPct val="0"/>
              </a:spcBef>
              <a:buClr>
                <a:schemeClr val="tx1">
                  <a:lumMod val="75000"/>
                  <a:lumOff val="25000"/>
                </a:schemeClr>
              </a:buClr>
              <a:buFont typeface="Arial" pitchFamily="34" charset="0"/>
              <a:buNone/>
            </a:pPr>
            <a:r>
              <a:rPr lang="en-US" smtClean="0"/>
              <a:t>Click to edit Master title style</a:t>
            </a:r>
            <a:endParaRPr lang="en-US" dirty="0"/>
          </a:p>
        </p:txBody>
      </p:sp>
    </p:spTree>
    <p:extLst>
      <p:ext uri="{BB962C8B-B14F-4D97-AF65-F5344CB8AC3E}">
        <p14:creationId xmlns:p14="http://schemas.microsoft.com/office/powerpoint/2010/main" val="3958402130"/>
      </p:ext>
    </p:extLst>
  </p:cSld>
  <p:clrMapOvr>
    <a:masterClrMapping/>
  </p:clrMapOvr>
  <p:transition>
    <p:fade/>
  </p:transition>
  <p:timing>
    <p:tnLst>
      <p:par>
        <p:cTn id="1" dur="indefinite" restart="never" nodeType="tmRoot"/>
      </p:par>
    </p:tn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448213" y="6437245"/>
            <a:ext cx="3859607" cy="134483"/>
          </a:xfrm>
          <a:prstGeom prst="rect">
            <a:avLst/>
          </a:prstGeom>
        </p:spPr>
        <p:txBody>
          <a:bodyPr/>
          <a:lstStyle>
            <a:lvl1pPr>
              <a:defRPr>
                <a:solidFill>
                  <a:srgbClr val="282828"/>
                </a:solidFill>
              </a:defRPr>
            </a:lvl1pPr>
          </a:lstStyle>
          <a:p>
            <a:pPr defTabSz="1091246"/>
            <a:r>
              <a:rPr lang="en-US" smtClean="0"/>
              <a:t>Microsoft Confidential – Internal Use Only </a:t>
            </a:r>
            <a:endParaRPr lang="en-US" dirty="0"/>
          </a:p>
        </p:txBody>
      </p:sp>
      <p:sp>
        <p:nvSpPr>
          <p:cNvPr id="5" name="Title Placeholder 1"/>
          <p:cNvSpPr>
            <a:spLocks noGrp="1"/>
          </p:cNvSpPr>
          <p:nvPr>
            <p:ph type="title"/>
          </p:nvPr>
        </p:nvSpPr>
        <p:spPr>
          <a:xfrm>
            <a:off x="203200" y="279401"/>
            <a:ext cx="11684000" cy="715433"/>
          </a:xfrm>
          <a:prstGeom prst="rect">
            <a:avLst/>
          </a:prstGeom>
        </p:spPr>
        <p:txBody>
          <a:bodyPr vert="horz" lIns="91440" tIns="45720" rIns="91440" bIns="45720" rtlCol="0" anchor="ctr">
            <a:noAutofit/>
          </a:bodyPr>
          <a:lstStyle>
            <a:lvl1pPr>
              <a:defRPr lang="en-US" sz="4320" kern="1200" cap="none" baseline="0" dirty="0">
                <a:solidFill>
                  <a:srgbClr val="969696"/>
                </a:solidFill>
                <a:latin typeface="Segoe UI Light" pitchFamily="34" charset="0"/>
                <a:ea typeface="Segoe UI" pitchFamily="34" charset="0"/>
                <a:cs typeface="Segoe UI" pitchFamily="34" charset="0"/>
              </a:defRPr>
            </a:lvl1pPr>
          </a:lstStyle>
          <a:p>
            <a:r>
              <a:rPr lang="en-US" smtClean="0"/>
              <a:t>Click to edit Master title style</a:t>
            </a:r>
            <a:endParaRPr lang="en-US" dirty="0"/>
          </a:p>
        </p:txBody>
      </p:sp>
      <p:sp>
        <p:nvSpPr>
          <p:cNvPr id="9" name="Text Placeholder 2"/>
          <p:cNvSpPr>
            <a:spLocks noGrp="1"/>
          </p:cNvSpPr>
          <p:nvPr>
            <p:ph idx="1"/>
          </p:nvPr>
        </p:nvSpPr>
        <p:spPr>
          <a:xfrm>
            <a:off x="203202" y="1092200"/>
            <a:ext cx="11683999" cy="5033434"/>
          </a:xfrm>
          <a:prstGeom prst="rect">
            <a:avLst/>
          </a:prstGeom>
        </p:spPr>
        <p:txBody>
          <a:bodyPr vert="horz" lIns="91440" tIns="45720" rIns="91440" bIns="45720" rtlCol="0">
            <a:normAutofit/>
          </a:bodyPr>
          <a:lstStyle>
            <a:lvl1pPr>
              <a:defRPr>
                <a:solidFill>
                  <a:srgbClr val="282828"/>
                </a:solidFill>
              </a:defRPr>
            </a:lvl1pPr>
            <a:lvl2pPr>
              <a:defRPr>
                <a:solidFill>
                  <a:srgbClr val="282828"/>
                </a:solidFill>
                <a:latin typeface="Segoe UI" pitchFamily="34" charset="0"/>
                <a:cs typeface="Segoe UI" pitchFamily="34" charset="0"/>
              </a:defRPr>
            </a:lvl2pPr>
            <a:lvl3pPr marL="1097280" indent="0">
              <a:buNone/>
              <a:defRPr lang="en-US" sz="2880" kern="1200" dirty="0" smtClean="0">
                <a:solidFill>
                  <a:srgbClr val="282828"/>
                </a:solidFill>
                <a:latin typeface="Segoe UI" pitchFamily="34" charset="0"/>
                <a:ea typeface="+mn-ea"/>
                <a:cs typeface="Segoe UI" pitchFamily="34" charset="0"/>
              </a:defRPr>
            </a:lvl3pPr>
            <a:lvl4pPr marL="2057400" indent="-411480">
              <a:defRPr lang="en-US" sz="2400" kern="1200" dirty="0" smtClean="0">
                <a:solidFill>
                  <a:srgbClr val="282828"/>
                </a:solidFill>
                <a:latin typeface="Segoe UI" pitchFamily="34" charset="0"/>
                <a:ea typeface="+mn-ea"/>
                <a:cs typeface="Segoe UI" pitchFamily="34" charset="0"/>
              </a:defRPr>
            </a:lvl4pPr>
            <a:lvl5pPr marL="2606040" indent="-411480">
              <a:defRPr lang="en-US" sz="2160" kern="1200" dirty="0">
                <a:solidFill>
                  <a:srgbClr val="282828"/>
                </a:solidFill>
                <a:latin typeface="Segoe UI" pitchFamily="34" charset="0"/>
                <a:ea typeface="+mn-ea"/>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Slide Number Placeholder 3"/>
          <p:cNvSpPr>
            <a:spLocks noGrp="1"/>
          </p:cNvSpPr>
          <p:nvPr>
            <p:ph type="sldNum" sz="quarter" idx="12"/>
          </p:nvPr>
        </p:nvSpPr>
        <p:spPr>
          <a:xfrm>
            <a:off x="4419" y="6578600"/>
            <a:ext cx="503581" cy="249274"/>
          </a:xfrm>
          <a:prstGeom prst="rect">
            <a:avLst/>
          </a:prstGeom>
        </p:spPr>
        <p:txBody>
          <a:bodyPr/>
          <a:lstStyle>
            <a:lvl1pPr>
              <a:defRPr>
                <a:solidFill>
                  <a:srgbClr val="282828"/>
                </a:solidFill>
              </a:defRPr>
            </a:lvl1pPr>
          </a:lstStyle>
          <a:p>
            <a:pPr defTabSz="1091246"/>
            <a:fld id="{701EF8F4-3127-4F0B-9FA1-9C31610D72B1}" type="slidenum">
              <a:rPr lang="en-US" smtClean="0"/>
              <a:pPr defTabSz="1091246"/>
              <a:t>‹#›</a:t>
            </a:fld>
            <a:endParaRPr lang="en-US" dirty="0"/>
          </a:p>
        </p:txBody>
      </p:sp>
    </p:spTree>
    <p:extLst>
      <p:ext uri="{BB962C8B-B14F-4D97-AF65-F5344CB8AC3E}">
        <p14:creationId xmlns:p14="http://schemas.microsoft.com/office/powerpoint/2010/main" val="443503606"/>
      </p:ext>
    </p:extLst>
  </p:cSld>
  <p:clrMapOvr>
    <a:masterClrMapping/>
  </p:clrMapOvr>
  <p:transition>
    <p:fade/>
  </p:transition>
  <p:timing>
    <p:tnLst>
      <p:par>
        <p:cTn id="1" dur="indefinite" restart="never" nodeType="tmRoot"/>
      </p:par>
    </p:tn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5 levels - no bullets">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448213" y="6437245"/>
            <a:ext cx="3859607" cy="134483"/>
          </a:xfrm>
          <a:prstGeom prst="rect">
            <a:avLst/>
          </a:prstGeom>
        </p:spPr>
        <p:txBody>
          <a:bodyPr/>
          <a:lstStyle>
            <a:lvl1pPr>
              <a:defRPr>
                <a:solidFill>
                  <a:srgbClr val="282828"/>
                </a:solidFill>
              </a:defRPr>
            </a:lvl1pPr>
          </a:lstStyle>
          <a:p>
            <a:pPr defTabSz="1091246"/>
            <a:r>
              <a:rPr lang="en-US" smtClean="0"/>
              <a:t>Microsoft Confidential – Internal Use Only </a:t>
            </a:r>
            <a:endParaRPr lang="en-US" dirty="0"/>
          </a:p>
        </p:txBody>
      </p:sp>
      <p:sp>
        <p:nvSpPr>
          <p:cNvPr id="5" name="Title Placeholder 1"/>
          <p:cNvSpPr>
            <a:spLocks noGrp="1"/>
          </p:cNvSpPr>
          <p:nvPr>
            <p:ph type="title"/>
          </p:nvPr>
        </p:nvSpPr>
        <p:spPr>
          <a:xfrm>
            <a:off x="203200" y="279401"/>
            <a:ext cx="11684000" cy="715433"/>
          </a:xfrm>
          <a:prstGeom prst="rect">
            <a:avLst/>
          </a:prstGeom>
        </p:spPr>
        <p:txBody>
          <a:bodyPr vert="horz" lIns="91440" tIns="45720" rIns="91440" bIns="45720" rtlCol="0" anchor="ctr">
            <a:noAutofit/>
          </a:bodyPr>
          <a:lstStyle>
            <a:lvl1pPr>
              <a:defRPr lang="en-US" sz="4320" kern="1200" cap="none" baseline="0" dirty="0">
                <a:solidFill>
                  <a:srgbClr val="969696"/>
                </a:solidFill>
                <a:latin typeface="Segoe UI Light" pitchFamily="34" charset="0"/>
                <a:ea typeface="Segoe UI" pitchFamily="34" charset="0"/>
                <a:cs typeface="Segoe UI" pitchFamily="34" charset="0"/>
              </a:defRPr>
            </a:lvl1pPr>
          </a:lstStyle>
          <a:p>
            <a:r>
              <a:rPr lang="en-US" smtClean="0"/>
              <a:t>Click to edit Master title style</a:t>
            </a:r>
            <a:endParaRPr lang="en-US" dirty="0"/>
          </a:p>
        </p:txBody>
      </p:sp>
      <p:sp>
        <p:nvSpPr>
          <p:cNvPr id="9" name="Text Placeholder 2"/>
          <p:cNvSpPr>
            <a:spLocks noGrp="1"/>
          </p:cNvSpPr>
          <p:nvPr>
            <p:ph idx="1"/>
          </p:nvPr>
        </p:nvSpPr>
        <p:spPr>
          <a:xfrm>
            <a:off x="203202" y="1092200"/>
            <a:ext cx="11683999" cy="5033434"/>
          </a:xfrm>
          <a:prstGeom prst="rect">
            <a:avLst/>
          </a:prstGeom>
        </p:spPr>
        <p:txBody>
          <a:bodyPr vert="horz" lIns="91440" tIns="45720" rIns="91440" bIns="45720" rtlCol="0">
            <a:normAutofit/>
          </a:bodyPr>
          <a:lstStyle>
            <a:lvl1pPr marL="0" indent="0">
              <a:buNone/>
              <a:defRPr>
                <a:solidFill>
                  <a:srgbClr val="282828"/>
                </a:solidFill>
              </a:defRPr>
            </a:lvl1pPr>
            <a:lvl2pPr marL="545521" indent="0">
              <a:buNone/>
              <a:defRPr baseline="0">
                <a:solidFill>
                  <a:srgbClr val="282828"/>
                </a:solidFill>
                <a:latin typeface="Segoe UI" pitchFamily="34" charset="0"/>
                <a:cs typeface="Segoe UI" pitchFamily="34" charset="0"/>
              </a:defRPr>
            </a:lvl2pPr>
            <a:lvl3pPr marL="1097280" indent="0">
              <a:buFontTx/>
              <a:buNone/>
              <a:defRPr lang="en-US" sz="2400" kern="1200" dirty="0" smtClean="0">
                <a:solidFill>
                  <a:srgbClr val="282828"/>
                </a:solidFill>
                <a:latin typeface="Segoe UI" pitchFamily="34" charset="0"/>
                <a:ea typeface="+mn-ea"/>
                <a:cs typeface="Segoe UI" pitchFamily="34" charset="0"/>
              </a:defRPr>
            </a:lvl3pPr>
            <a:lvl4pPr marL="1645920" indent="0">
              <a:buNone/>
              <a:defRPr lang="en-US" sz="2160" kern="1200" dirty="0" smtClean="0">
                <a:solidFill>
                  <a:srgbClr val="282828"/>
                </a:solidFill>
                <a:latin typeface="Segoe UI" pitchFamily="34" charset="0"/>
                <a:ea typeface="+mn-ea"/>
                <a:cs typeface="Segoe UI" pitchFamily="34" charset="0"/>
              </a:defRPr>
            </a:lvl4pPr>
            <a:lvl5pPr marL="2194560" indent="0">
              <a:buNone/>
              <a:defRPr lang="en-US" sz="1920" kern="1200" dirty="0">
                <a:solidFill>
                  <a:srgbClr val="282828"/>
                </a:solidFill>
                <a:latin typeface="Segoe UI" pitchFamily="34" charset="0"/>
                <a:ea typeface="+mn-ea"/>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Slide Number Placeholder 3"/>
          <p:cNvSpPr>
            <a:spLocks noGrp="1"/>
          </p:cNvSpPr>
          <p:nvPr>
            <p:ph type="sldNum" sz="quarter" idx="12"/>
          </p:nvPr>
        </p:nvSpPr>
        <p:spPr>
          <a:xfrm>
            <a:off x="4419" y="6578600"/>
            <a:ext cx="503581" cy="249274"/>
          </a:xfrm>
          <a:prstGeom prst="rect">
            <a:avLst/>
          </a:prstGeom>
        </p:spPr>
        <p:txBody>
          <a:bodyPr/>
          <a:lstStyle>
            <a:lvl1pPr>
              <a:defRPr>
                <a:solidFill>
                  <a:srgbClr val="282828"/>
                </a:solidFill>
              </a:defRPr>
            </a:lvl1pPr>
          </a:lstStyle>
          <a:p>
            <a:pPr defTabSz="1091246"/>
            <a:fld id="{701EF8F4-3127-4F0B-9FA1-9C31610D72B1}" type="slidenum">
              <a:rPr lang="en-US" smtClean="0"/>
              <a:pPr defTabSz="1091246"/>
              <a:t>‹#›</a:t>
            </a:fld>
            <a:endParaRPr lang="en-US" dirty="0"/>
          </a:p>
        </p:txBody>
      </p:sp>
    </p:spTree>
    <p:extLst>
      <p:ext uri="{BB962C8B-B14F-4D97-AF65-F5344CB8AC3E}">
        <p14:creationId xmlns:p14="http://schemas.microsoft.com/office/powerpoint/2010/main" val="3324532265"/>
      </p:ext>
    </p:extLst>
  </p:cSld>
  <p:clrMapOvr>
    <a:masterClrMapping/>
  </p:clrMapOvr>
  <p:transition>
    <p:fade/>
  </p:transition>
  <p:timing>
    <p:tnLst>
      <p:par>
        <p:cTn id="1" dur="indefinite" restart="never" nodeType="tmRoot"/>
      </p:par>
    </p:tn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448213" y="6437245"/>
            <a:ext cx="3859607" cy="134483"/>
          </a:xfrm>
          <a:prstGeom prst="rect">
            <a:avLst/>
          </a:prstGeom>
        </p:spPr>
        <p:txBody>
          <a:bodyPr/>
          <a:lstStyle>
            <a:lvl1pPr>
              <a:defRPr>
                <a:solidFill>
                  <a:srgbClr val="282828"/>
                </a:solidFill>
              </a:defRPr>
            </a:lvl1pPr>
          </a:lstStyle>
          <a:p>
            <a:pPr defTabSz="1091246"/>
            <a:r>
              <a:rPr lang="en-US" smtClean="0"/>
              <a:t>Microsoft Confidential – Internal Use Only </a:t>
            </a:r>
            <a:endParaRPr lang="en-US" dirty="0"/>
          </a:p>
        </p:txBody>
      </p:sp>
      <p:sp>
        <p:nvSpPr>
          <p:cNvPr id="5" name="Title Placeholder 1"/>
          <p:cNvSpPr>
            <a:spLocks noGrp="1"/>
          </p:cNvSpPr>
          <p:nvPr>
            <p:ph type="title"/>
          </p:nvPr>
        </p:nvSpPr>
        <p:spPr>
          <a:xfrm>
            <a:off x="203200" y="279401"/>
            <a:ext cx="11684000" cy="715433"/>
          </a:xfrm>
          <a:prstGeom prst="rect">
            <a:avLst/>
          </a:prstGeom>
        </p:spPr>
        <p:txBody>
          <a:bodyPr vert="horz" lIns="91440" tIns="45720" rIns="91440" bIns="45720" rtlCol="0" anchor="ctr">
            <a:noAutofit/>
          </a:bodyPr>
          <a:lstStyle>
            <a:lvl1pPr>
              <a:defRPr lang="en-US" sz="4320" kern="1200" cap="none" baseline="0" dirty="0">
                <a:solidFill>
                  <a:srgbClr val="969696"/>
                </a:solidFill>
                <a:latin typeface="Segoe UI Light" pitchFamily="34" charset="0"/>
                <a:ea typeface="Segoe UI" pitchFamily="34" charset="0"/>
                <a:cs typeface="Segoe UI" pitchFamily="34" charset="0"/>
              </a:defRPr>
            </a:lvl1pPr>
          </a:lstStyle>
          <a:p>
            <a:r>
              <a:rPr lang="en-US" smtClean="0"/>
              <a:t>Click to edit Master title style</a:t>
            </a:r>
            <a:endParaRPr lang="en-US" dirty="0"/>
          </a:p>
        </p:txBody>
      </p:sp>
      <p:sp>
        <p:nvSpPr>
          <p:cNvPr id="10" name="Content Placeholder 2"/>
          <p:cNvSpPr>
            <a:spLocks noGrp="1"/>
          </p:cNvSpPr>
          <p:nvPr>
            <p:ph sz="half" idx="1"/>
          </p:nvPr>
        </p:nvSpPr>
        <p:spPr>
          <a:xfrm>
            <a:off x="304800" y="1600201"/>
            <a:ext cx="5689600" cy="4525433"/>
          </a:xfrm>
        </p:spPr>
        <p:txBody>
          <a:bodyPr/>
          <a:lstStyle>
            <a:lvl1pPr>
              <a:defRPr sz="3360">
                <a:solidFill>
                  <a:srgbClr val="282828"/>
                </a:solidFill>
              </a:defRPr>
            </a:lvl1pPr>
            <a:lvl2pPr>
              <a:defRPr sz="2880">
                <a:solidFill>
                  <a:srgbClr val="282828"/>
                </a:solidFill>
                <a:latin typeface="Segoe UI" pitchFamily="34" charset="0"/>
                <a:cs typeface="Segoe UI" pitchFamily="34" charset="0"/>
              </a:defRPr>
            </a:lvl2pPr>
            <a:lvl3pPr marL="1508760" indent="-411480">
              <a:defRPr lang="en-US" sz="2400" kern="1200" dirty="0" smtClean="0">
                <a:solidFill>
                  <a:srgbClr val="282828"/>
                </a:solidFill>
                <a:latin typeface="Segoe UI" pitchFamily="34" charset="0"/>
                <a:ea typeface="+mn-ea"/>
                <a:cs typeface="Segoe UI" pitchFamily="34" charset="0"/>
              </a:defRPr>
            </a:lvl3pPr>
            <a:lvl4pPr marL="2537460" indent="-342900">
              <a:defRPr lang="en-US" sz="2160" kern="1200" dirty="0">
                <a:solidFill>
                  <a:srgbClr val="282828"/>
                </a:solidFill>
                <a:latin typeface="Segoe UI" pitchFamily="34" charset="0"/>
                <a:ea typeface="+mn-ea"/>
                <a:cs typeface="Segoe UI" pitchFamily="34" charset="0"/>
              </a:defRPr>
            </a:lvl4pPr>
            <a:lvl5pPr marL="1988820" indent="-342900">
              <a:defRPr lang="en-US" sz="1680" kern="1200" dirty="0">
                <a:solidFill>
                  <a:srgbClr val="282828"/>
                </a:solidFill>
                <a:latin typeface="Segoe UI" pitchFamily="34" charset="0"/>
                <a:ea typeface="+mn-ea"/>
                <a:cs typeface="Segoe UI" pitchFamily="34" charset="0"/>
              </a:defRPr>
            </a:lvl5pPr>
            <a:lvl6pPr>
              <a:defRPr sz="2160"/>
            </a:lvl6pPr>
            <a:lvl7pPr>
              <a:defRPr sz="2160"/>
            </a:lvl7pPr>
            <a:lvl8pPr>
              <a:defRPr sz="2160"/>
            </a:lvl8pPr>
            <a:lvl9pPr>
              <a:defRPr sz="216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3"/>
          <p:cNvSpPr>
            <a:spLocks noGrp="1"/>
          </p:cNvSpPr>
          <p:nvPr>
            <p:ph sz="half" idx="2"/>
          </p:nvPr>
        </p:nvSpPr>
        <p:spPr>
          <a:xfrm>
            <a:off x="6096000" y="1600201"/>
            <a:ext cx="5791200" cy="4525433"/>
          </a:xfrm>
        </p:spPr>
        <p:txBody>
          <a:bodyPr/>
          <a:lstStyle>
            <a:lvl1pPr>
              <a:defRPr sz="3360">
                <a:solidFill>
                  <a:srgbClr val="282828"/>
                </a:solidFill>
              </a:defRPr>
            </a:lvl1pPr>
            <a:lvl2pPr>
              <a:defRPr sz="2880">
                <a:solidFill>
                  <a:srgbClr val="282828"/>
                </a:solidFill>
                <a:latin typeface="Segoe UI" pitchFamily="34" charset="0"/>
                <a:cs typeface="Segoe UI" pitchFamily="34" charset="0"/>
              </a:defRPr>
            </a:lvl2pPr>
            <a:lvl3pPr marL="1508760" indent="-411480">
              <a:defRPr lang="en-US" sz="2400" kern="1200" dirty="0" smtClean="0">
                <a:solidFill>
                  <a:srgbClr val="282828"/>
                </a:solidFill>
                <a:latin typeface="Segoe UI" pitchFamily="34" charset="0"/>
                <a:ea typeface="+mn-ea"/>
                <a:cs typeface="Segoe UI" pitchFamily="34" charset="0"/>
              </a:defRPr>
            </a:lvl3pPr>
            <a:lvl4pPr marL="1988820" indent="-342900">
              <a:defRPr lang="en-US" sz="2160" kern="1200" dirty="0" smtClean="0">
                <a:solidFill>
                  <a:srgbClr val="282828"/>
                </a:solidFill>
                <a:latin typeface="Segoe UI" pitchFamily="34" charset="0"/>
                <a:ea typeface="+mn-ea"/>
                <a:cs typeface="Segoe UI" pitchFamily="34" charset="0"/>
              </a:defRPr>
            </a:lvl4pPr>
            <a:lvl5pPr marL="2537460" indent="-342900">
              <a:defRPr lang="en-US" sz="1680" kern="1200" dirty="0">
                <a:solidFill>
                  <a:srgbClr val="282828"/>
                </a:solidFill>
                <a:latin typeface="Segoe UI" pitchFamily="34" charset="0"/>
                <a:ea typeface="+mn-ea"/>
                <a:cs typeface="Segoe UI" pitchFamily="34" charset="0"/>
              </a:defRPr>
            </a:lvl5pPr>
            <a:lvl6pPr>
              <a:defRPr sz="2160"/>
            </a:lvl6pPr>
            <a:lvl7pPr>
              <a:defRPr sz="2160"/>
            </a:lvl7pPr>
            <a:lvl8pPr>
              <a:defRPr sz="2160"/>
            </a:lvl8pPr>
            <a:lvl9pPr>
              <a:defRPr sz="216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Slide Number Placeholder 3"/>
          <p:cNvSpPr>
            <a:spLocks noGrp="1"/>
          </p:cNvSpPr>
          <p:nvPr>
            <p:ph type="sldNum" sz="quarter" idx="12"/>
          </p:nvPr>
        </p:nvSpPr>
        <p:spPr>
          <a:xfrm>
            <a:off x="4419" y="6578600"/>
            <a:ext cx="503581" cy="249274"/>
          </a:xfrm>
          <a:prstGeom prst="rect">
            <a:avLst/>
          </a:prstGeom>
        </p:spPr>
        <p:txBody>
          <a:bodyPr/>
          <a:lstStyle>
            <a:lvl1pPr>
              <a:defRPr>
                <a:solidFill>
                  <a:srgbClr val="282828"/>
                </a:solidFill>
              </a:defRPr>
            </a:lvl1pPr>
          </a:lstStyle>
          <a:p>
            <a:pPr defTabSz="1091246"/>
            <a:fld id="{701EF8F4-3127-4F0B-9FA1-9C31610D72B1}" type="slidenum">
              <a:rPr lang="en-US" smtClean="0"/>
              <a:pPr defTabSz="1091246"/>
              <a:t>‹#›</a:t>
            </a:fld>
            <a:endParaRPr lang="en-US" dirty="0"/>
          </a:p>
        </p:txBody>
      </p:sp>
    </p:spTree>
    <p:extLst>
      <p:ext uri="{BB962C8B-B14F-4D97-AF65-F5344CB8AC3E}">
        <p14:creationId xmlns:p14="http://schemas.microsoft.com/office/powerpoint/2010/main" val="3701165430"/>
      </p:ext>
    </p:extLst>
  </p:cSld>
  <p:clrMapOvr>
    <a:masterClrMapping/>
  </p:clrMapOvr>
  <p:transition>
    <p:fade/>
  </p:transition>
  <p:timing>
    <p:tnLst>
      <p:par>
        <p:cTn id="1" dur="indefinite" restart="never" nodeType="tmRoot"/>
      </p:par>
    </p:tn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p:cSld name="2_Title and Content_Blue">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611347" y="1449389"/>
            <a:ext cx="10975659" cy="1778333"/>
          </a:xfrm>
        </p:spPr>
        <p:txBody>
          <a:bodyPr>
            <a:spAutoFit/>
          </a:bodyPr>
          <a:lstStyle>
            <a:lvl1pPr marL="0" indent="0">
              <a:buNone/>
              <a:defRPr sz="3240" spc="-90" baseline="0">
                <a:gradFill>
                  <a:gsLst>
                    <a:gs pos="86250">
                      <a:srgbClr val="0071BC"/>
                    </a:gs>
                    <a:gs pos="72500">
                      <a:srgbClr val="0071BC"/>
                    </a:gs>
                  </a:gsLst>
                  <a:lin ang="5400000" scaled="0"/>
                </a:gradFill>
                <a:latin typeface="Segoe UI Light" pitchFamily="34" charset="0"/>
              </a:defRPr>
            </a:lvl1pPr>
            <a:lvl2pPr marL="2858" indent="0">
              <a:buNone/>
              <a:defRPr sz="1800" spc="-90" baseline="0">
                <a:latin typeface="+mn-lt"/>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519501569"/>
      </p:ext>
    </p:extLst>
  </p:cSld>
  <p:clrMapOvr>
    <a:masterClrMapping/>
  </p:clrMapOvr>
  <p:transition>
    <p:fade/>
  </p:transition>
  <p:timing>
    <p:tnLst>
      <p:par>
        <p:cTn id="1" dur="indefinite" restart="never" nodeType="tmRoot"/>
      </p:par>
    </p:tn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69239" y="1189178"/>
            <a:ext cx="11653523" cy="1985641"/>
          </a:xfrm>
        </p:spPr>
        <p:txBody>
          <a:bodyPr/>
          <a:lstStyle>
            <a:lvl1pPr marL="0" indent="0">
              <a:buNone/>
              <a:defRPr>
                <a:gradFill>
                  <a:gsLst>
                    <a:gs pos="1250">
                      <a:schemeClr val="tx2"/>
                    </a:gs>
                    <a:gs pos="99000">
                      <a:schemeClr val="tx2"/>
                    </a:gs>
                  </a:gsLst>
                  <a:lin ang="5400000" scaled="0"/>
                </a:gradFill>
              </a:defRPr>
            </a:lvl1pPr>
            <a:lvl2pPr marL="0" indent="0">
              <a:buFontTx/>
              <a:buNone/>
              <a:defRPr sz="1800"/>
            </a:lvl2pPr>
            <a:lvl3pPr marL="201680" indent="0">
              <a:buNone/>
              <a:defRPr/>
            </a:lvl3pPr>
            <a:lvl4pPr marL="403360" indent="0">
              <a:buNone/>
              <a:defRPr/>
            </a:lvl4pPr>
            <a:lvl5pPr marL="60504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38665110"/>
      </p:ext>
    </p:extLst>
  </p:cSld>
  <p:clrMapOvr>
    <a:masterClrMapping/>
  </p:clrMapOvr>
  <p:transition>
    <p:fade/>
  </p:transition>
  <p:timing>
    <p:tnLst>
      <p:par>
        <p:cTn id="1" dur="indefinite" restart="never" nodeType="tmRoot"/>
      </p:par>
    </p:tn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40" y="1189178"/>
            <a:ext cx="11653523" cy="1649106"/>
          </a:xfrm>
        </p:spPr>
        <p:txBody>
          <a:bodyPr>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
        <p:nvSpPr>
          <p:cNvPr id="5" name="TextBox 7"/>
          <p:cNvSpPr txBox="1"/>
          <p:nvPr userDrawn="1"/>
        </p:nvSpPr>
        <p:spPr bwMode="white">
          <a:xfrm>
            <a:off x="4431861" y="6574876"/>
            <a:ext cx="3328283" cy="142475"/>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926" spc="132"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371609431"/>
      </p:ext>
    </p:extLst>
  </p:cSld>
  <p:clrMapOvr>
    <a:masterClrMapping/>
  </p:clrMapOvr>
  <p:transition>
    <p:fade/>
  </p:transition>
  <p:timing>
    <p:tnLst>
      <p:par>
        <p:cTn id="1" dur="indefinite" restart="never" nodeType="tmRoot"/>
      </p:par>
    </p:tn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06178" y="2816941"/>
            <a:ext cx="11034444" cy="2387600"/>
          </a:xfrm>
        </p:spPr>
        <p:txBody>
          <a:bodyPr anchor="b">
            <a:noAutofit/>
          </a:bodyPr>
          <a:lstStyle>
            <a:lvl1pPr algn="l">
              <a:defRPr sz="21499">
                <a:solidFill>
                  <a:schemeClr val="bg1"/>
                </a:solidFill>
              </a:defRPr>
            </a:lvl1pPr>
          </a:lstStyle>
          <a:p>
            <a:r>
              <a:rPr lang="en-US" dirty="0" smtClean="0"/>
              <a:t>web</a:t>
            </a:r>
            <a:endParaRPr lang="en-US" dirty="0"/>
          </a:p>
        </p:txBody>
      </p:sp>
    </p:spTree>
    <p:extLst>
      <p:ext uri="{BB962C8B-B14F-4D97-AF65-F5344CB8AC3E}">
        <p14:creationId xmlns:p14="http://schemas.microsoft.com/office/powerpoint/2010/main" val="3704672920"/>
      </p:ext>
    </p:extLst>
  </p:cSld>
  <p:clrMapOvr>
    <a:masterClrMapping/>
  </p:clrMapOvr>
  <p:timing>
    <p:tnLst>
      <p:par>
        <p:cTn id="1" dur="indefinite" restart="never" nodeType="tmRoot"/>
      </p:par>
    </p:tn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304804" y="231400"/>
            <a:ext cx="10975657" cy="914400"/>
          </a:xfrm>
        </p:spPr>
        <p:txBody>
          <a:bodyPr/>
          <a:lstStyle>
            <a:lvl1pPr>
              <a:defRPr sz="4800" spc="-120" baseline="0"/>
            </a:lvl1pPr>
          </a:lstStyle>
          <a:p>
            <a:r>
              <a:rPr lang="en-US" dirty="0" smtClean="0"/>
              <a:t>Click to edit Master title style</a:t>
            </a:r>
            <a:endParaRPr lang="en-US" dirty="0"/>
          </a:p>
        </p:txBody>
      </p:sp>
      <p:sp>
        <p:nvSpPr>
          <p:cNvPr id="3" name="TextBox 2"/>
          <p:cNvSpPr txBox="1"/>
          <p:nvPr userDrawn="1"/>
        </p:nvSpPr>
        <p:spPr>
          <a:xfrm>
            <a:off x="11671169" y="6508287"/>
            <a:ext cx="365855" cy="166199"/>
          </a:xfrm>
          <a:prstGeom prst="rect">
            <a:avLst/>
          </a:prstGeom>
          <a:noFill/>
        </p:spPr>
        <p:txBody>
          <a:bodyPr wrap="square" lIns="0" tIns="0" rIns="0" bIns="0" rtlCol="0">
            <a:spAutoFit/>
          </a:bodyPr>
          <a:lstStyle/>
          <a:p>
            <a:pPr defTabSz="1097236">
              <a:tabLst>
                <a:tab pos="276226" algn="l"/>
              </a:tabLst>
            </a:pPr>
            <a:fld id="{2015F7A6-E3E7-448A-96A9-0A291B5DECAB}" type="slidenum">
              <a:rPr lang="en-US" sz="1080">
                <a:gradFill>
                  <a:gsLst>
                    <a:gs pos="0">
                      <a:srgbClr val="68217A"/>
                    </a:gs>
                    <a:gs pos="86000">
                      <a:srgbClr val="68217A"/>
                    </a:gs>
                  </a:gsLst>
                  <a:lin ang="5400000" scaled="0"/>
                </a:gradFill>
              </a:rPr>
              <a:pPr defTabSz="1097236">
                <a:tabLst>
                  <a:tab pos="276226" algn="l"/>
                </a:tabLst>
              </a:pPr>
              <a:t>‹#›</a:t>
            </a:fld>
            <a:endParaRPr lang="en-US" sz="1080" dirty="0">
              <a:gradFill>
                <a:gsLst>
                  <a:gs pos="0">
                    <a:srgbClr val="68217A"/>
                  </a:gs>
                  <a:gs pos="86000">
                    <a:srgbClr val="68217A"/>
                  </a:gs>
                </a:gsLst>
                <a:lin ang="5400000" scaled="0"/>
              </a:gradFill>
            </a:endParaRPr>
          </a:p>
        </p:txBody>
      </p:sp>
      <p:cxnSp>
        <p:nvCxnSpPr>
          <p:cNvPr id="4" name="Straight Connector 3"/>
          <p:cNvCxnSpPr/>
          <p:nvPr userDrawn="1"/>
        </p:nvCxnSpPr>
        <p:spPr>
          <a:xfrm rot="5400000">
            <a:off x="11345579" y="6577534"/>
            <a:ext cx="228600" cy="0"/>
          </a:xfrm>
          <a:prstGeom prst="lin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21494587"/>
      </p:ext>
    </p:extLst>
  </p:cSld>
  <p:clrMapOvr>
    <a:masterClrMapping/>
  </p:clrMapOvr>
  <p:transition>
    <p:fade/>
  </p:transition>
  <p:timing>
    <p:tnLst>
      <p:par>
        <p:cTn id="1" dur="indefinite" restart="never" nodeType="tmRoot"/>
      </p:par>
    </p:tn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Title Slide">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19249" y="2234114"/>
            <a:ext cx="8375702" cy="1359196"/>
          </a:xfrm>
        </p:spPr>
        <p:txBody>
          <a:bodyPr anchor="ctr" anchorCtr="0">
            <a:noAutofit/>
          </a:bodyPr>
          <a:lstStyle>
            <a:lvl1pPr>
              <a:lnSpc>
                <a:spcPct val="90000"/>
              </a:lnSpc>
              <a:defRPr sz="6600" baseline="0">
                <a:solidFill>
                  <a:schemeClr val="bg1">
                    <a:alpha val="99000"/>
                  </a:schemeClr>
                </a:solidFill>
                <a:latin typeface="Segoe UI Light" pitchFamily="34" charset="0"/>
              </a:defRPr>
            </a:lvl1pPr>
          </a:lstStyle>
          <a:p>
            <a:r>
              <a:rPr lang="en-US" dirty="0" smtClean="0"/>
              <a:t>Title Here</a:t>
            </a:r>
            <a:endParaRPr lang="en-US" dirty="0"/>
          </a:p>
        </p:txBody>
      </p:sp>
      <p:sp>
        <p:nvSpPr>
          <p:cNvPr id="7" name="Text Placeholder 6"/>
          <p:cNvSpPr>
            <a:spLocks noGrp="1"/>
          </p:cNvSpPr>
          <p:nvPr>
            <p:ph type="body" sz="quarter" idx="11" hasCustomPrompt="1"/>
          </p:nvPr>
        </p:nvSpPr>
        <p:spPr>
          <a:xfrm>
            <a:off x="519249" y="4612342"/>
            <a:ext cx="5455754" cy="1144929"/>
          </a:xfrm>
        </p:spPr>
        <p:txBody>
          <a:bodyPr/>
          <a:lstStyle>
            <a:lvl1pPr marL="0" indent="0">
              <a:buFont typeface="Arial" pitchFamily="34" charset="0"/>
              <a:buNone/>
              <a:defRPr sz="2400">
                <a:solidFill>
                  <a:schemeClr val="bg1">
                    <a:alpha val="98000"/>
                  </a:schemeClr>
                </a:solidFill>
                <a:latin typeface="+mj-lt"/>
              </a:defRPr>
            </a:lvl1pPr>
            <a:lvl2pPr marL="460375" indent="0">
              <a:buFont typeface="Arial" pitchFamily="34" charset="0"/>
              <a:buNone/>
              <a:defRPr/>
            </a:lvl2pPr>
            <a:lvl3pPr marL="855663" indent="0">
              <a:buFont typeface="Arial" pitchFamily="34" charset="0"/>
              <a:buNone/>
              <a:defRPr/>
            </a:lvl3pPr>
            <a:lvl4pPr marL="1258888" indent="0">
              <a:buFont typeface="Arial" pitchFamily="34" charset="0"/>
              <a:buNone/>
              <a:defRPr/>
            </a:lvl4pPr>
            <a:lvl5pPr marL="1604963" indent="0">
              <a:buFont typeface="Arial" pitchFamily="34" charset="0"/>
              <a:buNone/>
              <a:defRPr/>
            </a:lvl5pPr>
          </a:lstStyle>
          <a:p>
            <a:pPr lvl="0"/>
            <a:r>
              <a:rPr lang="en-US" dirty="0" smtClean="0"/>
              <a:t>Name</a:t>
            </a:r>
          </a:p>
          <a:p>
            <a:pPr lvl="0"/>
            <a:r>
              <a:rPr lang="en-US" dirty="0" smtClean="0"/>
              <a:t>Title</a:t>
            </a:r>
          </a:p>
          <a:p>
            <a:pPr lvl="0"/>
            <a:r>
              <a:rPr lang="en-US" dirty="0" smtClean="0"/>
              <a:t>Microsoft Corporation</a:t>
            </a:r>
          </a:p>
        </p:txBody>
      </p:sp>
      <p:pic>
        <p:nvPicPr>
          <p:cNvPr id="13" name="Picture 12"/>
          <p:cNvPicPr>
            <a:picLocks noChangeAspect="1"/>
          </p:cNvPicPr>
          <p:nvPr/>
        </p:nvPicPr>
        <p:blipFill>
          <a:blip r:embed="rId6">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519249" y="228600"/>
            <a:ext cx="2498478" cy="290338"/>
          </a:xfrm>
          <a:prstGeom prst="rect">
            <a:avLst/>
          </a:prstGeom>
        </p:spPr>
      </p:pic>
      <p:graphicFrame>
        <p:nvGraphicFramePr>
          <p:cNvPr id="5" name="Object 4" hidden="1"/>
          <p:cNvGraphicFramePr>
            <a:graphicFrameLocks noChangeAspect="1"/>
          </p:cNvGraphicFramePr>
          <p:nvPr userDrawn="1">
            <p:custDataLst>
              <p:tags r:id="rId2"/>
            </p:custDataLst>
            <p:extLst/>
          </p:nvPr>
        </p:nvGraphicFramePr>
        <p:xfrm>
          <a:off x="0" y="0"/>
          <a:ext cx="158791" cy="158750"/>
        </p:xfrm>
        <a:graphic>
          <a:graphicData uri="http://schemas.openxmlformats.org/presentationml/2006/ole">
            <mc:AlternateContent xmlns:mc="http://schemas.openxmlformats.org/markup-compatibility/2006">
              <mc:Choice xmlns:v="urn:schemas-microsoft-com:vml" Requires="v">
                <p:oleObj spid="_x0000_s2059" name="think-cell Slide" r:id="rId8" imgW="270" imgH="270" progId="TCLayout.ActiveDocument.1">
                  <p:embed/>
                </p:oleObj>
              </mc:Choice>
              <mc:Fallback>
                <p:oleObj name="think-cell Slide" r:id="rId8" imgW="270" imgH="270" progId="TCLayout.ActiveDocument.1">
                  <p:embed/>
                  <p:pic>
                    <p:nvPicPr>
                      <p:cNvPr id="0" name=""/>
                      <p:cNvPicPr/>
                      <p:nvPr/>
                    </p:nvPicPr>
                    <p:blipFill>
                      <a:blip r:embed="rId9"/>
                      <a:stretch>
                        <a:fillRect/>
                      </a:stretch>
                    </p:blipFill>
                    <p:spPr>
                      <a:xfrm>
                        <a:off x="0" y="0"/>
                        <a:ext cx="158791" cy="158750"/>
                      </a:xfrm>
                      <a:prstGeom prst="rect">
                        <a:avLst/>
                      </a:prstGeom>
                    </p:spPr>
                  </p:pic>
                </p:oleObj>
              </mc:Fallback>
            </mc:AlternateContent>
          </a:graphicData>
        </a:graphic>
      </p:graphicFrame>
      <p:pic>
        <p:nvPicPr>
          <p:cNvPr id="6" name="Picture 5"/>
          <p:cNvPicPr>
            <a:picLocks noChangeAspect="1"/>
          </p:cNvPicPr>
          <p:nvPr userDrawn="1">
            <p:custDataLst>
              <p:tags r:id="rId3"/>
            </p:custDataLst>
          </p:nvPr>
        </p:nvPicPr>
        <p:blipFill>
          <a:blip r:embed="rId6">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519249" y="228600"/>
            <a:ext cx="2498478" cy="290338"/>
          </a:xfrm>
          <a:prstGeom prst="rect">
            <a:avLst/>
          </a:prstGeom>
        </p:spPr>
      </p:pic>
    </p:spTree>
    <p:extLst>
      <p:ext uri="{BB962C8B-B14F-4D97-AF65-F5344CB8AC3E}">
        <p14:creationId xmlns:p14="http://schemas.microsoft.com/office/powerpoint/2010/main" val="174594770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4084" indent="0">
              <a:buNone/>
              <a:defRPr/>
            </a:lvl3pPr>
            <a:lvl4pPr marL="448166" indent="0">
              <a:buNone/>
              <a:defRPr/>
            </a:lvl4pPr>
            <a:lvl5pPr marL="67225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91517220"/>
      </p:ext>
    </p:extLst>
  </p:cSld>
  <p:clrMapOvr>
    <a:masterClrMapping/>
  </p:clrMapOvr>
  <p:transition>
    <p:fade/>
  </p:transition>
  <p:timing>
    <p:tnLst>
      <p:par>
        <p:cTn id="1" dur="indefinite" restart="never" nodeType="tmRoot"/>
      </p:par>
    </p:tnLst>
  </p:timing>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248" y="228601"/>
            <a:ext cx="11151917" cy="747897"/>
          </a:xfrm>
        </p:spPr>
        <p:txBody>
          <a:bodyPr/>
          <a:lstStyle>
            <a:lvl1pPr>
              <a:defRPr sz="5400"/>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248" y="1447800"/>
            <a:ext cx="11151917" cy="946413"/>
          </a:xfrm>
        </p:spPr>
        <p:txBody>
          <a:bodyPr/>
          <a:lstStyle>
            <a:lvl1pPr marL="3175" indent="0">
              <a:spcBef>
                <a:spcPts val="0"/>
              </a:spcBef>
              <a:spcAft>
                <a:spcPts val="900"/>
              </a:spcAft>
              <a:buSzPct val="80000"/>
              <a:buFont typeface="Arial" pitchFamily="34" charset="0"/>
              <a:buNone/>
              <a:defRPr sz="4000" spc="-100" baseline="0">
                <a:gradFill>
                  <a:gsLst>
                    <a:gs pos="0">
                      <a:srgbClr val="595959"/>
                    </a:gs>
                    <a:gs pos="86000">
                      <a:srgbClr val="595959"/>
                    </a:gs>
                  </a:gsLst>
                  <a:lin ang="5400000" scaled="0"/>
                </a:gradFill>
                <a:latin typeface="Segoe UI Light" pitchFamily="34" charset="0"/>
              </a:defRPr>
            </a:lvl1pPr>
            <a:lvl2pPr marL="3175" indent="0">
              <a:spcBef>
                <a:spcPts val="0"/>
              </a:spcBef>
              <a:buSzPct val="80000"/>
              <a:buFont typeface="Arial" pitchFamily="34" charset="0"/>
              <a:buNone/>
              <a:defRPr sz="2000" spc="-50" baseline="0">
                <a:gradFill>
                  <a:gsLst>
                    <a:gs pos="0">
                      <a:srgbClr val="595959"/>
                    </a:gs>
                    <a:gs pos="86000">
                      <a:srgbClr val="595959"/>
                    </a:gs>
                  </a:gsLst>
                  <a:lin ang="5400000" scaled="0"/>
                </a:gradFill>
              </a:defRPr>
            </a:lvl2pPr>
            <a:lvl3pPr marL="1258888" indent="-403225">
              <a:buSzPct val="80000"/>
              <a:buFontTx/>
              <a:buBlip>
                <a:blip r:embed="rId4"/>
              </a:buBlip>
              <a:defRPr>
                <a:gradFill>
                  <a:gsLst>
                    <a:gs pos="0">
                      <a:schemeClr val="tx1">
                        <a:lumMod val="90000"/>
                        <a:lumOff val="10000"/>
                      </a:schemeClr>
                    </a:gs>
                    <a:gs pos="86000">
                      <a:schemeClr val="tx1">
                        <a:lumMod val="90000"/>
                        <a:lumOff val="10000"/>
                      </a:schemeClr>
                    </a:gs>
                  </a:gsLst>
                  <a:lin ang="5400000" scaled="0"/>
                </a:gradFill>
              </a:defRPr>
            </a:lvl3pPr>
            <a:lvl4pPr marL="1604963" indent="-346075">
              <a:buSzPct val="80000"/>
              <a:buFontTx/>
              <a:buBlip>
                <a:blip r:embed="rId4"/>
              </a:buBlip>
              <a:defRPr>
                <a:gradFill>
                  <a:gsLst>
                    <a:gs pos="0">
                      <a:schemeClr val="tx1">
                        <a:lumMod val="90000"/>
                        <a:lumOff val="10000"/>
                      </a:schemeClr>
                    </a:gs>
                    <a:gs pos="86000">
                      <a:schemeClr val="tx1">
                        <a:lumMod val="90000"/>
                        <a:lumOff val="10000"/>
                      </a:schemeClr>
                    </a:gs>
                  </a:gsLst>
                  <a:lin ang="5400000" scaled="0"/>
                </a:gradFill>
              </a:defRPr>
            </a:lvl4pPr>
            <a:lvl5pPr marL="1941513" indent="-336550">
              <a:buSzPct val="80000"/>
              <a:buFontTx/>
              <a:buBlip>
                <a:blip r:embed="rId4"/>
              </a:buBlip>
              <a:defRPr>
                <a:gradFill>
                  <a:gsLst>
                    <a:gs pos="0">
                      <a:schemeClr val="tx1">
                        <a:lumMod val="90000"/>
                        <a:lumOff val="10000"/>
                      </a:schemeClr>
                    </a:gs>
                    <a:gs pos="86000">
                      <a:schemeClr val="tx1">
                        <a:lumMod val="90000"/>
                        <a:lumOff val="10000"/>
                      </a:schemeClr>
                    </a:gs>
                  </a:gsLst>
                  <a:lin ang="5400000" scaled="0"/>
                </a:gradFill>
              </a:defRPr>
            </a:lvl5pPr>
          </a:lstStyle>
          <a:p>
            <a:pPr lvl="0"/>
            <a:r>
              <a:rPr lang="en-US" smtClean="0"/>
              <a:t>Click to edit Master text styles</a:t>
            </a:r>
          </a:p>
          <a:p>
            <a:pPr lvl="1"/>
            <a:r>
              <a:rPr lang="en-US" smtClean="0"/>
              <a:t>Second level</a:t>
            </a:r>
          </a:p>
        </p:txBody>
      </p:sp>
      <p:pic>
        <p:nvPicPr>
          <p:cNvPr id="4" name="Picture 3"/>
          <p:cNvPicPr>
            <a:picLocks noChangeAspect="1"/>
          </p:cNvPicPr>
          <p:nvPr/>
        </p:nvPicPr>
        <p:blipFill>
          <a:blip r:embed="rId5" cstate="print">
            <a:duotone>
              <a:prstClr val="black"/>
              <a:schemeClr val="tx2">
                <a:tint val="45000"/>
                <a:satMod val="400000"/>
              </a:schemeClr>
            </a:duotone>
            <a:extLst>
              <a:ext uri="{BEBA8EAE-BF5A-486C-A8C5-ECC9F3942E4B}">
                <a14:imgProps xmlns:a14="http://schemas.microsoft.com/office/drawing/2010/main">
                  <a14:imgLayer r:embed="rId6">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18804" y="6372547"/>
            <a:ext cx="1682359" cy="195501"/>
          </a:xfrm>
          <a:prstGeom prst="rect">
            <a:avLst/>
          </a:prstGeom>
        </p:spPr>
      </p:pic>
      <p:graphicFrame>
        <p:nvGraphicFramePr>
          <p:cNvPr id="6" name="Object 5" hidden="1"/>
          <p:cNvGraphicFramePr>
            <a:graphicFrameLocks noChangeAspect="1"/>
          </p:cNvGraphicFramePr>
          <p:nvPr userDrawn="1">
            <p:custDataLst>
              <p:tags r:id="rId2"/>
            </p:custDataLst>
            <p:extLst/>
          </p:nvPr>
        </p:nvGraphicFramePr>
        <p:xfrm>
          <a:off x="0" y="0"/>
          <a:ext cx="158791" cy="158750"/>
        </p:xfrm>
        <a:graphic>
          <a:graphicData uri="http://schemas.openxmlformats.org/presentationml/2006/ole">
            <mc:AlternateContent xmlns:mc="http://schemas.openxmlformats.org/markup-compatibility/2006">
              <mc:Choice xmlns:v="urn:schemas-microsoft-com:vml" Requires="v">
                <p:oleObj spid="_x0000_s3083" name="think-cell Slide" r:id="rId7" imgW="270" imgH="270" progId="TCLayout.ActiveDocument.1">
                  <p:embed/>
                </p:oleObj>
              </mc:Choice>
              <mc:Fallback>
                <p:oleObj name="think-cell Slide" r:id="rId7" imgW="270" imgH="270" progId="TCLayout.ActiveDocument.1">
                  <p:embed/>
                  <p:pic>
                    <p:nvPicPr>
                      <p:cNvPr id="0" name=""/>
                      <p:cNvPicPr/>
                      <p:nvPr/>
                    </p:nvPicPr>
                    <p:blipFill>
                      <a:blip r:embed="rId8"/>
                      <a:stretch>
                        <a:fillRect/>
                      </a:stretch>
                    </p:blipFill>
                    <p:spPr>
                      <a:xfrm>
                        <a:off x="0" y="0"/>
                        <a:ext cx="158791" cy="158750"/>
                      </a:xfrm>
                      <a:prstGeom prst="rect">
                        <a:avLst/>
                      </a:prstGeom>
                    </p:spPr>
                  </p:pic>
                </p:oleObj>
              </mc:Fallback>
            </mc:AlternateContent>
          </a:graphicData>
        </a:graphic>
      </p:graphicFrame>
    </p:spTree>
    <p:extLst>
      <p:ext uri="{BB962C8B-B14F-4D97-AF65-F5344CB8AC3E}">
        <p14:creationId xmlns:p14="http://schemas.microsoft.com/office/powerpoint/2010/main" val="2921191563"/>
      </p:ext>
    </p:extLst>
  </p:cSld>
  <p:clrMapOvr>
    <a:masterClrMapping/>
  </p:clrMapOvr>
  <p:transition>
    <p:fade/>
  </p:transition>
  <p:timing>
    <p:tnLst>
      <p:par>
        <p:cTn id="1" dur="indefinite" restart="never" nodeType="tmRoot"/>
      </p:par>
    </p:tnLst>
  </p:timing>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248" y="228601"/>
            <a:ext cx="11151917" cy="747897"/>
          </a:xfrm>
        </p:spPr>
        <p:txBody>
          <a:bodyPr/>
          <a:lstStyle>
            <a:lvl1pPr algn="l" defTabSz="914363" rtl="0" eaLnBrk="1" latinLnBrk="0" hangingPunct="1">
              <a:lnSpc>
                <a:spcPct val="90000"/>
              </a:lnSpc>
              <a:spcBef>
                <a:spcPct val="0"/>
              </a:spcBef>
              <a:buNone/>
              <a:defRPr lang="en-US" sz="5400" b="0" kern="1200" cap="none" spc="-100" baseline="0" dirty="0">
                <a:ln w="3175">
                  <a:noFill/>
                </a:ln>
                <a:gradFill flip="none" rotWithShape="1">
                  <a:gsLst>
                    <a:gs pos="0">
                      <a:srgbClr val="595959"/>
                    </a:gs>
                    <a:gs pos="86000">
                      <a:srgbClr val="595959"/>
                    </a:gs>
                  </a:gsLst>
                  <a:lin ang="5400000" scaled="0"/>
                  <a:tileRect/>
                </a:gradFill>
                <a:effectLst/>
                <a:latin typeface="Segoe UI Light" pitchFamily="34" charset="0"/>
                <a:ea typeface="+mn-ea"/>
                <a:cs typeface="Arial" charset="0"/>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248" y="1447799"/>
            <a:ext cx="11151917" cy="2099036"/>
          </a:xfrm>
        </p:spPr>
        <p:txBody>
          <a:bodyPr/>
          <a:lstStyle>
            <a:lvl1pPr marL="0" indent="0">
              <a:spcBef>
                <a:spcPts val="0"/>
              </a:spcBef>
              <a:spcAft>
                <a:spcPts val="0"/>
              </a:spcAft>
              <a:buFont typeface="Arial" pitchFamily="34" charset="0"/>
              <a:buNone/>
              <a:defRPr lang="en-US" sz="3200" kern="1200" dirty="0" smtClean="0">
                <a:gradFill>
                  <a:gsLst>
                    <a:gs pos="0">
                      <a:srgbClr val="595959"/>
                    </a:gs>
                    <a:gs pos="86000">
                      <a:srgbClr val="595959"/>
                    </a:gs>
                  </a:gsLst>
                  <a:lin ang="5400000" scaled="0"/>
                </a:gradFill>
                <a:latin typeface="+mn-lt"/>
                <a:ea typeface="+mn-ea"/>
                <a:cs typeface="+mn-cs"/>
              </a:defRPr>
            </a:lvl1pPr>
            <a:lvl2pPr marL="688975" indent="-342900">
              <a:spcBef>
                <a:spcPts val="0"/>
              </a:spcBef>
              <a:spcAft>
                <a:spcPts val="0"/>
              </a:spcAft>
              <a:buFont typeface="Arial" pitchFamily="34" charset="0"/>
              <a:buChar char="•"/>
              <a:defRPr lang="en-US" sz="2800" kern="1200" dirty="0" smtClean="0">
                <a:gradFill>
                  <a:gsLst>
                    <a:gs pos="0">
                      <a:srgbClr val="595959"/>
                    </a:gs>
                    <a:gs pos="86000">
                      <a:srgbClr val="595959"/>
                    </a:gs>
                  </a:gsLst>
                  <a:lin ang="5400000" scaled="0"/>
                </a:gradFill>
                <a:latin typeface="+mn-lt"/>
                <a:ea typeface="+mn-ea"/>
                <a:cs typeface="+mn-cs"/>
              </a:defRPr>
            </a:lvl2pPr>
            <a:lvl3pPr marL="0" indent="0">
              <a:spcBef>
                <a:spcPts val="0"/>
              </a:spcBef>
              <a:spcAft>
                <a:spcPts val="400"/>
              </a:spcAft>
              <a:buNone/>
              <a:defRPr sz="2000"/>
            </a:lvl3pPr>
            <a:lvl4pPr marL="0" indent="0">
              <a:spcBef>
                <a:spcPts val="0"/>
              </a:spcBef>
              <a:spcAft>
                <a:spcPts val="400"/>
              </a:spcAft>
              <a:buNone/>
              <a:defRPr/>
            </a:lvl4pPr>
            <a:lvl5pPr marL="342900" indent="-342900">
              <a:spcBef>
                <a:spcPts val="0"/>
              </a:spcBef>
              <a:spcAft>
                <a:spcPts val="400"/>
              </a:spcAft>
              <a:buFont typeface="Arial" pitchFamily="34" charset="0"/>
              <a:buChar char="•"/>
              <a:defRPr/>
            </a:lvl5pPr>
            <a:lvl6pPr marL="1033462" indent="-342900">
              <a:buFont typeface="Arial" pitchFamily="34" charset="0"/>
              <a:buChar char="•"/>
              <a:defRPr sz="2400">
                <a:gradFill>
                  <a:gsLst>
                    <a:gs pos="0">
                      <a:srgbClr val="595959"/>
                    </a:gs>
                    <a:gs pos="86000">
                      <a:srgbClr val="595959"/>
                    </a:gs>
                  </a:gsLst>
                  <a:lin ang="5400000" scaled="0"/>
                </a:gradFill>
              </a:defRPr>
            </a:lvl6pPr>
            <a:lvl7pPr marL="1255713" indent="-225425">
              <a:defRPr>
                <a:gradFill>
                  <a:gsLst>
                    <a:gs pos="0">
                      <a:srgbClr val="595959"/>
                    </a:gs>
                    <a:gs pos="86000">
                      <a:srgbClr val="595959"/>
                    </a:gs>
                  </a:gsLst>
                  <a:lin ang="5400000" scaled="0"/>
                </a:gradFill>
              </a:defRPr>
            </a:lvl7pPr>
            <a:lvl8pPr marL="1487488" indent="-231775">
              <a:defRPr>
                <a:gradFill>
                  <a:gsLst>
                    <a:gs pos="0">
                      <a:srgbClr val="595959"/>
                    </a:gs>
                    <a:gs pos="86000">
                      <a:srgbClr val="595959"/>
                    </a:gs>
                  </a:gsLst>
                  <a:lin ang="5400000" scaled="0"/>
                </a:gradFill>
              </a:defRPr>
            </a:lvl8pPr>
          </a:lstStyle>
          <a:p>
            <a:pPr marL="346075" lvl="0" indent="-346075" algn="l" defTabSz="914363" rtl="0" eaLnBrk="1" latinLnBrk="0" hangingPunct="1">
              <a:lnSpc>
                <a:spcPct val="90000"/>
              </a:lnSpc>
              <a:spcBef>
                <a:spcPct val="20000"/>
              </a:spcBef>
              <a:buSzPct val="90000"/>
              <a:buFont typeface="Arial" pitchFamily="34" charset="0"/>
              <a:buChar char="•"/>
            </a:pPr>
            <a:r>
              <a:rPr lang="en-US" smtClean="0"/>
              <a:t>Click to edit Master text styles</a:t>
            </a:r>
          </a:p>
          <a:p>
            <a:pPr marL="346075" lvl="1" indent="-346075" algn="l" defTabSz="914363" rtl="0" eaLnBrk="1" latinLnBrk="0" hangingPunct="1">
              <a:lnSpc>
                <a:spcPct val="90000"/>
              </a:lnSpc>
              <a:spcBef>
                <a:spcPct val="20000"/>
              </a:spcBef>
              <a:buSzPct val="90000"/>
              <a:buFont typeface="Arial" pitchFamily="34" charset="0"/>
              <a:buChar char="•"/>
            </a:pPr>
            <a:r>
              <a:rPr lang="en-US" smtClean="0"/>
              <a:t>Second level</a:t>
            </a:r>
          </a:p>
          <a:p>
            <a:pPr marL="346075" lvl="2" indent="-346075" algn="l" defTabSz="914363" rtl="0" eaLnBrk="1" latinLnBrk="0" hangingPunct="1">
              <a:lnSpc>
                <a:spcPct val="90000"/>
              </a:lnSpc>
              <a:spcBef>
                <a:spcPct val="20000"/>
              </a:spcBef>
              <a:buSzPct val="90000"/>
              <a:buFont typeface="Arial" pitchFamily="34" charset="0"/>
              <a:buChar char="•"/>
            </a:pPr>
            <a:r>
              <a:rPr lang="en-US" smtClean="0"/>
              <a:t>Third level</a:t>
            </a:r>
          </a:p>
          <a:p>
            <a:pPr marL="346075" lvl="3" indent="-346075" algn="l" defTabSz="914363" rtl="0" eaLnBrk="1" latinLnBrk="0" hangingPunct="1">
              <a:lnSpc>
                <a:spcPct val="90000"/>
              </a:lnSpc>
              <a:spcBef>
                <a:spcPct val="20000"/>
              </a:spcBef>
              <a:buSzPct val="90000"/>
              <a:buFont typeface="Arial" pitchFamily="34" charset="0"/>
              <a:buChar char="•"/>
            </a:pPr>
            <a:r>
              <a:rPr lang="en-US" smtClean="0"/>
              <a:t>Fourth level</a:t>
            </a:r>
          </a:p>
          <a:p>
            <a:pPr marL="346075" lvl="4" indent="-346075" algn="l" defTabSz="914363" rtl="0" eaLnBrk="1" latinLnBrk="0" hangingPunct="1">
              <a:lnSpc>
                <a:spcPct val="90000"/>
              </a:lnSpc>
              <a:spcBef>
                <a:spcPct val="20000"/>
              </a:spcBef>
              <a:buSzPct val="90000"/>
              <a:buFont typeface="Arial" pitchFamily="34" charset="0"/>
              <a:buChar char="•"/>
            </a:pPr>
            <a:r>
              <a:rPr lang="en-US" smtClean="0"/>
              <a:t>Fifth level</a:t>
            </a:r>
            <a:endParaRPr lang="en-US" dirty="0" smtClean="0"/>
          </a:p>
        </p:txBody>
      </p:sp>
      <p:pic>
        <p:nvPicPr>
          <p:cNvPr id="4" name="Picture 3"/>
          <p:cNvPicPr>
            <a:picLocks noChangeAspect="1"/>
          </p:cNvPicPr>
          <p:nvPr/>
        </p:nvPicPr>
        <p:blipFill>
          <a:blip r:embed="rId4" cstate="print">
            <a:duotone>
              <a:prstClr val="black"/>
              <a:schemeClr val="tx2">
                <a:tint val="45000"/>
                <a:satMod val="400000"/>
              </a:schemeClr>
            </a:duotone>
            <a:extLst>
              <a:ext uri="{BEBA8EAE-BF5A-486C-A8C5-ECC9F3942E4B}">
                <a14:imgProps xmlns:a14="http://schemas.microsoft.com/office/drawing/2010/main">
                  <a14:imgLayer r:embed="rId5">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18804" y="6372547"/>
            <a:ext cx="1682359" cy="195501"/>
          </a:xfrm>
          <a:prstGeom prst="rect">
            <a:avLst/>
          </a:prstGeom>
        </p:spPr>
      </p:pic>
      <p:graphicFrame>
        <p:nvGraphicFramePr>
          <p:cNvPr id="6" name="Object 5" hidden="1"/>
          <p:cNvGraphicFramePr>
            <a:graphicFrameLocks noChangeAspect="1"/>
          </p:cNvGraphicFramePr>
          <p:nvPr userDrawn="1">
            <p:custDataLst>
              <p:tags r:id="rId2"/>
            </p:custDataLst>
            <p:extLst/>
          </p:nvPr>
        </p:nvGraphicFramePr>
        <p:xfrm>
          <a:off x="0" y="0"/>
          <a:ext cx="158791" cy="158750"/>
        </p:xfrm>
        <a:graphic>
          <a:graphicData uri="http://schemas.openxmlformats.org/presentationml/2006/ole">
            <mc:AlternateContent xmlns:mc="http://schemas.openxmlformats.org/markup-compatibility/2006">
              <mc:Choice xmlns:v="urn:schemas-microsoft-com:vml" Requires="v">
                <p:oleObj spid="_x0000_s4107" name="think-cell Slide" r:id="rId6" imgW="270" imgH="270" progId="TCLayout.ActiveDocument.1">
                  <p:embed/>
                </p:oleObj>
              </mc:Choice>
              <mc:Fallback>
                <p:oleObj name="think-cell Slide" r:id="rId6" imgW="270" imgH="270" progId="TCLayout.ActiveDocument.1">
                  <p:embed/>
                  <p:pic>
                    <p:nvPicPr>
                      <p:cNvPr id="0" name=""/>
                      <p:cNvPicPr/>
                      <p:nvPr/>
                    </p:nvPicPr>
                    <p:blipFill>
                      <a:blip r:embed="rId7"/>
                      <a:stretch>
                        <a:fillRect/>
                      </a:stretch>
                    </p:blipFill>
                    <p:spPr>
                      <a:xfrm>
                        <a:off x="0" y="0"/>
                        <a:ext cx="158791" cy="158750"/>
                      </a:xfrm>
                      <a:prstGeom prst="rect">
                        <a:avLst/>
                      </a:prstGeom>
                    </p:spPr>
                  </p:pic>
                </p:oleObj>
              </mc:Fallback>
            </mc:AlternateContent>
          </a:graphicData>
        </a:graphic>
      </p:graphicFrame>
    </p:spTree>
    <p:extLst>
      <p:ext uri="{BB962C8B-B14F-4D97-AF65-F5344CB8AC3E}">
        <p14:creationId xmlns:p14="http://schemas.microsoft.com/office/powerpoint/2010/main" val="2655013580"/>
      </p:ext>
    </p:extLst>
  </p:cSld>
  <p:clrMapOvr>
    <a:masterClrMapping/>
  </p:clrMapOvr>
  <p:transition>
    <p:fade/>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9248" y="228601"/>
            <a:ext cx="11151917" cy="747897"/>
          </a:xfrm>
        </p:spPr>
        <p:txBody>
          <a:bodyPr/>
          <a:lstStyle>
            <a:lvl1pPr>
              <a:defRPr sz="5400"/>
            </a:lvl1pPr>
          </a:lstStyle>
          <a:p>
            <a:r>
              <a:rPr lang="en-US" smtClean="0"/>
              <a:t>Click to edit Master title style</a:t>
            </a:r>
            <a:endParaRPr lang="en-US" dirty="0"/>
          </a:p>
        </p:txBody>
      </p:sp>
      <p:sp>
        <p:nvSpPr>
          <p:cNvPr id="3" name="Content Placeholder 2"/>
          <p:cNvSpPr>
            <a:spLocks noGrp="1"/>
          </p:cNvSpPr>
          <p:nvPr>
            <p:ph sz="half" idx="1"/>
          </p:nvPr>
        </p:nvSpPr>
        <p:spPr>
          <a:xfrm>
            <a:off x="519248" y="1447800"/>
            <a:ext cx="5487829" cy="2443746"/>
          </a:xfrm>
        </p:spPr>
        <p:txBody>
          <a:bodyPr/>
          <a:lstStyle>
            <a:lvl1pPr marL="341313" indent="-341313">
              <a:lnSpc>
                <a:spcPct val="90000"/>
              </a:lnSpc>
              <a:buSzPct val="80000"/>
              <a:buFont typeface="Arial" pitchFamily="34" charset="0"/>
              <a:buChar char="•"/>
              <a:defRPr sz="3200"/>
            </a:lvl1pPr>
            <a:lvl2pPr marL="627063" indent="-285750">
              <a:lnSpc>
                <a:spcPct val="90000"/>
              </a:lnSpc>
              <a:buSzPct val="80000"/>
              <a:buFont typeface="Arial" pitchFamily="34" charset="0"/>
              <a:buChar char="•"/>
              <a:defRPr sz="2800"/>
            </a:lvl2pPr>
            <a:lvl3pPr marL="914400" indent="-287338">
              <a:lnSpc>
                <a:spcPct val="90000"/>
              </a:lnSpc>
              <a:buSzPct val="80000"/>
              <a:buFont typeface="Arial" pitchFamily="34" charset="0"/>
              <a:buChar char="•"/>
              <a:defRPr sz="2400"/>
            </a:lvl3pPr>
            <a:lvl4pPr marL="1712913" indent="-225425">
              <a:lnSpc>
                <a:spcPct val="90000"/>
              </a:lnSpc>
              <a:buSzPct val="80000"/>
              <a:buFont typeface="Arial" pitchFamily="34" charset="0"/>
              <a:buChar char="•"/>
              <a:defRPr sz="2000"/>
            </a:lvl4pPr>
            <a:lvl5pPr marL="1944688" indent="-231775">
              <a:lnSpc>
                <a:spcPct val="90000"/>
              </a:lnSpc>
              <a:buSzPct val="80000"/>
              <a:buFont typeface="Arial" pitchFamily="34" charset="0"/>
              <a:buChar cha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3335" y="1447800"/>
            <a:ext cx="5487829" cy="2443746"/>
          </a:xfrm>
        </p:spPr>
        <p:txBody>
          <a:bodyPr/>
          <a:lstStyle>
            <a:lvl1pPr marL="457200" indent="-457200">
              <a:lnSpc>
                <a:spcPct val="90000"/>
              </a:lnSpc>
              <a:buSzPct val="80000"/>
              <a:buFont typeface="Arial" pitchFamily="34" charset="0"/>
              <a:buChar char="•"/>
              <a:defRPr lang="en-US" sz="3200" kern="1200" dirty="0" smtClean="0">
                <a:gradFill>
                  <a:gsLst>
                    <a:gs pos="0">
                      <a:srgbClr val="595959"/>
                    </a:gs>
                    <a:gs pos="86000">
                      <a:srgbClr val="595959"/>
                    </a:gs>
                  </a:gsLst>
                  <a:lin ang="5400000" scaled="0"/>
                </a:gradFill>
                <a:latin typeface="+mn-lt"/>
                <a:ea typeface="+mn-ea"/>
                <a:cs typeface="+mn-cs"/>
              </a:defRPr>
            </a:lvl1pPr>
            <a:lvl2pPr marL="798513" indent="-457200">
              <a:lnSpc>
                <a:spcPct val="90000"/>
              </a:lnSpc>
              <a:buSzPct val="80000"/>
              <a:buFont typeface="Arial" pitchFamily="34" charset="0"/>
              <a:buChar char="•"/>
              <a:defRPr lang="en-US" sz="2800" kern="1200" dirty="0" smtClean="0">
                <a:gradFill>
                  <a:gsLst>
                    <a:gs pos="0">
                      <a:srgbClr val="595959"/>
                    </a:gs>
                    <a:gs pos="86000">
                      <a:srgbClr val="595959"/>
                    </a:gs>
                  </a:gsLst>
                  <a:lin ang="5400000" scaled="0"/>
                </a:gradFill>
                <a:latin typeface="+mn-lt"/>
                <a:ea typeface="+mn-ea"/>
                <a:cs typeface="+mn-cs"/>
              </a:defRPr>
            </a:lvl2pPr>
            <a:lvl3pPr marL="969962" indent="-342900">
              <a:lnSpc>
                <a:spcPct val="90000"/>
              </a:lnSpc>
              <a:buSzPct val="80000"/>
              <a:buFont typeface="Arial" pitchFamily="34" charset="0"/>
              <a:buChar char="•"/>
              <a:defRPr lang="en-US" sz="2400" kern="1200" dirty="0" smtClean="0">
                <a:gradFill>
                  <a:gsLst>
                    <a:gs pos="0">
                      <a:srgbClr val="595959"/>
                    </a:gs>
                    <a:gs pos="86000">
                      <a:srgbClr val="595959"/>
                    </a:gs>
                  </a:gsLst>
                  <a:lin ang="5400000" scaled="0"/>
                </a:gradFill>
                <a:latin typeface="+mn-lt"/>
                <a:ea typeface="+mn-ea"/>
                <a:cs typeface="+mn-cs"/>
              </a:defRPr>
            </a:lvl3pPr>
            <a:lvl4pPr marL="1830388" indent="-342900">
              <a:lnSpc>
                <a:spcPct val="90000"/>
              </a:lnSpc>
              <a:buSzPct val="80000"/>
              <a:buFont typeface="Arial" pitchFamily="34" charset="0"/>
              <a:buChar char="•"/>
              <a:defRPr lang="en-US" sz="2000" kern="1200" dirty="0" smtClean="0">
                <a:gradFill>
                  <a:gsLst>
                    <a:gs pos="0">
                      <a:srgbClr val="595959"/>
                    </a:gs>
                    <a:gs pos="86000">
                      <a:srgbClr val="595959"/>
                    </a:gs>
                  </a:gsLst>
                  <a:lin ang="5400000" scaled="0"/>
                </a:gradFill>
                <a:latin typeface="+mn-lt"/>
                <a:ea typeface="+mn-ea"/>
                <a:cs typeface="+mn-cs"/>
              </a:defRPr>
            </a:lvl4pPr>
            <a:lvl5pPr marL="2055813" indent="-342900">
              <a:lnSpc>
                <a:spcPct val="90000"/>
              </a:lnSpc>
              <a:buSzPct val="80000"/>
              <a:buFont typeface="Arial" pitchFamily="34" charset="0"/>
              <a:buChar char="•"/>
              <a:defRPr lang="en-US" sz="2000" kern="1200" dirty="0">
                <a:gradFill>
                  <a:gsLst>
                    <a:gs pos="0">
                      <a:srgbClr val="595959"/>
                    </a:gs>
                    <a:gs pos="86000">
                      <a:srgbClr val="595959"/>
                    </a:gs>
                  </a:gsLst>
                  <a:lin ang="5400000" scaled="0"/>
                </a:gradFill>
                <a:latin typeface="+mn-lt"/>
                <a:ea typeface="+mn-ea"/>
                <a:cs typeface="+mn-cs"/>
              </a:defRPr>
            </a:lvl5pPr>
            <a:lvl6pPr>
              <a:defRPr sz="1800"/>
            </a:lvl6pPr>
            <a:lvl7pPr>
              <a:defRPr sz="1800"/>
            </a:lvl7pPr>
            <a:lvl8pPr>
              <a:defRPr sz="1800"/>
            </a:lvl8pPr>
            <a:lvl9pPr>
              <a:defRPr sz="1800"/>
            </a:lvl9pPr>
          </a:lstStyle>
          <a:p>
            <a:pPr marL="341313" lvl="0" indent="-341313" algn="l" defTabSz="914363" rtl="0" eaLnBrk="1" latinLnBrk="0" hangingPunct="1">
              <a:lnSpc>
                <a:spcPct val="90000"/>
              </a:lnSpc>
              <a:spcBef>
                <a:spcPct val="20000"/>
              </a:spcBef>
              <a:buSzPct val="80000"/>
              <a:buFont typeface="Arial" pitchFamily="34" charset="0"/>
              <a:buChar char="•"/>
            </a:pPr>
            <a:r>
              <a:rPr lang="en-US" smtClean="0"/>
              <a:t>Click to edit Master text styles</a:t>
            </a:r>
          </a:p>
          <a:p>
            <a:pPr marL="341313" lvl="1" indent="-341313" algn="l" defTabSz="914363" rtl="0" eaLnBrk="1" latinLnBrk="0" hangingPunct="1">
              <a:lnSpc>
                <a:spcPct val="90000"/>
              </a:lnSpc>
              <a:spcBef>
                <a:spcPct val="20000"/>
              </a:spcBef>
              <a:buSzPct val="80000"/>
              <a:buFont typeface="Arial" pitchFamily="34" charset="0"/>
              <a:buChar char="•"/>
            </a:pPr>
            <a:r>
              <a:rPr lang="en-US" smtClean="0"/>
              <a:t>Second level</a:t>
            </a:r>
          </a:p>
          <a:p>
            <a:pPr marL="341313" lvl="2" indent="-341313" algn="l" defTabSz="914363" rtl="0" eaLnBrk="1" latinLnBrk="0" hangingPunct="1">
              <a:lnSpc>
                <a:spcPct val="90000"/>
              </a:lnSpc>
              <a:spcBef>
                <a:spcPct val="20000"/>
              </a:spcBef>
              <a:buSzPct val="80000"/>
              <a:buFont typeface="Arial" pitchFamily="34" charset="0"/>
              <a:buChar char="•"/>
            </a:pPr>
            <a:r>
              <a:rPr lang="en-US" smtClean="0"/>
              <a:t>Third level</a:t>
            </a:r>
          </a:p>
          <a:p>
            <a:pPr marL="341313" lvl="3" indent="-341313" algn="l" defTabSz="914363" rtl="0" eaLnBrk="1" latinLnBrk="0" hangingPunct="1">
              <a:lnSpc>
                <a:spcPct val="90000"/>
              </a:lnSpc>
              <a:spcBef>
                <a:spcPct val="20000"/>
              </a:spcBef>
              <a:buSzPct val="80000"/>
              <a:buFont typeface="Arial" pitchFamily="34" charset="0"/>
              <a:buChar char="•"/>
            </a:pPr>
            <a:r>
              <a:rPr lang="en-US" smtClean="0"/>
              <a:t>Fourth level</a:t>
            </a:r>
          </a:p>
          <a:p>
            <a:pPr marL="341313" lvl="4" indent="-341313" algn="l" defTabSz="914363" rtl="0" eaLnBrk="1" latinLnBrk="0" hangingPunct="1">
              <a:lnSpc>
                <a:spcPct val="90000"/>
              </a:lnSpc>
              <a:spcBef>
                <a:spcPct val="20000"/>
              </a:spcBef>
              <a:buSzPct val="80000"/>
              <a:buFont typeface="Arial" pitchFamily="34" charset="0"/>
              <a:buChar char="•"/>
            </a:pPr>
            <a:r>
              <a:rPr lang="en-US" smtClean="0"/>
              <a:t>Fifth level</a:t>
            </a:r>
            <a:endParaRPr lang="en-US" dirty="0"/>
          </a:p>
        </p:txBody>
      </p:sp>
      <p:pic>
        <p:nvPicPr>
          <p:cNvPr id="5" name="Picture 4"/>
          <p:cNvPicPr>
            <a:picLocks noChangeAspect="1"/>
          </p:cNvPicPr>
          <p:nvPr/>
        </p:nvPicPr>
        <p:blipFill>
          <a:blip r:embed="rId2" cstate="print">
            <a:duotone>
              <a:prstClr val="black"/>
              <a:schemeClr val="tx2">
                <a:tint val="45000"/>
                <a:satMod val="400000"/>
              </a:schemeClr>
            </a:duotone>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18804" y="6372547"/>
            <a:ext cx="1682359" cy="195501"/>
          </a:xfrm>
          <a:prstGeom prst="rect">
            <a:avLst/>
          </a:prstGeom>
        </p:spPr>
      </p:pic>
    </p:spTree>
    <p:extLst>
      <p:ext uri="{BB962C8B-B14F-4D97-AF65-F5344CB8AC3E}">
        <p14:creationId xmlns:p14="http://schemas.microsoft.com/office/powerpoint/2010/main" val="714335991"/>
      </p:ext>
    </p:extLst>
  </p:cSld>
  <p:clrMapOvr>
    <a:masterClrMapping/>
  </p:clrMapOvr>
  <p:transition>
    <p:fade/>
  </p:transition>
  <p:timing>
    <p:tnLst>
      <p:par>
        <p:cTn id="1" dur="indefinite" restart="never" nodeType="tmRoot"/>
      </p:par>
    </p:tnLst>
  </p:timing>
</p:sldLayout>
</file>

<file path=ppt/slideLayouts/slideLayout1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19248" y="228601"/>
            <a:ext cx="11151917" cy="747897"/>
          </a:xfrm>
        </p:spPr>
        <p:txBody>
          <a:bodyPr/>
          <a:lstStyle>
            <a:lvl1pPr>
              <a:defRPr sz="5400"/>
            </a:lvl1pPr>
          </a:lstStyle>
          <a:p>
            <a:r>
              <a:rPr lang="en-US" smtClean="0"/>
              <a:t>Click to edit Master title style</a:t>
            </a:r>
            <a:endParaRPr lang="en-US" dirty="0"/>
          </a:p>
        </p:txBody>
      </p:sp>
      <p:pic>
        <p:nvPicPr>
          <p:cNvPr id="3" name="Picture 2"/>
          <p:cNvPicPr>
            <a:picLocks noChangeAspect="1"/>
          </p:cNvPicPr>
          <p:nvPr/>
        </p:nvPicPr>
        <p:blipFill>
          <a:blip r:embed="rId4" cstate="print">
            <a:duotone>
              <a:prstClr val="black"/>
              <a:schemeClr val="tx2">
                <a:tint val="45000"/>
                <a:satMod val="400000"/>
              </a:schemeClr>
            </a:duotone>
            <a:extLst>
              <a:ext uri="{BEBA8EAE-BF5A-486C-A8C5-ECC9F3942E4B}">
                <a14:imgProps xmlns:a14="http://schemas.microsoft.com/office/drawing/2010/main">
                  <a14:imgLayer r:embed="rId5">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18804" y="6372547"/>
            <a:ext cx="1682359" cy="195501"/>
          </a:xfrm>
          <a:prstGeom prst="rect">
            <a:avLst/>
          </a:prstGeom>
        </p:spPr>
      </p:pic>
      <p:graphicFrame>
        <p:nvGraphicFramePr>
          <p:cNvPr id="4" name="Object 3" hidden="1"/>
          <p:cNvGraphicFramePr>
            <a:graphicFrameLocks noChangeAspect="1"/>
          </p:cNvGraphicFramePr>
          <p:nvPr userDrawn="1">
            <p:custDataLst>
              <p:tags r:id="rId2"/>
            </p:custDataLst>
            <p:extLst/>
          </p:nvPr>
        </p:nvGraphicFramePr>
        <p:xfrm>
          <a:off x="0" y="0"/>
          <a:ext cx="158791" cy="158750"/>
        </p:xfrm>
        <a:graphic>
          <a:graphicData uri="http://schemas.openxmlformats.org/presentationml/2006/ole">
            <mc:AlternateContent xmlns:mc="http://schemas.openxmlformats.org/markup-compatibility/2006">
              <mc:Choice xmlns:v="urn:schemas-microsoft-com:vml" Requires="v">
                <p:oleObj spid="_x0000_s5131" name="think-cell Slide" r:id="rId6" imgW="270" imgH="270" progId="TCLayout.ActiveDocument.1">
                  <p:embed/>
                </p:oleObj>
              </mc:Choice>
              <mc:Fallback>
                <p:oleObj name="think-cell Slide" r:id="rId6" imgW="270" imgH="270" progId="TCLayout.ActiveDocument.1">
                  <p:embed/>
                  <p:pic>
                    <p:nvPicPr>
                      <p:cNvPr id="0" name=""/>
                      <p:cNvPicPr/>
                      <p:nvPr/>
                    </p:nvPicPr>
                    <p:blipFill>
                      <a:blip r:embed="rId7"/>
                      <a:stretch>
                        <a:fillRect/>
                      </a:stretch>
                    </p:blipFill>
                    <p:spPr>
                      <a:xfrm>
                        <a:off x="0" y="0"/>
                        <a:ext cx="158791" cy="158750"/>
                      </a:xfrm>
                      <a:prstGeom prst="rect">
                        <a:avLst/>
                      </a:prstGeom>
                    </p:spPr>
                  </p:pic>
                </p:oleObj>
              </mc:Fallback>
            </mc:AlternateContent>
          </a:graphicData>
        </a:graphic>
      </p:graphicFrame>
    </p:spTree>
    <p:extLst>
      <p:ext uri="{BB962C8B-B14F-4D97-AF65-F5344CB8AC3E}">
        <p14:creationId xmlns:p14="http://schemas.microsoft.com/office/powerpoint/2010/main" val="606827418"/>
      </p:ext>
    </p:extLst>
  </p:cSld>
  <p:clrMapOvr>
    <a:masterClrMapping/>
  </p:clrMapOvr>
  <p:transition>
    <p:fade/>
  </p:transition>
  <p:timing>
    <p:tnLst>
      <p:par>
        <p:cTn id="1" dur="indefinite" restart="never" nodeType="tmRoot"/>
      </p:par>
    </p:tnLst>
  </p:timing>
</p:sldLayout>
</file>

<file path=ppt/slideLayouts/slideLayout1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1"/>
          <p:cNvPicPr>
            <a:picLocks noChangeAspect="1"/>
          </p:cNvPicPr>
          <p:nvPr/>
        </p:nvPicPr>
        <p:blipFill>
          <a:blip r:embed="rId4" cstate="print">
            <a:duotone>
              <a:prstClr val="black"/>
              <a:schemeClr val="tx2">
                <a:tint val="45000"/>
                <a:satMod val="400000"/>
              </a:schemeClr>
            </a:duotone>
            <a:extLst>
              <a:ext uri="{BEBA8EAE-BF5A-486C-A8C5-ECC9F3942E4B}">
                <a14:imgProps xmlns:a14="http://schemas.microsoft.com/office/drawing/2010/main">
                  <a14:imgLayer r:embed="rId5">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18804" y="6372547"/>
            <a:ext cx="1682359" cy="195501"/>
          </a:xfrm>
          <a:prstGeom prst="rect">
            <a:avLst/>
          </a:prstGeom>
        </p:spPr>
      </p:pic>
      <p:graphicFrame>
        <p:nvGraphicFramePr>
          <p:cNvPr id="3" name="Object 2" hidden="1"/>
          <p:cNvGraphicFramePr>
            <a:graphicFrameLocks noChangeAspect="1"/>
          </p:cNvGraphicFramePr>
          <p:nvPr userDrawn="1">
            <p:custDataLst>
              <p:tags r:id="rId2"/>
            </p:custDataLst>
            <p:extLst/>
          </p:nvPr>
        </p:nvGraphicFramePr>
        <p:xfrm>
          <a:off x="0" y="0"/>
          <a:ext cx="158791" cy="158750"/>
        </p:xfrm>
        <a:graphic>
          <a:graphicData uri="http://schemas.openxmlformats.org/presentationml/2006/ole">
            <mc:AlternateContent xmlns:mc="http://schemas.openxmlformats.org/markup-compatibility/2006">
              <mc:Choice xmlns:v="urn:schemas-microsoft-com:vml" Requires="v">
                <p:oleObj spid="_x0000_s6155" name="think-cell Slide" r:id="rId6" imgW="270" imgH="270" progId="TCLayout.ActiveDocument.1">
                  <p:embed/>
                </p:oleObj>
              </mc:Choice>
              <mc:Fallback>
                <p:oleObj name="think-cell Slide" r:id="rId6" imgW="270" imgH="270" progId="TCLayout.ActiveDocument.1">
                  <p:embed/>
                  <p:pic>
                    <p:nvPicPr>
                      <p:cNvPr id="0" name=""/>
                      <p:cNvPicPr/>
                      <p:nvPr/>
                    </p:nvPicPr>
                    <p:blipFill>
                      <a:blip r:embed="rId7"/>
                      <a:stretch>
                        <a:fillRect/>
                      </a:stretch>
                    </p:blipFill>
                    <p:spPr>
                      <a:xfrm>
                        <a:off x="0" y="0"/>
                        <a:ext cx="158791" cy="158750"/>
                      </a:xfrm>
                      <a:prstGeom prst="rect">
                        <a:avLst/>
                      </a:prstGeom>
                    </p:spPr>
                  </p:pic>
                </p:oleObj>
              </mc:Fallback>
            </mc:AlternateContent>
          </a:graphicData>
        </a:graphic>
      </p:graphicFrame>
    </p:spTree>
    <p:extLst>
      <p:ext uri="{BB962C8B-B14F-4D97-AF65-F5344CB8AC3E}">
        <p14:creationId xmlns:p14="http://schemas.microsoft.com/office/powerpoint/2010/main" val="1718859785"/>
      </p:ext>
    </p:extLst>
  </p:cSld>
  <p:clrMapOvr>
    <a:masterClrMapping/>
  </p:clrMapOvr>
  <p:transition>
    <p:fade/>
  </p:transition>
  <p:timing>
    <p:tnLst>
      <p:par>
        <p:cTn id="1" dur="indefinite" restart="never" nodeType="tmRoot"/>
      </p:par>
    </p:tnLst>
  </p:timing>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Agenda">
    <p:bg>
      <p:bgPr>
        <a:solidFill>
          <a:schemeClr val="bg1"/>
        </a:solidFill>
        <a:effectLst/>
      </p:bgPr>
    </p:bg>
    <p:spTree>
      <p:nvGrpSpPr>
        <p:cNvPr id="1" name=""/>
        <p:cNvGrpSpPr/>
        <p:nvPr/>
      </p:nvGrpSpPr>
      <p:grpSpPr>
        <a:xfrm>
          <a:off x="0" y="0"/>
          <a:ext cx="0" cy="0"/>
          <a:chOff x="0" y="0"/>
          <a:chExt cx="0" cy="0"/>
        </a:xfrm>
      </p:grpSpPr>
      <p:sp>
        <p:nvSpPr>
          <p:cNvPr id="19" name="Rectangle 18"/>
          <p:cNvSpPr/>
          <p:nvPr/>
        </p:nvSpPr>
        <p:spPr bwMode="auto">
          <a:xfrm>
            <a:off x="519248" y="1447800"/>
            <a:ext cx="11151916" cy="5181600"/>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04" tIns="45703" rIns="91404" bIns="45703" numCol="1" spcCol="0" rtlCol="0" anchor="ctr" anchorCtr="0" compatLnSpc="1">
            <a:prstTxWarp prst="textNoShape">
              <a:avLst/>
            </a:prstTxWarp>
          </a:bodyPr>
          <a:lstStyle/>
          <a:p>
            <a:pPr algn="ctr" defTabSz="913788"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2" name="Title 1"/>
          <p:cNvSpPr>
            <a:spLocks noGrp="1"/>
          </p:cNvSpPr>
          <p:nvPr>
            <p:ph type="title"/>
          </p:nvPr>
        </p:nvSpPr>
        <p:spPr/>
        <p:txBody>
          <a:bodyPr/>
          <a:lstStyle>
            <a:lvl1pPr algn="l" defTabSz="914363" rtl="0" eaLnBrk="1" latinLnBrk="0" hangingPunct="1">
              <a:lnSpc>
                <a:spcPct val="90000"/>
              </a:lnSpc>
              <a:spcBef>
                <a:spcPct val="0"/>
              </a:spcBef>
              <a:buNone/>
              <a:defRPr lang="en-US" sz="5400" b="0" kern="1200" cap="none" spc="-100" baseline="0" dirty="0">
                <a:ln w="3175">
                  <a:noFill/>
                </a:ln>
                <a:gradFill flip="none" rotWithShape="1">
                  <a:gsLst>
                    <a:gs pos="0">
                      <a:srgbClr val="595959"/>
                    </a:gs>
                    <a:gs pos="86000">
                      <a:srgbClr val="595959"/>
                    </a:gs>
                  </a:gsLst>
                  <a:lin ang="5400000" scaled="0"/>
                  <a:tileRect/>
                </a:gradFill>
                <a:effectLst/>
                <a:latin typeface="Segoe UI Light" pitchFamily="34" charset="0"/>
                <a:ea typeface="+mn-ea"/>
                <a:cs typeface="Arial" charset="0"/>
              </a:defRPr>
            </a:lvl1pPr>
          </a:lstStyle>
          <a:p>
            <a:r>
              <a:rPr lang="en-US" smtClean="0"/>
              <a:t>Click to edit Master title style</a:t>
            </a:r>
            <a:endParaRPr lang="en-US" dirty="0"/>
          </a:p>
        </p:txBody>
      </p:sp>
      <p:sp>
        <p:nvSpPr>
          <p:cNvPr id="5" name="Text Placeholder 4"/>
          <p:cNvSpPr>
            <a:spLocks noGrp="1"/>
          </p:cNvSpPr>
          <p:nvPr>
            <p:ph type="body" sz="quarter" idx="11"/>
          </p:nvPr>
        </p:nvSpPr>
        <p:spPr>
          <a:xfrm>
            <a:off x="3474709" y="3417661"/>
            <a:ext cx="6947121" cy="1241878"/>
          </a:xfrm>
        </p:spPr>
        <p:txBody>
          <a:bodyPr lIns="182880" tIns="182880" anchor="ctr" anchorCtr="0"/>
          <a:lstStyle>
            <a:lvl1pPr marL="574675" indent="-571500">
              <a:spcAft>
                <a:spcPts val="1200"/>
              </a:spcAft>
              <a:buNone/>
              <a:defRPr lang="en-US" sz="4400" kern="1200" spc="-100" baseline="0" dirty="0" smtClean="0">
                <a:gradFill>
                  <a:gsLst>
                    <a:gs pos="0">
                      <a:srgbClr val="595959"/>
                    </a:gs>
                    <a:gs pos="86000">
                      <a:srgbClr val="595959"/>
                    </a:gs>
                  </a:gsLst>
                  <a:lin ang="5400000" scaled="0"/>
                </a:gradFill>
                <a:latin typeface="Segoe UI Light" pitchFamily="34" charset="0"/>
                <a:ea typeface="+mn-ea"/>
                <a:cs typeface="+mn-cs"/>
              </a:defRPr>
            </a:lvl1pPr>
            <a:lvl2pPr marL="346075" indent="-342900">
              <a:buFont typeface="Arial" pitchFamily="34" charset="0"/>
              <a:buNone/>
              <a:defRPr lang="en-US" sz="2400" kern="1200" spc="-50" baseline="0" dirty="0">
                <a:gradFill>
                  <a:gsLst>
                    <a:gs pos="0">
                      <a:srgbClr val="595959"/>
                    </a:gs>
                    <a:gs pos="86000">
                      <a:srgbClr val="595959"/>
                    </a:gs>
                  </a:gsLst>
                  <a:lin ang="5400000" scaled="0"/>
                </a:gradFill>
                <a:latin typeface="+mn-lt"/>
                <a:ea typeface="+mn-ea"/>
                <a:cs typeface="+mn-cs"/>
              </a:defRPr>
            </a:lvl2pPr>
          </a:lstStyle>
          <a:p>
            <a:pPr marL="3175" lvl="0" indent="0" algn="l" defTabSz="914363" rtl="0" eaLnBrk="1" latinLnBrk="0" hangingPunct="1">
              <a:lnSpc>
                <a:spcPct val="90000"/>
              </a:lnSpc>
              <a:spcBef>
                <a:spcPts val="0"/>
              </a:spcBef>
              <a:spcAft>
                <a:spcPts val="900"/>
              </a:spcAft>
              <a:buSzPct val="80000"/>
            </a:pPr>
            <a:r>
              <a:rPr lang="en-US" smtClean="0"/>
              <a:t>Click to edit Master text styles</a:t>
            </a:r>
          </a:p>
          <a:p>
            <a:pPr marL="3175" lvl="1" indent="0" algn="l" defTabSz="914363" rtl="0" eaLnBrk="1" latinLnBrk="0" hangingPunct="1">
              <a:lnSpc>
                <a:spcPct val="90000"/>
              </a:lnSpc>
              <a:spcBef>
                <a:spcPts val="0"/>
              </a:spcBef>
              <a:spcAft>
                <a:spcPts val="900"/>
              </a:spcAft>
              <a:buSzPct val="80000"/>
            </a:pPr>
            <a:r>
              <a:rPr lang="en-US" smtClean="0"/>
              <a:t>Second level</a:t>
            </a:r>
          </a:p>
        </p:txBody>
      </p:sp>
      <p:sp>
        <p:nvSpPr>
          <p:cNvPr id="18" name="Freeform 105"/>
          <p:cNvSpPr>
            <a:spLocks/>
          </p:cNvSpPr>
          <p:nvPr/>
        </p:nvSpPr>
        <p:spPr bwMode="black">
          <a:xfrm>
            <a:off x="1200486" y="2133600"/>
            <a:ext cx="1865546" cy="3810000"/>
          </a:xfrm>
          <a:custGeom>
            <a:avLst/>
            <a:gdLst>
              <a:gd name="T0" fmla="*/ 38 w 42"/>
              <a:gd name="T1" fmla="*/ 23 h 86"/>
              <a:gd name="T2" fmla="*/ 35 w 42"/>
              <a:gd name="T3" fmla="*/ 27 h 86"/>
              <a:gd name="T4" fmla="*/ 35 w 42"/>
              <a:gd name="T5" fmla="*/ 65 h 86"/>
              <a:gd name="T6" fmla="*/ 21 w 42"/>
              <a:gd name="T7" fmla="*/ 79 h 86"/>
              <a:gd name="T8" fmla="*/ 7 w 42"/>
              <a:gd name="T9" fmla="*/ 65 h 86"/>
              <a:gd name="T10" fmla="*/ 7 w 42"/>
              <a:gd name="T11" fmla="*/ 16 h 86"/>
              <a:gd name="T12" fmla="*/ 16 w 42"/>
              <a:gd name="T13" fmla="*/ 7 h 86"/>
              <a:gd name="T14" fmla="*/ 25 w 42"/>
              <a:gd name="T15" fmla="*/ 16 h 86"/>
              <a:gd name="T16" fmla="*/ 25 w 42"/>
              <a:gd name="T17" fmla="*/ 16 h 86"/>
              <a:gd name="T18" fmla="*/ 25 w 42"/>
              <a:gd name="T19" fmla="*/ 54 h 86"/>
              <a:gd name="T20" fmla="*/ 22 w 42"/>
              <a:gd name="T21" fmla="*/ 58 h 86"/>
              <a:gd name="T22" fmla="*/ 18 w 42"/>
              <a:gd name="T23" fmla="*/ 54 h 86"/>
              <a:gd name="T24" fmla="*/ 18 w 42"/>
              <a:gd name="T25" fmla="*/ 25 h 86"/>
              <a:gd name="T26" fmla="*/ 14 w 42"/>
              <a:gd name="T27" fmla="*/ 22 h 86"/>
              <a:gd name="T28" fmla="*/ 11 w 42"/>
              <a:gd name="T29" fmla="*/ 25 h 86"/>
              <a:gd name="T30" fmla="*/ 11 w 42"/>
              <a:gd name="T31" fmla="*/ 54 h 86"/>
              <a:gd name="T32" fmla="*/ 22 w 42"/>
              <a:gd name="T33" fmla="*/ 65 h 86"/>
              <a:gd name="T34" fmla="*/ 32 w 42"/>
              <a:gd name="T35" fmla="*/ 54 h 86"/>
              <a:gd name="T36" fmla="*/ 32 w 42"/>
              <a:gd name="T37" fmla="*/ 16 h 86"/>
              <a:gd name="T38" fmla="*/ 32 w 42"/>
              <a:gd name="T39" fmla="*/ 16 h 86"/>
              <a:gd name="T40" fmla="*/ 16 w 42"/>
              <a:gd name="T41" fmla="*/ 0 h 86"/>
              <a:gd name="T42" fmla="*/ 0 w 42"/>
              <a:gd name="T43" fmla="*/ 16 h 86"/>
              <a:gd name="T44" fmla="*/ 0 w 42"/>
              <a:gd name="T45" fmla="*/ 65 h 86"/>
              <a:gd name="T46" fmla="*/ 21 w 42"/>
              <a:gd name="T47" fmla="*/ 86 h 86"/>
              <a:gd name="T48" fmla="*/ 42 w 42"/>
              <a:gd name="T49" fmla="*/ 65 h 86"/>
              <a:gd name="T50" fmla="*/ 42 w 42"/>
              <a:gd name="T51" fmla="*/ 65 h 86"/>
              <a:gd name="T52" fmla="*/ 42 w 42"/>
              <a:gd name="T53" fmla="*/ 27 h 86"/>
              <a:gd name="T54" fmla="*/ 38 w 42"/>
              <a:gd name="T55" fmla="*/ 2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 h="86">
                <a:moveTo>
                  <a:pt x="38" y="23"/>
                </a:moveTo>
                <a:cubicBezTo>
                  <a:pt x="36" y="23"/>
                  <a:pt x="35" y="25"/>
                  <a:pt x="35" y="27"/>
                </a:cubicBezTo>
                <a:cubicBezTo>
                  <a:pt x="35" y="65"/>
                  <a:pt x="35" y="65"/>
                  <a:pt x="35" y="65"/>
                </a:cubicBezTo>
                <a:cubicBezTo>
                  <a:pt x="35" y="73"/>
                  <a:pt x="29" y="79"/>
                  <a:pt x="21" y="79"/>
                </a:cubicBezTo>
                <a:cubicBezTo>
                  <a:pt x="13" y="79"/>
                  <a:pt x="7" y="73"/>
                  <a:pt x="7" y="65"/>
                </a:cubicBezTo>
                <a:cubicBezTo>
                  <a:pt x="7" y="16"/>
                  <a:pt x="7" y="16"/>
                  <a:pt x="7" y="16"/>
                </a:cubicBezTo>
                <a:cubicBezTo>
                  <a:pt x="7" y="11"/>
                  <a:pt x="11" y="7"/>
                  <a:pt x="16" y="7"/>
                </a:cubicBezTo>
                <a:cubicBezTo>
                  <a:pt x="21" y="7"/>
                  <a:pt x="25" y="11"/>
                  <a:pt x="25" y="16"/>
                </a:cubicBezTo>
                <a:cubicBezTo>
                  <a:pt x="25" y="16"/>
                  <a:pt x="25" y="16"/>
                  <a:pt x="25" y="16"/>
                </a:cubicBezTo>
                <a:cubicBezTo>
                  <a:pt x="25" y="54"/>
                  <a:pt x="25" y="54"/>
                  <a:pt x="25" y="54"/>
                </a:cubicBezTo>
                <a:cubicBezTo>
                  <a:pt x="25" y="56"/>
                  <a:pt x="23" y="58"/>
                  <a:pt x="22" y="58"/>
                </a:cubicBezTo>
                <a:cubicBezTo>
                  <a:pt x="20" y="58"/>
                  <a:pt x="18" y="56"/>
                  <a:pt x="18" y="54"/>
                </a:cubicBezTo>
                <a:cubicBezTo>
                  <a:pt x="18" y="25"/>
                  <a:pt x="18" y="25"/>
                  <a:pt x="18" y="25"/>
                </a:cubicBezTo>
                <a:cubicBezTo>
                  <a:pt x="18" y="23"/>
                  <a:pt x="16" y="22"/>
                  <a:pt x="14" y="22"/>
                </a:cubicBezTo>
                <a:cubicBezTo>
                  <a:pt x="12" y="22"/>
                  <a:pt x="11" y="23"/>
                  <a:pt x="11" y="25"/>
                </a:cubicBezTo>
                <a:cubicBezTo>
                  <a:pt x="11" y="54"/>
                  <a:pt x="11" y="54"/>
                  <a:pt x="11" y="54"/>
                </a:cubicBezTo>
                <a:cubicBezTo>
                  <a:pt x="11" y="60"/>
                  <a:pt x="16" y="65"/>
                  <a:pt x="22" y="65"/>
                </a:cubicBezTo>
                <a:cubicBezTo>
                  <a:pt x="27" y="65"/>
                  <a:pt x="32" y="60"/>
                  <a:pt x="32" y="54"/>
                </a:cubicBezTo>
                <a:cubicBezTo>
                  <a:pt x="32" y="16"/>
                  <a:pt x="32" y="16"/>
                  <a:pt x="32" y="16"/>
                </a:cubicBezTo>
                <a:cubicBezTo>
                  <a:pt x="32" y="16"/>
                  <a:pt x="32" y="16"/>
                  <a:pt x="32" y="16"/>
                </a:cubicBezTo>
                <a:cubicBezTo>
                  <a:pt x="32" y="7"/>
                  <a:pt x="25" y="0"/>
                  <a:pt x="16" y="0"/>
                </a:cubicBezTo>
                <a:cubicBezTo>
                  <a:pt x="7" y="0"/>
                  <a:pt x="0" y="7"/>
                  <a:pt x="0" y="16"/>
                </a:cubicBezTo>
                <a:cubicBezTo>
                  <a:pt x="0" y="65"/>
                  <a:pt x="0" y="65"/>
                  <a:pt x="0" y="65"/>
                </a:cubicBezTo>
                <a:cubicBezTo>
                  <a:pt x="0" y="77"/>
                  <a:pt x="10" y="86"/>
                  <a:pt x="21" y="86"/>
                </a:cubicBezTo>
                <a:cubicBezTo>
                  <a:pt x="33" y="86"/>
                  <a:pt x="42" y="77"/>
                  <a:pt x="42" y="65"/>
                </a:cubicBezTo>
                <a:cubicBezTo>
                  <a:pt x="42" y="65"/>
                  <a:pt x="42" y="65"/>
                  <a:pt x="42" y="65"/>
                </a:cubicBezTo>
                <a:cubicBezTo>
                  <a:pt x="42" y="27"/>
                  <a:pt x="42" y="27"/>
                  <a:pt x="42" y="27"/>
                </a:cubicBezTo>
                <a:cubicBezTo>
                  <a:pt x="42" y="25"/>
                  <a:pt x="40" y="23"/>
                  <a:pt x="38" y="23"/>
                </a:cubicBezTo>
              </a:path>
            </a:pathLst>
          </a:custGeom>
          <a:solidFill>
            <a:schemeClr val="accent2"/>
          </a:solidFill>
          <a:ln>
            <a:noFill/>
          </a:ln>
          <a:extLst/>
        </p:spPr>
        <p:txBody>
          <a:bodyPr vert="horz" wrap="square" lIns="82305" tIns="41153" rIns="82305" bIns="41153" numCol="1" anchor="t" anchorCtr="0" compatLnSpc="1">
            <a:prstTxWarp prst="textNoShape">
              <a:avLst/>
            </a:prstTxWarp>
          </a:bodyPr>
          <a:lstStyle/>
          <a:p>
            <a:pPr defTabSz="1218987"/>
            <a:endParaRPr lang="en-US" sz="1600">
              <a:solidFill>
                <a:srgbClr val="292929"/>
              </a:solidFill>
            </a:endParaRPr>
          </a:p>
        </p:txBody>
      </p:sp>
      <p:graphicFrame>
        <p:nvGraphicFramePr>
          <p:cNvPr id="6" name="Object 5" hidden="1"/>
          <p:cNvGraphicFramePr>
            <a:graphicFrameLocks noChangeAspect="1"/>
          </p:cNvGraphicFramePr>
          <p:nvPr userDrawn="1">
            <p:custDataLst>
              <p:tags r:id="rId2"/>
            </p:custDataLst>
            <p:extLst/>
          </p:nvPr>
        </p:nvGraphicFramePr>
        <p:xfrm>
          <a:off x="0" y="0"/>
          <a:ext cx="158791" cy="158750"/>
        </p:xfrm>
        <a:graphic>
          <a:graphicData uri="http://schemas.openxmlformats.org/presentationml/2006/ole">
            <mc:AlternateContent xmlns:mc="http://schemas.openxmlformats.org/markup-compatibility/2006">
              <mc:Choice xmlns:v="urn:schemas-microsoft-com:vml" Requires="v">
                <p:oleObj spid="_x0000_s7179" name="think-cell Slide" r:id="rId6" imgW="270" imgH="270" progId="TCLayout.ActiveDocument.1">
                  <p:embed/>
                </p:oleObj>
              </mc:Choice>
              <mc:Fallback>
                <p:oleObj name="think-cell Slide" r:id="rId6" imgW="270" imgH="270" progId="TCLayout.ActiveDocument.1">
                  <p:embed/>
                  <p:pic>
                    <p:nvPicPr>
                      <p:cNvPr id="0" name=""/>
                      <p:cNvPicPr/>
                      <p:nvPr/>
                    </p:nvPicPr>
                    <p:blipFill>
                      <a:blip r:embed="rId7"/>
                      <a:stretch>
                        <a:fillRect/>
                      </a:stretch>
                    </p:blipFill>
                    <p:spPr>
                      <a:xfrm>
                        <a:off x="0" y="0"/>
                        <a:ext cx="158791" cy="158750"/>
                      </a:xfrm>
                      <a:prstGeom prst="rect">
                        <a:avLst/>
                      </a:prstGeom>
                    </p:spPr>
                  </p:pic>
                </p:oleObj>
              </mc:Fallback>
            </mc:AlternateContent>
          </a:graphicData>
        </a:graphic>
      </p:graphicFrame>
      <p:sp>
        <p:nvSpPr>
          <p:cNvPr id="7" name="Rectangle 6"/>
          <p:cNvSpPr/>
          <p:nvPr userDrawn="1">
            <p:custDataLst>
              <p:tags r:id="rId3"/>
            </p:custDataLst>
          </p:nvPr>
        </p:nvSpPr>
        <p:spPr bwMode="auto">
          <a:xfrm>
            <a:off x="519248" y="1447800"/>
            <a:ext cx="11151916" cy="5181600"/>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04" tIns="45703" rIns="91404" bIns="45703" numCol="1" spcCol="0" rtlCol="0" anchor="ctr" anchorCtr="0" compatLnSpc="1">
            <a:prstTxWarp prst="textNoShape">
              <a:avLst/>
            </a:prstTxWarp>
          </a:bodyPr>
          <a:lstStyle/>
          <a:p>
            <a:pPr algn="ctr" defTabSz="913788"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8" name="Freeform 105"/>
          <p:cNvSpPr>
            <a:spLocks/>
          </p:cNvSpPr>
          <p:nvPr userDrawn="1">
            <p:custDataLst>
              <p:tags r:id="rId4"/>
            </p:custDataLst>
          </p:nvPr>
        </p:nvSpPr>
        <p:spPr bwMode="black">
          <a:xfrm>
            <a:off x="1200486" y="2133600"/>
            <a:ext cx="1865546" cy="3810000"/>
          </a:xfrm>
          <a:custGeom>
            <a:avLst/>
            <a:gdLst>
              <a:gd name="T0" fmla="*/ 38 w 42"/>
              <a:gd name="T1" fmla="*/ 23 h 86"/>
              <a:gd name="T2" fmla="*/ 35 w 42"/>
              <a:gd name="T3" fmla="*/ 27 h 86"/>
              <a:gd name="T4" fmla="*/ 35 w 42"/>
              <a:gd name="T5" fmla="*/ 65 h 86"/>
              <a:gd name="T6" fmla="*/ 21 w 42"/>
              <a:gd name="T7" fmla="*/ 79 h 86"/>
              <a:gd name="T8" fmla="*/ 7 w 42"/>
              <a:gd name="T9" fmla="*/ 65 h 86"/>
              <a:gd name="T10" fmla="*/ 7 w 42"/>
              <a:gd name="T11" fmla="*/ 16 h 86"/>
              <a:gd name="T12" fmla="*/ 16 w 42"/>
              <a:gd name="T13" fmla="*/ 7 h 86"/>
              <a:gd name="T14" fmla="*/ 25 w 42"/>
              <a:gd name="T15" fmla="*/ 16 h 86"/>
              <a:gd name="T16" fmla="*/ 25 w 42"/>
              <a:gd name="T17" fmla="*/ 16 h 86"/>
              <a:gd name="T18" fmla="*/ 25 w 42"/>
              <a:gd name="T19" fmla="*/ 54 h 86"/>
              <a:gd name="T20" fmla="*/ 22 w 42"/>
              <a:gd name="T21" fmla="*/ 58 h 86"/>
              <a:gd name="T22" fmla="*/ 18 w 42"/>
              <a:gd name="T23" fmla="*/ 54 h 86"/>
              <a:gd name="T24" fmla="*/ 18 w 42"/>
              <a:gd name="T25" fmla="*/ 25 h 86"/>
              <a:gd name="T26" fmla="*/ 14 w 42"/>
              <a:gd name="T27" fmla="*/ 22 h 86"/>
              <a:gd name="T28" fmla="*/ 11 w 42"/>
              <a:gd name="T29" fmla="*/ 25 h 86"/>
              <a:gd name="T30" fmla="*/ 11 w 42"/>
              <a:gd name="T31" fmla="*/ 54 h 86"/>
              <a:gd name="T32" fmla="*/ 22 w 42"/>
              <a:gd name="T33" fmla="*/ 65 h 86"/>
              <a:gd name="T34" fmla="*/ 32 w 42"/>
              <a:gd name="T35" fmla="*/ 54 h 86"/>
              <a:gd name="T36" fmla="*/ 32 w 42"/>
              <a:gd name="T37" fmla="*/ 16 h 86"/>
              <a:gd name="T38" fmla="*/ 32 w 42"/>
              <a:gd name="T39" fmla="*/ 16 h 86"/>
              <a:gd name="T40" fmla="*/ 16 w 42"/>
              <a:gd name="T41" fmla="*/ 0 h 86"/>
              <a:gd name="T42" fmla="*/ 0 w 42"/>
              <a:gd name="T43" fmla="*/ 16 h 86"/>
              <a:gd name="T44" fmla="*/ 0 w 42"/>
              <a:gd name="T45" fmla="*/ 65 h 86"/>
              <a:gd name="T46" fmla="*/ 21 w 42"/>
              <a:gd name="T47" fmla="*/ 86 h 86"/>
              <a:gd name="T48" fmla="*/ 42 w 42"/>
              <a:gd name="T49" fmla="*/ 65 h 86"/>
              <a:gd name="T50" fmla="*/ 42 w 42"/>
              <a:gd name="T51" fmla="*/ 65 h 86"/>
              <a:gd name="T52" fmla="*/ 42 w 42"/>
              <a:gd name="T53" fmla="*/ 27 h 86"/>
              <a:gd name="T54" fmla="*/ 38 w 42"/>
              <a:gd name="T55" fmla="*/ 2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 h="86">
                <a:moveTo>
                  <a:pt x="38" y="23"/>
                </a:moveTo>
                <a:cubicBezTo>
                  <a:pt x="36" y="23"/>
                  <a:pt x="35" y="25"/>
                  <a:pt x="35" y="27"/>
                </a:cubicBezTo>
                <a:cubicBezTo>
                  <a:pt x="35" y="65"/>
                  <a:pt x="35" y="65"/>
                  <a:pt x="35" y="65"/>
                </a:cubicBezTo>
                <a:cubicBezTo>
                  <a:pt x="35" y="73"/>
                  <a:pt x="29" y="79"/>
                  <a:pt x="21" y="79"/>
                </a:cubicBezTo>
                <a:cubicBezTo>
                  <a:pt x="13" y="79"/>
                  <a:pt x="7" y="73"/>
                  <a:pt x="7" y="65"/>
                </a:cubicBezTo>
                <a:cubicBezTo>
                  <a:pt x="7" y="16"/>
                  <a:pt x="7" y="16"/>
                  <a:pt x="7" y="16"/>
                </a:cubicBezTo>
                <a:cubicBezTo>
                  <a:pt x="7" y="11"/>
                  <a:pt x="11" y="7"/>
                  <a:pt x="16" y="7"/>
                </a:cubicBezTo>
                <a:cubicBezTo>
                  <a:pt x="21" y="7"/>
                  <a:pt x="25" y="11"/>
                  <a:pt x="25" y="16"/>
                </a:cubicBezTo>
                <a:cubicBezTo>
                  <a:pt x="25" y="16"/>
                  <a:pt x="25" y="16"/>
                  <a:pt x="25" y="16"/>
                </a:cubicBezTo>
                <a:cubicBezTo>
                  <a:pt x="25" y="54"/>
                  <a:pt x="25" y="54"/>
                  <a:pt x="25" y="54"/>
                </a:cubicBezTo>
                <a:cubicBezTo>
                  <a:pt x="25" y="56"/>
                  <a:pt x="23" y="58"/>
                  <a:pt x="22" y="58"/>
                </a:cubicBezTo>
                <a:cubicBezTo>
                  <a:pt x="20" y="58"/>
                  <a:pt x="18" y="56"/>
                  <a:pt x="18" y="54"/>
                </a:cubicBezTo>
                <a:cubicBezTo>
                  <a:pt x="18" y="25"/>
                  <a:pt x="18" y="25"/>
                  <a:pt x="18" y="25"/>
                </a:cubicBezTo>
                <a:cubicBezTo>
                  <a:pt x="18" y="23"/>
                  <a:pt x="16" y="22"/>
                  <a:pt x="14" y="22"/>
                </a:cubicBezTo>
                <a:cubicBezTo>
                  <a:pt x="12" y="22"/>
                  <a:pt x="11" y="23"/>
                  <a:pt x="11" y="25"/>
                </a:cubicBezTo>
                <a:cubicBezTo>
                  <a:pt x="11" y="54"/>
                  <a:pt x="11" y="54"/>
                  <a:pt x="11" y="54"/>
                </a:cubicBezTo>
                <a:cubicBezTo>
                  <a:pt x="11" y="60"/>
                  <a:pt x="16" y="65"/>
                  <a:pt x="22" y="65"/>
                </a:cubicBezTo>
                <a:cubicBezTo>
                  <a:pt x="27" y="65"/>
                  <a:pt x="32" y="60"/>
                  <a:pt x="32" y="54"/>
                </a:cubicBezTo>
                <a:cubicBezTo>
                  <a:pt x="32" y="16"/>
                  <a:pt x="32" y="16"/>
                  <a:pt x="32" y="16"/>
                </a:cubicBezTo>
                <a:cubicBezTo>
                  <a:pt x="32" y="16"/>
                  <a:pt x="32" y="16"/>
                  <a:pt x="32" y="16"/>
                </a:cubicBezTo>
                <a:cubicBezTo>
                  <a:pt x="32" y="7"/>
                  <a:pt x="25" y="0"/>
                  <a:pt x="16" y="0"/>
                </a:cubicBezTo>
                <a:cubicBezTo>
                  <a:pt x="7" y="0"/>
                  <a:pt x="0" y="7"/>
                  <a:pt x="0" y="16"/>
                </a:cubicBezTo>
                <a:cubicBezTo>
                  <a:pt x="0" y="65"/>
                  <a:pt x="0" y="65"/>
                  <a:pt x="0" y="65"/>
                </a:cubicBezTo>
                <a:cubicBezTo>
                  <a:pt x="0" y="77"/>
                  <a:pt x="10" y="86"/>
                  <a:pt x="21" y="86"/>
                </a:cubicBezTo>
                <a:cubicBezTo>
                  <a:pt x="33" y="86"/>
                  <a:pt x="42" y="77"/>
                  <a:pt x="42" y="65"/>
                </a:cubicBezTo>
                <a:cubicBezTo>
                  <a:pt x="42" y="65"/>
                  <a:pt x="42" y="65"/>
                  <a:pt x="42" y="65"/>
                </a:cubicBezTo>
                <a:cubicBezTo>
                  <a:pt x="42" y="27"/>
                  <a:pt x="42" y="27"/>
                  <a:pt x="42" y="27"/>
                </a:cubicBezTo>
                <a:cubicBezTo>
                  <a:pt x="42" y="25"/>
                  <a:pt x="40" y="23"/>
                  <a:pt x="38" y="23"/>
                </a:cubicBezTo>
              </a:path>
            </a:pathLst>
          </a:custGeom>
          <a:solidFill>
            <a:schemeClr val="accent2"/>
          </a:solidFill>
          <a:ln>
            <a:noFill/>
          </a:ln>
          <a:extLst/>
        </p:spPr>
        <p:txBody>
          <a:bodyPr vert="horz" wrap="square" lIns="82305" tIns="41153" rIns="82305" bIns="41153" numCol="1" anchor="t" anchorCtr="0" compatLnSpc="1">
            <a:prstTxWarp prst="textNoShape">
              <a:avLst/>
            </a:prstTxWarp>
          </a:bodyPr>
          <a:lstStyle/>
          <a:p>
            <a:pPr defTabSz="1218987"/>
            <a:endParaRPr lang="en-US" sz="1600">
              <a:solidFill>
                <a:srgbClr val="292929"/>
              </a:solidFill>
            </a:endParaRPr>
          </a:p>
        </p:txBody>
      </p:sp>
    </p:spTree>
    <p:extLst>
      <p:ext uri="{BB962C8B-B14F-4D97-AF65-F5344CB8AC3E}">
        <p14:creationId xmlns:p14="http://schemas.microsoft.com/office/powerpoint/2010/main" val="2794618348"/>
      </p:ext>
    </p:extLst>
  </p:cSld>
  <p:clrMapOvr>
    <a:masterClrMapping/>
  </p:clrMapOvr>
  <p:transition>
    <p:fade/>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p:bgPr>
        <a:solidFill>
          <a:schemeClr val="accent1">
            <a:alpha val="99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889617" y="1447800"/>
            <a:ext cx="4206383" cy="1523494"/>
          </a:xfrm>
        </p:spPr>
        <p:txBody>
          <a:bodyPr anchor="ctr" anchorCtr="0">
            <a:noAutofit/>
          </a:bodyPr>
          <a:lstStyle>
            <a:lvl1pPr>
              <a:lnSpc>
                <a:spcPct val="90000"/>
              </a:lnSpc>
              <a:defRPr sz="4800" baseline="0">
                <a:solidFill>
                  <a:schemeClr val="bg1">
                    <a:alpha val="98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889617" y="5630473"/>
            <a:ext cx="4206384" cy="461665"/>
          </a:xfrm>
        </p:spPr>
        <p:txBody>
          <a:bodyPr>
            <a:noAutofit/>
          </a:bodyPr>
          <a:lstStyle>
            <a:lvl1pPr marL="0" indent="0" algn="l" defTabSz="914363" rtl="0" eaLnBrk="1" latinLnBrk="0" hangingPunct="1">
              <a:lnSpc>
                <a:spcPct val="90000"/>
              </a:lnSpc>
              <a:spcBef>
                <a:spcPts val="0"/>
              </a:spcBef>
              <a:buSzPct val="80000"/>
              <a:buFont typeface="Arial" pitchFamily="34" charset="0"/>
              <a:buNone/>
              <a:defRPr lang="en-US" sz="2400" kern="1200" dirty="0">
                <a:solidFill>
                  <a:schemeClr val="bg1">
                    <a:alpha val="99000"/>
                  </a:schemeClr>
                </a:solidFill>
                <a:latin typeface="+mn-lt"/>
                <a:ea typeface="+mn-ea"/>
                <a:cs typeface="+mn-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1889617" y="4160520"/>
            <a:ext cx="8874849" cy="1274538"/>
          </a:xfrm>
        </p:spPr>
        <p:txBody>
          <a:bodyPr anchor="t" anchorCtr="0">
            <a:noAutofit/>
            <a:scene3d>
              <a:camera prst="orthographicFront"/>
              <a:lightRig rig="flat" dir="t"/>
            </a:scene3d>
            <a:sp3d>
              <a:contourClr>
                <a:schemeClr val="bg2"/>
              </a:contourClr>
            </a:sp3d>
          </a:bodyPr>
          <a:lstStyle>
            <a:lvl1pPr marL="0" indent="0" algn="l">
              <a:buFont typeface="Arial" pitchFamily="34" charset="0"/>
              <a:buNone/>
              <a:defRPr kumimoji="0" lang="en-US" sz="6600" b="0" i="0" u="none" strike="noStrike" kern="1200" cap="none" spc="-642" normalizeH="0" baseline="0" noProof="0" dirty="0" smtClean="0">
                <a:ln w="11430"/>
                <a:solidFill>
                  <a:schemeClr val="accent1">
                    <a:lumMod val="40000"/>
                    <a:lumOff val="60000"/>
                    <a:alpha val="99000"/>
                  </a:schemeClr>
                </a:solidFill>
                <a:effectLst/>
                <a:uLnTx/>
                <a:uFillTx/>
                <a:latin typeface="Segoe UI Light" pitchFamily="34" charset="0"/>
                <a:ea typeface="+mn-ea"/>
                <a:cs typeface="+mn-cs"/>
              </a:defRPr>
            </a:lvl1pPr>
          </a:lstStyle>
          <a:p>
            <a:pPr lvl="0"/>
            <a:r>
              <a:rPr lang="en-US" dirty="0" smtClean="0"/>
              <a:t>click to…</a:t>
            </a:r>
          </a:p>
        </p:txBody>
      </p:sp>
      <p:grpSp>
        <p:nvGrpSpPr>
          <p:cNvPr id="9" name="Group 8"/>
          <p:cNvGrpSpPr/>
          <p:nvPr/>
        </p:nvGrpSpPr>
        <p:grpSpPr>
          <a:xfrm>
            <a:off x="7715394" y="2136047"/>
            <a:ext cx="3500039" cy="2114058"/>
            <a:chOff x="1411369" y="3975421"/>
            <a:chExt cx="1714604" cy="1035908"/>
          </a:xfrm>
        </p:grpSpPr>
        <p:sp>
          <p:nvSpPr>
            <p:cNvPr id="12" name="Freeform 6"/>
            <p:cNvSpPr>
              <a:spLocks/>
            </p:cNvSpPr>
            <p:nvPr userDrawn="1"/>
          </p:nvSpPr>
          <p:spPr bwMode="auto">
            <a:xfrm>
              <a:off x="1900471" y="3975421"/>
              <a:ext cx="1225502" cy="656717"/>
            </a:xfrm>
            <a:custGeom>
              <a:avLst/>
              <a:gdLst>
                <a:gd name="T0" fmla="*/ 138 w 189"/>
                <a:gd name="T1" fmla="*/ 0 h 101"/>
                <a:gd name="T2" fmla="*/ 94 w 189"/>
                <a:gd name="T3" fmla="*/ 26 h 101"/>
                <a:gd name="T4" fmla="*/ 75 w 189"/>
                <a:gd name="T5" fmla="*/ 21 h 101"/>
                <a:gd name="T6" fmla="*/ 40 w 189"/>
                <a:gd name="T7" fmla="*/ 42 h 101"/>
                <a:gd name="T8" fmla="*/ 29 w 189"/>
                <a:gd name="T9" fmla="*/ 40 h 101"/>
                <a:gd name="T10" fmla="*/ 0 w 189"/>
                <a:gd name="T11" fmla="*/ 64 h 101"/>
                <a:gd name="T12" fmla="*/ 11 w 189"/>
                <a:gd name="T13" fmla="*/ 62 h 101"/>
                <a:gd name="T14" fmla="*/ 30 w 189"/>
                <a:gd name="T15" fmla="*/ 66 h 101"/>
                <a:gd name="T16" fmla="*/ 82 w 189"/>
                <a:gd name="T17" fmla="*/ 39 h 101"/>
                <a:gd name="T18" fmla="*/ 145 w 189"/>
                <a:gd name="T19" fmla="*/ 101 h 101"/>
                <a:gd name="T20" fmla="*/ 189 w 189"/>
                <a:gd name="T21" fmla="*/ 51 h 101"/>
                <a:gd name="T22" fmla="*/ 138 w 189"/>
                <a:gd name="T23"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9" h="101">
                  <a:moveTo>
                    <a:pt x="138" y="0"/>
                  </a:moveTo>
                  <a:cubicBezTo>
                    <a:pt x="119" y="0"/>
                    <a:pt x="103" y="10"/>
                    <a:pt x="94" y="26"/>
                  </a:cubicBezTo>
                  <a:cubicBezTo>
                    <a:pt x="89" y="23"/>
                    <a:pt x="82" y="21"/>
                    <a:pt x="75" y="21"/>
                  </a:cubicBezTo>
                  <a:cubicBezTo>
                    <a:pt x="60" y="21"/>
                    <a:pt x="46" y="30"/>
                    <a:pt x="40" y="42"/>
                  </a:cubicBezTo>
                  <a:cubicBezTo>
                    <a:pt x="36" y="41"/>
                    <a:pt x="33" y="40"/>
                    <a:pt x="29" y="40"/>
                  </a:cubicBezTo>
                  <a:cubicBezTo>
                    <a:pt x="15" y="40"/>
                    <a:pt x="3" y="50"/>
                    <a:pt x="0" y="64"/>
                  </a:cubicBezTo>
                  <a:cubicBezTo>
                    <a:pt x="3" y="63"/>
                    <a:pt x="7" y="62"/>
                    <a:pt x="11" y="62"/>
                  </a:cubicBezTo>
                  <a:cubicBezTo>
                    <a:pt x="17" y="62"/>
                    <a:pt x="24" y="64"/>
                    <a:pt x="30" y="66"/>
                  </a:cubicBezTo>
                  <a:cubicBezTo>
                    <a:pt x="42" y="49"/>
                    <a:pt x="61" y="39"/>
                    <a:pt x="82" y="39"/>
                  </a:cubicBezTo>
                  <a:cubicBezTo>
                    <a:pt x="117" y="39"/>
                    <a:pt x="145" y="67"/>
                    <a:pt x="145" y="101"/>
                  </a:cubicBezTo>
                  <a:cubicBezTo>
                    <a:pt x="170" y="98"/>
                    <a:pt x="189" y="77"/>
                    <a:pt x="189" y="51"/>
                  </a:cubicBezTo>
                  <a:cubicBezTo>
                    <a:pt x="189" y="22"/>
                    <a:pt x="167" y="0"/>
                    <a:pt x="138"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1218987"/>
              <a:endParaRPr lang="en-US" sz="2400">
                <a:solidFill>
                  <a:srgbClr val="292929"/>
                </a:solidFill>
              </a:endParaRPr>
            </a:p>
          </p:txBody>
        </p:sp>
        <p:sp>
          <p:nvSpPr>
            <p:cNvPr id="15" name="Freeform 7"/>
            <p:cNvSpPr>
              <a:spLocks/>
            </p:cNvSpPr>
            <p:nvPr userDrawn="1"/>
          </p:nvSpPr>
          <p:spPr bwMode="auto">
            <a:xfrm>
              <a:off x="1411369" y="4269433"/>
              <a:ext cx="1390368" cy="741896"/>
            </a:xfrm>
            <a:custGeom>
              <a:avLst/>
              <a:gdLst>
                <a:gd name="T0" fmla="*/ 157 w 214"/>
                <a:gd name="T1" fmla="*/ 0 h 114"/>
                <a:gd name="T2" fmla="*/ 107 w 214"/>
                <a:gd name="T3" fmla="*/ 29 h 114"/>
                <a:gd name="T4" fmla="*/ 86 w 214"/>
                <a:gd name="T5" fmla="*/ 23 h 114"/>
                <a:gd name="T6" fmla="*/ 46 w 214"/>
                <a:gd name="T7" fmla="*/ 48 h 114"/>
                <a:gd name="T8" fmla="*/ 34 w 214"/>
                <a:gd name="T9" fmla="*/ 45 h 114"/>
                <a:gd name="T10" fmla="*/ 0 w 214"/>
                <a:gd name="T11" fmla="*/ 80 h 114"/>
                <a:gd name="T12" fmla="*/ 34 w 214"/>
                <a:gd name="T13" fmla="*/ 114 h 114"/>
                <a:gd name="T14" fmla="*/ 86 w 214"/>
                <a:gd name="T15" fmla="*/ 114 h 114"/>
                <a:gd name="T16" fmla="*/ 157 w 214"/>
                <a:gd name="T17" fmla="*/ 114 h 114"/>
                <a:gd name="T18" fmla="*/ 214 w 214"/>
                <a:gd name="T19" fmla="*/ 57 h 114"/>
                <a:gd name="T20" fmla="*/ 157 w 214"/>
                <a:gd name="T21"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114">
                  <a:moveTo>
                    <a:pt x="157" y="0"/>
                  </a:moveTo>
                  <a:cubicBezTo>
                    <a:pt x="136" y="0"/>
                    <a:pt x="117" y="11"/>
                    <a:pt x="107" y="29"/>
                  </a:cubicBezTo>
                  <a:cubicBezTo>
                    <a:pt x="101" y="25"/>
                    <a:pt x="94" y="23"/>
                    <a:pt x="86" y="23"/>
                  </a:cubicBezTo>
                  <a:cubicBezTo>
                    <a:pt x="69" y="23"/>
                    <a:pt x="54" y="33"/>
                    <a:pt x="46" y="48"/>
                  </a:cubicBezTo>
                  <a:cubicBezTo>
                    <a:pt x="42" y="46"/>
                    <a:pt x="38" y="45"/>
                    <a:pt x="34" y="45"/>
                  </a:cubicBezTo>
                  <a:cubicBezTo>
                    <a:pt x="15" y="45"/>
                    <a:pt x="0" y="61"/>
                    <a:pt x="0" y="80"/>
                  </a:cubicBezTo>
                  <a:cubicBezTo>
                    <a:pt x="0" y="99"/>
                    <a:pt x="15" y="114"/>
                    <a:pt x="34" y="114"/>
                  </a:cubicBezTo>
                  <a:cubicBezTo>
                    <a:pt x="86" y="114"/>
                    <a:pt x="86" y="114"/>
                    <a:pt x="86" y="114"/>
                  </a:cubicBezTo>
                  <a:cubicBezTo>
                    <a:pt x="157" y="114"/>
                    <a:pt x="157" y="114"/>
                    <a:pt x="157" y="114"/>
                  </a:cubicBezTo>
                  <a:cubicBezTo>
                    <a:pt x="189" y="114"/>
                    <a:pt x="214" y="89"/>
                    <a:pt x="214" y="57"/>
                  </a:cubicBezTo>
                  <a:cubicBezTo>
                    <a:pt x="214" y="25"/>
                    <a:pt x="189" y="0"/>
                    <a:pt x="157"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1218987"/>
              <a:endParaRPr lang="en-US" sz="2400">
                <a:solidFill>
                  <a:srgbClr val="292929"/>
                </a:solidFill>
              </a:endParaRPr>
            </a:p>
          </p:txBody>
        </p:sp>
      </p:grpSp>
      <p:graphicFrame>
        <p:nvGraphicFramePr>
          <p:cNvPr id="8" name="Object 7" hidden="1"/>
          <p:cNvGraphicFramePr>
            <a:graphicFrameLocks noChangeAspect="1"/>
          </p:cNvGraphicFramePr>
          <p:nvPr userDrawn="1">
            <p:custDataLst>
              <p:tags r:id="rId2"/>
            </p:custDataLst>
            <p:extLst/>
          </p:nvPr>
        </p:nvGraphicFramePr>
        <p:xfrm>
          <a:off x="0" y="0"/>
          <a:ext cx="158791" cy="158750"/>
        </p:xfrm>
        <a:graphic>
          <a:graphicData uri="http://schemas.openxmlformats.org/presentationml/2006/ole">
            <mc:AlternateContent xmlns:mc="http://schemas.openxmlformats.org/markup-compatibility/2006">
              <mc:Choice xmlns:v="urn:schemas-microsoft-com:vml" Requires="v">
                <p:oleObj spid="_x0000_s8203" name="think-cell Slide" r:id="rId5" imgW="270" imgH="270" progId="TCLayout.ActiveDocument.1">
                  <p:embed/>
                </p:oleObj>
              </mc:Choice>
              <mc:Fallback>
                <p:oleObj name="think-cell Slide" r:id="rId5" imgW="270" imgH="270" progId="TCLayout.ActiveDocument.1">
                  <p:embed/>
                  <p:pic>
                    <p:nvPicPr>
                      <p:cNvPr id="0" name=""/>
                      <p:cNvPicPr/>
                      <p:nvPr/>
                    </p:nvPicPr>
                    <p:blipFill>
                      <a:blip r:embed="rId6"/>
                      <a:stretch>
                        <a:fillRect/>
                      </a:stretch>
                    </p:blipFill>
                    <p:spPr>
                      <a:xfrm>
                        <a:off x="0" y="0"/>
                        <a:ext cx="158791" cy="158750"/>
                      </a:xfrm>
                      <a:prstGeom prst="rect">
                        <a:avLst/>
                      </a:prstGeom>
                    </p:spPr>
                  </p:pic>
                </p:oleObj>
              </mc:Fallback>
            </mc:AlternateContent>
          </a:graphicData>
        </a:graphic>
      </p:graphicFrame>
      <p:grpSp>
        <p:nvGrpSpPr>
          <p:cNvPr id="10" name="Group 9"/>
          <p:cNvGrpSpPr/>
          <p:nvPr userDrawn="1">
            <p:custDataLst>
              <p:tags r:id="rId3"/>
            </p:custDataLst>
          </p:nvPr>
        </p:nvGrpSpPr>
        <p:grpSpPr>
          <a:xfrm>
            <a:off x="7715394" y="2136047"/>
            <a:ext cx="3500039" cy="2114058"/>
            <a:chOff x="1411369" y="3975421"/>
            <a:chExt cx="1714604" cy="1035908"/>
          </a:xfrm>
        </p:grpSpPr>
        <p:sp>
          <p:nvSpPr>
            <p:cNvPr id="11" name="Freeform 6"/>
            <p:cNvSpPr>
              <a:spLocks/>
            </p:cNvSpPr>
            <p:nvPr userDrawn="1"/>
          </p:nvSpPr>
          <p:spPr bwMode="auto">
            <a:xfrm>
              <a:off x="1900471" y="3975421"/>
              <a:ext cx="1225502" cy="656717"/>
            </a:xfrm>
            <a:custGeom>
              <a:avLst/>
              <a:gdLst>
                <a:gd name="T0" fmla="*/ 138 w 189"/>
                <a:gd name="T1" fmla="*/ 0 h 101"/>
                <a:gd name="T2" fmla="*/ 94 w 189"/>
                <a:gd name="T3" fmla="*/ 26 h 101"/>
                <a:gd name="T4" fmla="*/ 75 w 189"/>
                <a:gd name="T5" fmla="*/ 21 h 101"/>
                <a:gd name="T6" fmla="*/ 40 w 189"/>
                <a:gd name="T7" fmla="*/ 42 h 101"/>
                <a:gd name="T8" fmla="*/ 29 w 189"/>
                <a:gd name="T9" fmla="*/ 40 h 101"/>
                <a:gd name="T10" fmla="*/ 0 w 189"/>
                <a:gd name="T11" fmla="*/ 64 h 101"/>
                <a:gd name="T12" fmla="*/ 11 w 189"/>
                <a:gd name="T13" fmla="*/ 62 h 101"/>
                <a:gd name="T14" fmla="*/ 30 w 189"/>
                <a:gd name="T15" fmla="*/ 66 h 101"/>
                <a:gd name="T16" fmla="*/ 82 w 189"/>
                <a:gd name="T17" fmla="*/ 39 h 101"/>
                <a:gd name="T18" fmla="*/ 145 w 189"/>
                <a:gd name="T19" fmla="*/ 101 h 101"/>
                <a:gd name="T20" fmla="*/ 189 w 189"/>
                <a:gd name="T21" fmla="*/ 51 h 101"/>
                <a:gd name="T22" fmla="*/ 138 w 189"/>
                <a:gd name="T23"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9" h="101">
                  <a:moveTo>
                    <a:pt x="138" y="0"/>
                  </a:moveTo>
                  <a:cubicBezTo>
                    <a:pt x="119" y="0"/>
                    <a:pt x="103" y="10"/>
                    <a:pt x="94" y="26"/>
                  </a:cubicBezTo>
                  <a:cubicBezTo>
                    <a:pt x="89" y="23"/>
                    <a:pt x="82" y="21"/>
                    <a:pt x="75" y="21"/>
                  </a:cubicBezTo>
                  <a:cubicBezTo>
                    <a:pt x="60" y="21"/>
                    <a:pt x="46" y="30"/>
                    <a:pt x="40" y="42"/>
                  </a:cubicBezTo>
                  <a:cubicBezTo>
                    <a:pt x="36" y="41"/>
                    <a:pt x="33" y="40"/>
                    <a:pt x="29" y="40"/>
                  </a:cubicBezTo>
                  <a:cubicBezTo>
                    <a:pt x="15" y="40"/>
                    <a:pt x="3" y="50"/>
                    <a:pt x="0" y="64"/>
                  </a:cubicBezTo>
                  <a:cubicBezTo>
                    <a:pt x="3" y="63"/>
                    <a:pt x="7" y="62"/>
                    <a:pt x="11" y="62"/>
                  </a:cubicBezTo>
                  <a:cubicBezTo>
                    <a:pt x="17" y="62"/>
                    <a:pt x="24" y="64"/>
                    <a:pt x="30" y="66"/>
                  </a:cubicBezTo>
                  <a:cubicBezTo>
                    <a:pt x="42" y="49"/>
                    <a:pt x="61" y="39"/>
                    <a:pt x="82" y="39"/>
                  </a:cubicBezTo>
                  <a:cubicBezTo>
                    <a:pt x="117" y="39"/>
                    <a:pt x="145" y="67"/>
                    <a:pt x="145" y="101"/>
                  </a:cubicBezTo>
                  <a:cubicBezTo>
                    <a:pt x="170" y="98"/>
                    <a:pt x="189" y="77"/>
                    <a:pt x="189" y="51"/>
                  </a:cubicBezTo>
                  <a:cubicBezTo>
                    <a:pt x="189" y="22"/>
                    <a:pt x="167" y="0"/>
                    <a:pt x="138"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1218987"/>
              <a:endParaRPr lang="en-US" sz="2400">
                <a:solidFill>
                  <a:srgbClr val="292929"/>
                </a:solidFill>
              </a:endParaRPr>
            </a:p>
          </p:txBody>
        </p:sp>
        <p:sp>
          <p:nvSpPr>
            <p:cNvPr id="13" name="Freeform 7"/>
            <p:cNvSpPr>
              <a:spLocks/>
            </p:cNvSpPr>
            <p:nvPr userDrawn="1"/>
          </p:nvSpPr>
          <p:spPr bwMode="auto">
            <a:xfrm>
              <a:off x="1411369" y="4269433"/>
              <a:ext cx="1390368" cy="741896"/>
            </a:xfrm>
            <a:custGeom>
              <a:avLst/>
              <a:gdLst>
                <a:gd name="T0" fmla="*/ 157 w 214"/>
                <a:gd name="T1" fmla="*/ 0 h 114"/>
                <a:gd name="T2" fmla="*/ 107 w 214"/>
                <a:gd name="T3" fmla="*/ 29 h 114"/>
                <a:gd name="T4" fmla="*/ 86 w 214"/>
                <a:gd name="T5" fmla="*/ 23 h 114"/>
                <a:gd name="T6" fmla="*/ 46 w 214"/>
                <a:gd name="T7" fmla="*/ 48 h 114"/>
                <a:gd name="T8" fmla="*/ 34 w 214"/>
                <a:gd name="T9" fmla="*/ 45 h 114"/>
                <a:gd name="T10" fmla="*/ 0 w 214"/>
                <a:gd name="T11" fmla="*/ 80 h 114"/>
                <a:gd name="T12" fmla="*/ 34 w 214"/>
                <a:gd name="T13" fmla="*/ 114 h 114"/>
                <a:gd name="T14" fmla="*/ 86 w 214"/>
                <a:gd name="T15" fmla="*/ 114 h 114"/>
                <a:gd name="T16" fmla="*/ 157 w 214"/>
                <a:gd name="T17" fmla="*/ 114 h 114"/>
                <a:gd name="T18" fmla="*/ 214 w 214"/>
                <a:gd name="T19" fmla="*/ 57 h 114"/>
                <a:gd name="T20" fmla="*/ 157 w 214"/>
                <a:gd name="T21"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114">
                  <a:moveTo>
                    <a:pt x="157" y="0"/>
                  </a:moveTo>
                  <a:cubicBezTo>
                    <a:pt x="136" y="0"/>
                    <a:pt x="117" y="11"/>
                    <a:pt x="107" y="29"/>
                  </a:cubicBezTo>
                  <a:cubicBezTo>
                    <a:pt x="101" y="25"/>
                    <a:pt x="94" y="23"/>
                    <a:pt x="86" y="23"/>
                  </a:cubicBezTo>
                  <a:cubicBezTo>
                    <a:pt x="69" y="23"/>
                    <a:pt x="54" y="33"/>
                    <a:pt x="46" y="48"/>
                  </a:cubicBezTo>
                  <a:cubicBezTo>
                    <a:pt x="42" y="46"/>
                    <a:pt x="38" y="45"/>
                    <a:pt x="34" y="45"/>
                  </a:cubicBezTo>
                  <a:cubicBezTo>
                    <a:pt x="15" y="45"/>
                    <a:pt x="0" y="61"/>
                    <a:pt x="0" y="80"/>
                  </a:cubicBezTo>
                  <a:cubicBezTo>
                    <a:pt x="0" y="99"/>
                    <a:pt x="15" y="114"/>
                    <a:pt x="34" y="114"/>
                  </a:cubicBezTo>
                  <a:cubicBezTo>
                    <a:pt x="86" y="114"/>
                    <a:pt x="86" y="114"/>
                    <a:pt x="86" y="114"/>
                  </a:cubicBezTo>
                  <a:cubicBezTo>
                    <a:pt x="157" y="114"/>
                    <a:pt x="157" y="114"/>
                    <a:pt x="157" y="114"/>
                  </a:cubicBezTo>
                  <a:cubicBezTo>
                    <a:pt x="189" y="114"/>
                    <a:pt x="214" y="89"/>
                    <a:pt x="214" y="57"/>
                  </a:cubicBezTo>
                  <a:cubicBezTo>
                    <a:pt x="214" y="25"/>
                    <a:pt x="189" y="0"/>
                    <a:pt x="157"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1218987"/>
              <a:endParaRPr lang="en-US" sz="2400">
                <a:solidFill>
                  <a:srgbClr val="292929"/>
                </a:solidFill>
              </a:endParaRPr>
            </a:p>
          </p:txBody>
        </p:sp>
      </p:grpSp>
    </p:spTree>
    <p:extLst>
      <p:ext uri="{BB962C8B-B14F-4D97-AF65-F5344CB8AC3E}">
        <p14:creationId xmlns:p14="http://schemas.microsoft.com/office/powerpoint/2010/main" val="2297512983"/>
      </p:ext>
    </p:extLst>
  </p:cSld>
  <p:clrMapOvr>
    <a:masterClrMapping/>
  </p:clrMapOvr>
  <p:transition>
    <p:fade/>
  </p:transition>
  <p:timing>
    <p:tnLst>
      <p:par>
        <p:cTn id="1" dur="indefinite" restart="never" nodeType="tmRoot"/>
      </p:par>
    </p:tnLst>
  </p:timing>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3_Demo, Video etc. &quot;special&quot; slides">
    <p:bg>
      <p:bgPr>
        <a:solidFill>
          <a:schemeClr val="accent2">
            <a:alpha val="99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889617" y="1447800"/>
            <a:ext cx="4206383" cy="1523494"/>
          </a:xfrm>
        </p:spPr>
        <p:txBody>
          <a:bodyPr anchor="ctr" anchorCtr="0">
            <a:noAutofit/>
          </a:bodyPr>
          <a:lstStyle>
            <a:lvl1pPr>
              <a:lnSpc>
                <a:spcPct val="90000"/>
              </a:lnSpc>
              <a:defRPr sz="4800" baseline="0">
                <a:solidFill>
                  <a:schemeClr val="bg1">
                    <a:alpha val="98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889617" y="5630473"/>
            <a:ext cx="4206384" cy="461665"/>
          </a:xfrm>
        </p:spPr>
        <p:txBody>
          <a:bodyPr>
            <a:noAutofit/>
          </a:bodyPr>
          <a:lstStyle>
            <a:lvl1pPr marL="0" indent="0" algn="l" defTabSz="914363" rtl="0" eaLnBrk="1" latinLnBrk="0" hangingPunct="1">
              <a:lnSpc>
                <a:spcPct val="90000"/>
              </a:lnSpc>
              <a:spcBef>
                <a:spcPts val="0"/>
              </a:spcBef>
              <a:buSzPct val="80000"/>
              <a:buFont typeface="Arial" pitchFamily="34" charset="0"/>
              <a:buNone/>
              <a:defRPr lang="en-US" sz="2400" kern="1200" dirty="0">
                <a:solidFill>
                  <a:schemeClr val="bg1">
                    <a:alpha val="99000"/>
                  </a:schemeClr>
                </a:solidFill>
                <a:latin typeface="+mn-lt"/>
                <a:ea typeface="+mn-ea"/>
                <a:cs typeface="+mn-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1889617" y="4160520"/>
            <a:ext cx="8874849" cy="1274538"/>
          </a:xfrm>
        </p:spPr>
        <p:txBody>
          <a:bodyPr anchor="t" anchorCtr="0">
            <a:noAutofit/>
            <a:scene3d>
              <a:camera prst="orthographicFront"/>
              <a:lightRig rig="flat" dir="t"/>
            </a:scene3d>
            <a:sp3d>
              <a:contourClr>
                <a:schemeClr val="bg2"/>
              </a:contourClr>
            </a:sp3d>
          </a:bodyPr>
          <a:lstStyle>
            <a:lvl1pPr marL="0" indent="0" algn="l">
              <a:buFont typeface="Arial" pitchFamily="34" charset="0"/>
              <a:buNone/>
              <a:defRPr kumimoji="0" lang="en-US" sz="6600" b="0" i="0" u="none" strike="noStrike" kern="1200" cap="none" spc="-642" normalizeH="0" baseline="0" noProof="0" dirty="0" smtClean="0">
                <a:ln w="11430"/>
                <a:solidFill>
                  <a:schemeClr val="accent2">
                    <a:lumMod val="40000"/>
                    <a:lumOff val="60000"/>
                    <a:alpha val="99000"/>
                  </a:schemeClr>
                </a:solidFill>
                <a:effectLst/>
                <a:uLnTx/>
                <a:uFillTx/>
                <a:latin typeface="Segoe UI Light" pitchFamily="34" charset="0"/>
                <a:ea typeface="+mn-ea"/>
                <a:cs typeface="+mn-cs"/>
              </a:defRPr>
            </a:lvl1pPr>
          </a:lstStyle>
          <a:p>
            <a:pPr lvl="0"/>
            <a:r>
              <a:rPr lang="en-US" dirty="0" smtClean="0"/>
              <a:t>click to…</a:t>
            </a:r>
          </a:p>
        </p:txBody>
      </p:sp>
      <p:grpSp>
        <p:nvGrpSpPr>
          <p:cNvPr id="8" name="Group 7"/>
          <p:cNvGrpSpPr/>
          <p:nvPr/>
        </p:nvGrpSpPr>
        <p:grpSpPr bwMode="black">
          <a:xfrm>
            <a:off x="7906631" y="2242931"/>
            <a:ext cx="3177742" cy="1934622"/>
            <a:chOff x="10387012" y="4179358"/>
            <a:chExt cx="974726" cy="593725"/>
          </a:xfrm>
          <a:solidFill>
            <a:srgbClr val="FFFFFF"/>
          </a:solidFill>
        </p:grpSpPr>
        <p:sp>
          <p:nvSpPr>
            <p:cNvPr id="9" name="Freeform 26"/>
            <p:cNvSpPr>
              <a:spLocks/>
            </p:cNvSpPr>
            <p:nvPr/>
          </p:nvSpPr>
          <p:spPr bwMode="black">
            <a:xfrm>
              <a:off x="10506075" y="4258733"/>
              <a:ext cx="706438" cy="514350"/>
            </a:xfrm>
            <a:custGeom>
              <a:avLst/>
              <a:gdLst>
                <a:gd name="T0" fmla="*/ 183 w 188"/>
                <a:gd name="T1" fmla="*/ 84 h 137"/>
                <a:gd name="T2" fmla="*/ 104 w 188"/>
                <a:gd name="T3" fmla="*/ 27 h 137"/>
                <a:gd name="T4" fmla="*/ 86 w 188"/>
                <a:gd name="T5" fmla="*/ 19 h 137"/>
                <a:gd name="T6" fmla="*/ 59 w 188"/>
                <a:gd name="T7" fmla="*/ 34 h 137"/>
                <a:gd name="T8" fmla="*/ 56 w 188"/>
                <a:gd name="T9" fmla="*/ 36 h 137"/>
                <a:gd name="T10" fmla="*/ 43 w 188"/>
                <a:gd name="T11" fmla="*/ 38 h 137"/>
                <a:gd name="T12" fmla="*/ 43 w 188"/>
                <a:gd name="T13" fmla="*/ 38 h 137"/>
                <a:gd name="T14" fmla="*/ 26 w 188"/>
                <a:gd name="T15" fmla="*/ 27 h 137"/>
                <a:gd name="T16" fmla="*/ 24 w 188"/>
                <a:gd name="T17" fmla="*/ 14 h 137"/>
                <a:gd name="T18" fmla="*/ 31 w 188"/>
                <a:gd name="T19" fmla="*/ 0 h 137"/>
                <a:gd name="T20" fmla="*/ 21 w 188"/>
                <a:gd name="T21" fmla="*/ 0 h 137"/>
                <a:gd name="T22" fmla="*/ 1 w 188"/>
                <a:gd name="T23" fmla="*/ 79 h 137"/>
                <a:gd name="T24" fmla="*/ 4 w 188"/>
                <a:gd name="T25" fmla="*/ 80 h 137"/>
                <a:gd name="T26" fmla="*/ 16 w 188"/>
                <a:gd name="T27" fmla="*/ 70 h 137"/>
                <a:gd name="T28" fmla="*/ 22 w 188"/>
                <a:gd name="T29" fmla="*/ 70 h 137"/>
                <a:gd name="T30" fmla="*/ 32 w 188"/>
                <a:gd name="T31" fmla="*/ 74 h 137"/>
                <a:gd name="T32" fmla="*/ 43 w 188"/>
                <a:gd name="T33" fmla="*/ 72 h 137"/>
                <a:gd name="T34" fmla="*/ 44 w 188"/>
                <a:gd name="T35" fmla="*/ 72 h 137"/>
                <a:gd name="T36" fmla="*/ 53 w 188"/>
                <a:gd name="T37" fmla="*/ 76 h 137"/>
                <a:gd name="T38" fmla="*/ 65 w 188"/>
                <a:gd name="T39" fmla="*/ 74 h 137"/>
                <a:gd name="T40" fmla="*/ 67 w 188"/>
                <a:gd name="T41" fmla="*/ 74 h 137"/>
                <a:gd name="T42" fmla="*/ 80 w 188"/>
                <a:gd name="T43" fmla="*/ 88 h 137"/>
                <a:gd name="T44" fmla="*/ 83 w 188"/>
                <a:gd name="T45" fmla="*/ 88 h 137"/>
                <a:gd name="T46" fmla="*/ 85 w 188"/>
                <a:gd name="T47" fmla="*/ 89 h 137"/>
                <a:gd name="T48" fmla="*/ 99 w 188"/>
                <a:gd name="T49" fmla="*/ 108 h 137"/>
                <a:gd name="T50" fmla="*/ 99 w 188"/>
                <a:gd name="T51" fmla="*/ 110 h 137"/>
                <a:gd name="T52" fmla="*/ 96 w 188"/>
                <a:gd name="T53" fmla="*/ 124 h 137"/>
                <a:gd name="T54" fmla="*/ 114 w 188"/>
                <a:gd name="T55" fmla="*/ 137 h 137"/>
                <a:gd name="T56" fmla="*/ 123 w 188"/>
                <a:gd name="T57" fmla="*/ 132 h 137"/>
                <a:gd name="T58" fmla="*/ 124 w 188"/>
                <a:gd name="T59" fmla="*/ 124 h 137"/>
                <a:gd name="T60" fmla="*/ 108 w 188"/>
                <a:gd name="T61" fmla="*/ 112 h 137"/>
                <a:gd name="T62" fmla="*/ 107 w 188"/>
                <a:gd name="T63" fmla="*/ 109 h 137"/>
                <a:gd name="T64" fmla="*/ 110 w 188"/>
                <a:gd name="T65" fmla="*/ 109 h 137"/>
                <a:gd name="T66" fmla="*/ 136 w 188"/>
                <a:gd name="T67" fmla="*/ 127 h 137"/>
                <a:gd name="T68" fmla="*/ 145 w 188"/>
                <a:gd name="T69" fmla="*/ 123 h 137"/>
                <a:gd name="T70" fmla="*/ 147 w 188"/>
                <a:gd name="T71" fmla="*/ 114 h 137"/>
                <a:gd name="T72" fmla="*/ 117 w 188"/>
                <a:gd name="T73" fmla="*/ 93 h 137"/>
                <a:gd name="T74" fmla="*/ 117 w 188"/>
                <a:gd name="T75" fmla="*/ 90 h 137"/>
                <a:gd name="T76" fmla="*/ 120 w 188"/>
                <a:gd name="T77" fmla="*/ 89 h 137"/>
                <a:gd name="T78" fmla="*/ 156 w 188"/>
                <a:gd name="T79" fmla="*/ 116 h 137"/>
                <a:gd name="T80" fmla="*/ 165 w 188"/>
                <a:gd name="T81" fmla="*/ 111 h 137"/>
                <a:gd name="T82" fmla="*/ 167 w 188"/>
                <a:gd name="T83" fmla="*/ 102 h 137"/>
                <a:gd name="T84" fmla="*/ 137 w 188"/>
                <a:gd name="T85" fmla="*/ 81 h 137"/>
                <a:gd name="T86" fmla="*/ 136 w 188"/>
                <a:gd name="T87" fmla="*/ 78 h 137"/>
                <a:gd name="T88" fmla="*/ 139 w 188"/>
                <a:gd name="T89" fmla="*/ 77 h 137"/>
                <a:gd name="T90" fmla="*/ 176 w 188"/>
                <a:gd name="T91" fmla="*/ 104 h 137"/>
                <a:gd name="T92" fmla="*/ 185 w 188"/>
                <a:gd name="T93" fmla="*/ 99 h 137"/>
                <a:gd name="T94" fmla="*/ 183 w 188"/>
                <a:gd name="T95" fmla="*/ 84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8" h="137">
                  <a:moveTo>
                    <a:pt x="183" y="84"/>
                  </a:moveTo>
                  <a:cubicBezTo>
                    <a:pt x="104" y="27"/>
                    <a:pt x="104" y="27"/>
                    <a:pt x="104" y="27"/>
                  </a:cubicBezTo>
                  <a:cubicBezTo>
                    <a:pt x="86" y="19"/>
                    <a:pt x="86" y="19"/>
                    <a:pt x="86" y="19"/>
                  </a:cubicBezTo>
                  <a:cubicBezTo>
                    <a:pt x="59" y="34"/>
                    <a:pt x="59" y="34"/>
                    <a:pt x="59" y="34"/>
                  </a:cubicBezTo>
                  <a:cubicBezTo>
                    <a:pt x="56" y="36"/>
                    <a:pt x="56" y="36"/>
                    <a:pt x="56" y="36"/>
                  </a:cubicBezTo>
                  <a:cubicBezTo>
                    <a:pt x="52" y="38"/>
                    <a:pt x="47" y="39"/>
                    <a:pt x="43" y="38"/>
                  </a:cubicBezTo>
                  <a:cubicBezTo>
                    <a:pt x="43" y="38"/>
                    <a:pt x="43" y="38"/>
                    <a:pt x="43" y="38"/>
                  </a:cubicBezTo>
                  <a:cubicBezTo>
                    <a:pt x="36" y="38"/>
                    <a:pt x="30" y="34"/>
                    <a:pt x="26" y="27"/>
                  </a:cubicBezTo>
                  <a:cubicBezTo>
                    <a:pt x="24" y="23"/>
                    <a:pt x="23" y="19"/>
                    <a:pt x="24" y="14"/>
                  </a:cubicBezTo>
                  <a:cubicBezTo>
                    <a:pt x="24" y="9"/>
                    <a:pt x="27" y="4"/>
                    <a:pt x="31" y="0"/>
                  </a:cubicBezTo>
                  <a:cubicBezTo>
                    <a:pt x="25" y="0"/>
                    <a:pt x="21" y="0"/>
                    <a:pt x="21" y="0"/>
                  </a:cubicBezTo>
                  <a:cubicBezTo>
                    <a:pt x="21" y="0"/>
                    <a:pt x="0" y="40"/>
                    <a:pt x="1" y="79"/>
                  </a:cubicBezTo>
                  <a:cubicBezTo>
                    <a:pt x="4" y="80"/>
                    <a:pt x="4" y="80"/>
                    <a:pt x="4" y="80"/>
                  </a:cubicBezTo>
                  <a:cubicBezTo>
                    <a:pt x="6" y="75"/>
                    <a:pt x="10" y="72"/>
                    <a:pt x="16" y="70"/>
                  </a:cubicBezTo>
                  <a:cubicBezTo>
                    <a:pt x="18" y="70"/>
                    <a:pt x="20" y="70"/>
                    <a:pt x="22" y="70"/>
                  </a:cubicBezTo>
                  <a:cubicBezTo>
                    <a:pt x="25" y="70"/>
                    <a:pt x="29" y="72"/>
                    <a:pt x="32" y="74"/>
                  </a:cubicBezTo>
                  <a:cubicBezTo>
                    <a:pt x="35" y="72"/>
                    <a:pt x="39" y="71"/>
                    <a:pt x="43" y="72"/>
                  </a:cubicBezTo>
                  <a:cubicBezTo>
                    <a:pt x="43" y="72"/>
                    <a:pt x="44" y="72"/>
                    <a:pt x="44" y="72"/>
                  </a:cubicBezTo>
                  <a:cubicBezTo>
                    <a:pt x="48" y="72"/>
                    <a:pt x="51" y="74"/>
                    <a:pt x="53" y="76"/>
                  </a:cubicBezTo>
                  <a:cubicBezTo>
                    <a:pt x="56" y="74"/>
                    <a:pt x="60" y="73"/>
                    <a:pt x="65" y="74"/>
                  </a:cubicBezTo>
                  <a:cubicBezTo>
                    <a:pt x="65" y="74"/>
                    <a:pt x="66" y="74"/>
                    <a:pt x="67" y="74"/>
                  </a:cubicBezTo>
                  <a:cubicBezTo>
                    <a:pt x="74" y="76"/>
                    <a:pt x="79" y="81"/>
                    <a:pt x="80" y="88"/>
                  </a:cubicBezTo>
                  <a:cubicBezTo>
                    <a:pt x="81" y="88"/>
                    <a:pt x="82" y="88"/>
                    <a:pt x="83" y="88"/>
                  </a:cubicBezTo>
                  <a:cubicBezTo>
                    <a:pt x="84" y="88"/>
                    <a:pt x="84" y="88"/>
                    <a:pt x="85" y="89"/>
                  </a:cubicBezTo>
                  <a:cubicBezTo>
                    <a:pt x="94" y="91"/>
                    <a:pt x="100" y="99"/>
                    <a:pt x="99" y="108"/>
                  </a:cubicBezTo>
                  <a:cubicBezTo>
                    <a:pt x="99" y="109"/>
                    <a:pt x="99" y="110"/>
                    <a:pt x="99" y="110"/>
                  </a:cubicBezTo>
                  <a:cubicBezTo>
                    <a:pt x="96" y="124"/>
                    <a:pt x="96" y="124"/>
                    <a:pt x="96" y="124"/>
                  </a:cubicBezTo>
                  <a:cubicBezTo>
                    <a:pt x="114" y="137"/>
                    <a:pt x="114" y="137"/>
                    <a:pt x="114" y="137"/>
                  </a:cubicBezTo>
                  <a:cubicBezTo>
                    <a:pt x="117" y="137"/>
                    <a:pt x="120" y="135"/>
                    <a:pt x="123" y="132"/>
                  </a:cubicBezTo>
                  <a:cubicBezTo>
                    <a:pt x="124" y="130"/>
                    <a:pt x="125" y="127"/>
                    <a:pt x="124" y="124"/>
                  </a:cubicBezTo>
                  <a:cubicBezTo>
                    <a:pt x="108" y="112"/>
                    <a:pt x="108" y="112"/>
                    <a:pt x="108" y="112"/>
                  </a:cubicBezTo>
                  <a:cubicBezTo>
                    <a:pt x="107" y="111"/>
                    <a:pt x="107" y="110"/>
                    <a:pt x="107" y="109"/>
                  </a:cubicBezTo>
                  <a:cubicBezTo>
                    <a:pt x="108" y="108"/>
                    <a:pt x="109" y="108"/>
                    <a:pt x="110" y="109"/>
                  </a:cubicBezTo>
                  <a:cubicBezTo>
                    <a:pt x="136" y="127"/>
                    <a:pt x="136" y="127"/>
                    <a:pt x="136" y="127"/>
                  </a:cubicBezTo>
                  <a:cubicBezTo>
                    <a:pt x="140" y="127"/>
                    <a:pt x="143" y="126"/>
                    <a:pt x="145" y="123"/>
                  </a:cubicBezTo>
                  <a:cubicBezTo>
                    <a:pt x="147" y="120"/>
                    <a:pt x="147" y="117"/>
                    <a:pt x="147" y="114"/>
                  </a:cubicBezTo>
                  <a:cubicBezTo>
                    <a:pt x="117" y="93"/>
                    <a:pt x="117" y="93"/>
                    <a:pt x="117" y="93"/>
                  </a:cubicBezTo>
                  <a:cubicBezTo>
                    <a:pt x="116" y="92"/>
                    <a:pt x="116" y="91"/>
                    <a:pt x="117" y="90"/>
                  </a:cubicBezTo>
                  <a:cubicBezTo>
                    <a:pt x="117" y="89"/>
                    <a:pt x="119" y="89"/>
                    <a:pt x="120" y="89"/>
                  </a:cubicBezTo>
                  <a:cubicBezTo>
                    <a:pt x="156" y="116"/>
                    <a:pt x="156" y="116"/>
                    <a:pt x="156" y="116"/>
                  </a:cubicBezTo>
                  <a:cubicBezTo>
                    <a:pt x="159" y="116"/>
                    <a:pt x="163" y="114"/>
                    <a:pt x="165" y="111"/>
                  </a:cubicBezTo>
                  <a:cubicBezTo>
                    <a:pt x="167" y="108"/>
                    <a:pt x="167" y="105"/>
                    <a:pt x="167" y="102"/>
                  </a:cubicBezTo>
                  <a:cubicBezTo>
                    <a:pt x="137" y="81"/>
                    <a:pt x="137" y="81"/>
                    <a:pt x="137" y="81"/>
                  </a:cubicBezTo>
                  <a:cubicBezTo>
                    <a:pt x="136" y="80"/>
                    <a:pt x="136" y="79"/>
                    <a:pt x="136" y="78"/>
                  </a:cubicBezTo>
                  <a:cubicBezTo>
                    <a:pt x="137" y="77"/>
                    <a:pt x="138" y="76"/>
                    <a:pt x="139" y="77"/>
                  </a:cubicBezTo>
                  <a:cubicBezTo>
                    <a:pt x="176" y="104"/>
                    <a:pt x="176" y="104"/>
                    <a:pt x="176" y="104"/>
                  </a:cubicBezTo>
                  <a:cubicBezTo>
                    <a:pt x="180" y="104"/>
                    <a:pt x="183" y="102"/>
                    <a:pt x="185" y="99"/>
                  </a:cubicBezTo>
                  <a:cubicBezTo>
                    <a:pt x="188" y="94"/>
                    <a:pt x="187" y="87"/>
                    <a:pt x="183" y="84"/>
                  </a:cubicBezTo>
                  <a:close/>
                </a:path>
              </a:pathLst>
            </a:custGeom>
            <a:grpFill/>
            <a:ln>
              <a:noFill/>
            </a:ln>
          </p:spPr>
          <p:txBody>
            <a:bodyPr vert="horz" wrap="square" lIns="91440" tIns="45720" rIns="91440" bIns="45720" numCol="1" anchor="t" anchorCtr="0" compatLnSpc="1">
              <a:prstTxWarp prst="textNoShape">
                <a:avLst/>
              </a:prstTxWarp>
            </a:bodyPr>
            <a:lstStyle/>
            <a:p>
              <a:pPr defTabSz="1218987"/>
              <a:endParaRPr lang="en-US" sz="1600">
                <a:solidFill>
                  <a:srgbClr val="292929"/>
                </a:solidFill>
              </a:endParaRPr>
            </a:p>
          </p:txBody>
        </p:sp>
        <p:sp>
          <p:nvSpPr>
            <p:cNvPr id="12" name="Freeform 27"/>
            <p:cNvSpPr>
              <a:spLocks/>
            </p:cNvSpPr>
            <p:nvPr/>
          </p:nvSpPr>
          <p:spPr bwMode="black">
            <a:xfrm>
              <a:off x="10615612" y="4179358"/>
              <a:ext cx="657225" cy="376238"/>
            </a:xfrm>
            <a:custGeom>
              <a:avLst/>
              <a:gdLst>
                <a:gd name="T0" fmla="*/ 127 w 175"/>
                <a:gd name="T1" fmla="*/ 31 h 100"/>
                <a:gd name="T2" fmla="*/ 119 w 175"/>
                <a:gd name="T3" fmla="*/ 28 h 100"/>
                <a:gd name="T4" fmla="*/ 62 w 175"/>
                <a:gd name="T5" fmla="*/ 2 h 100"/>
                <a:gd name="T6" fmla="*/ 49 w 175"/>
                <a:gd name="T7" fmla="*/ 3 h 100"/>
                <a:gd name="T8" fmla="*/ 26 w 175"/>
                <a:gd name="T9" fmla="*/ 16 h 100"/>
                <a:gd name="T10" fmla="*/ 9 w 175"/>
                <a:gd name="T11" fmla="*/ 25 h 100"/>
                <a:gd name="T12" fmla="*/ 4 w 175"/>
                <a:gd name="T13" fmla="*/ 45 h 100"/>
                <a:gd name="T14" fmla="*/ 15 w 175"/>
                <a:gd name="T15" fmla="*/ 52 h 100"/>
                <a:gd name="T16" fmla="*/ 23 w 175"/>
                <a:gd name="T17" fmla="*/ 50 h 100"/>
                <a:gd name="T18" fmla="*/ 23 w 175"/>
                <a:gd name="T19" fmla="*/ 50 h 100"/>
                <a:gd name="T20" fmla="*/ 57 w 175"/>
                <a:gd name="T21" fmla="*/ 32 h 100"/>
                <a:gd name="T22" fmla="*/ 79 w 175"/>
                <a:gd name="T23" fmla="*/ 42 h 100"/>
                <a:gd name="T24" fmla="*/ 109 w 175"/>
                <a:gd name="T25" fmla="*/ 64 h 100"/>
                <a:gd name="T26" fmla="*/ 158 w 175"/>
                <a:gd name="T27" fmla="*/ 99 h 100"/>
                <a:gd name="T28" fmla="*/ 159 w 175"/>
                <a:gd name="T29" fmla="*/ 100 h 100"/>
                <a:gd name="T30" fmla="*/ 173 w 175"/>
                <a:gd name="T31" fmla="*/ 97 h 100"/>
                <a:gd name="T32" fmla="*/ 154 w 175"/>
                <a:gd name="T33" fmla="*/ 29 h 100"/>
                <a:gd name="T34" fmla="*/ 127 w 175"/>
                <a:gd name="T35" fmla="*/ 31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5" h="100">
                  <a:moveTo>
                    <a:pt x="127" y="31"/>
                  </a:moveTo>
                  <a:cubicBezTo>
                    <a:pt x="125" y="31"/>
                    <a:pt x="122" y="30"/>
                    <a:pt x="119" y="28"/>
                  </a:cubicBezTo>
                  <a:cubicBezTo>
                    <a:pt x="62" y="2"/>
                    <a:pt x="62" y="2"/>
                    <a:pt x="62" y="2"/>
                  </a:cubicBezTo>
                  <a:cubicBezTo>
                    <a:pt x="58" y="0"/>
                    <a:pt x="53" y="1"/>
                    <a:pt x="49" y="3"/>
                  </a:cubicBezTo>
                  <a:cubicBezTo>
                    <a:pt x="26" y="16"/>
                    <a:pt x="26" y="16"/>
                    <a:pt x="26" y="16"/>
                  </a:cubicBezTo>
                  <a:cubicBezTo>
                    <a:pt x="9" y="25"/>
                    <a:pt x="9" y="25"/>
                    <a:pt x="9" y="25"/>
                  </a:cubicBezTo>
                  <a:cubicBezTo>
                    <a:pt x="2" y="29"/>
                    <a:pt x="0" y="38"/>
                    <a:pt x="4" y="45"/>
                  </a:cubicBezTo>
                  <a:cubicBezTo>
                    <a:pt x="6" y="49"/>
                    <a:pt x="10" y="52"/>
                    <a:pt x="15" y="52"/>
                  </a:cubicBezTo>
                  <a:cubicBezTo>
                    <a:pt x="18" y="52"/>
                    <a:pt x="21" y="52"/>
                    <a:pt x="23" y="50"/>
                  </a:cubicBezTo>
                  <a:cubicBezTo>
                    <a:pt x="23" y="50"/>
                    <a:pt x="23" y="50"/>
                    <a:pt x="23" y="50"/>
                  </a:cubicBezTo>
                  <a:cubicBezTo>
                    <a:pt x="57" y="32"/>
                    <a:pt x="57" y="32"/>
                    <a:pt x="57" y="32"/>
                  </a:cubicBezTo>
                  <a:cubicBezTo>
                    <a:pt x="79" y="42"/>
                    <a:pt x="79" y="42"/>
                    <a:pt x="79" y="42"/>
                  </a:cubicBezTo>
                  <a:cubicBezTo>
                    <a:pt x="109" y="64"/>
                    <a:pt x="109" y="64"/>
                    <a:pt x="109" y="64"/>
                  </a:cubicBezTo>
                  <a:cubicBezTo>
                    <a:pt x="158" y="99"/>
                    <a:pt x="158" y="99"/>
                    <a:pt x="158" y="99"/>
                  </a:cubicBezTo>
                  <a:cubicBezTo>
                    <a:pt x="158" y="99"/>
                    <a:pt x="159" y="100"/>
                    <a:pt x="159" y="100"/>
                  </a:cubicBezTo>
                  <a:cubicBezTo>
                    <a:pt x="173" y="97"/>
                    <a:pt x="173" y="97"/>
                    <a:pt x="173" y="97"/>
                  </a:cubicBezTo>
                  <a:cubicBezTo>
                    <a:pt x="175" y="51"/>
                    <a:pt x="154" y="29"/>
                    <a:pt x="154" y="29"/>
                  </a:cubicBezTo>
                  <a:cubicBezTo>
                    <a:pt x="154" y="29"/>
                    <a:pt x="133" y="33"/>
                    <a:pt x="127" y="31"/>
                  </a:cubicBezTo>
                  <a:close/>
                </a:path>
              </a:pathLst>
            </a:custGeom>
            <a:grpFill/>
            <a:ln>
              <a:noFill/>
            </a:ln>
          </p:spPr>
          <p:txBody>
            <a:bodyPr vert="horz" wrap="square" lIns="91440" tIns="45720" rIns="91440" bIns="45720" numCol="1" anchor="t" anchorCtr="0" compatLnSpc="1">
              <a:prstTxWarp prst="textNoShape">
                <a:avLst/>
              </a:prstTxWarp>
            </a:bodyPr>
            <a:lstStyle/>
            <a:p>
              <a:pPr defTabSz="1218987"/>
              <a:endParaRPr lang="en-US" sz="1600">
                <a:solidFill>
                  <a:srgbClr val="292929"/>
                </a:solidFill>
              </a:endParaRPr>
            </a:p>
          </p:txBody>
        </p:sp>
        <p:sp>
          <p:nvSpPr>
            <p:cNvPr id="14" name="Freeform 28"/>
            <p:cNvSpPr>
              <a:spLocks/>
            </p:cNvSpPr>
            <p:nvPr/>
          </p:nvSpPr>
          <p:spPr bwMode="black">
            <a:xfrm>
              <a:off x="10536237" y="4544483"/>
              <a:ext cx="319088" cy="220663"/>
            </a:xfrm>
            <a:custGeom>
              <a:avLst/>
              <a:gdLst>
                <a:gd name="T0" fmla="*/ 76 w 85"/>
                <a:gd name="T1" fmla="*/ 20 h 59"/>
                <a:gd name="T2" fmla="*/ 64 w 85"/>
                <a:gd name="T3" fmla="*/ 25 h 59"/>
                <a:gd name="T4" fmla="*/ 65 w 85"/>
                <a:gd name="T5" fmla="*/ 18 h 59"/>
                <a:gd name="T6" fmla="*/ 57 w 85"/>
                <a:gd name="T7" fmla="*/ 5 h 59"/>
                <a:gd name="T8" fmla="*/ 44 w 85"/>
                <a:gd name="T9" fmla="*/ 13 h 59"/>
                <a:gd name="T10" fmla="*/ 44 w 85"/>
                <a:gd name="T11" fmla="*/ 14 h 59"/>
                <a:gd name="T12" fmla="*/ 35 w 85"/>
                <a:gd name="T13" fmla="*/ 3 h 59"/>
                <a:gd name="T14" fmla="*/ 23 w 85"/>
                <a:gd name="T15" fmla="*/ 10 h 59"/>
                <a:gd name="T16" fmla="*/ 23 w 85"/>
                <a:gd name="T17" fmla="*/ 10 h 59"/>
                <a:gd name="T18" fmla="*/ 10 w 85"/>
                <a:gd name="T19" fmla="*/ 1 h 59"/>
                <a:gd name="T20" fmla="*/ 1 w 85"/>
                <a:gd name="T21" fmla="*/ 14 h 59"/>
                <a:gd name="T22" fmla="*/ 4 w 85"/>
                <a:gd name="T23" fmla="*/ 28 h 59"/>
                <a:gd name="T24" fmla="*/ 14 w 85"/>
                <a:gd name="T25" fmla="*/ 36 h 59"/>
                <a:gd name="T26" fmla="*/ 17 w 85"/>
                <a:gd name="T27" fmla="*/ 36 h 59"/>
                <a:gd name="T28" fmla="*/ 19 w 85"/>
                <a:gd name="T29" fmla="*/ 35 h 59"/>
                <a:gd name="T30" fmla="*/ 27 w 85"/>
                <a:gd name="T31" fmla="*/ 43 h 59"/>
                <a:gd name="T32" fmla="*/ 28 w 85"/>
                <a:gd name="T33" fmla="*/ 43 h 59"/>
                <a:gd name="T34" fmla="*/ 39 w 85"/>
                <a:gd name="T35" fmla="*/ 38 h 59"/>
                <a:gd name="T36" fmla="*/ 38 w 85"/>
                <a:gd name="T37" fmla="*/ 39 h 59"/>
                <a:gd name="T38" fmla="*/ 47 w 85"/>
                <a:gd name="T39" fmla="*/ 52 h 59"/>
                <a:gd name="T40" fmla="*/ 48 w 85"/>
                <a:gd name="T41" fmla="*/ 52 h 59"/>
                <a:gd name="T42" fmla="*/ 58 w 85"/>
                <a:gd name="T43" fmla="*/ 47 h 59"/>
                <a:gd name="T44" fmla="*/ 67 w 85"/>
                <a:gd name="T45" fmla="*/ 59 h 59"/>
                <a:gd name="T46" fmla="*/ 68 w 85"/>
                <a:gd name="T47" fmla="*/ 59 h 59"/>
                <a:gd name="T48" fmla="*/ 80 w 85"/>
                <a:gd name="T49" fmla="*/ 50 h 59"/>
                <a:gd name="T50" fmla="*/ 84 w 85"/>
                <a:gd name="T51" fmla="*/ 33 h 59"/>
                <a:gd name="T52" fmla="*/ 76 w 85"/>
                <a:gd name="T53" fmla="*/ 2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5" h="59">
                  <a:moveTo>
                    <a:pt x="76" y="20"/>
                  </a:moveTo>
                  <a:cubicBezTo>
                    <a:pt x="71" y="19"/>
                    <a:pt x="66" y="21"/>
                    <a:pt x="64" y="25"/>
                  </a:cubicBezTo>
                  <a:cubicBezTo>
                    <a:pt x="65" y="18"/>
                    <a:pt x="65" y="18"/>
                    <a:pt x="65" y="18"/>
                  </a:cubicBezTo>
                  <a:cubicBezTo>
                    <a:pt x="67" y="12"/>
                    <a:pt x="63" y="6"/>
                    <a:pt x="57" y="5"/>
                  </a:cubicBezTo>
                  <a:cubicBezTo>
                    <a:pt x="51" y="4"/>
                    <a:pt x="45" y="7"/>
                    <a:pt x="44" y="13"/>
                  </a:cubicBezTo>
                  <a:cubicBezTo>
                    <a:pt x="44" y="14"/>
                    <a:pt x="44" y="14"/>
                    <a:pt x="44" y="14"/>
                  </a:cubicBezTo>
                  <a:cubicBezTo>
                    <a:pt x="44" y="9"/>
                    <a:pt x="40" y="4"/>
                    <a:pt x="35" y="3"/>
                  </a:cubicBezTo>
                  <a:cubicBezTo>
                    <a:pt x="30" y="2"/>
                    <a:pt x="24" y="5"/>
                    <a:pt x="23" y="10"/>
                  </a:cubicBezTo>
                  <a:cubicBezTo>
                    <a:pt x="23" y="10"/>
                    <a:pt x="23" y="10"/>
                    <a:pt x="23" y="10"/>
                  </a:cubicBezTo>
                  <a:cubicBezTo>
                    <a:pt x="21" y="4"/>
                    <a:pt x="15" y="0"/>
                    <a:pt x="10" y="1"/>
                  </a:cubicBezTo>
                  <a:cubicBezTo>
                    <a:pt x="4" y="3"/>
                    <a:pt x="0" y="8"/>
                    <a:pt x="1" y="14"/>
                  </a:cubicBezTo>
                  <a:cubicBezTo>
                    <a:pt x="4" y="28"/>
                    <a:pt x="4" y="28"/>
                    <a:pt x="4" y="28"/>
                  </a:cubicBezTo>
                  <a:cubicBezTo>
                    <a:pt x="5" y="32"/>
                    <a:pt x="9" y="36"/>
                    <a:pt x="14" y="36"/>
                  </a:cubicBezTo>
                  <a:cubicBezTo>
                    <a:pt x="15" y="36"/>
                    <a:pt x="16" y="36"/>
                    <a:pt x="17" y="36"/>
                  </a:cubicBezTo>
                  <a:cubicBezTo>
                    <a:pt x="18" y="36"/>
                    <a:pt x="18" y="36"/>
                    <a:pt x="19" y="35"/>
                  </a:cubicBezTo>
                  <a:cubicBezTo>
                    <a:pt x="20" y="39"/>
                    <a:pt x="23" y="42"/>
                    <a:pt x="27" y="43"/>
                  </a:cubicBezTo>
                  <a:cubicBezTo>
                    <a:pt x="28" y="43"/>
                    <a:pt x="28" y="43"/>
                    <a:pt x="28" y="43"/>
                  </a:cubicBezTo>
                  <a:cubicBezTo>
                    <a:pt x="32" y="43"/>
                    <a:pt x="36" y="41"/>
                    <a:pt x="39" y="38"/>
                  </a:cubicBezTo>
                  <a:cubicBezTo>
                    <a:pt x="38" y="39"/>
                    <a:pt x="38" y="39"/>
                    <a:pt x="38" y="39"/>
                  </a:cubicBezTo>
                  <a:cubicBezTo>
                    <a:pt x="37" y="44"/>
                    <a:pt x="41" y="50"/>
                    <a:pt x="47" y="52"/>
                  </a:cubicBezTo>
                  <a:cubicBezTo>
                    <a:pt x="47" y="52"/>
                    <a:pt x="47" y="52"/>
                    <a:pt x="48" y="52"/>
                  </a:cubicBezTo>
                  <a:cubicBezTo>
                    <a:pt x="52" y="52"/>
                    <a:pt x="56" y="50"/>
                    <a:pt x="58" y="47"/>
                  </a:cubicBezTo>
                  <a:cubicBezTo>
                    <a:pt x="58" y="52"/>
                    <a:pt x="61" y="57"/>
                    <a:pt x="67" y="59"/>
                  </a:cubicBezTo>
                  <a:cubicBezTo>
                    <a:pt x="67" y="59"/>
                    <a:pt x="67" y="59"/>
                    <a:pt x="68" y="59"/>
                  </a:cubicBezTo>
                  <a:cubicBezTo>
                    <a:pt x="73" y="59"/>
                    <a:pt x="78" y="56"/>
                    <a:pt x="80" y="50"/>
                  </a:cubicBezTo>
                  <a:cubicBezTo>
                    <a:pt x="84" y="33"/>
                    <a:pt x="84" y="33"/>
                    <a:pt x="84" y="33"/>
                  </a:cubicBezTo>
                  <a:cubicBezTo>
                    <a:pt x="85" y="27"/>
                    <a:pt x="81" y="21"/>
                    <a:pt x="76" y="20"/>
                  </a:cubicBezTo>
                  <a:close/>
                </a:path>
              </a:pathLst>
            </a:custGeom>
            <a:grpFill/>
            <a:ln>
              <a:noFill/>
            </a:ln>
          </p:spPr>
          <p:txBody>
            <a:bodyPr vert="horz" wrap="square" lIns="91440" tIns="45720" rIns="91440" bIns="45720" numCol="1" anchor="t" anchorCtr="0" compatLnSpc="1">
              <a:prstTxWarp prst="textNoShape">
                <a:avLst/>
              </a:prstTxWarp>
            </a:bodyPr>
            <a:lstStyle/>
            <a:p>
              <a:pPr defTabSz="1218987"/>
              <a:endParaRPr lang="en-US" sz="1600">
                <a:solidFill>
                  <a:srgbClr val="292929"/>
                </a:solidFill>
              </a:endParaRPr>
            </a:p>
          </p:txBody>
        </p:sp>
        <p:sp>
          <p:nvSpPr>
            <p:cNvPr id="15" name="Freeform 29"/>
            <p:cNvSpPr>
              <a:spLocks/>
            </p:cNvSpPr>
            <p:nvPr/>
          </p:nvSpPr>
          <p:spPr bwMode="black">
            <a:xfrm>
              <a:off x="11207750" y="4239683"/>
              <a:ext cx="153988" cy="319088"/>
            </a:xfrm>
            <a:custGeom>
              <a:avLst/>
              <a:gdLst>
                <a:gd name="T0" fmla="*/ 41 w 41"/>
                <a:gd name="T1" fmla="*/ 77 h 85"/>
                <a:gd name="T2" fmla="*/ 33 w 41"/>
                <a:gd name="T3" fmla="*/ 7 h 85"/>
                <a:gd name="T4" fmla="*/ 24 w 41"/>
                <a:gd name="T5" fmla="*/ 1 h 85"/>
                <a:gd name="T6" fmla="*/ 0 w 41"/>
                <a:gd name="T7" fmla="*/ 7 h 85"/>
                <a:gd name="T8" fmla="*/ 22 w 41"/>
                <a:gd name="T9" fmla="*/ 85 h 85"/>
                <a:gd name="T10" fmla="*/ 33 w 41"/>
                <a:gd name="T11" fmla="*/ 85 h 85"/>
                <a:gd name="T12" fmla="*/ 41 w 41"/>
                <a:gd name="T13" fmla="*/ 77 h 85"/>
              </a:gdLst>
              <a:ahLst/>
              <a:cxnLst>
                <a:cxn ang="0">
                  <a:pos x="T0" y="T1"/>
                </a:cxn>
                <a:cxn ang="0">
                  <a:pos x="T2" y="T3"/>
                </a:cxn>
                <a:cxn ang="0">
                  <a:pos x="T4" y="T5"/>
                </a:cxn>
                <a:cxn ang="0">
                  <a:pos x="T6" y="T7"/>
                </a:cxn>
                <a:cxn ang="0">
                  <a:pos x="T8" y="T9"/>
                </a:cxn>
                <a:cxn ang="0">
                  <a:pos x="T10" y="T11"/>
                </a:cxn>
                <a:cxn ang="0">
                  <a:pos x="T12" y="T13"/>
                </a:cxn>
              </a:cxnLst>
              <a:rect l="0" t="0" r="r" b="b"/>
              <a:pathLst>
                <a:path w="41" h="85">
                  <a:moveTo>
                    <a:pt x="41" y="77"/>
                  </a:moveTo>
                  <a:cubicBezTo>
                    <a:pt x="33" y="7"/>
                    <a:pt x="33" y="7"/>
                    <a:pt x="33" y="7"/>
                  </a:cubicBezTo>
                  <a:cubicBezTo>
                    <a:pt x="32" y="2"/>
                    <a:pt x="28" y="0"/>
                    <a:pt x="24" y="1"/>
                  </a:cubicBezTo>
                  <a:cubicBezTo>
                    <a:pt x="0" y="7"/>
                    <a:pt x="0" y="7"/>
                    <a:pt x="0" y="7"/>
                  </a:cubicBezTo>
                  <a:cubicBezTo>
                    <a:pt x="0" y="7"/>
                    <a:pt x="25" y="32"/>
                    <a:pt x="22" y="85"/>
                  </a:cubicBezTo>
                  <a:cubicBezTo>
                    <a:pt x="33" y="85"/>
                    <a:pt x="33" y="85"/>
                    <a:pt x="33" y="85"/>
                  </a:cubicBezTo>
                  <a:cubicBezTo>
                    <a:pt x="38" y="85"/>
                    <a:pt x="41" y="81"/>
                    <a:pt x="41" y="77"/>
                  </a:cubicBezTo>
                  <a:close/>
                </a:path>
              </a:pathLst>
            </a:custGeom>
            <a:grpFill/>
            <a:ln>
              <a:noFill/>
            </a:ln>
          </p:spPr>
          <p:txBody>
            <a:bodyPr vert="horz" wrap="square" lIns="91440" tIns="45720" rIns="91440" bIns="45720" numCol="1" anchor="t" anchorCtr="0" compatLnSpc="1">
              <a:prstTxWarp prst="textNoShape">
                <a:avLst/>
              </a:prstTxWarp>
            </a:bodyPr>
            <a:lstStyle/>
            <a:p>
              <a:pPr defTabSz="1218987"/>
              <a:endParaRPr lang="en-US" sz="1600">
                <a:solidFill>
                  <a:srgbClr val="292929"/>
                </a:solidFill>
              </a:endParaRPr>
            </a:p>
          </p:txBody>
        </p:sp>
        <p:sp>
          <p:nvSpPr>
            <p:cNvPr id="16" name="Freeform 30"/>
            <p:cNvSpPr>
              <a:spLocks/>
            </p:cNvSpPr>
            <p:nvPr/>
          </p:nvSpPr>
          <p:spPr bwMode="black">
            <a:xfrm>
              <a:off x="10387012" y="4206346"/>
              <a:ext cx="176213" cy="352425"/>
            </a:xfrm>
            <a:custGeom>
              <a:avLst/>
              <a:gdLst>
                <a:gd name="T0" fmla="*/ 47 w 47"/>
                <a:gd name="T1" fmla="*/ 9 h 94"/>
                <a:gd name="T2" fmla="*/ 35 w 47"/>
                <a:gd name="T3" fmla="*/ 2 h 94"/>
                <a:gd name="T4" fmla="*/ 25 w 47"/>
                <a:gd name="T5" fmla="*/ 6 h 94"/>
                <a:gd name="T6" fmla="*/ 2 w 47"/>
                <a:gd name="T7" fmla="*/ 81 h 94"/>
                <a:gd name="T8" fmla="*/ 7 w 47"/>
                <a:gd name="T9" fmla="*/ 90 h 94"/>
                <a:gd name="T10" fmla="*/ 26 w 47"/>
                <a:gd name="T11" fmla="*/ 94 h 94"/>
                <a:gd name="T12" fmla="*/ 47 w 47"/>
                <a:gd name="T13" fmla="*/ 9 h 94"/>
              </a:gdLst>
              <a:ahLst/>
              <a:cxnLst>
                <a:cxn ang="0">
                  <a:pos x="T0" y="T1"/>
                </a:cxn>
                <a:cxn ang="0">
                  <a:pos x="T2" y="T3"/>
                </a:cxn>
                <a:cxn ang="0">
                  <a:pos x="T4" y="T5"/>
                </a:cxn>
                <a:cxn ang="0">
                  <a:pos x="T6" y="T7"/>
                </a:cxn>
                <a:cxn ang="0">
                  <a:pos x="T8" y="T9"/>
                </a:cxn>
                <a:cxn ang="0">
                  <a:pos x="T10" y="T11"/>
                </a:cxn>
                <a:cxn ang="0">
                  <a:pos x="T12" y="T13"/>
                </a:cxn>
              </a:cxnLst>
              <a:rect l="0" t="0" r="r" b="b"/>
              <a:pathLst>
                <a:path w="47" h="94">
                  <a:moveTo>
                    <a:pt x="47" y="9"/>
                  </a:moveTo>
                  <a:cubicBezTo>
                    <a:pt x="35" y="2"/>
                    <a:pt x="35" y="2"/>
                    <a:pt x="35" y="2"/>
                  </a:cubicBezTo>
                  <a:cubicBezTo>
                    <a:pt x="31" y="0"/>
                    <a:pt x="27" y="2"/>
                    <a:pt x="25" y="6"/>
                  </a:cubicBezTo>
                  <a:cubicBezTo>
                    <a:pt x="2" y="81"/>
                    <a:pt x="2" y="81"/>
                    <a:pt x="2" y="81"/>
                  </a:cubicBezTo>
                  <a:cubicBezTo>
                    <a:pt x="0" y="86"/>
                    <a:pt x="3" y="90"/>
                    <a:pt x="7" y="90"/>
                  </a:cubicBezTo>
                  <a:cubicBezTo>
                    <a:pt x="26" y="94"/>
                    <a:pt x="26" y="94"/>
                    <a:pt x="26" y="94"/>
                  </a:cubicBezTo>
                  <a:cubicBezTo>
                    <a:pt x="24" y="52"/>
                    <a:pt x="47" y="9"/>
                    <a:pt x="47" y="9"/>
                  </a:cubicBezTo>
                  <a:close/>
                </a:path>
              </a:pathLst>
            </a:custGeom>
            <a:grpFill/>
            <a:ln>
              <a:noFill/>
            </a:ln>
          </p:spPr>
          <p:txBody>
            <a:bodyPr vert="horz" wrap="square" lIns="91440" tIns="45720" rIns="91440" bIns="45720" numCol="1" anchor="t" anchorCtr="0" compatLnSpc="1">
              <a:prstTxWarp prst="textNoShape">
                <a:avLst/>
              </a:prstTxWarp>
            </a:bodyPr>
            <a:lstStyle/>
            <a:p>
              <a:pPr defTabSz="1218987"/>
              <a:endParaRPr lang="en-US" sz="1600">
                <a:solidFill>
                  <a:srgbClr val="292929"/>
                </a:solidFill>
              </a:endParaRPr>
            </a:p>
          </p:txBody>
        </p:sp>
      </p:grpSp>
      <p:graphicFrame>
        <p:nvGraphicFramePr>
          <p:cNvPr id="11" name="Object 10" hidden="1"/>
          <p:cNvGraphicFramePr>
            <a:graphicFrameLocks noChangeAspect="1"/>
          </p:cNvGraphicFramePr>
          <p:nvPr userDrawn="1">
            <p:custDataLst>
              <p:tags r:id="rId2"/>
            </p:custDataLst>
            <p:extLst/>
          </p:nvPr>
        </p:nvGraphicFramePr>
        <p:xfrm>
          <a:off x="0" y="0"/>
          <a:ext cx="158791" cy="158750"/>
        </p:xfrm>
        <a:graphic>
          <a:graphicData uri="http://schemas.openxmlformats.org/presentationml/2006/ole">
            <mc:AlternateContent xmlns:mc="http://schemas.openxmlformats.org/markup-compatibility/2006">
              <mc:Choice xmlns:v="urn:schemas-microsoft-com:vml" Requires="v">
                <p:oleObj spid="_x0000_s9227" name="think-cell Slide" r:id="rId5" imgW="270" imgH="270" progId="TCLayout.ActiveDocument.1">
                  <p:embed/>
                </p:oleObj>
              </mc:Choice>
              <mc:Fallback>
                <p:oleObj name="think-cell Slide" r:id="rId5" imgW="270" imgH="270" progId="TCLayout.ActiveDocument.1">
                  <p:embed/>
                  <p:pic>
                    <p:nvPicPr>
                      <p:cNvPr id="0" name=""/>
                      <p:cNvPicPr/>
                      <p:nvPr/>
                    </p:nvPicPr>
                    <p:blipFill>
                      <a:blip r:embed="rId6"/>
                      <a:stretch>
                        <a:fillRect/>
                      </a:stretch>
                    </p:blipFill>
                    <p:spPr>
                      <a:xfrm>
                        <a:off x="0" y="0"/>
                        <a:ext cx="158791" cy="158750"/>
                      </a:xfrm>
                      <a:prstGeom prst="rect">
                        <a:avLst/>
                      </a:prstGeom>
                    </p:spPr>
                  </p:pic>
                </p:oleObj>
              </mc:Fallback>
            </mc:AlternateContent>
          </a:graphicData>
        </a:graphic>
      </p:graphicFrame>
      <p:grpSp>
        <p:nvGrpSpPr>
          <p:cNvPr id="13" name="Group 12"/>
          <p:cNvGrpSpPr/>
          <p:nvPr userDrawn="1">
            <p:custDataLst>
              <p:tags r:id="rId3"/>
            </p:custDataLst>
          </p:nvPr>
        </p:nvGrpSpPr>
        <p:grpSpPr bwMode="black">
          <a:xfrm>
            <a:off x="7906631" y="2242931"/>
            <a:ext cx="3177742" cy="1934622"/>
            <a:chOff x="10387012" y="4179358"/>
            <a:chExt cx="974726" cy="593725"/>
          </a:xfrm>
          <a:solidFill>
            <a:srgbClr val="FFFFFF"/>
          </a:solidFill>
        </p:grpSpPr>
        <p:sp>
          <p:nvSpPr>
            <p:cNvPr id="17" name="Freeform 26"/>
            <p:cNvSpPr>
              <a:spLocks/>
            </p:cNvSpPr>
            <p:nvPr/>
          </p:nvSpPr>
          <p:spPr bwMode="black">
            <a:xfrm>
              <a:off x="10506075" y="4258733"/>
              <a:ext cx="706438" cy="514350"/>
            </a:xfrm>
            <a:custGeom>
              <a:avLst/>
              <a:gdLst>
                <a:gd name="T0" fmla="*/ 183 w 188"/>
                <a:gd name="T1" fmla="*/ 84 h 137"/>
                <a:gd name="T2" fmla="*/ 104 w 188"/>
                <a:gd name="T3" fmla="*/ 27 h 137"/>
                <a:gd name="T4" fmla="*/ 86 w 188"/>
                <a:gd name="T5" fmla="*/ 19 h 137"/>
                <a:gd name="T6" fmla="*/ 59 w 188"/>
                <a:gd name="T7" fmla="*/ 34 h 137"/>
                <a:gd name="T8" fmla="*/ 56 w 188"/>
                <a:gd name="T9" fmla="*/ 36 h 137"/>
                <a:gd name="T10" fmla="*/ 43 w 188"/>
                <a:gd name="T11" fmla="*/ 38 h 137"/>
                <a:gd name="T12" fmla="*/ 43 w 188"/>
                <a:gd name="T13" fmla="*/ 38 h 137"/>
                <a:gd name="T14" fmla="*/ 26 w 188"/>
                <a:gd name="T15" fmla="*/ 27 h 137"/>
                <a:gd name="T16" fmla="*/ 24 w 188"/>
                <a:gd name="T17" fmla="*/ 14 h 137"/>
                <a:gd name="T18" fmla="*/ 31 w 188"/>
                <a:gd name="T19" fmla="*/ 0 h 137"/>
                <a:gd name="T20" fmla="*/ 21 w 188"/>
                <a:gd name="T21" fmla="*/ 0 h 137"/>
                <a:gd name="T22" fmla="*/ 1 w 188"/>
                <a:gd name="T23" fmla="*/ 79 h 137"/>
                <a:gd name="T24" fmla="*/ 4 w 188"/>
                <a:gd name="T25" fmla="*/ 80 h 137"/>
                <a:gd name="T26" fmla="*/ 16 w 188"/>
                <a:gd name="T27" fmla="*/ 70 h 137"/>
                <a:gd name="T28" fmla="*/ 22 w 188"/>
                <a:gd name="T29" fmla="*/ 70 h 137"/>
                <a:gd name="T30" fmla="*/ 32 w 188"/>
                <a:gd name="T31" fmla="*/ 74 h 137"/>
                <a:gd name="T32" fmla="*/ 43 w 188"/>
                <a:gd name="T33" fmla="*/ 72 h 137"/>
                <a:gd name="T34" fmla="*/ 44 w 188"/>
                <a:gd name="T35" fmla="*/ 72 h 137"/>
                <a:gd name="T36" fmla="*/ 53 w 188"/>
                <a:gd name="T37" fmla="*/ 76 h 137"/>
                <a:gd name="T38" fmla="*/ 65 w 188"/>
                <a:gd name="T39" fmla="*/ 74 h 137"/>
                <a:gd name="T40" fmla="*/ 67 w 188"/>
                <a:gd name="T41" fmla="*/ 74 h 137"/>
                <a:gd name="T42" fmla="*/ 80 w 188"/>
                <a:gd name="T43" fmla="*/ 88 h 137"/>
                <a:gd name="T44" fmla="*/ 83 w 188"/>
                <a:gd name="T45" fmla="*/ 88 h 137"/>
                <a:gd name="T46" fmla="*/ 85 w 188"/>
                <a:gd name="T47" fmla="*/ 89 h 137"/>
                <a:gd name="T48" fmla="*/ 99 w 188"/>
                <a:gd name="T49" fmla="*/ 108 h 137"/>
                <a:gd name="T50" fmla="*/ 99 w 188"/>
                <a:gd name="T51" fmla="*/ 110 h 137"/>
                <a:gd name="T52" fmla="*/ 96 w 188"/>
                <a:gd name="T53" fmla="*/ 124 h 137"/>
                <a:gd name="T54" fmla="*/ 114 w 188"/>
                <a:gd name="T55" fmla="*/ 137 h 137"/>
                <a:gd name="T56" fmla="*/ 123 w 188"/>
                <a:gd name="T57" fmla="*/ 132 h 137"/>
                <a:gd name="T58" fmla="*/ 124 w 188"/>
                <a:gd name="T59" fmla="*/ 124 h 137"/>
                <a:gd name="T60" fmla="*/ 108 w 188"/>
                <a:gd name="T61" fmla="*/ 112 h 137"/>
                <a:gd name="T62" fmla="*/ 107 w 188"/>
                <a:gd name="T63" fmla="*/ 109 h 137"/>
                <a:gd name="T64" fmla="*/ 110 w 188"/>
                <a:gd name="T65" fmla="*/ 109 h 137"/>
                <a:gd name="T66" fmla="*/ 136 w 188"/>
                <a:gd name="T67" fmla="*/ 127 h 137"/>
                <a:gd name="T68" fmla="*/ 145 w 188"/>
                <a:gd name="T69" fmla="*/ 123 h 137"/>
                <a:gd name="T70" fmla="*/ 147 w 188"/>
                <a:gd name="T71" fmla="*/ 114 h 137"/>
                <a:gd name="T72" fmla="*/ 117 w 188"/>
                <a:gd name="T73" fmla="*/ 93 h 137"/>
                <a:gd name="T74" fmla="*/ 117 w 188"/>
                <a:gd name="T75" fmla="*/ 90 h 137"/>
                <a:gd name="T76" fmla="*/ 120 w 188"/>
                <a:gd name="T77" fmla="*/ 89 h 137"/>
                <a:gd name="T78" fmla="*/ 156 w 188"/>
                <a:gd name="T79" fmla="*/ 116 h 137"/>
                <a:gd name="T80" fmla="*/ 165 w 188"/>
                <a:gd name="T81" fmla="*/ 111 h 137"/>
                <a:gd name="T82" fmla="*/ 167 w 188"/>
                <a:gd name="T83" fmla="*/ 102 h 137"/>
                <a:gd name="T84" fmla="*/ 137 w 188"/>
                <a:gd name="T85" fmla="*/ 81 h 137"/>
                <a:gd name="T86" fmla="*/ 136 w 188"/>
                <a:gd name="T87" fmla="*/ 78 h 137"/>
                <a:gd name="T88" fmla="*/ 139 w 188"/>
                <a:gd name="T89" fmla="*/ 77 h 137"/>
                <a:gd name="T90" fmla="*/ 176 w 188"/>
                <a:gd name="T91" fmla="*/ 104 h 137"/>
                <a:gd name="T92" fmla="*/ 185 w 188"/>
                <a:gd name="T93" fmla="*/ 99 h 137"/>
                <a:gd name="T94" fmla="*/ 183 w 188"/>
                <a:gd name="T95" fmla="*/ 84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8" h="137">
                  <a:moveTo>
                    <a:pt x="183" y="84"/>
                  </a:moveTo>
                  <a:cubicBezTo>
                    <a:pt x="104" y="27"/>
                    <a:pt x="104" y="27"/>
                    <a:pt x="104" y="27"/>
                  </a:cubicBezTo>
                  <a:cubicBezTo>
                    <a:pt x="86" y="19"/>
                    <a:pt x="86" y="19"/>
                    <a:pt x="86" y="19"/>
                  </a:cubicBezTo>
                  <a:cubicBezTo>
                    <a:pt x="59" y="34"/>
                    <a:pt x="59" y="34"/>
                    <a:pt x="59" y="34"/>
                  </a:cubicBezTo>
                  <a:cubicBezTo>
                    <a:pt x="56" y="36"/>
                    <a:pt x="56" y="36"/>
                    <a:pt x="56" y="36"/>
                  </a:cubicBezTo>
                  <a:cubicBezTo>
                    <a:pt x="52" y="38"/>
                    <a:pt x="47" y="39"/>
                    <a:pt x="43" y="38"/>
                  </a:cubicBezTo>
                  <a:cubicBezTo>
                    <a:pt x="43" y="38"/>
                    <a:pt x="43" y="38"/>
                    <a:pt x="43" y="38"/>
                  </a:cubicBezTo>
                  <a:cubicBezTo>
                    <a:pt x="36" y="38"/>
                    <a:pt x="30" y="34"/>
                    <a:pt x="26" y="27"/>
                  </a:cubicBezTo>
                  <a:cubicBezTo>
                    <a:pt x="24" y="23"/>
                    <a:pt x="23" y="19"/>
                    <a:pt x="24" y="14"/>
                  </a:cubicBezTo>
                  <a:cubicBezTo>
                    <a:pt x="24" y="9"/>
                    <a:pt x="27" y="4"/>
                    <a:pt x="31" y="0"/>
                  </a:cubicBezTo>
                  <a:cubicBezTo>
                    <a:pt x="25" y="0"/>
                    <a:pt x="21" y="0"/>
                    <a:pt x="21" y="0"/>
                  </a:cubicBezTo>
                  <a:cubicBezTo>
                    <a:pt x="21" y="0"/>
                    <a:pt x="0" y="40"/>
                    <a:pt x="1" y="79"/>
                  </a:cubicBezTo>
                  <a:cubicBezTo>
                    <a:pt x="4" y="80"/>
                    <a:pt x="4" y="80"/>
                    <a:pt x="4" y="80"/>
                  </a:cubicBezTo>
                  <a:cubicBezTo>
                    <a:pt x="6" y="75"/>
                    <a:pt x="10" y="72"/>
                    <a:pt x="16" y="70"/>
                  </a:cubicBezTo>
                  <a:cubicBezTo>
                    <a:pt x="18" y="70"/>
                    <a:pt x="20" y="70"/>
                    <a:pt x="22" y="70"/>
                  </a:cubicBezTo>
                  <a:cubicBezTo>
                    <a:pt x="25" y="70"/>
                    <a:pt x="29" y="72"/>
                    <a:pt x="32" y="74"/>
                  </a:cubicBezTo>
                  <a:cubicBezTo>
                    <a:pt x="35" y="72"/>
                    <a:pt x="39" y="71"/>
                    <a:pt x="43" y="72"/>
                  </a:cubicBezTo>
                  <a:cubicBezTo>
                    <a:pt x="43" y="72"/>
                    <a:pt x="44" y="72"/>
                    <a:pt x="44" y="72"/>
                  </a:cubicBezTo>
                  <a:cubicBezTo>
                    <a:pt x="48" y="72"/>
                    <a:pt x="51" y="74"/>
                    <a:pt x="53" y="76"/>
                  </a:cubicBezTo>
                  <a:cubicBezTo>
                    <a:pt x="56" y="74"/>
                    <a:pt x="60" y="73"/>
                    <a:pt x="65" y="74"/>
                  </a:cubicBezTo>
                  <a:cubicBezTo>
                    <a:pt x="65" y="74"/>
                    <a:pt x="66" y="74"/>
                    <a:pt x="67" y="74"/>
                  </a:cubicBezTo>
                  <a:cubicBezTo>
                    <a:pt x="74" y="76"/>
                    <a:pt x="79" y="81"/>
                    <a:pt x="80" y="88"/>
                  </a:cubicBezTo>
                  <a:cubicBezTo>
                    <a:pt x="81" y="88"/>
                    <a:pt x="82" y="88"/>
                    <a:pt x="83" y="88"/>
                  </a:cubicBezTo>
                  <a:cubicBezTo>
                    <a:pt x="84" y="88"/>
                    <a:pt x="84" y="88"/>
                    <a:pt x="85" y="89"/>
                  </a:cubicBezTo>
                  <a:cubicBezTo>
                    <a:pt x="94" y="91"/>
                    <a:pt x="100" y="99"/>
                    <a:pt x="99" y="108"/>
                  </a:cubicBezTo>
                  <a:cubicBezTo>
                    <a:pt x="99" y="109"/>
                    <a:pt x="99" y="110"/>
                    <a:pt x="99" y="110"/>
                  </a:cubicBezTo>
                  <a:cubicBezTo>
                    <a:pt x="96" y="124"/>
                    <a:pt x="96" y="124"/>
                    <a:pt x="96" y="124"/>
                  </a:cubicBezTo>
                  <a:cubicBezTo>
                    <a:pt x="114" y="137"/>
                    <a:pt x="114" y="137"/>
                    <a:pt x="114" y="137"/>
                  </a:cubicBezTo>
                  <a:cubicBezTo>
                    <a:pt x="117" y="137"/>
                    <a:pt x="120" y="135"/>
                    <a:pt x="123" y="132"/>
                  </a:cubicBezTo>
                  <a:cubicBezTo>
                    <a:pt x="124" y="130"/>
                    <a:pt x="125" y="127"/>
                    <a:pt x="124" y="124"/>
                  </a:cubicBezTo>
                  <a:cubicBezTo>
                    <a:pt x="108" y="112"/>
                    <a:pt x="108" y="112"/>
                    <a:pt x="108" y="112"/>
                  </a:cubicBezTo>
                  <a:cubicBezTo>
                    <a:pt x="107" y="111"/>
                    <a:pt x="107" y="110"/>
                    <a:pt x="107" y="109"/>
                  </a:cubicBezTo>
                  <a:cubicBezTo>
                    <a:pt x="108" y="108"/>
                    <a:pt x="109" y="108"/>
                    <a:pt x="110" y="109"/>
                  </a:cubicBezTo>
                  <a:cubicBezTo>
                    <a:pt x="136" y="127"/>
                    <a:pt x="136" y="127"/>
                    <a:pt x="136" y="127"/>
                  </a:cubicBezTo>
                  <a:cubicBezTo>
                    <a:pt x="140" y="127"/>
                    <a:pt x="143" y="126"/>
                    <a:pt x="145" y="123"/>
                  </a:cubicBezTo>
                  <a:cubicBezTo>
                    <a:pt x="147" y="120"/>
                    <a:pt x="147" y="117"/>
                    <a:pt x="147" y="114"/>
                  </a:cubicBezTo>
                  <a:cubicBezTo>
                    <a:pt x="117" y="93"/>
                    <a:pt x="117" y="93"/>
                    <a:pt x="117" y="93"/>
                  </a:cubicBezTo>
                  <a:cubicBezTo>
                    <a:pt x="116" y="92"/>
                    <a:pt x="116" y="91"/>
                    <a:pt x="117" y="90"/>
                  </a:cubicBezTo>
                  <a:cubicBezTo>
                    <a:pt x="117" y="89"/>
                    <a:pt x="119" y="89"/>
                    <a:pt x="120" y="89"/>
                  </a:cubicBezTo>
                  <a:cubicBezTo>
                    <a:pt x="156" y="116"/>
                    <a:pt x="156" y="116"/>
                    <a:pt x="156" y="116"/>
                  </a:cubicBezTo>
                  <a:cubicBezTo>
                    <a:pt x="159" y="116"/>
                    <a:pt x="163" y="114"/>
                    <a:pt x="165" y="111"/>
                  </a:cubicBezTo>
                  <a:cubicBezTo>
                    <a:pt x="167" y="108"/>
                    <a:pt x="167" y="105"/>
                    <a:pt x="167" y="102"/>
                  </a:cubicBezTo>
                  <a:cubicBezTo>
                    <a:pt x="137" y="81"/>
                    <a:pt x="137" y="81"/>
                    <a:pt x="137" y="81"/>
                  </a:cubicBezTo>
                  <a:cubicBezTo>
                    <a:pt x="136" y="80"/>
                    <a:pt x="136" y="79"/>
                    <a:pt x="136" y="78"/>
                  </a:cubicBezTo>
                  <a:cubicBezTo>
                    <a:pt x="137" y="77"/>
                    <a:pt x="138" y="76"/>
                    <a:pt x="139" y="77"/>
                  </a:cubicBezTo>
                  <a:cubicBezTo>
                    <a:pt x="176" y="104"/>
                    <a:pt x="176" y="104"/>
                    <a:pt x="176" y="104"/>
                  </a:cubicBezTo>
                  <a:cubicBezTo>
                    <a:pt x="180" y="104"/>
                    <a:pt x="183" y="102"/>
                    <a:pt x="185" y="99"/>
                  </a:cubicBezTo>
                  <a:cubicBezTo>
                    <a:pt x="188" y="94"/>
                    <a:pt x="187" y="87"/>
                    <a:pt x="183" y="84"/>
                  </a:cubicBezTo>
                  <a:close/>
                </a:path>
              </a:pathLst>
            </a:custGeom>
            <a:grpFill/>
            <a:ln>
              <a:noFill/>
            </a:ln>
          </p:spPr>
          <p:txBody>
            <a:bodyPr vert="horz" wrap="square" lIns="91440" tIns="45720" rIns="91440" bIns="45720" numCol="1" anchor="t" anchorCtr="0" compatLnSpc="1">
              <a:prstTxWarp prst="textNoShape">
                <a:avLst/>
              </a:prstTxWarp>
            </a:bodyPr>
            <a:lstStyle/>
            <a:p>
              <a:pPr defTabSz="1218987"/>
              <a:endParaRPr lang="en-US" sz="1600">
                <a:solidFill>
                  <a:srgbClr val="292929"/>
                </a:solidFill>
              </a:endParaRPr>
            </a:p>
          </p:txBody>
        </p:sp>
        <p:sp>
          <p:nvSpPr>
            <p:cNvPr id="18" name="Freeform 27"/>
            <p:cNvSpPr>
              <a:spLocks/>
            </p:cNvSpPr>
            <p:nvPr/>
          </p:nvSpPr>
          <p:spPr bwMode="black">
            <a:xfrm>
              <a:off x="10615612" y="4179358"/>
              <a:ext cx="657225" cy="376238"/>
            </a:xfrm>
            <a:custGeom>
              <a:avLst/>
              <a:gdLst>
                <a:gd name="T0" fmla="*/ 127 w 175"/>
                <a:gd name="T1" fmla="*/ 31 h 100"/>
                <a:gd name="T2" fmla="*/ 119 w 175"/>
                <a:gd name="T3" fmla="*/ 28 h 100"/>
                <a:gd name="T4" fmla="*/ 62 w 175"/>
                <a:gd name="T5" fmla="*/ 2 h 100"/>
                <a:gd name="T6" fmla="*/ 49 w 175"/>
                <a:gd name="T7" fmla="*/ 3 h 100"/>
                <a:gd name="T8" fmla="*/ 26 w 175"/>
                <a:gd name="T9" fmla="*/ 16 h 100"/>
                <a:gd name="T10" fmla="*/ 9 w 175"/>
                <a:gd name="T11" fmla="*/ 25 h 100"/>
                <a:gd name="T12" fmla="*/ 4 w 175"/>
                <a:gd name="T13" fmla="*/ 45 h 100"/>
                <a:gd name="T14" fmla="*/ 15 w 175"/>
                <a:gd name="T15" fmla="*/ 52 h 100"/>
                <a:gd name="T16" fmla="*/ 23 w 175"/>
                <a:gd name="T17" fmla="*/ 50 h 100"/>
                <a:gd name="T18" fmla="*/ 23 w 175"/>
                <a:gd name="T19" fmla="*/ 50 h 100"/>
                <a:gd name="T20" fmla="*/ 57 w 175"/>
                <a:gd name="T21" fmla="*/ 32 h 100"/>
                <a:gd name="T22" fmla="*/ 79 w 175"/>
                <a:gd name="T23" fmla="*/ 42 h 100"/>
                <a:gd name="T24" fmla="*/ 109 w 175"/>
                <a:gd name="T25" fmla="*/ 64 h 100"/>
                <a:gd name="T26" fmla="*/ 158 w 175"/>
                <a:gd name="T27" fmla="*/ 99 h 100"/>
                <a:gd name="T28" fmla="*/ 159 w 175"/>
                <a:gd name="T29" fmla="*/ 100 h 100"/>
                <a:gd name="T30" fmla="*/ 173 w 175"/>
                <a:gd name="T31" fmla="*/ 97 h 100"/>
                <a:gd name="T32" fmla="*/ 154 w 175"/>
                <a:gd name="T33" fmla="*/ 29 h 100"/>
                <a:gd name="T34" fmla="*/ 127 w 175"/>
                <a:gd name="T35" fmla="*/ 31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5" h="100">
                  <a:moveTo>
                    <a:pt x="127" y="31"/>
                  </a:moveTo>
                  <a:cubicBezTo>
                    <a:pt x="125" y="31"/>
                    <a:pt x="122" y="30"/>
                    <a:pt x="119" y="28"/>
                  </a:cubicBezTo>
                  <a:cubicBezTo>
                    <a:pt x="62" y="2"/>
                    <a:pt x="62" y="2"/>
                    <a:pt x="62" y="2"/>
                  </a:cubicBezTo>
                  <a:cubicBezTo>
                    <a:pt x="58" y="0"/>
                    <a:pt x="53" y="1"/>
                    <a:pt x="49" y="3"/>
                  </a:cubicBezTo>
                  <a:cubicBezTo>
                    <a:pt x="26" y="16"/>
                    <a:pt x="26" y="16"/>
                    <a:pt x="26" y="16"/>
                  </a:cubicBezTo>
                  <a:cubicBezTo>
                    <a:pt x="9" y="25"/>
                    <a:pt x="9" y="25"/>
                    <a:pt x="9" y="25"/>
                  </a:cubicBezTo>
                  <a:cubicBezTo>
                    <a:pt x="2" y="29"/>
                    <a:pt x="0" y="38"/>
                    <a:pt x="4" y="45"/>
                  </a:cubicBezTo>
                  <a:cubicBezTo>
                    <a:pt x="6" y="49"/>
                    <a:pt x="10" y="52"/>
                    <a:pt x="15" y="52"/>
                  </a:cubicBezTo>
                  <a:cubicBezTo>
                    <a:pt x="18" y="52"/>
                    <a:pt x="21" y="52"/>
                    <a:pt x="23" y="50"/>
                  </a:cubicBezTo>
                  <a:cubicBezTo>
                    <a:pt x="23" y="50"/>
                    <a:pt x="23" y="50"/>
                    <a:pt x="23" y="50"/>
                  </a:cubicBezTo>
                  <a:cubicBezTo>
                    <a:pt x="57" y="32"/>
                    <a:pt x="57" y="32"/>
                    <a:pt x="57" y="32"/>
                  </a:cubicBezTo>
                  <a:cubicBezTo>
                    <a:pt x="79" y="42"/>
                    <a:pt x="79" y="42"/>
                    <a:pt x="79" y="42"/>
                  </a:cubicBezTo>
                  <a:cubicBezTo>
                    <a:pt x="109" y="64"/>
                    <a:pt x="109" y="64"/>
                    <a:pt x="109" y="64"/>
                  </a:cubicBezTo>
                  <a:cubicBezTo>
                    <a:pt x="158" y="99"/>
                    <a:pt x="158" y="99"/>
                    <a:pt x="158" y="99"/>
                  </a:cubicBezTo>
                  <a:cubicBezTo>
                    <a:pt x="158" y="99"/>
                    <a:pt x="159" y="100"/>
                    <a:pt x="159" y="100"/>
                  </a:cubicBezTo>
                  <a:cubicBezTo>
                    <a:pt x="173" y="97"/>
                    <a:pt x="173" y="97"/>
                    <a:pt x="173" y="97"/>
                  </a:cubicBezTo>
                  <a:cubicBezTo>
                    <a:pt x="175" y="51"/>
                    <a:pt x="154" y="29"/>
                    <a:pt x="154" y="29"/>
                  </a:cubicBezTo>
                  <a:cubicBezTo>
                    <a:pt x="154" y="29"/>
                    <a:pt x="133" y="33"/>
                    <a:pt x="127" y="31"/>
                  </a:cubicBezTo>
                  <a:close/>
                </a:path>
              </a:pathLst>
            </a:custGeom>
            <a:grpFill/>
            <a:ln>
              <a:noFill/>
            </a:ln>
          </p:spPr>
          <p:txBody>
            <a:bodyPr vert="horz" wrap="square" lIns="91440" tIns="45720" rIns="91440" bIns="45720" numCol="1" anchor="t" anchorCtr="0" compatLnSpc="1">
              <a:prstTxWarp prst="textNoShape">
                <a:avLst/>
              </a:prstTxWarp>
            </a:bodyPr>
            <a:lstStyle/>
            <a:p>
              <a:pPr defTabSz="1218987"/>
              <a:endParaRPr lang="en-US" sz="1600">
                <a:solidFill>
                  <a:srgbClr val="292929"/>
                </a:solidFill>
              </a:endParaRPr>
            </a:p>
          </p:txBody>
        </p:sp>
        <p:sp>
          <p:nvSpPr>
            <p:cNvPr id="19" name="Freeform 28"/>
            <p:cNvSpPr>
              <a:spLocks/>
            </p:cNvSpPr>
            <p:nvPr/>
          </p:nvSpPr>
          <p:spPr bwMode="black">
            <a:xfrm>
              <a:off x="10536237" y="4544483"/>
              <a:ext cx="319088" cy="220663"/>
            </a:xfrm>
            <a:custGeom>
              <a:avLst/>
              <a:gdLst>
                <a:gd name="T0" fmla="*/ 76 w 85"/>
                <a:gd name="T1" fmla="*/ 20 h 59"/>
                <a:gd name="T2" fmla="*/ 64 w 85"/>
                <a:gd name="T3" fmla="*/ 25 h 59"/>
                <a:gd name="T4" fmla="*/ 65 w 85"/>
                <a:gd name="T5" fmla="*/ 18 h 59"/>
                <a:gd name="T6" fmla="*/ 57 w 85"/>
                <a:gd name="T7" fmla="*/ 5 h 59"/>
                <a:gd name="T8" fmla="*/ 44 w 85"/>
                <a:gd name="T9" fmla="*/ 13 h 59"/>
                <a:gd name="T10" fmla="*/ 44 w 85"/>
                <a:gd name="T11" fmla="*/ 14 h 59"/>
                <a:gd name="T12" fmla="*/ 35 w 85"/>
                <a:gd name="T13" fmla="*/ 3 h 59"/>
                <a:gd name="T14" fmla="*/ 23 w 85"/>
                <a:gd name="T15" fmla="*/ 10 h 59"/>
                <a:gd name="T16" fmla="*/ 23 w 85"/>
                <a:gd name="T17" fmla="*/ 10 h 59"/>
                <a:gd name="T18" fmla="*/ 10 w 85"/>
                <a:gd name="T19" fmla="*/ 1 h 59"/>
                <a:gd name="T20" fmla="*/ 1 w 85"/>
                <a:gd name="T21" fmla="*/ 14 h 59"/>
                <a:gd name="T22" fmla="*/ 4 w 85"/>
                <a:gd name="T23" fmla="*/ 28 h 59"/>
                <a:gd name="T24" fmla="*/ 14 w 85"/>
                <a:gd name="T25" fmla="*/ 36 h 59"/>
                <a:gd name="T26" fmla="*/ 17 w 85"/>
                <a:gd name="T27" fmla="*/ 36 h 59"/>
                <a:gd name="T28" fmla="*/ 19 w 85"/>
                <a:gd name="T29" fmla="*/ 35 h 59"/>
                <a:gd name="T30" fmla="*/ 27 w 85"/>
                <a:gd name="T31" fmla="*/ 43 h 59"/>
                <a:gd name="T32" fmla="*/ 28 w 85"/>
                <a:gd name="T33" fmla="*/ 43 h 59"/>
                <a:gd name="T34" fmla="*/ 39 w 85"/>
                <a:gd name="T35" fmla="*/ 38 h 59"/>
                <a:gd name="T36" fmla="*/ 38 w 85"/>
                <a:gd name="T37" fmla="*/ 39 h 59"/>
                <a:gd name="T38" fmla="*/ 47 w 85"/>
                <a:gd name="T39" fmla="*/ 52 h 59"/>
                <a:gd name="T40" fmla="*/ 48 w 85"/>
                <a:gd name="T41" fmla="*/ 52 h 59"/>
                <a:gd name="T42" fmla="*/ 58 w 85"/>
                <a:gd name="T43" fmla="*/ 47 h 59"/>
                <a:gd name="T44" fmla="*/ 67 w 85"/>
                <a:gd name="T45" fmla="*/ 59 h 59"/>
                <a:gd name="T46" fmla="*/ 68 w 85"/>
                <a:gd name="T47" fmla="*/ 59 h 59"/>
                <a:gd name="T48" fmla="*/ 80 w 85"/>
                <a:gd name="T49" fmla="*/ 50 h 59"/>
                <a:gd name="T50" fmla="*/ 84 w 85"/>
                <a:gd name="T51" fmla="*/ 33 h 59"/>
                <a:gd name="T52" fmla="*/ 76 w 85"/>
                <a:gd name="T53" fmla="*/ 2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5" h="59">
                  <a:moveTo>
                    <a:pt x="76" y="20"/>
                  </a:moveTo>
                  <a:cubicBezTo>
                    <a:pt x="71" y="19"/>
                    <a:pt x="66" y="21"/>
                    <a:pt x="64" y="25"/>
                  </a:cubicBezTo>
                  <a:cubicBezTo>
                    <a:pt x="65" y="18"/>
                    <a:pt x="65" y="18"/>
                    <a:pt x="65" y="18"/>
                  </a:cubicBezTo>
                  <a:cubicBezTo>
                    <a:pt x="67" y="12"/>
                    <a:pt x="63" y="6"/>
                    <a:pt x="57" y="5"/>
                  </a:cubicBezTo>
                  <a:cubicBezTo>
                    <a:pt x="51" y="4"/>
                    <a:pt x="45" y="7"/>
                    <a:pt x="44" y="13"/>
                  </a:cubicBezTo>
                  <a:cubicBezTo>
                    <a:pt x="44" y="14"/>
                    <a:pt x="44" y="14"/>
                    <a:pt x="44" y="14"/>
                  </a:cubicBezTo>
                  <a:cubicBezTo>
                    <a:pt x="44" y="9"/>
                    <a:pt x="40" y="4"/>
                    <a:pt x="35" y="3"/>
                  </a:cubicBezTo>
                  <a:cubicBezTo>
                    <a:pt x="30" y="2"/>
                    <a:pt x="24" y="5"/>
                    <a:pt x="23" y="10"/>
                  </a:cubicBezTo>
                  <a:cubicBezTo>
                    <a:pt x="23" y="10"/>
                    <a:pt x="23" y="10"/>
                    <a:pt x="23" y="10"/>
                  </a:cubicBezTo>
                  <a:cubicBezTo>
                    <a:pt x="21" y="4"/>
                    <a:pt x="15" y="0"/>
                    <a:pt x="10" y="1"/>
                  </a:cubicBezTo>
                  <a:cubicBezTo>
                    <a:pt x="4" y="3"/>
                    <a:pt x="0" y="8"/>
                    <a:pt x="1" y="14"/>
                  </a:cubicBezTo>
                  <a:cubicBezTo>
                    <a:pt x="4" y="28"/>
                    <a:pt x="4" y="28"/>
                    <a:pt x="4" y="28"/>
                  </a:cubicBezTo>
                  <a:cubicBezTo>
                    <a:pt x="5" y="32"/>
                    <a:pt x="9" y="36"/>
                    <a:pt x="14" y="36"/>
                  </a:cubicBezTo>
                  <a:cubicBezTo>
                    <a:pt x="15" y="36"/>
                    <a:pt x="16" y="36"/>
                    <a:pt x="17" y="36"/>
                  </a:cubicBezTo>
                  <a:cubicBezTo>
                    <a:pt x="18" y="36"/>
                    <a:pt x="18" y="36"/>
                    <a:pt x="19" y="35"/>
                  </a:cubicBezTo>
                  <a:cubicBezTo>
                    <a:pt x="20" y="39"/>
                    <a:pt x="23" y="42"/>
                    <a:pt x="27" y="43"/>
                  </a:cubicBezTo>
                  <a:cubicBezTo>
                    <a:pt x="28" y="43"/>
                    <a:pt x="28" y="43"/>
                    <a:pt x="28" y="43"/>
                  </a:cubicBezTo>
                  <a:cubicBezTo>
                    <a:pt x="32" y="43"/>
                    <a:pt x="36" y="41"/>
                    <a:pt x="39" y="38"/>
                  </a:cubicBezTo>
                  <a:cubicBezTo>
                    <a:pt x="38" y="39"/>
                    <a:pt x="38" y="39"/>
                    <a:pt x="38" y="39"/>
                  </a:cubicBezTo>
                  <a:cubicBezTo>
                    <a:pt x="37" y="44"/>
                    <a:pt x="41" y="50"/>
                    <a:pt x="47" y="52"/>
                  </a:cubicBezTo>
                  <a:cubicBezTo>
                    <a:pt x="47" y="52"/>
                    <a:pt x="47" y="52"/>
                    <a:pt x="48" y="52"/>
                  </a:cubicBezTo>
                  <a:cubicBezTo>
                    <a:pt x="52" y="52"/>
                    <a:pt x="56" y="50"/>
                    <a:pt x="58" y="47"/>
                  </a:cubicBezTo>
                  <a:cubicBezTo>
                    <a:pt x="58" y="52"/>
                    <a:pt x="61" y="57"/>
                    <a:pt x="67" y="59"/>
                  </a:cubicBezTo>
                  <a:cubicBezTo>
                    <a:pt x="67" y="59"/>
                    <a:pt x="67" y="59"/>
                    <a:pt x="68" y="59"/>
                  </a:cubicBezTo>
                  <a:cubicBezTo>
                    <a:pt x="73" y="59"/>
                    <a:pt x="78" y="56"/>
                    <a:pt x="80" y="50"/>
                  </a:cubicBezTo>
                  <a:cubicBezTo>
                    <a:pt x="84" y="33"/>
                    <a:pt x="84" y="33"/>
                    <a:pt x="84" y="33"/>
                  </a:cubicBezTo>
                  <a:cubicBezTo>
                    <a:pt x="85" y="27"/>
                    <a:pt x="81" y="21"/>
                    <a:pt x="76" y="20"/>
                  </a:cubicBezTo>
                  <a:close/>
                </a:path>
              </a:pathLst>
            </a:custGeom>
            <a:grpFill/>
            <a:ln>
              <a:noFill/>
            </a:ln>
          </p:spPr>
          <p:txBody>
            <a:bodyPr vert="horz" wrap="square" lIns="91440" tIns="45720" rIns="91440" bIns="45720" numCol="1" anchor="t" anchorCtr="0" compatLnSpc="1">
              <a:prstTxWarp prst="textNoShape">
                <a:avLst/>
              </a:prstTxWarp>
            </a:bodyPr>
            <a:lstStyle/>
            <a:p>
              <a:pPr defTabSz="1218987"/>
              <a:endParaRPr lang="en-US" sz="1600">
                <a:solidFill>
                  <a:srgbClr val="292929"/>
                </a:solidFill>
              </a:endParaRPr>
            </a:p>
          </p:txBody>
        </p:sp>
        <p:sp>
          <p:nvSpPr>
            <p:cNvPr id="20" name="Freeform 29"/>
            <p:cNvSpPr>
              <a:spLocks/>
            </p:cNvSpPr>
            <p:nvPr/>
          </p:nvSpPr>
          <p:spPr bwMode="black">
            <a:xfrm>
              <a:off x="11207750" y="4239683"/>
              <a:ext cx="153988" cy="319088"/>
            </a:xfrm>
            <a:custGeom>
              <a:avLst/>
              <a:gdLst>
                <a:gd name="T0" fmla="*/ 41 w 41"/>
                <a:gd name="T1" fmla="*/ 77 h 85"/>
                <a:gd name="T2" fmla="*/ 33 w 41"/>
                <a:gd name="T3" fmla="*/ 7 h 85"/>
                <a:gd name="T4" fmla="*/ 24 w 41"/>
                <a:gd name="T5" fmla="*/ 1 h 85"/>
                <a:gd name="T6" fmla="*/ 0 w 41"/>
                <a:gd name="T7" fmla="*/ 7 h 85"/>
                <a:gd name="T8" fmla="*/ 22 w 41"/>
                <a:gd name="T9" fmla="*/ 85 h 85"/>
                <a:gd name="T10" fmla="*/ 33 w 41"/>
                <a:gd name="T11" fmla="*/ 85 h 85"/>
                <a:gd name="T12" fmla="*/ 41 w 41"/>
                <a:gd name="T13" fmla="*/ 77 h 85"/>
              </a:gdLst>
              <a:ahLst/>
              <a:cxnLst>
                <a:cxn ang="0">
                  <a:pos x="T0" y="T1"/>
                </a:cxn>
                <a:cxn ang="0">
                  <a:pos x="T2" y="T3"/>
                </a:cxn>
                <a:cxn ang="0">
                  <a:pos x="T4" y="T5"/>
                </a:cxn>
                <a:cxn ang="0">
                  <a:pos x="T6" y="T7"/>
                </a:cxn>
                <a:cxn ang="0">
                  <a:pos x="T8" y="T9"/>
                </a:cxn>
                <a:cxn ang="0">
                  <a:pos x="T10" y="T11"/>
                </a:cxn>
                <a:cxn ang="0">
                  <a:pos x="T12" y="T13"/>
                </a:cxn>
              </a:cxnLst>
              <a:rect l="0" t="0" r="r" b="b"/>
              <a:pathLst>
                <a:path w="41" h="85">
                  <a:moveTo>
                    <a:pt x="41" y="77"/>
                  </a:moveTo>
                  <a:cubicBezTo>
                    <a:pt x="33" y="7"/>
                    <a:pt x="33" y="7"/>
                    <a:pt x="33" y="7"/>
                  </a:cubicBezTo>
                  <a:cubicBezTo>
                    <a:pt x="32" y="2"/>
                    <a:pt x="28" y="0"/>
                    <a:pt x="24" y="1"/>
                  </a:cubicBezTo>
                  <a:cubicBezTo>
                    <a:pt x="0" y="7"/>
                    <a:pt x="0" y="7"/>
                    <a:pt x="0" y="7"/>
                  </a:cubicBezTo>
                  <a:cubicBezTo>
                    <a:pt x="0" y="7"/>
                    <a:pt x="25" y="32"/>
                    <a:pt x="22" y="85"/>
                  </a:cubicBezTo>
                  <a:cubicBezTo>
                    <a:pt x="33" y="85"/>
                    <a:pt x="33" y="85"/>
                    <a:pt x="33" y="85"/>
                  </a:cubicBezTo>
                  <a:cubicBezTo>
                    <a:pt x="38" y="85"/>
                    <a:pt x="41" y="81"/>
                    <a:pt x="41" y="77"/>
                  </a:cubicBezTo>
                  <a:close/>
                </a:path>
              </a:pathLst>
            </a:custGeom>
            <a:grpFill/>
            <a:ln>
              <a:noFill/>
            </a:ln>
          </p:spPr>
          <p:txBody>
            <a:bodyPr vert="horz" wrap="square" lIns="91440" tIns="45720" rIns="91440" bIns="45720" numCol="1" anchor="t" anchorCtr="0" compatLnSpc="1">
              <a:prstTxWarp prst="textNoShape">
                <a:avLst/>
              </a:prstTxWarp>
            </a:bodyPr>
            <a:lstStyle/>
            <a:p>
              <a:pPr defTabSz="1218987"/>
              <a:endParaRPr lang="en-US" sz="1600">
                <a:solidFill>
                  <a:srgbClr val="292929"/>
                </a:solidFill>
              </a:endParaRPr>
            </a:p>
          </p:txBody>
        </p:sp>
        <p:sp>
          <p:nvSpPr>
            <p:cNvPr id="21" name="Freeform 30"/>
            <p:cNvSpPr>
              <a:spLocks/>
            </p:cNvSpPr>
            <p:nvPr/>
          </p:nvSpPr>
          <p:spPr bwMode="black">
            <a:xfrm>
              <a:off x="10387012" y="4206346"/>
              <a:ext cx="176213" cy="352425"/>
            </a:xfrm>
            <a:custGeom>
              <a:avLst/>
              <a:gdLst>
                <a:gd name="T0" fmla="*/ 47 w 47"/>
                <a:gd name="T1" fmla="*/ 9 h 94"/>
                <a:gd name="T2" fmla="*/ 35 w 47"/>
                <a:gd name="T3" fmla="*/ 2 h 94"/>
                <a:gd name="T4" fmla="*/ 25 w 47"/>
                <a:gd name="T5" fmla="*/ 6 h 94"/>
                <a:gd name="T6" fmla="*/ 2 w 47"/>
                <a:gd name="T7" fmla="*/ 81 h 94"/>
                <a:gd name="T8" fmla="*/ 7 w 47"/>
                <a:gd name="T9" fmla="*/ 90 h 94"/>
                <a:gd name="T10" fmla="*/ 26 w 47"/>
                <a:gd name="T11" fmla="*/ 94 h 94"/>
                <a:gd name="T12" fmla="*/ 47 w 47"/>
                <a:gd name="T13" fmla="*/ 9 h 94"/>
              </a:gdLst>
              <a:ahLst/>
              <a:cxnLst>
                <a:cxn ang="0">
                  <a:pos x="T0" y="T1"/>
                </a:cxn>
                <a:cxn ang="0">
                  <a:pos x="T2" y="T3"/>
                </a:cxn>
                <a:cxn ang="0">
                  <a:pos x="T4" y="T5"/>
                </a:cxn>
                <a:cxn ang="0">
                  <a:pos x="T6" y="T7"/>
                </a:cxn>
                <a:cxn ang="0">
                  <a:pos x="T8" y="T9"/>
                </a:cxn>
                <a:cxn ang="0">
                  <a:pos x="T10" y="T11"/>
                </a:cxn>
                <a:cxn ang="0">
                  <a:pos x="T12" y="T13"/>
                </a:cxn>
              </a:cxnLst>
              <a:rect l="0" t="0" r="r" b="b"/>
              <a:pathLst>
                <a:path w="47" h="94">
                  <a:moveTo>
                    <a:pt x="47" y="9"/>
                  </a:moveTo>
                  <a:cubicBezTo>
                    <a:pt x="35" y="2"/>
                    <a:pt x="35" y="2"/>
                    <a:pt x="35" y="2"/>
                  </a:cubicBezTo>
                  <a:cubicBezTo>
                    <a:pt x="31" y="0"/>
                    <a:pt x="27" y="2"/>
                    <a:pt x="25" y="6"/>
                  </a:cubicBezTo>
                  <a:cubicBezTo>
                    <a:pt x="2" y="81"/>
                    <a:pt x="2" y="81"/>
                    <a:pt x="2" y="81"/>
                  </a:cubicBezTo>
                  <a:cubicBezTo>
                    <a:pt x="0" y="86"/>
                    <a:pt x="3" y="90"/>
                    <a:pt x="7" y="90"/>
                  </a:cubicBezTo>
                  <a:cubicBezTo>
                    <a:pt x="26" y="94"/>
                    <a:pt x="26" y="94"/>
                    <a:pt x="26" y="94"/>
                  </a:cubicBezTo>
                  <a:cubicBezTo>
                    <a:pt x="24" y="52"/>
                    <a:pt x="47" y="9"/>
                    <a:pt x="47" y="9"/>
                  </a:cubicBezTo>
                  <a:close/>
                </a:path>
              </a:pathLst>
            </a:custGeom>
            <a:grpFill/>
            <a:ln>
              <a:noFill/>
            </a:ln>
          </p:spPr>
          <p:txBody>
            <a:bodyPr vert="horz" wrap="square" lIns="91440" tIns="45720" rIns="91440" bIns="45720" numCol="1" anchor="t" anchorCtr="0" compatLnSpc="1">
              <a:prstTxWarp prst="textNoShape">
                <a:avLst/>
              </a:prstTxWarp>
            </a:bodyPr>
            <a:lstStyle/>
            <a:p>
              <a:pPr defTabSz="1218987"/>
              <a:endParaRPr lang="en-US" sz="1600">
                <a:solidFill>
                  <a:srgbClr val="292929"/>
                </a:solidFill>
              </a:endParaRPr>
            </a:p>
          </p:txBody>
        </p:sp>
      </p:grpSp>
    </p:spTree>
    <p:extLst>
      <p:ext uri="{BB962C8B-B14F-4D97-AF65-F5344CB8AC3E}">
        <p14:creationId xmlns:p14="http://schemas.microsoft.com/office/powerpoint/2010/main" val="908159903"/>
      </p:ext>
    </p:extLst>
  </p:cSld>
  <p:clrMapOvr>
    <a:masterClrMapping/>
  </p:clrMapOvr>
  <p:transition>
    <p:fade/>
  </p:transition>
  <p:timing>
    <p:tnLst>
      <p:par>
        <p:cTn id="1" dur="indefinite" restart="never" nodeType="tmRoot"/>
      </p:par>
    </p:tnLst>
  </p:timing>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p:cSld name="1_Section Divider">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0"/>
          </p:nvPr>
        </p:nvSpPr>
        <p:spPr>
          <a:xfrm>
            <a:off x="521344" y="1905000"/>
            <a:ext cx="10696186" cy="1378644"/>
          </a:xfrm>
        </p:spPr>
        <p:txBody>
          <a:bodyPr anchor="ctr" anchorCtr="0">
            <a:noAutofit/>
            <a:scene3d>
              <a:camera prst="orthographicFront"/>
              <a:lightRig rig="flat" dir="t"/>
            </a:scene3d>
            <a:sp3d>
              <a:contourClr>
                <a:schemeClr val="bg2"/>
              </a:contourClr>
            </a:sp3d>
          </a:bodyPr>
          <a:lstStyle>
            <a:lvl1pPr marL="0" indent="0" algn="l">
              <a:buFont typeface="Arial" pitchFamily="34" charset="0"/>
              <a:buNone/>
              <a:defRPr kumimoji="0" lang="en-US" sz="8800" b="0" i="0" u="none" strike="noStrike" kern="1200" cap="none" spc="-120" normalizeH="0" baseline="0" dirty="0" smtClean="0">
                <a:ln w="3175">
                  <a:noFill/>
                </a:ln>
                <a:solidFill>
                  <a:schemeClr val="bg1">
                    <a:alpha val="99000"/>
                  </a:schemeClr>
                </a:solidFill>
                <a:effectLst/>
                <a:uLnTx/>
                <a:uFillTx/>
                <a:latin typeface="Segoe UI Light"/>
                <a:ea typeface="+mn-ea"/>
                <a:cs typeface="Arial" charset="0"/>
              </a:defRPr>
            </a:lvl1pPr>
          </a:lstStyle>
          <a:p>
            <a:pPr lvl="0"/>
            <a:r>
              <a:rPr lang="en-US" smtClean="0"/>
              <a:t>Click to edit Master text styles</a:t>
            </a:r>
          </a:p>
        </p:txBody>
      </p:sp>
      <p:pic>
        <p:nvPicPr>
          <p:cNvPr id="8" name="Picture 7"/>
          <p:cNvPicPr>
            <a:picLocks noChangeAspect="1"/>
          </p:cNvPicPr>
          <p:nvPr/>
        </p:nvPicPr>
        <p:blipFill>
          <a:blip r:embed="rId6">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9163951" y="6338048"/>
            <a:ext cx="2507214" cy="291353"/>
          </a:xfrm>
          <a:prstGeom prst="rect">
            <a:avLst/>
          </a:prstGeom>
        </p:spPr>
      </p:pic>
      <p:graphicFrame>
        <p:nvGraphicFramePr>
          <p:cNvPr id="4" name="Object 3" hidden="1"/>
          <p:cNvGraphicFramePr>
            <a:graphicFrameLocks noChangeAspect="1"/>
          </p:cNvGraphicFramePr>
          <p:nvPr userDrawn="1">
            <p:custDataLst>
              <p:tags r:id="rId2"/>
            </p:custDataLst>
            <p:extLst/>
          </p:nvPr>
        </p:nvGraphicFramePr>
        <p:xfrm>
          <a:off x="0" y="0"/>
          <a:ext cx="158791" cy="158750"/>
        </p:xfrm>
        <a:graphic>
          <a:graphicData uri="http://schemas.openxmlformats.org/presentationml/2006/ole">
            <mc:AlternateContent xmlns:mc="http://schemas.openxmlformats.org/markup-compatibility/2006">
              <mc:Choice xmlns:v="urn:schemas-microsoft-com:vml" Requires="v">
                <p:oleObj spid="_x0000_s10251" name="think-cell Slide" r:id="rId8" imgW="270" imgH="270" progId="TCLayout.ActiveDocument.1">
                  <p:embed/>
                </p:oleObj>
              </mc:Choice>
              <mc:Fallback>
                <p:oleObj name="think-cell Slide" r:id="rId8" imgW="270" imgH="270" progId="TCLayout.ActiveDocument.1">
                  <p:embed/>
                  <p:pic>
                    <p:nvPicPr>
                      <p:cNvPr id="0" name=""/>
                      <p:cNvPicPr/>
                      <p:nvPr/>
                    </p:nvPicPr>
                    <p:blipFill>
                      <a:blip r:embed="rId9"/>
                      <a:stretch>
                        <a:fillRect/>
                      </a:stretch>
                    </p:blipFill>
                    <p:spPr>
                      <a:xfrm>
                        <a:off x="0" y="0"/>
                        <a:ext cx="158791" cy="158750"/>
                      </a:xfrm>
                      <a:prstGeom prst="rect">
                        <a:avLst/>
                      </a:prstGeom>
                    </p:spPr>
                  </p:pic>
                </p:oleObj>
              </mc:Fallback>
            </mc:AlternateContent>
          </a:graphicData>
        </a:graphic>
      </p:graphicFrame>
      <p:pic>
        <p:nvPicPr>
          <p:cNvPr id="5" name="Picture 4"/>
          <p:cNvPicPr>
            <a:picLocks noChangeAspect="1"/>
          </p:cNvPicPr>
          <p:nvPr userDrawn="1">
            <p:custDataLst>
              <p:tags r:id="rId3"/>
            </p:custDataLst>
          </p:nvPr>
        </p:nvPicPr>
        <p:blipFill>
          <a:blip r:embed="rId6">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9163951" y="6338048"/>
            <a:ext cx="2507214" cy="291353"/>
          </a:xfrm>
          <a:prstGeom prst="rect">
            <a:avLst/>
          </a:prstGeom>
        </p:spPr>
      </p:pic>
    </p:spTree>
    <p:extLst>
      <p:ext uri="{BB962C8B-B14F-4D97-AF65-F5344CB8AC3E}">
        <p14:creationId xmlns:p14="http://schemas.microsoft.com/office/powerpoint/2010/main" val="2640058528"/>
      </p:ext>
    </p:extLst>
  </p:cSld>
  <p:clrMapOvr>
    <a:masterClrMapping/>
  </p:clrMapOvr>
  <p:transition>
    <p:fade/>
  </p:transition>
  <p:timing>
    <p:tnLst>
      <p:par>
        <p:cTn id="1" dur="indefinite" restart="never" nodeType="tmRoot"/>
      </p:par>
    </p:tnLst>
  </p:timing>
</p:sldLayout>
</file>

<file path=ppt/slideLayouts/slideLayout129.xml><?xml version="1.0" encoding="utf-8"?>
<p:sldLayout xmlns:a="http://schemas.openxmlformats.org/drawingml/2006/main" xmlns:r="http://schemas.openxmlformats.org/officeDocument/2006/relationships" xmlns:p="http://schemas.openxmlformats.org/presentationml/2006/main" type="blank" preserve="1">
  <p:cSld name="Branding">
    <p:bg>
      <p:bgPr>
        <a:blipFill dpi="0" rotWithShape="1">
          <a:blip r:embed="rId6">
            <a:lum/>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black">
          <a:xfrm>
            <a:off x="4322299" y="3140274"/>
            <a:ext cx="3547400" cy="577452"/>
          </a:xfrm>
          <a:prstGeom prst="rect">
            <a:avLst/>
          </a:prstGeom>
          <a:noFill/>
          <a:ln>
            <a:noFill/>
          </a:ln>
        </p:spPr>
      </p:pic>
      <p:sp>
        <p:nvSpPr>
          <p:cNvPr id="3" name="Text Box 3"/>
          <p:cNvSpPr txBox="1">
            <a:spLocks noChangeArrowheads="1"/>
          </p:cNvSpPr>
          <p:nvPr/>
        </p:nvSpPr>
        <p:spPr bwMode="blackWhite">
          <a:xfrm>
            <a:off x="508001" y="6083573"/>
            <a:ext cx="11176000" cy="415484"/>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solidFill>
                  <a:srgbClr val="FFFFFF">
                    <a:alpha val="99000"/>
                  </a:srgbClr>
                </a:solidFill>
                <a:cs typeface="Arial" charset="0"/>
              </a:rPr>
              <a:t>© 2011 Microsoft Corporation. All rights reserved. Microsoft, Windows, Windows Vista and other product names are or may be registered trademarks and/or trademarks in the U.S. and/or other countries.</a:t>
            </a:r>
          </a:p>
          <a:p>
            <a:pPr algn="ctr" defTabSz="914099" eaLnBrk="0" hangingPunct="0"/>
            <a:r>
              <a:rPr lang="en-US" sz="700" dirty="0">
                <a:solidFill>
                  <a:srgbClr val="FFFFFF">
                    <a:alpha val="99000"/>
                  </a:srgbClr>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graphicFrame>
        <p:nvGraphicFramePr>
          <p:cNvPr id="4" name="Object 3" hidden="1"/>
          <p:cNvGraphicFramePr>
            <a:graphicFrameLocks noChangeAspect="1"/>
          </p:cNvGraphicFramePr>
          <p:nvPr userDrawn="1">
            <p:custDataLst>
              <p:tags r:id="rId2"/>
            </p:custDataLst>
            <p:extLst/>
          </p:nvPr>
        </p:nvGraphicFramePr>
        <p:xfrm>
          <a:off x="0" y="0"/>
          <a:ext cx="158791" cy="158750"/>
        </p:xfrm>
        <a:graphic>
          <a:graphicData uri="http://schemas.openxmlformats.org/presentationml/2006/ole">
            <mc:AlternateContent xmlns:mc="http://schemas.openxmlformats.org/markup-compatibility/2006">
              <mc:Choice xmlns:v="urn:schemas-microsoft-com:vml" Requires="v">
                <p:oleObj spid="_x0000_s11275" name="think-cell Slide" r:id="rId8" imgW="270" imgH="270" progId="TCLayout.ActiveDocument.1">
                  <p:embed/>
                </p:oleObj>
              </mc:Choice>
              <mc:Fallback>
                <p:oleObj name="think-cell Slide" r:id="rId8" imgW="270" imgH="270" progId="TCLayout.ActiveDocument.1">
                  <p:embed/>
                  <p:pic>
                    <p:nvPicPr>
                      <p:cNvPr id="0" name=""/>
                      <p:cNvPicPr/>
                      <p:nvPr/>
                    </p:nvPicPr>
                    <p:blipFill>
                      <a:blip r:embed="rId9"/>
                      <a:stretch>
                        <a:fillRect/>
                      </a:stretch>
                    </p:blipFill>
                    <p:spPr>
                      <a:xfrm>
                        <a:off x="0" y="0"/>
                        <a:ext cx="158791" cy="158750"/>
                      </a:xfrm>
                      <a:prstGeom prst="rect">
                        <a:avLst/>
                      </a:prstGeom>
                    </p:spPr>
                  </p:pic>
                </p:oleObj>
              </mc:Fallback>
            </mc:AlternateContent>
          </a:graphicData>
        </a:graphic>
      </p:graphicFrame>
      <p:pic>
        <p:nvPicPr>
          <p:cNvPr id="5" name="Picture 2"/>
          <p:cNvPicPr>
            <a:picLocks noChangeAspect="1" noChangeArrowheads="1"/>
          </p:cNvPicPr>
          <p:nvPr userDrawn="1">
            <p:custDataLst>
              <p:tags r:id="rId3"/>
            </p:custDataLst>
          </p:nvPr>
        </p:nvPicPr>
        <p:blipFill>
          <a:blip r:embed="rId7">
            <a:extLst>
              <a:ext uri="{28A0092B-C50C-407E-A947-70E740481C1C}">
                <a14:useLocalDpi xmlns:a14="http://schemas.microsoft.com/office/drawing/2010/main" val="0"/>
              </a:ext>
            </a:extLst>
          </a:blip>
          <a:stretch>
            <a:fillRect/>
          </a:stretch>
        </p:blipFill>
        <p:spPr bwMode="black">
          <a:xfrm>
            <a:off x="4322299" y="3140274"/>
            <a:ext cx="3547400" cy="577452"/>
          </a:xfrm>
          <a:prstGeom prst="rect">
            <a:avLst/>
          </a:prstGeom>
          <a:noFill/>
          <a:ln>
            <a:noFill/>
          </a:ln>
        </p:spPr>
      </p:pic>
      <p:sp>
        <p:nvSpPr>
          <p:cNvPr id="6" name="Text Box 3"/>
          <p:cNvSpPr txBox="1">
            <a:spLocks noChangeArrowheads="1"/>
          </p:cNvSpPr>
          <p:nvPr userDrawn="1">
            <p:custDataLst>
              <p:tags r:id="rId4"/>
            </p:custDataLst>
          </p:nvPr>
        </p:nvSpPr>
        <p:spPr bwMode="blackWhite">
          <a:xfrm>
            <a:off x="508001" y="6083573"/>
            <a:ext cx="11176000" cy="415484"/>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solidFill>
                  <a:srgbClr val="FFFFFF">
                    <a:alpha val="99000"/>
                  </a:srgbClr>
                </a:solidFill>
                <a:cs typeface="Segoe UI"/>
              </a:rPr>
              <a:t>© 2011 Microsoft Corporation. All rights reserved. Microsoft, Windows, Windows Vista and other product names are or may be registered trademarks and/or trademarks in the U.S. and/or other countries.</a:t>
            </a:r>
          </a:p>
          <a:p>
            <a:pPr algn="ctr" defTabSz="914099" eaLnBrk="0" hangingPunct="0"/>
            <a:r>
              <a:rPr lang="en-US" sz="700" dirty="0">
                <a:solidFill>
                  <a:srgbClr val="FFFFFF">
                    <a:alpha val="99000"/>
                  </a:srgbClr>
                </a:solidFill>
                <a:cs typeface="Segoe UI"/>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987153129"/>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304802" y="231400"/>
            <a:ext cx="10975657" cy="914400"/>
          </a:xfrm>
        </p:spPr>
        <p:txBody>
          <a:bodyPr/>
          <a:lstStyle>
            <a:lvl1pPr>
              <a:defRPr sz="5333" spc="-133" baseline="0"/>
            </a:lvl1pPr>
          </a:lstStyle>
          <a:p>
            <a:r>
              <a:rPr lang="en-US" dirty="0" smtClean="0"/>
              <a:t>Click to edit Master title style</a:t>
            </a:r>
            <a:endParaRPr lang="en-US" dirty="0"/>
          </a:p>
        </p:txBody>
      </p:sp>
      <p:sp>
        <p:nvSpPr>
          <p:cNvPr id="3" name="TextBox 2"/>
          <p:cNvSpPr txBox="1"/>
          <p:nvPr userDrawn="1"/>
        </p:nvSpPr>
        <p:spPr>
          <a:xfrm>
            <a:off x="11671167" y="6508286"/>
            <a:ext cx="365855" cy="184666"/>
          </a:xfrm>
          <a:prstGeom prst="rect">
            <a:avLst/>
          </a:prstGeom>
          <a:noFill/>
        </p:spPr>
        <p:txBody>
          <a:bodyPr wrap="square" lIns="0" tIns="0" rIns="0" bIns="0" rtlCol="0">
            <a:spAutoFit/>
          </a:bodyPr>
          <a:lstStyle/>
          <a:p>
            <a:pPr defTabSz="1219120">
              <a:tabLst>
                <a:tab pos="306910" algn="l"/>
              </a:tabLst>
            </a:pPr>
            <a:fld id="{2015F7A6-E3E7-448A-96A9-0A291B5DECAB}" type="slidenum">
              <a:rPr lang="en-US" sz="1200">
                <a:gradFill>
                  <a:gsLst>
                    <a:gs pos="0">
                      <a:srgbClr val="8CC600"/>
                    </a:gs>
                    <a:gs pos="86000">
                      <a:srgbClr val="8CC600"/>
                    </a:gs>
                  </a:gsLst>
                  <a:lin ang="5400000" scaled="0"/>
                </a:gradFill>
              </a:rPr>
              <a:pPr defTabSz="1219120">
                <a:tabLst>
                  <a:tab pos="306910" algn="l"/>
                </a:tabLst>
              </a:pPr>
              <a:t>‹#›</a:t>
            </a:fld>
            <a:endParaRPr lang="en-US" sz="1200" dirty="0">
              <a:gradFill>
                <a:gsLst>
                  <a:gs pos="0">
                    <a:srgbClr val="8CC600"/>
                  </a:gs>
                  <a:gs pos="86000">
                    <a:srgbClr val="8CC600"/>
                  </a:gs>
                </a:gsLst>
                <a:lin ang="5400000" scaled="0"/>
              </a:gradFill>
            </a:endParaRPr>
          </a:p>
        </p:txBody>
      </p:sp>
      <p:cxnSp>
        <p:nvCxnSpPr>
          <p:cNvPr id="4" name="Straight Connector 3"/>
          <p:cNvCxnSpPr/>
          <p:nvPr userDrawn="1"/>
        </p:nvCxnSpPr>
        <p:spPr>
          <a:xfrm rot="5400000">
            <a:off x="11345579" y="6577533"/>
            <a:ext cx="228600" cy="0"/>
          </a:xfrm>
          <a:prstGeom prst="lin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8753020"/>
      </p:ext>
    </p:extLst>
  </p:cSld>
  <p:clrMapOvr>
    <a:masterClrMapping/>
  </p:clrMapOvr>
  <p:transition>
    <p:fade/>
  </p:transition>
  <p:timing>
    <p:tnLst>
      <p:par>
        <p:cTn id="1" dur="indefinite" restart="never" nodeType="tmRoot"/>
      </p:par>
    </p:tnLst>
  </p:timing>
</p:sldLayout>
</file>

<file path=ppt/slideLayouts/slideLayout130.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6"/>
            <a:ext cx="11653523" cy="2068430"/>
          </a:xfrm>
          <a:prstGeom prst="rect">
            <a:avLst/>
          </a:prstGeom>
        </p:spPr>
        <p:txBody>
          <a:bodyPr lIns="67227" tIns="33613" rIns="67227" bIns="33613">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a:xfrm>
            <a:off x="269241" y="289512"/>
            <a:ext cx="11655840" cy="815780"/>
          </a:xfrm>
          <a:prstGeom prst="rect">
            <a:avLst/>
          </a:prstGeom>
        </p:spPr>
        <p:txBody>
          <a:bodyPr lIns="67227" tIns="33613" rIns="67227" bIns="33613"/>
          <a:lstStyle/>
          <a:p>
            <a:r>
              <a:rPr lang="en-US" smtClean="0"/>
              <a:t>Click to edit Master title style</a:t>
            </a:r>
            <a:endParaRPr lang="en-US"/>
          </a:p>
        </p:txBody>
      </p:sp>
      <p:sp>
        <p:nvSpPr>
          <p:cNvPr id="5" name="TextBox 7"/>
          <p:cNvSpPr txBox="1"/>
          <p:nvPr userDrawn="1"/>
        </p:nvSpPr>
        <p:spPr bwMode="white">
          <a:xfrm>
            <a:off x="4184819" y="6564104"/>
            <a:ext cx="3822361" cy="164019"/>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66" spc="147" dirty="0" smtClean="0">
                <a:gradFill>
                  <a:gsLst>
                    <a:gs pos="0">
                      <a:srgbClr val="292929">
                        <a:alpha val="50000"/>
                      </a:srgbClr>
                    </a:gs>
                    <a:gs pos="86000">
                      <a:srgbClr val="292929">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158137590"/>
      </p:ext>
    </p:extLst>
  </p:cSld>
  <p:clrMapOvr>
    <a:masterClrMapping/>
  </p:clrMapOvr>
  <p:transition>
    <p:fade/>
  </p:transition>
  <p:timing>
    <p:tnLst>
      <p:par>
        <p:cTn id="1" dur="indefinite" restart="never" nodeType="tmRoot"/>
      </p:par>
    </p:tnLst>
  </p:timing>
</p:sldLayout>
</file>

<file path=ppt/slideLayouts/slideLayout131.xml><?xml version="1.0" encoding="utf-8"?>
<p:sldLayout xmlns:a="http://schemas.openxmlformats.org/drawingml/2006/main" xmlns:r="http://schemas.openxmlformats.org/officeDocument/2006/relationships" xmlns:p="http://schemas.openxmlformats.org/presentationml/2006/main" userDrawn="1">
  <p:cSld name="Title Slide_Accent 3">
    <p:bg bwMode="ltGray">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78949" y="2109542"/>
            <a:ext cx="10240454" cy="997196"/>
          </a:xfrm>
        </p:spPr>
        <p:txBody>
          <a:bodyPr anchor="b" anchorCtr="0"/>
          <a:lstStyle>
            <a:lvl1pPr>
              <a:defRPr sz="7200" spc="-150" baseline="0"/>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78949" y="3425825"/>
            <a:ext cx="10240454" cy="498598"/>
          </a:xfrm>
        </p:spPr>
        <p:txBody>
          <a:bodyPr>
            <a:noAutofit/>
          </a:bodyPr>
          <a:lstStyle>
            <a:lvl1pPr marL="0" indent="0">
              <a:spcBef>
                <a:spcPts val="0"/>
              </a:spcBef>
              <a:buNone/>
              <a:defRPr spc="-70" baseline="0">
                <a:gradFill>
                  <a:gsLst>
                    <a:gs pos="0">
                      <a:schemeClr val="tx1"/>
                    </a:gs>
                    <a:gs pos="100000">
                      <a:schemeClr val="tx1"/>
                    </a:gs>
                  </a:gsLst>
                  <a:lin ang="5400000" scaled="0"/>
                </a:gradFill>
                <a:latin typeface="+mj-lt"/>
              </a:defRPr>
            </a:lvl1pPr>
          </a:lstStyle>
          <a:p>
            <a:pPr lvl="0"/>
            <a:r>
              <a:rPr lang="en-US" dirty="0" smtClean="0"/>
              <a:t>Speaker Title</a:t>
            </a:r>
            <a:endParaRPr lang="en-US" dirty="0"/>
          </a:p>
        </p:txBody>
      </p:sp>
    </p:spTree>
    <p:extLst>
      <p:ext uri="{BB962C8B-B14F-4D97-AF65-F5344CB8AC3E}">
        <p14:creationId xmlns:p14="http://schemas.microsoft.com/office/powerpoint/2010/main" val="192810834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32.xml><?xml version="1.0" encoding="utf-8"?>
<p:sldLayout xmlns:a="http://schemas.openxmlformats.org/drawingml/2006/main" xmlns:r="http://schemas.openxmlformats.org/officeDocument/2006/relationships" xmlns:p="http://schemas.openxmlformats.org/presentationml/2006/main"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69239" y="1189177"/>
            <a:ext cx="11653523" cy="1858394"/>
          </a:xfrm>
        </p:spPr>
        <p:txBody>
          <a:bodyPr/>
          <a:lstStyle>
            <a:lvl1pPr marL="0" indent="0">
              <a:buNone/>
              <a:defRPr>
                <a:gradFill>
                  <a:gsLst>
                    <a:gs pos="1250">
                      <a:schemeClr val="tx2"/>
                    </a:gs>
                    <a:gs pos="99000">
                      <a:schemeClr val="tx2"/>
                    </a:gs>
                  </a:gsLst>
                  <a:lin ang="5400000" scaled="0"/>
                </a:gradFill>
              </a:defRPr>
            </a:lvl1pPr>
            <a:lvl2pPr marL="0" indent="0">
              <a:buFontTx/>
              <a:buNone/>
              <a:defRPr sz="1960"/>
            </a:lvl2pPr>
            <a:lvl3pPr marL="224051" indent="0">
              <a:buNone/>
              <a:defRPr/>
            </a:lvl3pPr>
            <a:lvl4pPr marL="448102" indent="0">
              <a:buNone/>
              <a:defRPr/>
            </a:lvl4pPr>
            <a:lvl5pPr marL="672153"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468378913"/>
      </p:ext>
    </p:extLst>
  </p:cSld>
  <p:clrMapOvr>
    <a:masterClrMapping/>
  </p:clrMapOvr>
  <p:transition>
    <p:fade/>
  </p:transition>
  <p:timing>
    <p:tnLst>
      <p:par>
        <p:cTn id="1" dur="indefinite" restart="never" nodeType="tmRoot"/>
      </p:par>
    </p:tnLst>
  </p:timing>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p:cSld name="Title Slide">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19249" y="2234114"/>
            <a:ext cx="8375702" cy="1359196"/>
          </a:xfrm>
        </p:spPr>
        <p:txBody>
          <a:bodyPr anchor="ctr" anchorCtr="0">
            <a:noAutofit/>
          </a:bodyPr>
          <a:lstStyle>
            <a:lvl1pPr>
              <a:lnSpc>
                <a:spcPct val="90000"/>
              </a:lnSpc>
              <a:defRPr sz="6600" baseline="0">
                <a:solidFill>
                  <a:schemeClr val="bg1">
                    <a:alpha val="99000"/>
                  </a:schemeClr>
                </a:solidFill>
                <a:latin typeface="Segoe UI Light" pitchFamily="34" charset="0"/>
              </a:defRPr>
            </a:lvl1pPr>
          </a:lstStyle>
          <a:p>
            <a:r>
              <a:rPr lang="en-US" dirty="0" smtClean="0"/>
              <a:t>Title Here</a:t>
            </a:r>
            <a:endParaRPr lang="en-US" dirty="0"/>
          </a:p>
        </p:txBody>
      </p:sp>
      <p:sp>
        <p:nvSpPr>
          <p:cNvPr id="7" name="Text Placeholder 6"/>
          <p:cNvSpPr>
            <a:spLocks noGrp="1"/>
          </p:cNvSpPr>
          <p:nvPr>
            <p:ph type="body" sz="quarter" idx="11" hasCustomPrompt="1"/>
          </p:nvPr>
        </p:nvSpPr>
        <p:spPr>
          <a:xfrm>
            <a:off x="519249" y="4612342"/>
            <a:ext cx="5455754" cy="1144929"/>
          </a:xfrm>
        </p:spPr>
        <p:txBody>
          <a:bodyPr/>
          <a:lstStyle>
            <a:lvl1pPr marL="0" indent="0">
              <a:buFont typeface="Arial" pitchFamily="34" charset="0"/>
              <a:buNone/>
              <a:defRPr sz="2400">
                <a:solidFill>
                  <a:schemeClr val="bg1">
                    <a:alpha val="98000"/>
                  </a:schemeClr>
                </a:solidFill>
                <a:latin typeface="+mj-lt"/>
              </a:defRPr>
            </a:lvl1pPr>
            <a:lvl2pPr marL="460375" indent="0">
              <a:buFont typeface="Arial" pitchFamily="34" charset="0"/>
              <a:buNone/>
              <a:defRPr/>
            </a:lvl2pPr>
            <a:lvl3pPr marL="855663" indent="0">
              <a:buFont typeface="Arial" pitchFamily="34" charset="0"/>
              <a:buNone/>
              <a:defRPr/>
            </a:lvl3pPr>
            <a:lvl4pPr marL="1258888" indent="0">
              <a:buFont typeface="Arial" pitchFamily="34" charset="0"/>
              <a:buNone/>
              <a:defRPr/>
            </a:lvl4pPr>
            <a:lvl5pPr marL="1604963" indent="0">
              <a:buFont typeface="Arial" pitchFamily="34" charset="0"/>
              <a:buNone/>
              <a:defRPr/>
            </a:lvl5pPr>
          </a:lstStyle>
          <a:p>
            <a:pPr lvl="0"/>
            <a:r>
              <a:rPr lang="en-US" dirty="0" smtClean="0"/>
              <a:t>Name</a:t>
            </a:r>
          </a:p>
          <a:p>
            <a:pPr lvl="0"/>
            <a:r>
              <a:rPr lang="en-US" dirty="0" smtClean="0"/>
              <a:t>Title</a:t>
            </a:r>
          </a:p>
          <a:p>
            <a:pPr lvl="0"/>
            <a:r>
              <a:rPr lang="en-US" dirty="0" smtClean="0"/>
              <a:t>Microsoft Corporation</a:t>
            </a:r>
          </a:p>
        </p:txBody>
      </p:sp>
      <p:pic>
        <p:nvPicPr>
          <p:cNvPr id="13" name="Picture 12"/>
          <p:cNvPicPr>
            <a:picLocks noChangeAspect="1"/>
          </p:cNvPicPr>
          <p:nvPr/>
        </p:nvPicPr>
        <p:blipFill>
          <a:blip r:embed="rId6">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519249" y="228600"/>
            <a:ext cx="2498478" cy="290338"/>
          </a:xfrm>
          <a:prstGeom prst="rect">
            <a:avLst/>
          </a:prstGeom>
        </p:spPr>
      </p:pic>
      <p:graphicFrame>
        <p:nvGraphicFramePr>
          <p:cNvPr id="5" name="Object 4" hidden="1"/>
          <p:cNvGraphicFramePr>
            <a:graphicFrameLocks noChangeAspect="1"/>
          </p:cNvGraphicFramePr>
          <p:nvPr userDrawn="1">
            <p:custDataLst>
              <p:tags r:id="rId2"/>
            </p:custDataLst>
            <p:extLst/>
          </p:nvPr>
        </p:nvGraphicFramePr>
        <p:xfrm>
          <a:off x="0" y="0"/>
          <a:ext cx="158791" cy="158750"/>
        </p:xfrm>
        <a:graphic>
          <a:graphicData uri="http://schemas.openxmlformats.org/presentationml/2006/ole">
            <mc:AlternateContent xmlns:mc="http://schemas.openxmlformats.org/markup-compatibility/2006">
              <mc:Choice xmlns:v="urn:schemas-microsoft-com:vml" Requires="v">
                <p:oleObj spid="_x0000_s13323" name="think-cell Slide" r:id="rId8" imgW="270" imgH="270" progId="TCLayout.ActiveDocument.1">
                  <p:embed/>
                </p:oleObj>
              </mc:Choice>
              <mc:Fallback>
                <p:oleObj name="think-cell Slide" r:id="rId8" imgW="270" imgH="270" progId="TCLayout.ActiveDocument.1">
                  <p:embed/>
                  <p:pic>
                    <p:nvPicPr>
                      <p:cNvPr id="0" name=""/>
                      <p:cNvPicPr/>
                      <p:nvPr/>
                    </p:nvPicPr>
                    <p:blipFill>
                      <a:blip r:embed="rId9"/>
                      <a:stretch>
                        <a:fillRect/>
                      </a:stretch>
                    </p:blipFill>
                    <p:spPr>
                      <a:xfrm>
                        <a:off x="0" y="0"/>
                        <a:ext cx="158791" cy="158750"/>
                      </a:xfrm>
                      <a:prstGeom prst="rect">
                        <a:avLst/>
                      </a:prstGeom>
                    </p:spPr>
                  </p:pic>
                </p:oleObj>
              </mc:Fallback>
            </mc:AlternateContent>
          </a:graphicData>
        </a:graphic>
      </p:graphicFrame>
      <p:pic>
        <p:nvPicPr>
          <p:cNvPr id="6" name="Picture 5"/>
          <p:cNvPicPr>
            <a:picLocks noChangeAspect="1"/>
          </p:cNvPicPr>
          <p:nvPr userDrawn="1">
            <p:custDataLst>
              <p:tags r:id="rId3"/>
            </p:custDataLst>
          </p:nvPr>
        </p:nvPicPr>
        <p:blipFill>
          <a:blip r:embed="rId6">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519249" y="228600"/>
            <a:ext cx="2498478" cy="290338"/>
          </a:xfrm>
          <a:prstGeom prst="rect">
            <a:avLst/>
          </a:prstGeom>
        </p:spPr>
      </p:pic>
    </p:spTree>
    <p:extLst>
      <p:ext uri="{BB962C8B-B14F-4D97-AF65-F5344CB8AC3E}">
        <p14:creationId xmlns:p14="http://schemas.microsoft.com/office/powerpoint/2010/main" val="906305854"/>
      </p:ext>
    </p:extLst>
  </p:cSld>
  <p:clrMapOvr>
    <a:masterClrMapping/>
  </p:clrMapOvr>
  <p:transition>
    <p:fade/>
  </p:transition>
  <p:timing>
    <p:tnLst>
      <p:par>
        <p:cTn id="1" dur="indefinite" restart="never" nodeType="tmRoot"/>
      </p:par>
    </p:tnLst>
  </p:timing>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248" y="228601"/>
            <a:ext cx="11151917" cy="747897"/>
          </a:xfrm>
        </p:spPr>
        <p:txBody>
          <a:bodyPr/>
          <a:lstStyle>
            <a:lvl1pPr>
              <a:defRPr sz="5400"/>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248" y="1447800"/>
            <a:ext cx="11151917" cy="946413"/>
          </a:xfrm>
        </p:spPr>
        <p:txBody>
          <a:bodyPr/>
          <a:lstStyle>
            <a:lvl1pPr marL="3175" indent="0">
              <a:spcBef>
                <a:spcPts val="0"/>
              </a:spcBef>
              <a:spcAft>
                <a:spcPts val="900"/>
              </a:spcAft>
              <a:buSzPct val="80000"/>
              <a:buFont typeface="Arial" pitchFamily="34" charset="0"/>
              <a:buNone/>
              <a:defRPr sz="4000" spc="-100" baseline="0">
                <a:gradFill>
                  <a:gsLst>
                    <a:gs pos="0">
                      <a:srgbClr val="595959"/>
                    </a:gs>
                    <a:gs pos="86000">
                      <a:srgbClr val="595959"/>
                    </a:gs>
                  </a:gsLst>
                  <a:lin ang="5400000" scaled="0"/>
                </a:gradFill>
                <a:latin typeface="Segoe UI Light" pitchFamily="34" charset="0"/>
              </a:defRPr>
            </a:lvl1pPr>
            <a:lvl2pPr marL="3175" indent="0">
              <a:spcBef>
                <a:spcPts val="0"/>
              </a:spcBef>
              <a:buSzPct val="80000"/>
              <a:buFont typeface="Arial" pitchFamily="34" charset="0"/>
              <a:buNone/>
              <a:defRPr sz="2000" spc="-50" baseline="0">
                <a:gradFill>
                  <a:gsLst>
                    <a:gs pos="0">
                      <a:srgbClr val="595959"/>
                    </a:gs>
                    <a:gs pos="86000">
                      <a:srgbClr val="595959"/>
                    </a:gs>
                  </a:gsLst>
                  <a:lin ang="5400000" scaled="0"/>
                </a:gradFill>
              </a:defRPr>
            </a:lvl2pPr>
            <a:lvl3pPr marL="1258888" indent="-403225">
              <a:buSzPct val="80000"/>
              <a:buFontTx/>
              <a:buBlip>
                <a:blip r:embed="rId4"/>
              </a:buBlip>
              <a:defRPr>
                <a:gradFill>
                  <a:gsLst>
                    <a:gs pos="0">
                      <a:schemeClr val="tx1">
                        <a:lumMod val="90000"/>
                        <a:lumOff val="10000"/>
                      </a:schemeClr>
                    </a:gs>
                    <a:gs pos="86000">
                      <a:schemeClr val="tx1">
                        <a:lumMod val="90000"/>
                        <a:lumOff val="10000"/>
                      </a:schemeClr>
                    </a:gs>
                  </a:gsLst>
                  <a:lin ang="5400000" scaled="0"/>
                </a:gradFill>
              </a:defRPr>
            </a:lvl3pPr>
            <a:lvl4pPr marL="1604963" indent="-346075">
              <a:buSzPct val="80000"/>
              <a:buFontTx/>
              <a:buBlip>
                <a:blip r:embed="rId4"/>
              </a:buBlip>
              <a:defRPr>
                <a:gradFill>
                  <a:gsLst>
                    <a:gs pos="0">
                      <a:schemeClr val="tx1">
                        <a:lumMod val="90000"/>
                        <a:lumOff val="10000"/>
                      </a:schemeClr>
                    </a:gs>
                    <a:gs pos="86000">
                      <a:schemeClr val="tx1">
                        <a:lumMod val="90000"/>
                        <a:lumOff val="10000"/>
                      </a:schemeClr>
                    </a:gs>
                  </a:gsLst>
                  <a:lin ang="5400000" scaled="0"/>
                </a:gradFill>
              </a:defRPr>
            </a:lvl4pPr>
            <a:lvl5pPr marL="1941513" indent="-336550">
              <a:buSzPct val="80000"/>
              <a:buFontTx/>
              <a:buBlip>
                <a:blip r:embed="rId4"/>
              </a:buBlip>
              <a:defRPr>
                <a:gradFill>
                  <a:gsLst>
                    <a:gs pos="0">
                      <a:schemeClr val="tx1">
                        <a:lumMod val="90000"/>
                        <a:lumOff val="10000"/>
                      </a:schemeClr>
                    </a:gs>
                    <a:gs pos="86000">
                      <a:schemeClr val="tx1">
                        <a:lumMod val="90000"/>
                        <a:lumOff val="10000"/>
                      </a:schemeClr>
                    </a:gs>
                  </a:gsLst>
                  <a:lin ang="5400000" scaled="0"/>
                </a:gradFill>
              </a:defRPr>
            </a:lvl5pPr>
          </a:lstStyle>
          <a:p>
            <a:pPr lvl="0"/>
            <a:r>
              <a:rPr lang="en-US" smtClean="0"/>
              <a:t>Click to edit Master text styles</a:t>
            </a:r>
          </a:p>
          <a:p>
            <a:pPr lvl="1"/>
            <a:r>
              <a:rPr lang="en-US" smtClean="0"/>
              <a:t>Second level</a:t>
            </a:r>
          </a:p>
        </p:txBody>
      </p:sp>
      <p:pic>
        <p:nvPicPr>
          <p:cNvPr id="4" name="Picture 3"/>
          <p:cNvPicPr>
            <a:picLocks noChangeAspect="1"/>
          </p:cNvPicPr>
          <p:nvPr/>
        </p:nvPicPr>
        <p:blipFill>
          <a:blip r:embed="rId5" cstate="print">
            <a:duotone>
              <a:prstClr val="black"/>
              <a:schemeClr val="tx2">
                <a:tint val="45000"/>
                <a:satMod val="400000"/>
              </a:schemeClr>
            </a:duotone>
            <a:extLst>
              <a:ext uri="{BEBA8EAE-BF5A-486C-A8C5-ECC9F3942E4B}">
                <a14:imgProps xmlns:a14="http://schemas.microsoft.com/office/drawing/2010/main">
                  <a14:imgLayer r:embed="rId6">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18804" y="6372547"/>
            <a:ext cx="1682359" cy="195501"/>
          </a:xfrm>
          <a:prstGeom prst="rect">
            <a:avLst/>
          </a:prstGeom>
        </p:spPr>
      </p:pic>
      <p:graphicFrame>
        <p:nvGraphicFramePr>
          <p:cNvPr id="6" name="Object 5" hidden="1"/>
          <p:cNvGraphicFramePr>
            <a:graphicFrameLocks noChangeAspect="1"/>
          </p:cNvGraphicFramePr>
          <p:nvPr userDrawn="1">
            <p:custDataLst>
              <p:tags r:id="rId2"/>
            </p:custDataLst>
            <p:extLst/>
          </p:nvPr>
        </p:nvGraphicFramePr>
        <p:xfrm>
          <a:off x="0" y="0"/>
          <a:ext cx="158791" cy="158750"/>
        </p:xfrm>
        <a:graphic>
          <a:graphicData uri="http://schemas.openxmlformats.org/presentationml/2006/ole">
            <mc:AlternateContent xmlns:mc="http://schemas.openxmlformats.org/markup-compatibility/2006">
              <mc:Choice xmlns:v="urn:schemas-microsoft-com:vml" Requires="v">
                <p:oleObj spid="_x0000_s14347" name="think-cell Slide" r:id="rId7" imgW="270" imgH="270" progId="TCLayout.ActiveDocument.1">
                  <p:embed/>
                </p:oleObj>
              </mc:Choice>
              <mc:Fallback>
                <p:oleObj name="think-cell Slide" r:id="rId7" imgW="270" imgH="270" progId="TCLayout.ActiveDocument.1">
                  <p:embed/>
                  <p:pic>
                    <p:nvPicPr>
                      <p:cNvPr id="0" name=""/>
                      <p:cNvPicPr/>
                      <p:nvPr/>
                    </p:nvPicPr>
                    <p:blipFill>
                      <a:blip r:embed="rId8"/>
                      <a:stretch>
                        <a:fillRect/>
                      </a:stretch>
                    </p:blipFill>
                    <p:spPr>
                      <a:xfrm>
                        <a:off x="0" y="0"/>
                        <a:ext cx="158791" cy="158750"/>
                      </a:xfrm>
                      <a:prstGeom prst="rect">
                        <a:avLst/>
                      </a:prstGeom>
                    </p:spPr>
                  </p:pic>
                </p:oleObj>
              </mc:Fallback>
            </mc:AlternateContent>
          </a:graphicData>
        </a:graphic>
      </p:graphicFrame>
    </p:spTree>
    <p:extLst>
      <p:ext uri="{BB962C8B-B14F-4D97-AF65-F5344CB8AC3E}">
        <p14:creationId xmlns:p14="http://schemas.microsoft.com/office/powerpoint/2010/main" val="1217917062"/>
      </p:ext>
    </p:extLst>
  </p:cSld>
  <p:clrMapOvr>
    <a:masterClrMapping/>
  </p:clrMapOvr>
  <p:transition>
    <p:fade/>
  </p:transition>
  <p:timing>
    <p:tnLst>
      <p:par>
        <p:cTn id="1" dur="indefinite" restart="never" nodeType="tmRoot"/>
      </p:par>
    </p:tnLst>
  </p:timing>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248" y="228601"/>
            <a:ext cx="11151917" cy="747897"/>
          </a:xfrm>
        </p:spPr>
        <p:txBody>
          <a:bodyPr/>
          <a:lstStyle>
            <a:lvl1pPr algn="l" defTabSz="914363" rtl="0" eaLnBrk="1" latinLnBrk="0" hangingPunct="1">
              <a:lnSpc>
                <a:spcPct val="90000"/>
              </a:lnSpc>
              <a:spcBef>
                <a:spcPct val="0"/>
              </a:spcBef>
              <a:buNone/>
              <a:defRPr lang="en-US" sz="5400" b="0" kern="1200" cap="none" spc="-100" baseline="0" dirty="0">
                <a:ln w="3175">
                  <a:noFill/>
                </a:ln>
                <a:gradFill flip="none" rotWithShape="1">
                  <a:gsLst>
                    <a:gs pos="0">
                      <a:srgbClr val="595959"/>
                    </a:gs>
                    <a:gs pos="86000">
                      <a:srgbClr val="595959"/>
                    </a:gs>
                  </a:gsLst>
                  <a:lin ang="5400000" scaled="0"/>
                  <a:tileRect/>
                </a:gradFill>
                <a:effectLst/>
                <a:latin typeface="Segoe UI Light" pitchFamily="34" charset="0"/>
                <a:ea typeface="+mn-ea"/>
                <a:cs typeface="Arial" charset="0"/>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248" y="1447799"/>
            <a:ext cx="11151917" cy="2099036"/>
          </a:xfrm>
        </p:spPr>
        <p:txBody>
          <a:bodyPr/>
          <a:lstStyle>
            <a:lvl1pPr marL="0" indent="0">
              <a:spcBef>
                <a:spcPts val="0"/>
              </a:spcBef>
              <a:spcAft>
                <a:spcPts val="0"/>
              </a:spcAft>
              <a:buFont typeface="Arial" pitchFamily="34" charset="0"/>
              <a:buNone/>
              <a:defRPr lang="en-US" sz="3200" kern="1200" dirty="0" smtClean="0">
                <a:gradFill>
                  <a:gsLst>
                    <a:gs pos="0">
                      <a:srgbClr val="595959"/>
                    </a:gs>
                    <a:gs pos="86000">
                      <a:srgbClr val="595959"/>
                    </a:gs>
                  </a:gsLst>
                  <a:lin ang="5400000" scaled="0"/>
                </a:gradFill>
                <a:latin typeface="+mn-lt"/>
                <a:ea typeface="+mn-ea"/>
                <a:cs typeface="+mn-cs"/>
              </a:defRPr>
            </a:lvl1pPr>
            <a:lvl2pPr marL="688975" indent="-342900">
              <a:spcBef>
                <a:spcPts val="0"/>
              </a:spcBef>
              <a:spcAft>
                <a:spcPts val="0"/>
              </a:spcAft>
              <a:buFont typeface="Arial" pitchFamily="34" charset="0"/>
              <a:buChar char="•"/>
              <a:defRPr lang="en-US" sz="2800" kern="1200" dirty="0" smtClean="0">
                <a:gradFill>
                  <a:gsLst>
                    <a:gs pos="0">
                      <a:srgbClr val="595959"/>
                    </a:gs>
                    <a:gs pos="86000">
                      <a:srgbClr val="595959"/>
                    </a:gs>
                  </a:gsLst>
                  <a:lin ang="5400000" scaled="0"/>
                </a:gradFill>
                <a:latin typeface="+mn-lt"/>
                <a:ea typeface="+mn-ea"/>
                <a:cs typeface="+mn-cs"/>
              </a:defRPr>
            </a:lvl2pPr>
            <a:lvl3pPr marL="0" indent="0">
              <a:spcBef>
                <a:spcPts val="0"/>
              </a:spcBef>
              <a:spcAft>
                <a:spcPts val="400"/>
              </a:spcAft>
              <a:buNone/>
              <a:defRPr sz="2000"/>
            </a:lvl3pPr>
            <a:lvl4pPr marL="0" indent="0">
              <a:spcBef>
                <a:spcPts val="0"/>
              </a:spcBef>
              <a:spcAft>
                <a:spcPts val="400"/>
              </a:spcAft>
              <a:buNone/>
              <a:defRPr/>
            </a:lvl4pPr>
            <a:lvl5pPr marL="342900" indent="-342900">
              <a:spcBef>
                <a:spcPts val="0"/>
              </a:spcBef>
              <a:spcAft>
                <a:spcPts val="400"/>
              </a:spcAft>
              <a:buFont typeface="Arial" pitchFamily="34" charset="0"/>
              <a:buChar char="•"/>
              <a:defRPr/>
            </a:lvl5pPr>
            <a:lvl6pPr marL="1033462" indent="-342900">
              <a:buFont typeface="Arial" pitchFamily="34" charset="0"/>
              <a:buChar char="•"/>
              <a:defRPr sz="2400">
                <a:gradFill>
                  <a:gsLst>
                    <a:gs pos="0">
                      <a:srgbClr val="595959"/>
                    </a:gs>
                    <a:gs pos="86000">
                      <a:srgbClr val="595959"/>
                    </a:gs>
                  </a:gsLst>
                  <a:lin ang="5400000" scaled="0"/>
                </a:gradFill>
              </a:defRPr>
            </a:lvl6pPr>
            <a:lvl7pPr marL="1255713" indent="-225425">
              <a:defRPr>
                <a:gradFill>
                  <a:gsLst>
                    <a:gs pos="0">
                      <a:srgbClr val="595959"/>
                    </a:gs>
                    <a:gs pos="86000">
                      <a:srgbClr val="595959"/>
                    </a:gs>
                  </a:gsLst>
                  <a:lin ang="5400000" scaled="0"/>
                </a:gradFill>
              </a:defRPr>
            </a:lvl7pPr>
            <a:lvl8pPr marL="1487488" indent="-231775">
              <a:defRPr>
                <a:gradFill>
                  <a:gsLst>
                    <a:gs pos="0">
                      <a:srgbClr val="595959"/>
                    </a:gs>
                    <a:gs pos="86000">
                      <a:srgbClr val="595959"/>
                    </a:gs>
                  </a:gsLst>
                  <a:lin ang="5400000" scaled="0"/>
                </a:gradFill>
              </a:defRPr>
            </a:lvl8pPr>
          </a:lstStyle>
          <a:p>
            <a:pPr marL="346075" lvl="0" indent="-346075" algn="l" defTabSz="914363" rtl="0" eaLnBrk="1" latinLnBrk="0" hangingPunct="1">
              <a:lnSpc>
                <a:spcPct val="90000"/>
              </a:lnSpc>
              <a:spcBef>
                <a:spcPct val="20000"/>
              </a:spcBef>
              <a:buSzPct val="90000"/>
              <a:buFont typeface="Arial" pitchFamily="34" charset="0"/>
              <a:buChar char="•"/>
            </a:pPr>
            <a:r>
              <a:rPr lang="en-US" smtClean="0"/>
              <a:t>Click to edit Master text styles</a:t>
            </a:r>
          </a:p>
          <a:p>
            <a:pPr marL="346075" lvl="1" indent="-346075" algn="l" defTabSz="914363" rtl="0" eaLnBrk="1" latinLnBrk="0" hangingPunct="1">
              <a:lnSpc>
                <a:spcPct val="90000"/>
              </a:lnSpc>
              <a:spcBef>
                <a:spcPct val="20000"/>
              </a:spcBef>
              <a:buSzPct val="90000"/>
              <a:buFont typeface="Arial" pitchFamily="34" charset="0"/>
              <a:buChar char="•"/>
            </a:pPr>
            <a:r>
              <a:rPr lang="en-US" smtClean="0"/>
              <a:t>Second level</a:t>
            </a:r>
          </a:p>
          <a:p>
            <a:pPr marL="346075" lvl="2" indent="-346075" algn="l" defTabSz="914363" rtl="0" eaLnBrk="1" latinLnBrk="0" hangingPunct="1">
              <a:lnSpc>
                <a:spcPct val="90000"/>
              </a:lnSpc>
              <a:spcBef>
                <a:spcPct val="20000"/>
              </a:spcBef>
              <a:buSzPct val="90000"/>
              <a:buFont typeface="Arial" pitchFamily="34" charset="0"/>
              <a:buChar char="•"/>
            </a:pPr>
            <a:r>
              <a:rPr lang="en-US" smtClean="0"/>
              <a:t>Third level</a:t>
            </a:r>
          </a:p>
          <a:p>
            <a:pPr marL="346075" lvl="3" indent="-346075" algn="l" defTabSz="914363" rtl="0" eaLnBrk="1" latinLnBrk="0" hangingPunct="1">
              <a:lnSpc>
                <a:spcPct val="90000"/>
              </a:lnSpc>
              <a:spcBef>
                <a:spcPct val="20000"/>
              </a:spcBef>
              <a:buSzPct val="90000"/>
              <a:buFont typeface="Arial" pitchFamily="34" charset="0"/>
              <a:buChar char="•"/>
            </a:pPr>
            <a:r>
              <a:rPr lang="en-US" smtClean="0"/>
              <a:t>Fourth level</a:t>
            </a:r>
          </a:p>
          <a:p>
            <a:pPr marL="346075" lvl="4" indent="-346075" algn="l" defTabSz="914363" rtl="0" eaLnBrk="1" latinLnBrk="0" hangingPunct="1">
              <a:lnSpc>
                <a:spcPct val="90000"/>
              </a:lnSpc>
              <a:spcBef>
                <a:spcPct val="20000"/>
              </a:spcBef>
              <a:buSzPct val="90000"/>
              <a:buFont typeface="Arial" pitchFamily="34" charset="0"/>
              <a:buChar char="•"/>
            </a:pPr>
            <a:r>
              <a:rPr lang="en-US" smtClean="0"/>
              <a:t>Fifth level</a:t>
            </a:r>
            <a:endParaRPr lang="en-US" dirty="0" smtClean="0"/>
          </a:p>
        </p:txBody>
      </p:sp>
      <p:pic>
        <p:nvPicPr>
          <p:cNvPr id="4" name="Picture 3"/>
          <p:cNvPicPr>
            <a:picLocks noChangeAspect="1"/>
          </p:cNvPicPr>
          <p:nvPr/>
        </p:nvPicPr>
        <p:blipFill>
          <a:blip r:embed="rId4" cstate="print">
            <a:duotone>
              <a:prstClr val="black"/>
              <a:schemeClr val="tx2">
                <a:tint val="45000"/>
                <a:satMod val="400000"/>
              </a:schemeClr>
            </a:duotone>
            <a:extLst>
              <a:ext uri="{BEBA8EAE-BF5A-486C-A8C5-ECC9F3942E4B}">
                <a14:imgProps xmlns:a14="http://schemas.microsoft.com/office/drawing/2010/main">
                  <a14:imgLayer r:embed="rId5">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18804" y="6372547"/>
            <a:ext cx="1682359" cy="195501"/>
          </a:xfrm>
          <a:prstGeom prst="rect">
            <a:avLst/>
          </a:prstGeom>
        </p:spPr>
      </p:pic>
      <p:graphicFrame>
        <p:nvGraphicFramePr>
          <p:cNvPr id="6" name="Object 5" hidden="1"/>
          <p:cNvGraphicFramePr>
            <a:graphicFrameLocks noChangeAspect="1"/>
          </p:cNvGraphicFramePr>
          <p:nvPr userDrawn="1">
            <p:custDataLst>
              <p:tags r:id="rId2"/>
            </p:custDataLst>
            <p:extLst/>
          </p:nvPr>
        </p:nvGraphicFramePr>
        <p:xfrm>
          <a:off x="0" y="0"/>
          <a:ext cx="158791" cy="158750"/>
        </p:xfrm>
        <a:graphic>
          <a:graphicData uri="http://schemas.openxmlformats.org/presentationml/2006/ole">
            <mc:AlternateContent xmlns:mc="http://schemas.openxmlformats.org/markup-compatibility/2006">
              <mc:Choice xmlns:v="urn:schemas-microsoft-com:vml" Requires="v">
                <p:oleObj spid="_x0000_s15371" name="think-cell Slide" r:id="rId6" imgW="270" imgH="270" progId="TCLayout.ActiveDocument.1">
                  <p:embed/>
                </p:oleObj>
              </mc:Choice>
              <mc:Fallback>
                <p:oleObj name="think-cell Slide" r:id="rId6" imgW="270" imgH="270" progId="TCLayout.ActiveDocument.1">
                  <p:embed/>
                  <p:pic>
                    <p:nvPicPr>
                      <p:cNvPr id="0" name=""/>
                      <p:cNvPicPr/>
                      <p:nvPr/>
                    </p:nvPicPr>
                    <p:blipFill>
                      <a:blip r:embed="rId7"/>
                      <a:stretch>
                        <a:fillRect/>
                      </a:stretch>
                    </p:blipFill>
                    <p:spPr>
                      <a:xfrm>
                        <a:off x="0" y="0"/>
                        <a:ext cx="158791" cy="158750"/>
                      </a:xfrm>
                      <a:prstGeom prst="rect">
                        <a:avLst/>
                      </a:prstGeom>
                    </p:spPr>
                  </p:pic>
                </p:oleObj>
              </mc:Fallback>
            </mc:AlternateContent>
          </a:graphicData>
        </a:graphic>
      </p:graphicFrame>
    </p:spTree>
    <p:extLst>
      <p:ext uri="{BB962C8B-B14F-4D97-AF65-F5344CB8AC3E}">
        <p14:creationId xmlns:p14="http://schemas.microsoft.com/office/powerpoint/2010/main" val="3357303096"/>
      </p:ext>
    </p:extLst>
  </p:cSld>
  <p:clrMapOvr>
    <a:masterClrMapping/>
  </p:clrMapOvr>
  <p:transition>
    <p:fade/>
  </p:transition>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9248" y="228601"/>
            <a:ext cx="11151917" cy="747897"/>
          </a:xfrm>
        </p:spPr>
        <p:txBody>
          <a:bodyPr/>
          <a:lstStyle>
            <a:lvl1pPr>
              <a:defRPr sz="5400"/>
            </a:lvl1pPr>
          </a:lstStyle>
          <a:p>
            <a:r>
              <a:rPr lang="en-US" smtClean="0"/>
              <a:t>Click to edit Master title style</a:t>
            </a:r>
            <a:endParaRPr lang="en-US" dirty="0"/>
          </a:p>
        </p:txBody>
      </p:sp>
      <p:sp>
        <p:nvSpPr>
          <p:cNvPr id="3" name="Content Placeholder 2"/>
          <p:cNvSpPr>
            <a:spLocks noGrp="1"/>
          </p:cNvSpPr>
          <p:nvPr>
            <p:ph sz="half" idx="1"/>
          </p:nvPr>
        </p:nvSpPr>
        <p:spPr>
          <a:xfrm>
            <a:off x="519248" y="1447800"/>
            <a:ext cx="5487829" cy="2443746"/>
          </a:xfrm>
        </p:spPr>
        <p:txBody>
          <a:bodyPr/>
          <a:lstStyle>
            <a:lvl1pPr marL="341313" indent="-341313">
              <a:lnSpc>
                <a:spcPct val="90000"/>
              </a:lnSpc>
              <a:buSzPct val="80000"/>
              <a:buFont typeface="Arial" pitchFamily="34" charset="0"/>
              <a:buChar char="•"/>
              <a:defRPr sz="3200"/>
            </a:lvl1pPr>
            <a:lvl2pPr marL="627063" indent="-285750">
              <a:lnSpc>
                <a:spcPct val="90000"/>
              </a:lnSpc>
              <a:buSzPct val="80000"/>
              <a:buFont typeface="Arial" pitchFamily="34" charset="0"/>
              <a:buChar char="•"/>
              <a:defRPr sz="2800"/>
            </a:lvl2pPr>
            <a:lvl3pPr marL="914400" indent="-287338">
              <a:lnSpc>
                <a:spcPct val="90000"/>
              </a:lnSpc>
              <a:buSzPct val="80000"/>
              <a:buFont typeface="Arial" pitchFamily="34" charset="0"/>
              <a:buChar char="•"/>
              <a:defRPr sz="2400"/>
            </a:lvl3pPr>
            <a:lvl4pPr marL="1712913" indent="-225425">
              <a:lnSpc>
                <a:spcPct val="90000"/>
              </a:lnSpc>
              <a:buSzPct val="80000"/>
              <a:buFont typeface="Arial" pitchFamily="34" charset="0"/>
              <a:buChar char="•"/>
              <a:defRPr sz="2000"/>
            </a:lvl4pPr>
            <a:lvl5pPr marL="1944688" indent="-231775">
              <a:lnSpc>
                <a:spcPct val="90000"/>
              </a:lnSpc>
              <a:buSzPct val="80000"/>
              <a:buFont typeface="Arial" pitchFamily="34" charset="0"/>
              <a:buChar cha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3335" y="1447800"/>
            <a:ext cx="5487829" cy="2443746"/>
          </a:xfrm>
        </p:spPr>
        <p:txBody>
          <a:bodyPr/>
          <a:lstStyle>
            <a:lvl1pPr marL="457200" indent="-457200">
              <a:lnSpc>
                <a:spcPct val="90000"/>
              </a:lnSpc>
              <a:buSzPct val="80000"/>
              <a:buFont typeface="Arial" pitchFamily="34" charset="0"/>
              <a:buChar char="•"/>
              <a:defRPr lang="en-US" sz="3200" kern="1200" dirty="0" smtClean="0">
                <a:gradFill>
                  <a:gsLst>
                    <a:gs pos="0">
                      <a:srgbClr val="595959"/>
                    </a:gs>
                    <a:gs pos="86000">
                      <a:srgbClr val="595959"/>
                    </a:gs>
                  </a:gsLst>
                  <a:lin ang="5400000" scaled="0"/>
                </a:gradFill>
                <a:latin typeface="+mn-lt"/>
                <a:ea typeface="+mn-ea"/>
                <a:cs typeface="+mn-cs"/>
              </a:defRPr>
            </a:lvl1pPr>
            <a:lvl2pPr marL="798513" indent="-457200">
              <a:lnSpc>
                <a:spcPct val="90000"/>
              </a:lnSpc>
              <a:buSzPct val="80000"/>
              <a:buFont typeface="Arial" pitchFamily="34" charset="0"/>
              <a:buChar char="•"/>
              <a:defRPr lang="en-US" sz="2800" kern="1200" dirty="0" smtClean="0">
                <a:gradFill>
                  <a:gsLst>
                    <a:gs pos="0">
                      <a:srgbClr val="595959"/>
                    </a:gs>
                    <a:gs pos="86000">
                      <a:srgbClr val="595959"/>
                    </a:gs>
                  </a:gsLst>
                  <a:lin ang="5400000" scaled="0"/>
                </a:gradFill>
                <a:latin typeface="+mn-lt"/>
                <a:ea typeface="+mn-ea"/>
                <a:cs typeface="+mn-cs"/>
              </a:defRPr>
            </a:lvl2pPr>
            <a:lvl3pPr marL="969962" indent="-342900">
              <a:lnSpc>
                <a:spcPct val="90000"/>
              </a:lnSpc>
              <a:buSzPct val="80000"/>
              <a:buFont typeface="Arial" pitchFamily="34" charset="0"/>
              <a:buChar char="•"/>
              <a:defRPr lang="en-US" sz="2400" kern="1200" dirty="0" smtClean="0">
                <a:gradFill>
                  <a:gsLst>
                    <a:gs pos="0">
                      <a:srgbClr val="595959"/>
                    </a:gs>
                    <a:gs pos="86000">
                      <a:srgbClr val="595959"/>
                    </a:gs>
                  </a:gsLst>
                  <a:lin ang="5400000" scaled="0"/>
                </a:gradFill>
                <a:latin typeface="+mn-lt"/>
                <a:ea typeface="+mn-ea"/>
                <a:cs typeface="+mn-cs"/>
              </a:defRPr>
            </a:lvl3pPr>
            <a:lvl4pPr marL="1830388" indent="-342900">
              <a:lnSpc>
                <a:spcPct val="90000"/>
              </a:lnSpc>
              <a:buSzPct val="80000"/>
              <a:buFont typeface="Arial" pitchFamily="34" charset="0"/>
              <a:buChar char="•"/>
              <a:defRPr lang="en-US" sz="2000" kern="1200" dirty="0" smtClean="0">
                <a:gradFill>
                  <a:gsLst>
                    <a:gs pos="0">
                      <a:srgbClr val="595959"/>
                    </a:gs>
                    <a:gs pos="86000">
                      <a:srgbClr val="595959"/>
                    </a:gs>
                  </a:gsLst>
                  <a:lin ang="5400000" scaled="0"/>
                </a:gradFill>
                <a:latin typeface="+mn-lt"/>
                <a:ea typeface="+mn-ea"/>
                <a:cs typeface="+mn-cs"/>
              </a:defRPr>
            </a:lvl4pPr>
            <a:lvl5pPr marL="2055813" indent="-342900">
              <a:lnSpc>
                <a:spcPct val="90000"/>
              </a:lnSpc>
              <a:buSzPct val="80000"/>
              <a:buFont typeface="Arial" pitchFamily="34" charset="0"/>
              <a:buChar char="•"/>
              <a:defRPr lang="en-US" sz="2000" kern="1200" dirty="0">
                <a:gradFill>
                  <a:gsLst>
                    <a:gs pos="0">
                      <a:srgbClr val="595959"/>
                    </a:gs>
                    <a:gs pos="86000">
                      <a:srgbClr val="595959"/>
                    </a:gs>
                  </a:gsLst>
                  <a:lin ang="5400000" scaled="0"/>
                </a:gradFill>
                <a:latin typeface="+mn-lt"/>
                <a:ea typeface="+mn-ea"/>
                <a:cs typeface="+mn-cs"/>
              </a:defRPr>
            </a:lvl5pPr>
            <a:lvl6pPr>
              <a:defRPr sz="1800"/>
            </a:lvl6pPr>
            <a:lvl7pPr>
              <a:defRPr sz="1800"/>
            </a:lvl7pPr>
            <a:lvl8pPr>
              <a:defRPr sz="1800"/>
            </a:lvl8pPr>
            <a:lvl9pPr>
              <a:defRPr sz="1800"/>
            </a:lvl9pPr>
          </a:lstStyle>
          <a:p>
            <a:pPr marL="341313" lvl="0" indent="-341313" algn="l" defTabSz="914363" rtl="0" eaLnBrk="1" latinLnBrk="0" hangingPunct="1">
              <a:lnSpc>
                <a:spcPct val="90000"/>
              </a:lnSpc>
              <a:spcBef>
                <a:spcPct val="20000"/>
              </a:spcBef>
              <a:buSzPct val="80000"/>
              <a:buFont typeface="Arial" pitchFamily="34" charset="0"/>
              <a:buChar char="•"/>
            </a:pPr>
            <a:r>
              <a:rPr lang="en-US" smtClean="0"/>
              <a:t>Click to edit Master text styles</a:t>
            </a:r>
          </a:p>
          <a:p>
            <a:pPr marL="341313" lvl="1" indent="-341313" algn="l" defTabSz="914363" rtl="0" eaLnBrk="1" latinLnBrk="0" hangingPunct="1">
              <a:lnSpc>
                <a:spcPct val="90000"/>
              </a:lnSpc>
              <a:spcBef>
                <a:spcPct val="20000"/>
              </a:spcBef>
              <a:buSzPct val="80000"/>
              <a:buFont typeface="Arial" pitchFamily="34" charset="0"/>
              <a:buChar char="•"/>
            </a:pPr>
            <a:r>
              <a:rPr lang="en-US" smtClean="0"/>
              <a:t>Second level</a:t>
            </a:r>
          </a:p>
          <a:p>
            <a:pPr marL="341313" lvl="2" indent="-341313" algn="l" defTabSz="914363" rtl="0" eaLnBrk="1" latinLnBrk="0" hangingPunct="1">
              <a:lnSpc>
                <a:spcPct val="90000"/>
              </a:lnSpc>
              <a:spcBef>
                <a:spcPct val="20000"/>
              </a:spcBef>
              <a:buSzPct val="80000"/>
              <a:buFont typeface="Arial" pitchFamily="34" charset="0"/>
              <a:buChar char="•"/>
            </a:pPr>
            <a:r>
              <a:rPr lang="en-US" smtClean="0"/>
              <a:t>Third level</a:t>
            </a:r>
          </a:p>
          <a:p>
            <a:pPr marL="341313" lvl="3" indent="-341313" algn="l" defTabSz="914363" rtl="0" eaLnBrk="1" latinLnBrk="0" hangingPunct="1">
              <a:lnSpc>
                <a:spcPct val="90000"/>
              </a:lnSpc>
              <a:spcBef>
                <a:spcPct val="20000"/>
              </a:spcBef>
              <a:buSzPct val="80000"/>
              <a:buFont typeface="Arial" pitchFamily="34" charset="0"/>
              <a:buChar char="•"/>
            </a:pPr>
            <a:r>
              <a:rPr lang="en-US" smtClean="0"/>
              <a:t>Fourth level</a:t>
            </a:r>
          </a:p>
          <a:p>
            <a:pPr marL="341313" lvl="4" indent="-341313" algn="l" defTabSz="914363" rtl="0" eaLnBrk="1" latinLnBrk="0" hangingPunct="1">
              <a:lnSpc>
                <a:spcPct val="90000"/>
              </a:lnSpc>
              <a:spcBef>
                <a:spcPct val="20000"/>
              </a:spcBef>
              <a:buSzPct val="80000"/>
              <a:buFont typeface="Arial" pitchFamily="34" charset="0"/>
              <a:buChar char="•"/>
            </a:pPr>
            <a:r>
              <a:rPr lang="en-US" smtClean="0"/>
              <a:t>Fifth level</a:t>
            </a:r>
            <a:endParaRPr lang="en-US" dirty="0"/>
          </a:p>
        </p:txBody>
      </p:sp>
      <p:pic>
        <p:nvPicPr>
          <p:cNvPr id="5" name="Picture 4"/>
          <p:cNvPicPr>
            <a:picLocks noChangeAspect="1"/>
          </p:cNvPicPr>
          <p:nvPr/>
        </p:nvPicPr>
        <p:blipFill>
          <a:blip r:embed="rId2" cstate="print">
            <a:duotone>
              <a:prstClr val="black"/>
              <a:schemeClr val="tx2">
                <a:tint val="45000"/>
                <a:satMod val="400000"/>
              </a:schemeClr>
            </a:duotone>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18804" y="6372547"/>
            <a:ext cx="1682359" cy="195501"/>
          </a:xfrm>
          <a:prstGeom prst="rect">
            <a:avLst/>
          </a:prstGeom>
        </p:spPr>
      </p:pic>
    </p:spTree>
    <p:extLst>
      <p:ext uri="{BB962C8B-B14F-4D97-AF65-F5344CB8AC3E}">
        <p14:creationId xmlns:p14="http://schemas.microsoft.com/office/powerpoint/2010/main" val="3451869607"/>
      </p:ext>
    </p:extLst>
  </p:cSld>
  <p:clrMapOvr>
    <a:masterClrMapping/>
  </p:clrMapOvr>
  <p:transition>
    <p:fade/>
  </p:transition>
  <p:timing>
    <p:tnLst>
      <p:par>
        <p:cTn id="1" dur="indefinite" restart="never" nodeType="tmRoot"/>
      </p:par>
    </p:tnLst>
  </p:timing>
</p:sldLayout>
</file>

<file path=ppt/slideLayouts/slideLayout1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19248" y="228601"/>
            <a:ext cx="11151917" cy="747897"/>
          </a:xfrm>
        </p:spPr>
        <p:txBody>
          <a:bodyPr/>
          <a:lstStyle>
            <a:lvl1pPr>
              <a:defRPr sz="5400"/>
            </a:lvl1pPr>
          </a:lstStyle>
          <a:p>
            <a:r>
              <a:rPr lang="en-US" smtClean="0"/>
              <a:t>Click to edit Master title style</a:t>
            </a:r>
            <a:endParaRPr lang="en-US" dirty="0"/>
          </a:p>
        </p:txBody>
      </p:sp>
      <p:pic>
        <p:nvPicPr>
          <p:cNvPr id="3" name="Picture 2"/>
          <p:cNvPicPr>
            <a:picLocks noChangeAspect="1"/>
          </p:cNvPicPr>
          <p:nvPr/>
        </p:nvPicPr>
        <p:blipFill>
          <a:blip r:embed="rId4" cstate="print">
            <a:duotone>
              <a:prstClr val="black"/>
              <a:schemeClr val="tx2">
                <a:tint val="45000"/>
                <a:satMod val="400000"/>
              </a:schemeClr>
            </a:duotone>
            <a:extLst>
              <a:ext uri="{BEBA8EAE-BF5A-486C-A8C5-ECC9F3942E4B}">
                <a14:imgProps xmlns:a14="http://schemas.microsoft.com/office/drawing/2010/main">
                  <a14:imgLayer r:embed="rId5">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18804" y="6372547"/>
            <a:ext cx="1682359" cy="195501"/>
          </a:xfrm>
          <a:prstGeom prst="rect">
            <a:avLst/>
          </a:prstGeom>
        </p:spPr>
      </p:pic>
      <p:graphicFrame>
        <p:nvGraphicFramePr>
          <p:cNvPr id="4" name="Object 3" hidden="1"/>
          <p:cNvGraphicFramePr>
            <a:graphicFrameLocks noChangeAspect="1"/>
          </p:cNvGraphicFramePr>
          <p:nvPr userDrawn="1">
            <p:custDataLst>
              <p:tags r:id="rId2"/>
            </p:custDataLst>
            <p:extLst/>
          </p:nvPr>
        </p:nvGraphicFramePr>
        <p:xfrm>
          <a:off x="0" y="0"/>
          <a:ext cx="158791" cy="158750"/>
        </p:xfrm>
        <a:graphic>
          <a:graphicData uri="http://schemas.openxmlformats.org/presentationml/2006/ole">
            <mc:AlternateContent xmlns:mc="http://schemas.openxmlformats.org/markup-compatibility/2006">
              <mc:Choice xmlns:v="urn:schemas-microsoft-com:vml" Requires="v">
                <p:oleObj spid="_x0000_s16395" name="think-cell Slide" r:id="rId6" imgW="270" imgH="270" progId="TCLayout.ActiveDocument.1">
                  <p:embed/>
                </p:oleObj>
              </mc:Choice>
              <mc:Fallback>
                <p:oleObj name="think-cell Slide" r:id="rId6" imgW="270" imgH="270" progId="TCLayout.ActiveDocument.1">
                  <p:embed/>
                  <p:pic>
                    <p:nvPicPr>
                      <p:cNvPr id="0" name=""/>
                      <p:cNvPicPr/>
                      <p:nvPr/>
                    </p:nvPicPr>
                    <p:blipFill>
                      <a:blip r:embed="rId7"/>
                      <a:stretch>
                        <a:fillRect/>
                      </a:stretch>
                    </p:blipFill>
                    <p:spPr>
                      <a:xfrm>
                        <a:off x="0" y="0"/>
                        <a:ext cx="158791" cy="158750"/>
                      </a:xfrm>
                      <a:prstGeom prst="rect">
                        <a:avLst/>
                      </a:prstGeom>
                    </p:spPr>
                  </p:pic>
                </p:oleObj>
              </mc:Fallback>
            </mc:AlternateContent>
          </a:graphicData>
        </a:graphic>
      </p:graphicFrame>
    </p:spTree>
    <p:extLst>
      <p:ext uri="{BB962C8B-B14F-4D97-AF65-F5344CB8AC3E}">
        <p14:creationId xmlns:p14="http://schemas.microsoft.com/office/powerpoint/2010/main" val="2167157789"/>
      </p:ext>
    </p:extLst>
  </p:cSld>
  <p:clrMapOvr>
    <a:masterClrMapping/>
  </p:clrMapOvr>
  <p:transition>
    <p:fade/>
  </p:transition>
  <p:timing>
    <p:tnLst>
      <p:par>
        <p:cTn id="1" dur="indefinite" restart="never" nodeType="tmRoot"/>
      </p:par>
    </p:tnLst>
  </p:timing>
</p:sldLayout>
</file>

<file path=ppt/slideLayouts/slideLayout1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1"/>
          <p:cNvPicPr>
            <a:picLocks noChangeAspect="1"/>
          </p:cNvPicPr>
          <p:nvPr/>
        </p:nvPicPr>
        <p:blipFill>
          <a:blip r:embed="rId4" cstate="print">
            <a:duotone>
              <a:prstClr val="black"/>
              <a:schemeClr val="tx2">
                <a:tint val="45000"/>
                <a:satMod val="400000"/>
              </a:schemeClr>
            </a:duotone>
            <a:extLst>
              <a:ext uri="{BEBA8EAE-BF5A-486C-A8C5-ECC9F3942E4B}">
                <a14:imgProps xmlns:a14="http://schemas.microsoft.com/office/drawing/2010/main">
                  <a14:imgLayer r:embed="rId5">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18804" y="6372547"/>
            <a:ext cx="1682359" cy="195501"/>
          </a:xfrm>
          <a:prstGeom prst="rect">
            <a:avLst/>
          </a:prstGeom>
        </p:spPr>
      </p:pic>
      <p:graphicFrame>
        <p:nvGraphicFramePr>
          <p:cNvPr id="3" name="Object 2" hidden="1"/>
          <p:cNvGraphicFramePr>
            <a:graphicFrameLocks noChangeAspect="1"/>
          </p:cNvGraphicFramePr>
          <p:nvPr userDrawn="1">
            <p:custDataLst>
              <p:tags r:id="rId2"/>
            </p:custDataLst>
            <p:extLst/>
          </p:nvPr>
        </p:nvGraphicFramePr>
        <p:xfrm>
          <a:off x="0" y="0"/>
          <a:ext cx="158791" cy="158750"/>
        </p:xfrm>
        <a:graphic>
          <a:graphicData uri="http://schemas.openxmlformats.org/presentationml/2006/ole">
            <mc:AlternateContent xmlns:mc="http://schemas.openxmlformats.org/markup-compatibility/2006">
              <mc:Choice xmlns:v="urn:schemas-microsoft-com:vml" Requires="v">
                <p:oleObj spid="_x0000_s17419" name="think-cell Slide" r:id="rId6" imgW="270" imgH="270" progId="TCLayout.ActiveDocument.1">
                  <p:embed/>
                </p:oleObj>
              </mc:Choice>
              <mc:Fallback>
                <p:oleObj name="think-cell Slide" r:id="rId6" imgW="270" imgH="270" progId="TCLayout.ActiveDocument.1">
                  <p:embed/>
                  <p:pic>
                    <p:nvPicPr>
                      <p:cNvPr id="0" name=""/>
                      <p:cNvPicPr/>
                      <p:nvPr/>
                    </p:nvPicPr>
                    <p:blipFill>
                      <a:blip r:embed="rId7"/>
                      <a:stretch>
                        <a:fillRect/>
                      </a:stretch>
                    </p:blipFill>
                    <p:spPr>
                      <a:xfrm>
                        <a:off x="0" y="0"/>
                        <a:ext cx="158791" cy="158750"/>
                      </a:xfrm>
                      <a:prstGeom prst="rect">
                        <a:avLst/>
                      </a:prstGeom>
                    </p:spPr>
                  </p:pic>
                </p:oleObj>
              </mc:Fallback>
            </mc:AlternateContent>
          </a:graphicData>
        </a:graphic>
      </p:graphicFrame>
    </p:spTree>
    <p:extLst>
      <p:ext uri="{BB962C8B-B14F-4D97-AF65-F5344CB8AC3E}">
        <p14:creationId xmlns:p14="http://schemas.microsoft.com/office/powerpoint/2010/main" val="169218570"/>
      </p:ext>
    </p:extLst>
  </p:cSld>
  <p:clrMapOvr>
    <a:masterClrMapping/>
  </p:clrMapOvr>
  <p:transition>
    <p:fade/>
  </p:transition>
  <p:timing>
    <p:tnLst>
      <p:par>
        <p:cTn id="1" dur="indefinite" restart="never" nodeType="tmRoot"/>
      </p:par>
    </p:tnLst>
  </p:timing>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p:cSld name="Agenda">
    <p:bg>
      <p:bgPr>
        <a:solidFill>
          <a:schemeClr val="bg1"/>
        </a:solidFill>
        <a:effectLst/>
      </p:bgPr>
    </p:bg>
    <p:spTree>
      <p:nvGrpSpPr>
        <p:cNvPr id="1" name=""/>
        <p:cNvGrpSpPr/>
        <p:nvPr/>
      </p:nvGrpSpPr>
      <p:grpSpPr>
        <a:xfrm>
          <a:off x="0" y="0"/>
          <a:ext cx="0" cy="0"/>
          <a:chOff x="0" y="0"/>
          <a:chExt cx="0" cy="0"/>
        </a:xfrm>
      </p:grpSpPr>
      <p:sp>
        <p:nvSpPr>
          <p:cNvPr id="19" name="Rectangle 18"/>
          <p:cNvSpPr/>
          <p:nvPr/>
        </p:nvSpPr>
        <p:spPr bwMode="auto">
          <a:xfrm>
            <a:off x="519248" y="1447800"/>
            <a:ext cx="11151916" cy="5181600"/>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04" tIns="45703" rIns="91404" bIns="45703" numCol="1" spcCol="0" rtlCol="0" anchor="ctr" anchorCtr="0" compatLnSpc="1">
            <a:prstTxWarp prst="textNoShape">
              <a:avLst/>
            </a:prstTxWarp>
          </a:bodyPr>
          <a:lstStyle/>
          <a:p>
            <a:pPr algn="ctr" defTabSz="913788"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2" name="Title 1"/>
          <p:cNvSpPr>
            <a:spLocks noGrp="1"/>
          </p:cNvSpPr>
          <p:nvPr>
            <p:ph type="title"/>
          </p:nvPr>
        </p:nvSpPr>
        <p:spPr/>
        <p:txBody>
          <a:bodyPr/>
          <a:lstStyle>
            <a:lvl1pPr algn="l" defTabSz="914363" rtl="0" eaLnBrk="1" latinLnBrk="0" hangingPunct="1">
              <a:lnSpc>
                <a:spcPct val="90000"/>
              </a:lnSpc>
              <a:spcBef>
                <a:spcPct val="0"/>
              </a:spcBef>
              <a:buNone/>
              <a:defRPr lang="en-US" sz="5400" b="0" kern="1200" cap="none" spc="-100" baseline="0" dirty="0">
                <a:ln w="3175">
                  <a:noFill/>
                </a:ln>
                <a:gradFill flip="none" rotWithShape="1">
                  <a:gsLst>
                    <a:gs pos="0">
                      <a:srgbClr val="595959"/>
                    </a:gs>
                    <a:gs pos="86000">
                      <a:srgbClr val="595959"/>
                    </a:gs>
                  </a:gsLst>
                  <a:lin ang="5400000" scaled="0"/>
                  <a:tileRect/>
                </a:gradFill>
                <a:effectLst/>
                <a:latin typeface="Segoe UI Light" pitchFamily="34" charset="0"/>
                <a:ea typeface="+mn-ea"/>
                <a:cs typeface="Arial" charset="0"/>
              </a:defRPr>
            </a:lvl1pPr>
          </a:lstStyle>
          <a:p>
            <a:r>
              <a:rPr lang="en-US" smtClean="0"/>
              <a:t>Click to edit Master title style</a:t>
            </a:r>
            <a:endParaRPr lang="en-US" dirty="0"/>
          </a:p>
        </p:txBody>
      </p:sp>
      <p:sp>
        <p:nvSpPr>
          <p:cNvPr id="5" name="Text Placeholder 4"/>
          <p:cNvSpPr>
            <a:spLocks noGrp="1"/>
          </p:cNvSpPr>
          <p:nvPr>
            <p:ph type="body" sz="quarter" idx="11"/>
          </p:nvPr>
        </p:nvSpPr>
        <p:spPr>
          <a:xfrm>
            <a:off x="3474709" y="3417661"/>
            <a:ext cx="6947121" cy="1241878"/>
          </a:xfrm>
        </p:spPr>
        <p:txBody>
          <a:bodyPr lIns="182880" tIns="182880" anchor="ctr" anchorCtr="0"/>
          <a:lstStyle>
            <a:lvl1pPr marL="574675" indent="-571500">
              <a:spcAft>
                <a:spcPts val="1200"/>
              </a:spcAft>
              <a:buNone/>
              <a:defRPr lang="en-US" sz="4400" kern="1200" spc="-100" baseline="0" dirty="0" smtClean="0">
                <a:gradFill>
                  <a:gsLst>
                    <a:gs pos="0">
                      <a:srgbClr val="595959"/>
                    </a:gs>
                    <a:gs pos="86000">
                      <a:srgbClr val="595959"/>
                    </a:gs>
                  </a:gsLst>
                  <a:lin ang="5400000" scaled="0"/>
                </a:gradFill>
                <a:latin typeface="Segoe UI Light" pitchFamily="34" charset="0"/>
                <a:ea typeface="+mn-ea"/>
                <a:cs typeface="+mn-cs"/>
              </a:defRPr>
            </a:lvl1pPr>
            <a:lvl2pPr marL="346075" indent="-342900">
              <a:buFont typeface="Arial" pitchFamily="34" charset="0"/>
              <a:buNone/>
              <a:defRPr lang="en-US" sz="2400" kern="1200" spc="-50" baseline="0" dirty="0">
                <a:gradFill>
                  <a:gsLst>
                    <a:gs pos="0">
                      <a:srgbClr val="595959"/>
                    </a:gs>
                    <a:gs pos="86000">
                      <a:srgbClr val="595959"/>
                    </a:gs>
                  </a:gsLst>
                  <a:lin ang="5400000" scaled="0"/>
                </a:gradFill>
                <a:latin typeface="+mn-lt"/>
                <a:ea typeface="+mn-ea"/>
                <a:cs typeface="+mn-cs"/>
              </a:defRPr>
            </a:lvl2pPr>
          </a:lstStyle>
          <a:p>
            <a:pPr marL="3175" lvl="0" indent="0" algn="l" defTabSz="914363" rtl="0" eaLnBrk="1" latinLnBrk="0" hangingPunct="1">
              <a:lnSpc>
                <a:spcPct val="90000"/>
              </a:lnSpc>
              <a:spcBef>
                <a:spcPts val="0"/>
              </a:spcBef>
              <a:spcAft>
                <a:spcPts val="900"/>
              </a:spcAft>
              <a:buSzPct val="80000"/>
            </a:pPr>
            <a:r>
              <a:rPr lang="en-US" smtClean="0"/>
              <a:t>Click to edit Master text styles</a:t>
            </a:r>
          </a:p>
          <a:p>
            <a:pPr marL="3175" lvl="1" indent="0" algn="l" defTabSz="914363" rtl="0" eaLnBrk="1" latinLnBrk="0" hangingPunct="1">
              <a:lnSpc>
                <a:spcPct val="90000"/>
              </a:lnSpc>
              <a:spcBef>
                <a:spcPts val="0"/>
              </a:spcBef>
              <a:spcAft>
                <a:spcPts val="900"/>
              </a:spcAft>
              <a:buSzPct val="80000"/>
            </a:pPr>
            <a:r>
              <a:rPr lang="en-US" smtClean="0"/>
              <a:t>Second level</a:t>
            </a:r>
          </a:p>
        </p:txBody>
      </p:sp>
      <p:sp>
        <p:nvSpPr>
          <p:cNvPr id="18" name="Freeform 105"/>
          <p:cNvSpPr>
            <a:spLocks/>
          </p:cNvSpPr>
          <p:nvPr/>
        </p:nvSpPr>
        <p:spPr bwMode="black">
          <a:xfrm>
            <a:off x="1200486" y="2133600"/>
            <a:ext cx="1865546" cy="3810000"/>
          </a:xfrm>
          <a:custGeom>
            <a:avLst/>
            <a:gdLst>
              <a:gd name="T0" fmla="*/ 38 w 42"/>
              <a:gd name="T1" fmla="*/ 23 h 86"/>
              <a:gd name="T2" fmla="*/ 35 w 42"/>
              <a:gd name="T3" fmla="*/ 27 h 86"/>
              <a:gd name="T4" fmla="*/ 35 w 42"/>
              <a:gd name="T5" fmla="*/ 65 h 86"/>
              <a:gd name="T6" fmla="*/ 21 w 42"/>
              <a:gd name="T7" fmla="*/ 79 h 86"/>
              <a:gd name="T8" fmla="*/ 7 w 42"/>
              <a:gd name="T9" fmla="*/ 65 h 86"/>
              <a:gd name="T10" fmla="*/ 7 w 42"/>
              <a:gd name="T11" fmla="*/ 16 h 86"/>
              <a:gd name="T12" fmla="*/ 16 w 42"/>
              <a:gd name="T13" fmla="*/ 7 h 86"/>
              <a:gd name="T14" fmla="*/ 25 w 42"/>
              <a:gd name="T15" fmla="*/ 16 h 86"/>
              <a:gd name="T16" fmla="*/ 25 w 42"/>
              <a:gd name="T17" fmla="*/ 16 h 86"/>
              <a:gd name="T18" fmla="*/ 25 w 42"/>
              <a:gd name="T19" fmla="*/ 54 h 86"/>
              <a:gd name="T20" fmla="*/ 22 w 42"/>
              <a:gd name="T21" fmla="*/ 58 h 86"/>
              <a:gd name="T22" fmla="*/ 18 w 42"/>
              <a:gd name="T23" fmla="*/ 54 h 86"/>
              <a:gd name="T24" fmla="*/ 18 w 42"/>
              <a:gd name="T25" fmla="*/ 25 h 86"/>
              <a:gd name="T26" fmla="*/ 14 w 42"/>
              <a:gd name="T27" fmla="*/ 22 h 86"/>
              <a:gd name="T28" fmla="*/ 11 w 42"/>
              <a:gd name="T29" fmla="*/ 25 h 86"/>
              <a:gd name="T30" fmla="*/ 11 w 42"/>
              <a:gd name="T31" fmla="*/ 54 h 86"/>
              <a:gd name="T32" fmla="*/ 22 w 42"/>
              <a:gd name="T33" fmla="*/ 65 h 86"/>
              <a:gd name="T34" fmla="*/ 32 w 42"/>
              <a:gd name="T35" fmla="*/ 54 h 86"/>
              <a:gd name="T36" fmla="*/ 32 w 42"/>
              <a:gd name="T37" fmla="*/ 16 h 86"/>
              <a:gd name="T38" fmla="*/ 32 w 42"/>
              <a:gd name="T39" fmla="*/ 16 h 86"/>
              <a:gd name="T40" fmla="*/ 16 w 42"/>
              <a:gd name="T41" fmla="*/ 0 h 86"/>
              <a:gd name="T42" fmla="*/ 0 w 42"/>
              <a:gd name="T43" fmla="*/ 16 h 86"/>
              <a:gd name="T44" fmla="*/ 0 w 42"/>
              <a:gd name="T45" fmla="*/ 65 h 86"/>
              <a:gd name="T46" fmla="*/ 21 w 42"/>
              <a:gd name="T47" fmla="*/ 86 h 86"/>
              <a:gd name="T48" fmla="*/ 42 w 42"/>
              <a:gd name="T49" fmla="*/ 65 h 86"/>
              <a:gd name="T50" fmla="*/ 42 w 42"/>
              <a:gd name="T51" fmla="*/ 65 h 86"/>
              <a:gd name="T52" fmla="*/ 42 w 42"/>
              <a:gd name="T53" fmla="*/ 27 h 86"/>
              <a:gd name="T54" fmla="*/ 38 w 42"/>
              <a:gd name="T55" fmla="*/ 2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 h="86">
                <a:moveTo>
                  <a:pt x="38" y="23"/>
                </a:moveTo>
                <a:cubicBezTo>
                  <a:pt x="36" y="23"/>
                  <a:pt x="35" y="25"/>
                  <a:pt x="35" y="27"/>
                </a:cubicBezTo>
                <a:cubicBezTo>
                  <a:pt x="35" y="65"/>
                  <a:pt x="35" y="65"/>
                  <a:pt x="35" y="65"/>
                </a:cubicBezTo>
                <a:cubicBezTo>
                  <a:pt x="35" y="73"/>
                  <a:pt x="29" y="79"/>
                  <a:pt x="21" y="79"/>
                </a:cubicBezTo>
                <a:cubicBezTo>
                  <a:pt x="13" y="79"/>
                  <a:pt x="7" y="73"/>
                  <a:pt x="7" y="65"/>
                </a:cubicBezTo>
                <a:cubicBezTo>
                  <a:pt x="7" y="16"/>
                  <a:pt x="7" y="16"/>
                  <a:pt x="7" y="16"/>
                </a:cubicBezTo>
                <a:cubicBezTo>
                  <a:pt x="7" y="11"/>
                  <a:pt x="11" y="7"/>
                  <a:pt x="16" y="7"/>
                </a:cubicBezTo>
                <a:cubicBezTo>
                  <a:pt x="21" y="7"/>
                  <a:pt x="25" y="11"/>
                  <a:pt x="25" y="16"/>
                </a:cubicBezTo>
                <a:cubicBezTo>
                  <a:pt x="25" y="16"/>
                  <a:pt x="25" y="16"/>
                  <a:pt x="25" y="16"/>
                </a:cubicBezTo>
                <a:cubicBezTo>
                  <a:pt x="25" y="54"/>
                  <a:pt x="25" y="54"/>
                  <a:pt x="25" y="54"/>
                </a:cubicBezTo>
                <a:cubicBezTo>
                  <a:pt x="25" y="56"/>
                  <a:pt x="23" y="58"/>
                  <a:pt x="22" y="58"/>
                </a:cubicBezTo>
                <a:cubicBezTo>
                  <a:pt x="20" y="58"/>
                  <a:pt x="18" y="56"/>
                  <a:pt x="18" y="54"/>
                </a:cubicBezTo>
                <a:cubicBezTo>
                  <a:pt x="18" y="25"/>
                  <a:pt x="18" y="25"/>
                  <a:pt x="18" y="25"/>
                </a:cubicBezTo>
                <a:cubicBezTo>
                  <a:pt x="18" y="23"/>
                  <a:pt x="16" y="22"/>
                  <a:pt x="14" y="22"/>
                </a:cubicBezTo>
                <a:cubicBezTo>
                  <a:pt x="12" y="22"/>
                  <a:pt x="11" y="23"/>
                  <a:pt x="11" y="25"/>
                </a:cubicBezTo>
                <a:cubicBezTo>
                  <a:pt x="11" y="54"/>
                  <a:pt x="11" y="54"/>
                  <a:pt x="11" y="54"/>
                </a:cubicBezTo>
                <a:cubicBezTo>
                  <a:pt x="11" y="60"/>
                  <a:pt x="16" y="65"/>
                  <a:pt x="22" y="65"/>
                </a:cubicBezTo>
                <a:cubicBezTo>
                  <a:pt x="27" y="65"/>
                  <a:pt x="32" y="60"/>
                  <a:pt x="32" y="54"/>
                </a:cubicBezTo>
                <a:cubicBezTo>
                  <a:pt x="32" y="16"/>
                  <a:pt x="32" y="16"/>
                  <a:pt x="32" y="16"/>
                </a:cubicBezTo>
                <a:cubicBezTo>
                  <a:pt x="32" y="16"/>
                  <a:pt x="32" y="16"/>
                  <a:pt x="32" y="16"/>
                </a:cubicBezTo>
                <a:cubicBezTo>
                  <a:pt x="32" y="7"/>
                  <a:pt x="25" y="0"/>
                  <a:pt x="16" y="0"/>
                </a:cubicBezTo>
                <a:cubicBezTo>
                  <a:pt x="7" y="0"/>
                  <a:pt x="0" y="7"/>
                  <a:pt x="0" y="16"/>
                </a:cubicBezTo>
                <a:cubicBezTo>
                  <a:pt x="0" y="65"/>
                  <a:pt x="0" y="65"/>
                  <a:pt x="0" y="65"/>
                </a:cubicBezTo>
                <a:cubicBezTo>
                  <a:pt x="0" y="77"/>
                  <a:pt x="10" y="86"/>
                  <a:pt x="21" y="86"/>
                </a:cubicBezTo>
                <a:cubicBezTo>
                  <a:pt x="33" y="86"/>
                  <a:pt x="42" y="77"/>
                  <a:pt x="42" y="65"/>
                </a:cubicBezTo>
                <a:cubicBezTo>
                  <a:pt x="42" y="65"/>
                  <a:pt x="42" y="65"/>
                  <a:pt x="42" y="65"/>
                </a:cubicBezTo>
                <a:cubicBezTo>
                  <a:pt x="42" y="27"/>
                  <a:pt x="42" y="27"/>
                  <a:pt x="42" y="27"/>
                </a:cubicBezTo>
                <a:cubicBezTo>
                  <a:pt x="42" y="25"/>
                  <a:pt x="40" y="23"/>
                  <a:pt x="38" y="23"/>
                </a:cubicBezTo>
              </a:path>
            </a:pathLst>
          </a:custGeom>
          <a:solidFill>
            <a:schemeClr val="accent2"/>
          </a:solidFill>
          <a:ln>
            <a:noFill/>
          </a:ln>
          <a:extLst/>
        </p:spPr>
        <p:txBody>
          <a:bodyPr vert="horz" wrap="square" lIns="82305" tIns="41153" rIns="82305" bIns="41153" numCol="1" anchor="t" anchorCtr="0" compatLnSpc="1">
            <a:prstTxWarp prst="textNoShape">
              <a:avLst/>
            </a:prstTxWarp>
          </a:bodyPr>
          <a:lstStyle/>
          <a:p>
            <a:pPr defTabSz="1218987"/>
            <a:endParaRPr lang="en-US" sz="1600">
              <a:solidFill>
                <a:srgbClr val="292929"/>
              </a:solidFill>
            </a:endParaRPr>
          </a:p>
        </p:txBody>
      </p:sp>
      <p:graphicFrame>
        <p:nvGraphicFramePr>
          <p:cNvPr id="6" name="Object 5" hidden="1"/>
          <p:cNvGraphicFramePr>
            <a:graphicFrameLocks noChangeAspect="1"/>
          </p:cNvGraphicFramePr>
          <p:nvPr userDrawn="1">
            <p:custDataLst>
              <p:tags r:id="rId2"/>
            </p:custDataLst>
            <p:extLst/>
          </p:nvPr>
        </p:nvGraphicFramePr>
        <p:xfrm>
          <a:off x="0" y="0"/>
          <a:ext cx="158791" cy="158750"/>
        </p:xfrm>
        <a:graphic>
          <a:graphicData uri="http://schemas.openxmlformats.org/presentationml/2006/ole">
            <mc:AlternateContent xmlns:mc="http://schemas.openxmlformats.org/markup-compatibility/2006">
              <mc:Choice xmlns:v="urn:schemas-microsoft-com:vml" Requires="v">
                <p:oleObj spid="_x0000_s18443" name="think-cell Slide" r:id="rId6" imgW="270" imgH="270" progId="TCLayout.ActiveDocument.1">
                  <p:embed/>
                </p:oleObj>
              </mc:Choice>
              <mc:Fallback>
                <p:oleObj name="think-cell Slide" r:id="rId6" imgW="270" imgH="270" progId="TCLayout.ActiveDocument.1">
                  <p:embed/>
                  <p:pic>
                    <p:nvPicPr>
                      <p:cNvPr id="0" name=""/>
                      <p:cNvPicPr/>
                      <p:nvPr/>
                    </p:nvPicPr>
                    <p:blipFill>
                      <a:blip r:embed="rId7"/>
                      <a:stretch>
                        <a:fillRect/>
                      </a:stretch>
                    </p:blipFill>
                    <p:spPr>
                      <a:xfrm>
                        <a:off x="0" y="0"/>
                        <a:ext cx="158791" cy="158750"/>
                      </a:xfrm>
                      <a:prstGeom prst="rect">
                        <a:avLst/>
                      </a:prstGeom>
                    </p:spPr>
                  </p:pic>
                </p:oleObj>
              </mc:Fallback>
            </mc:AlternateContent>
          </a:graphicData>
        </a:graphic>
      </p:graphicFrame>
      <p:sp>
        <p:nvSpPr>
          <p:cNvPr id="7" name="Rectangle 6"/>
          <p:cNvSpPr/>
          <p:nvPr userDrawn="1">
            <p:custDataLst>
              <p:tags r:id="rId3"/>
            </p:custDataLst>
          </p:nvPr>
        </p:nvSpPr>
        <p:spPr bwMode="auto">
          <a:xfrm>
            <a:off x="519248" y="1447800"/>
            <a:ext cx="11151916" cy="5181600"/>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04" tIns="45703" rIns="91404" bIns="45703" numCol="1" spcCol="0" rtlCol="0" anchor="ctr" anchorCtr="0" compatLnSpc="1">
            <a:prstTxWarp prst="textNoShape">
              <a:avLst/>
            </a:prstTxWarp>
          </a:bodyPr>
          <a:lstStyle/>
          <a:p>
            <a:pPr algn="ctr" defTabSz="913788"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8" name="Freeform 105"/>
          <p:cNvSpPr>
            <a:spLocks/>
          </p:cNvSpPr>
          <p:nvPr userDrawn="1">
            <p:custDataLst>
              <p:tags r:id="rId4"/>
            </p:custDataLst>
          </p:nvPr>
        </p:nvSpPr>
        <p:spPr bwMode="black">
          <a:xfrm>
            <a:off x="1200486" y="2133600"/>
            <a:ext cx="1865546" cy="3810000"/>
          </a:xfrm>
          <a:custGeom>
            <a:avLst/>
            <a:gdLst>
              <a:gd name="T0" fmla="*/ 38 w 42"/>
              <a:gd name="T1" fmla="*/ 23 h 86"/>
              <a:gd name="T2" fmla="*/ 35 w 42"/>
              <a:gd name="T3" fmla="*/ 27 h 86"/>
              <a:gd name="T4" fmla="*/ 35 w 42"/>
              <a:gd name="T5" fmla="*/ 65 h 86"/>
              <a:gd name="T6" fmla="*/ 21 w 42"/>
              <a:gd name="T7" fmla="*/ 79 h 86"/>
              <a:gd name="T8" fmla="*/ 7 w 42"/>
              <a:gd name="T9" fmla="*/ 65 h 86"/>
              <a:gd name="T10" fmla="*/ 7 w 42"/>
              <a:gd name="T11" fmla="*/ 16 h 86"/>
              <a:gd name="T12" fmla="*/ 16 w 42"/>
              <a:gd name="T13" fmla="*/ 7 h 86"/>
              <a:gd name="T14" fmla="*/ 25 w 42"/>
              <a:gd name="T15" fmla="*/ 16 h 86"/>
              <a:gd name="T16" fmla="*/ 25 w 42"/>
              <a:gd name="T17" fmla="*/ 16 h 86"/>
              <a:gd name="T18" fmla="*/ 25 w 42"/>
              <a:gd name="T19" fmla="*/ 54 h 86"/>
              <a:gd name="T20" fmla="*/ 22 w 42"/>
              <a:gd name="T21" fmla="*/ 58 h 86"/>
              <a:gd name="T22" fmla="*/ 18 w 42"/>
              <a:gd name="T23" fmla="*/ 54 h 86"/>
              <a:gd name="T24" fmla="*/ 18 w 42"/>
              <a:gd name="T25" fmla="*/ 25 h 86"/>
              <a:gd name="T26" fmla="*/ 14 w 42"/>
              <a:gd name="T27" fmla="*/ 22 h 86"/>
              <a:gd name="T28" fmla="*/ 11 w 42"/>
              <a:gd name="T29" fmla="*/ 25 h 86"/>
              <a:gd name="T30" fmla="*/ 11 w 42"/>
              <a:gd name="T31" fmla="*/ 54 h 86"/>
              <a:gd name="T32" fmla="*/ 22 w 42"/>
              <a:gd name="T33" fmla="*/ 65 h 86"/>
              <a:gd name="T34" fmla="*/ 32 w 42"/>
              <a:gd name="T35" fmla="*/ 54 h 86"/>
              <a:gd name="T36" fmla="*/ 32 w 42"/>
              <a:gd name="T37" fmla="*/ 16 h 86"/>
              <a:gd name="T38" fmla="*/ 32 w 42"/>
              <a:gd name="T39" fmla="*/ 16 h 86"/>
              <a:gd name="T40" fmla="*/ 16 w 42"/>
              <a:gd name="T41" fmla="*/ 0 h 86"/>
              <a:gd name="T42" fmla="*/ 0 w 42"/>
              <a:gd name="T43" fmla="*/ 16 h 86"/>
              <a:gd name="T44" fmla="*/ 0 w 42"/>
              <a:gd name="T45" fmla="*/ 65 h 86"/>
              <a:gd name="T46" fmla="*/ 21 w 42"/>
              <a:gd name="T47" fmla="*/ 86 h 86"/>
              <a:gd name="T48" fmla="*/ 42 w 42"/>
              <a:gd name="T49" fmla="*/ 65 h 86"/>
              <a:gd name="T50" fmla="*/ 42 w 42"/>
              <a:gd name="T51" fmla="*/ 65 h 86"/>
              <a:gd name="T52" fmla="*/ 42 w 42"/>
              <a:gd name="T53" fmla="*/ 27 h 86"/>
              <a:gd name="T54" fmla="*/ 38 w 42"/>
              <a:gd name="T55" fmla="*/ 2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 h="86">
                <a:moveTo>
                  <a:pt x="38" y="23"/>
                </a:moveTo>
                <a:cubicBezTo>
                  <a:pt x="36" y="23"/>
                  <a:pt x="35" y="25"/>
                  <a:pt x="35" y="27"/>
                </a:cubicBezTo>
                <a:cubicBezTo>
                  <a:pt x="35" y="65"/>
                  <a:pt x="35" y="65"/>
                  <a:pt x="35" y="65"/>
                </a:cubicBezTo>
                <a:cubicBezTo>
                  <a:pt x="35" y="73"/>
                  <a:pt x="29" y="79"/>
                  <a:pt x="21" y="79"/>
                </a:cubicBezTo>
                <a:cubicBezTo>
                  <a:pt x="13" y="79"/>
                  <a:pt x="7" y="73"/>
                  <a:pt x="7" y="65"/>
                </a:cubicBezTo>
                <a:cubicBezTo>
                  <a:pt x="7" y="16"/>
                  <a:pt x="7" y="16"/>
                  <a:pt x="7" y="16"/>
                </a:cubicBezTo>
                <a:cubicBezTo>
                  <a:pt x="7" y="11"/>
                  <a:pt x="11" y="7"/>
                  <a:pt x="16" y="7"/>
                </a:cubicBezTo>
                <a:cubicBezTo>
                  <a:pt x="21" y="7"/>
                  <a:pt x="25" y="11"/>
                  <a:pt x="25" y="16"/>
                </a:cubicBezTo>
                <a:cubicBezTo>
                  <a:pt x="25" y="16"/>
                  <a:pt x="25" y="16"/>
                  <a:pt x="25" y="16"/>
                </a:cubicBezTo>
                <a:cubicBezTo>
                  <a:pt x="25" y="54"/>
                  <a:pt x="25" y="54"/>
                  <a:pt x="25" y="54"/>
                </a:cubicBezTo>
                <a:cubicBezTo>
                  <a:pt x="25" y="56"/>
                  <a:pt x="23" y="58"/>
                  <a:pt x="22" y="58"/>
                </a:cubicBezTo>
                <a:cubicBezTo>
                  <a:pt x="20" y="58"/>
                  <a:pt x="18" y="56"/>
                  <a:pt x="18" y="54"/>
                </a:cubicBezTo>
                <a:cubicBezTo>
                  <a:pt x="18" y="25"/>
                  <a:pt x="18" y="25"/>
                  <a:pt x="18" y="25"/>
                </a:cubicBezTo>
                <a:cubicBezTo>
                  <a:pt x="18" y="23"/>
                  <a:pt x="16" y="22"/>
                  <a:pt x="14" y="22"/>
                </a:cubicBezTo>
                <a:cubicBezTo>
                  <a:pt x="12" y="22"/>
                  <a:pt x="11" y="23"/>
                  <a:pt x="11" y="25"/>
                </a:cubicBezTo>
                <a:cubicBezTo>
                  <a:pt x="11" y="54"/>
                  <a:pt x="11" y="54"/>
                  <a:pt x="11" y="54"/>
                </a:cubicBezTo>
                <a:cubicBezTo>
                  <a:pt x="11" y="60"/>
                  <a:pt x="16" y="65"/>
                  <a:pt x="22" y="65"/>
                </a:cubicBezTo>
                <a:cubicBezTo>
                  <a:pt x="27" y="65"/>
                  <a:pt x="32" y="60"/>
                  <a:pt x="32" y="54"/>
                </a:cubicBezTo>
                <a:cubicBezTo>
                  <a:pt x="32" y="16"/>
                  <a:pt x="32" y="16"/>
                  <a:pt x="32" y="16"/>
                </a:cubicBezTo>
                <a:cubicBezTo>
                  <a:pt x="32" y="16"/>
                  <a:pt x="32" y="16"/>
                  <a:pt x="32" y="16"/>
                </a:cubicBezTo>
                <a:cubicBezTo>
                  <a:pt x="32" y="7"/>
                  <a:pt x="25" y="0"/>
                  <a:pt x="16" y="0"/>
                </a:cubicBezTo>
                <a:cubicBezTo>
                  <a:pt x="7" y="0"/>
                  <a:pt x="0" y="7"/>
                  <a:pt x="0" y="16"/>
                </a:cubicBezTo>
                <a:cubicBezTo>
                  <a:pt x="0" y="65"/>
                  <a:pt x="0" y="65"/>
                  <a:pt x="0" y="65"/>
                </a:cubicBezTo>
                <a:cubicBezTo>
                  <a:pt x="0" y="77"/>
                  <a:pt x="10" y="86"/>
                  <a:pt x="21" y="86"/>
                </a:cubicBezTo>
                <a:cubicBezTo>
                  <a:pt x="33" y="86"/>
                  <a:pt x="42" y="77"/>
                  <a:pt x="42" y="65"/>
                </a:cubicBezTo>
                <a:cubicBezTo>
                  <a:pt x="42" y="65"/>
                  <a:pt x="42" y="65"/>
                  <a:pt x="42" y="65"/>
                </a:cubicBezTo>
                <a:cubicBezTo>
                  <a:pt x="42" y="27"/>
                  <a:pt x="42" y="27"/>
                  <a:pt x="42" y="27"/>
                </a:cubicBezTo>
                <a:cubicBezTo>
                  <a:pt x="42" y="25"/>
                  <a:pt x="40" y="23"/>
                  <a:pt x="38" y="23"/>
                </a:cubicBezTo>
              </a:path>
            </a:pathLst>
          </a:custGeom>
          <a:solidFill>
            <a:schemeClr val="accent2"/>
          </a:solidFill>
          <a:ln>
            <a:noFill/>
          </a:ln>
          <a:extLst/>
        </p:spPr>
        <p:txBody>
          <a:bodyPr vert="horz" wrap="square" lIns="82305" tIns="41153" rIns="82305" bIns="41153" numCol="1" anchor="t" anchorCtr="0" compatLnSpc="1">
            <a:prstTxWarp prst="textNoShape">
              <a:avLst/>
            </a:prstTxWarp>
          </a:bodyPr>
          <a:lstStyle/>
          <a:p>
            <a:pPr defTabSz="1218987"/>
            <a:endParaRPr lang="en-US" sz="1600">
              <a:solidFill>
                <a:srgbClr val="292929"/>
              </a:solidFill>
            </a:endParaRPr>
          </a:p>
        </p:txBody>
      </p:sp>
    </p:spTree>
    <p:extLst>
      <p:ext uri="{BB962C8B-B14F-4D97-AF65-F5344CB8AC3E}">
        <p14:creationId xmlns:p14="http://schemas.microsoft.com/office/powerpoint/2010/main" val="2709292640"/>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Blank Color Layout 5">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9548101"/>
      </p:ext>
    </p:extLst>
  </p:cSld>
  <p:clrMapOvr>
    <a:masterClrMapping/>
  </p:clrMapOvr>
  <p:transition>
    <p:fade/>
  </p:transition>
  <p:timing>
    <p:tnLst>
      <p:par>
        <p:cTn id="1" dur="indefinite" restart="never" nodeType="tmRoot"/>
      </p:par>
    </p:tnLst>
  </p:timing>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p:bgPr>
        <a:solidFill>
          <a:schemeClr val="accent1">
            <a:alpha val="99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889617" y="1447800"/>
            <a:ext cx="4206383" cy="1523494"/>
          </a:xfrm>
        </p:spPr>
        <p:txBody>
          <a:bodyPr anchor="ctr" anchorCtr="0">
            <a:noAutofit/>
          </a:bodyPr>
          <a:lstStyle>
            <a:lvl1pPr>
              <a:lnSpc>
                <a:spcPct val="90000"/>
              </a:lnSpc>
              <a:defRPr sz="4800" baseline="0">
                <a:solidFill>
                  <a:schemeClr val="bg1">
                    <a:alpha val="98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889617" y="5630473"/>
            <a:ext cx="4206384" cy="461665"/>
          </a:xfrm>
        </p:spPr>
        <p:txBody>
          <a:bodyPr>
            <a:noAutofit/>
          </a:bodyPr>
          <a:lstStyle>
            <a:lvl1pPr marL="0" indent="0" algn="l" defTabSz="914363" rtl="0" eaLnBrk="1" latinLnBrk="0" hangingPunct="1">
              <a:lnSpc>
                <a:spcPct val="90000"/>
              </a:lnSpc>
              <a:spcBef>
                <a:spcPts val="0"/>
              </a:spcBef>
              <a:buSzPct val="80000"/>
              <a:buFont typeface="Arial" pitchFamily="34" charset="0"/>
              <a:buNone/>
              <a:defRPr lang="en-US" sz="2400" kern="1200" dirty="0">
                <a:solidFill>
                  <a:schemeClr val="bg1">
                    <a:alpha val="99000"/>
                  </a:schemeClr>
                </a:solidFill>
                <a:latin typeface="+mn-lt"/>
                <a:ea typeface="+mn-ea"/>
                <a:cs typeface="+mn-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1889617" y="4160520"/>
            <a:ext cx="8874849" cy="1274538"/>
          </a:xfrm>
        </p:spPr>
        <p:txBody>
          <a:bodyPr anchor="t" anchorCtr="0">
            <a:noAutofit/>
            <a:scene3d>
              <a:camera prst="orthographicFront"/>
              <a:lightRig rig="flat" dir="t"/>
            </a:scene3d>
            <a:sp3d>
              <a:contourClr>
                <a:schemeClr val="bg2"/>
              </a:contourClr>
            </a:sp3d>
          </a:bodyPr>
          <a:lstStyle>
            <a:lvl1pPr marL="0" indent="0" algn="l">
              <a:buFont typeface="Arial" pitchFamily="34" charset="0"/>
              <a:buNone/>
              <a:defRPr kumimoji="0" lang="en-US" sz="6600" b="0" i="0" u="none" strike="noStrike" kern="1200" cap="none" spc="-642" normalizeH="0" baseline="0" noProof="0" dirty="0" smtClean="0">
                <a:ln w="11430"/>
                <a:solidFill>
                  <a:schemeClr val="accent1">
                    <a:lumMod val="40000"/>
                    <a:lumOff val="60000"/>
                    <a:alpha val="99000"/>
                  </a:schemeClr>
                </a:solidFill>
                <a:effectLst/>
                <a:uLnTx/>
                <a:uFillTx/>
                <a:latin typeface="Segoe UI Light" pitchFamily="34" charset="0"/>
                <a:ea typeface="+mn-ea"/>
                <a:cs typeface="+mn-cs"/>
              </a:defRPr>
            </a:lvl1pPr>
          </a:lstStyle>
          <a:p>
            <a:pPr lvl="0"/>
            <a:r>
              <a:rPr lang="en-US" dirty="0" smtClean="0"/>
              <a:t>click to…</a:t>
            </a:r>
          </a:p>
        </p:txBody>
      </p:sp>
      <p:grpSp>
        <p:nvGrpSpPr>
          <p:cNvPr id="9" name="Group 8"/>
          <p:cNvGrpSpPr/>
          <p:nvPr/>
        </p:nvGrpSpPr>
        <p:grpSpPr>
          <a:xfrm>
            <a:off x="7715394" y="2136047"/>
            <a:ext cx="3500039" cy="2114058"/>
            <a:chOff x="1411369" y="3975421"/>
            <a:chExt cx="1714604" cy="1035908"/>
          </a:xfrm>
        </p:grpSpPr>
        <p:sp>
          <p:nvSpPr>
            <p:cNvPr id="12" name="Freeform 6"/>
            <p:cNvSpPr>
              <a:spLocks/>
            </p:cNvSpPr>
            <p:nvPr userDrawn="1"/>
          </p:nvSpPr>
          <p:spPr bwMode="auto">
            <a:xfrm>
              <a:off x="1900471" y="3975421"/>
              <a:ext cx="1225502" cy="656717"/>
            </a:xfrm>
            <a:custGeom>
              <a:avLst/>
              <a:gdLst>
                <a:gd name="T0" fmla="*/ 138 w 189"/>
                <a:gd name="T1" fmla="*/ 0 h 101"/>
                <a:gd name="T2" fmla="*/ 94 w 189"/>
                <a:gd name="T3" fmla="*/ 26 h 101"/>
                <a:gd name="T4" fmla="*/ 75 w 189"/>
                <a:gd name="T5" fmla="*/ 21 h 101"/>
                <a:gd name="T6" fmla="*/ 40 w 189"/>
                <a:gd name="T7" fmla="*/ 42 h 101"/>
                <a:gd name="T8" fmla="*/ 29 w 189"/>
                <a:gd name="T9" fmla="*/ 40 h 101"/>
                <a:gd name="T10" fmla="*/ 0 w 189"/>
                <a:gd name="T11" fmla="*/ 64 h 101"/>
                <a:gd name="T12" fmla="*/ 11 w 189"/>
                <a:gd name="T13" fmla="*/ 62 h 101"/>
                <a:gd name="T14" fmla="*/ 30 w 189"/>
                <a:gd name="T15" fmla="*/ 66 h 101"/>
                <a:gd name="T16" fmla="*/ 82 w 189"/>
                <a:gd name="T17" fmla="*/ 39 h 101"/>
                <a:gd name="T18" fmla="*/ 145 w 189"/>
                <a:gd name="T19" fmla="*/ 101 h 101"/>
                <a:gd name="T20" fmla="*/ 189 w 189"/>
                <a:gd name="T21" fmla="*/ 51 h 101"/>
                <a:gd name="T22" fmla="*/ 138 w 189"/>
                <a:gd name="T23"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9" h="101">
                  <a:moveTo>
                    <a:pt x="138" y="0"/>
                  </a:moveTo>
                  <a:cubicBezTo>
                    <a:pt x="119" y="0"/>
                    <a:pt x="103" y="10"/>
                    <a:pt x="94" y="26"/>
                  </a:cubicBezTo>
                  <a:cubicBezTo>
                    <a:pt x="89" y="23"/>
                    <a:pt x="82" y="21"/>
                    <a:pt x="75" y="21"/>
                  </a:cubicBezTo>
                  <a:cubicBezTo>
                    <a:pt x="60" y="21"/>
                    <a:pt x="46" y="30"/>
                    <a:pt x="40" y="42"/>
                  </a:cubicBezTo>
                  <a:cubicBezTo>
                    <a:pt x="36" y="41"/>
                    <a:pt x="33" y="40"/>
                    <a:pt x="29" y="40"/>
                  </a:cubicBezTo>
                  <a:cubicBezTo>
                    <a:pt x="15" y="40"/>
                    <a:pt x="3" y="50"/>
                    <a:pt x="0" y="64"/>
                  </a:cubicBezTo>
                  <a:cubicBezTo>
                    <a:pt x="3" y="63"/>
                    <a:pt x="7" y="62"/>
                    <a:pt x="11" y="62"/>
                  </a:cubicBezTo>
                  <a:cubicBezTo>
                    <a:pt x="17" y="62"/>
                    <a:pt x="24" y="64"/>
                    <a:pt x="30" y="66"/>
                  </a:cubicBezTo>
                  <a:cubicBezTo>
                    <a:pt x="42" y="49"/>
                    <a:pt x="61" y="39"/>
                    <a:pt x="82" y="39"/>
                  </a:cubicBezTo>
                  <a:cubicBezTo>
                    <a:pt x="117" y="39"/>
                    <a:pt x="145" y="67"/>
                    <a:pt x="145" y="101"/>
                  </a:cubicBezTo>
                  <a:cubicBezTo>
                    <a:pt x="170" y="98"/>
                    <a:pt x="189" y="77"/>
                    <a:pt x="189" y="51"/>
                  </a:cubicBezTo>
                  <a:cubicBezTo>
                    <a:pt x="189" y="22"/>
                    <a:pt x="167" y="0"/>
                    <a:pt x="138"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1218987"/>
              <a:endParaRPr lang="en-US" sz="2400">
                <a:solidFill>
                  <a:srgbClr val="292929"/>
                </a:solidFill>
              </a:endParaRPr>
            </a:p>
          </p:txBody>
        </p:sp>
        <p:sp>
          <p:nvSpPr>
            <p:cNvPr id="15" name="Freeform 7"/>
            <p:cNvSpPr>
              <a:spLocks/>
            </p:cNvSpPr>
            <p:nvPr userDrawn="1"/>
          </p:nvSpPr>
          <p:spPr bwMode="auto">
            <a:xfrm>
              <a:off x="1411369" y="4269433"/>
              <a:ext cx="1390368" cy="741896"/>
            </a:xfrm>
            <a:custGeom>
              <a:avLst/>
              <a:gdLst>
                <a:gd name="T0" fmla="*/ 157 w 214"/>
                <a:gd name="T1" fmla="*/ 0 h 114"/>
                <a:gd name="T2" fmla="*/ 107 w 214"/>
                <a:gd name="T3" fmla="*/ 29 h 114"/>
                <a:gd name="T4" fmla="*/ 86 w 214"/>
                <a:gd name="T5" fmla="*/ 23 h 114"/>
                <a:gd name="T6" fmla="*/ 46 w 214"/>
                <a:gd name="T7" fmla="*/ 48 h 114"/>
                <a:gd name="T8" fmla="*/ 34 w 214"/>
                <a:gd name="T9" fmla="*/ 45 h 114"/>
                <a:gd name="T10" fmla="*/ 0 w 214"/>
                <a:gd name="T11" fmla="*/ 80 h 114"/>
                <a:gd name="T12" fmla="*/ 34 w 214"/>
                <a:gd name="T13" fmla="*/ 114 h 114"/>
                <a:gd name="T14" fmla="*/ 86 w 214"/>
                <a:gd name="T15" fmla="*/ 114 h 114"/>
                <a:gd name="T16" fmla="*/ 157 w 214"/>
                <a:gd name="T17" fmla="*/ 114 h 114"/>
                <a:gd name="T18" fmla="*/ 214 w 214"/>
                <a:gd name="T19" fmla="*/ 57 h 114"/>
                <a:gd name="T20" fmla="*/ 157 w 214"/>
                <a:gd name="T21"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114">
                  <a:moveTo>
                    <a:pt x="157" y="0"/>
                  </a:moveTo>
                  <a:cubicBezTo>
                    <a:pt x="136" y="0"/>
                    <a:pt x="117" y="11"/>
                    <a:pt x="107" y="29"/>
                  </a:cubicBezTo>
                  <a:cubicBezTo>
                    <a:pt x="101" y="25"/>
                    <a:pt x="94" y="23"/>
                    <a:pt x="86" y="23"/>
                  </a:cubicBezTo>
                  <a:cubicBezTo>
                    <a:pt x="69" y="23"/>
                    <a:pt x="54" y="33"/>
                    <a:pt x="46" y="48"/>
                  </a:cubicBezTo>
                  <a:cubicBezTo>
                    <a:pt x="42" y="46"/>
                    <a:pt x="38" y="45"/>
                    <a:pt x="34" y="45"/>
                  </a:cubicBezTo>
                  <a:cubicBezTo>
                    <a:pt x="15" y="45"/>
                    <a:pt x="0" y="61"/>
                    <a:pt x="0" y="80"/>
                  </a:cubicBezTo>
                  <a:cubicBezTo>
                    <a:pt x="0" y="99"/>
                    <a:pt x="15" y="114"/>
                    <a:pt x="34" y="114"/>
                  </a:cubicBezTo>
                  <a:cubicBezTo>
                    <a:pt x="86" y="114"/>
                    <a:pt x="86" y="114"/>
                    <a:pt x="86" y="114"/>
                  </a:cubicBezTo>
                  <a:cubicBezTo>
                    <a:pt x="157" y="114"/>
                    <a:pt x="157" y="114"/>
                    <a:pt x="157" y="114"/>
                  </a:cubicBezTo>
                  <a:cubicBezTo>
                    <a:pt x="189" y="114"/>
                    <a:pt x="214" y="89"/>
                    <a:pt x="214" y="57"/>
                  </a:cubicBezTo>
                  <a:cubicBezTo>
                    <a:pt x="214" y="25"/>
                    <a:pt x="189" y="0"/>
                    <a:pt x="157"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1218987"/>
              <a:endParaRPr lang="en-US" sz="2400">
                <a:solidFill>
                  <a:srgbClr val="292929"/>
                </a:solidFill>
              </a:endParaRPr>
            </a:p>
          </p:txBody>
        </p:sp>
      </p:grpSp>
      <p:graphicFrame>
        <p:nvGraphicFramePr>
          <p:cNvPr id="8" name="Object 7" hidden="1"/>
          <p:cNvGraphicFramePr>
            <a:graphicFrameLocks noChangeAspect="1"/>
          </p:cNvGraphicFramePr>
          <p:nvPr userDrawn="1">
            <p:custDataLst>
              <p:tags r:id="rId2"/>
            </p:custDataLst>
            <p:extLst/>
          </p:nvPr>
        </p:nvGraphicFramePr>
        <p:xfrm>
          <a:off x="0" y="0"/>
          <a:ext cx="158791" cy="158750"/>
        </p:xfrm>
        <a:graphic>
          <a:graphicData uri="http://schemas.openxmlformats.org/presentationml/2006/ole">
            <mc:AlternateContent xmlns:mc="http://schemas.openxmlformats.org/markup-compatibility/2006">
              <mc:Choice xmlns:v="urn:schemas-microsoft-com:vml" Requires="v">
                <p:oleObj spid="_x0000_s19467" name="think-cell Slide" r:id="rId5" imgW="270" imgH="270" progId="TCLayout.ActiveDocument.1">
                  <p:embed/>
                </p:oleObj>
              </mc:Choice>
              <mc:Fallback>
                <p:oleObj name="think-cell Slide" r:id="rId5" imgW="270" imgH="270" progId="TCLayout.ActiveDocument.1">
                  <p:embed/>
                  <p:pic>
                    <p:nvPicPr>
                      <p:cNvPr id="0" name=""/>
                      <p:cNvPicPr/>
                      <p:nvPr/>
                    </p:nvPicPr>
                    <p:blipFill>
                      <a:blip r:embed="rId6"/>
                      <a:stretch>
                        <a:fillRect/>
                      </a:stretch>
                    </p:blipFill>
                    <p:spPr>
                      <a:xfrm>
                        <a:off x="0" y="0"/>
                        <a:ext cx="158791" cy="158750"/>
                      </a:xfrm>
                      <a:prstGeom prst="rect">
                        <a:avLst/>
                      </a:prstGeom>
                    </p:spPr>
                  </p:pic>
                </p:oleObj>
              </mc:Fallback>
            </mc:AlternateContent>
          </a:graphicData>
        </a:graphic>
      </p:graphicFrame>
      <p:grpSp>
        <p:nvGrpSpPr>
          <p:cNvPr id="10" name="Group 9"/>
          <p:cNvGrpSpPr/>
          <p:nvPr userDrawn="1">
            <p:custDataLst>
              <p:tags r:id="rId3"/>
            </p:custDataLst>
          </p:nvPr>
        </p:nvGrpSpPr>
        <p:grpSpPr>
          <a:xfrm>
            <a:off x="7715394" y="2136047"/>
            <a:ext cx="3500039" cy="2114058"/>
            <a:chOff x="1411369" y="3975421"/>
            <a:chExt cx="1714604" cy="1035908"/>
          </a:xfrm>
        </p:grpSpPr>
        <p:sp>
          <p:nvSpPr>
            <p:cNvPr id="11" name="Freeform 6"/>
            <p:cNvSpPr>
              <a:spLocks/>
            </p:cNvSpPr>
            <p:nvPr userDrawn="1"/>
          </p:nvSpPr>
          <p:spPr bwMode="auto">
            <a:xfrm>
              <a:off x="1900471" y="3975421"/>
              <a:ext cx="1225502" cy="656717"/>
            </a:xfrm>
            <a:custGeom>
              <a:avLst/>
              <a:gdLst>
                <a:gd name="T0" fmla="*/ 138 w 189"/>
                <a:gd name="T1" fmla="*/ 0 h 101"/>
                <a:gd name="T2" fmla="*/ 94 w 189"/>
                <a:gd name="T3" fmla="*/ 26 h 101"/>
                <a:gd name="T4" fmla="*/ 75 w 189"/>
                <a:gd name="T5" fmla="*/ 21 h 101"/>
                <a:gd name="T6" fmla="*/ 40 w 189"/>
                <a:gd name="T7" fmla="*/ 42 h 101"/>
                <a:gd name="T8" fmla="*/ 29 w 189"/>
                <a:gd name="T9" fmla="*/ 40 h 101"/>
                <a:gd name="T10" fmla="*/ 0 w 189"/>
                <a:gd name="T11" fmla="*/ 64 h 101"/>
                <a:gd name="T12" fmla="*/ 11 w 189"/>
                <a:gd name="T13" fmla="*/ 62 h 101"/>
                <a:gd name="T14" fmla="*/ 30 w 189"/>
                <a:gd name="T15" fmla="*/ 66 h 101"/>
                <a:gd name="T16" fmla="*/ 82 w 189"/>
                <a:gd name="T17" fmla="*/ 39 h 101"/>
                <a:gd name="T18" fmla="*/ 145 w 189"/>
                <a:gd name="T19" fmla="*/ 101 h 101"/>
                <a:gd name="T20" fmla="*/ 189 w 189"/>
                <a:gd name="T21" fmla="*/ 51 h 101"/>
                <a:gd name="T22" fmla="*/ 138 w 189"/>
                <a:gd name="T23"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9" h="101">
                  <a:moveTo>
                    <a:pt x="138" y="0"/>
                  </a:moveTo>
                  <a:cubicBezTo>
                    <a:pt x="119" y="0"/>
                    <a:pt x="103" y="10"/>
                    <a:pt x="94" y="26"/>
                  </a:cubicBezTo>
                  <a:cubicBezTo>
                    <a:pt x="89" y="23"/>
                    <a:pt x="82" y="21"/>
                    <a:pt x="75" y="21"/>
                  </a:cubicBezTo>
                  <a:cubicBezTo>
                    <a:pt x="60" y="21"/>
                    <a:pt x="46" y="30"/>
                    <a:pt x="40" y="42"/>
                  </a:cubicBezTo>
                  <a:cubicBezTo>
                    <a:pt x="36" y="41"/>
                    <a:pt x="33" y="40"/>
                    <a:pt x="29" y="40"/>
                  </a:cubicBezTo>
                  <a:cubicBezTo>
                    <a:pt x="15" y="40"/>
                    <a:pt x="3" y="50"/>
                    <a:pt x="0" y="64"/>
                  </a:cubicBezTo>
                  <a:cubicBezTo>
                    <a:pt x="3" y="63"/>
                    <a:pt x="7" y="62"/>
                    <a:pt x="11" y="62"/>
                  </a:cubicBezTo>
                  <a:cubicBezTo>
                    <a:pt x="17" y="62"/>
                    <a:pt x="24" y="64"/>
                    <a:pt x="30" y="66"/>
                  </a:cubicBezTo>
                  <a:cubicBezTo>
                    <a:pt x="42" y="49"/>
                    <a:pt x="61" y="39"/>
                    <a:pt x="82" y="39"/>
                  </a:cubicBezTo>
                  <a:cubicBezTo>
                    <a:pt x="117" y="39"/>
                    <a:pt x="145" y="67"/>
                    <a:pt x="145" y="101"/>
                  </a:cubicBezTo>
                  <a:cubicBezTo>
                    <a:pt x="170" y="98"/>
                    <a:pt x="189" y="77"/>
                    <a:pt x="189" y="51"/>
                  </a:cubicBezTo>
                  <a:cubicBezTo>
                    <a:pt x="189" y="22"/>
                    <a:pt x="167" y="0"/>
                    <a:pt x="138"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1218987"/>
              <a:endParaRPr lang="en-US" sz="2400">
                <a:solidFill>
                  <a:srgbClr val="292929"/>
                </a:solidFill>
              </a:endParaRPr>
            </a:p>
          </p:txBody>
        </p:sp>
        <p:sp>
          <p:nvSpPr>
            <p:cNvPr id="13" name="Freeform 7"/>
            <p:cNvSpPr>
              <a:spLocks/>
            </p:cNvSpPr>
            <p:nvPr userDrawn="1"/>
          </p:nvSpPr>
          <p:spPr bwMode="auto">
            <a:xfrm>
              <a:off x="1411369" y="4269433"/>
              <a:ext cx="1390368" cy="741896"/>
            </a:xfrm>
            <a:custGeom>
              <a:avLst/>
              <a:gdLst>
                <a:gd name="T0" fmla="*/ 157 w 214"/>
                <a:gd name="T1" fmla="*/ 0 h 114"/>
                <a:gd name="T2" fmla="*/ 107 w 214"/>
                <a:gd name="T3" fmla="*/ 29 h 114"/>
                <a:gd name="T4" fmla="*/ 86 w 214"/>
                <a:gd name="T5" fmla="*/ 23 h 114"/>
                <a:gd name="T6" fmla="*/ 46 w 214"/>
                <a:gd name="T7" fmla="*/ 48 h 114"/>
                <a:gd name="T8" fmla="*/ 34 w 214"/>
                <a:gd name="T9" fmla="*/ 45 h 114"/>
                <a:gd name="T10" fmla="*/ 0 w 214"/>
                <a:gd name="T11" fmla="*/ 80 h 114"/>
                <a:gd name="T12" fmla="*/ 34 w 214"/>
                <a:gd name="T13" fmla="*/ 114 h 114"/>
                <a:gd name="T14" fmla="*/ 86 w 214"/>
                <a:gd name="T15" fmla="*/ 114 h 114"/>
                <a:gd name="T16" fmla="*/ 157 w 214"/>
                <a:gd name="T17" fmla="*/ 114 h 114"/>
                <a:gd name="T18" fmla="*/ 214 w 214"/>
                <a:gd name="T19" fmla="*/ 57 h 114"/>
                <a:gd name="T20" fmla="*/ 157 w 214"/>
                <a:gd name="T21"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114">
                  <a:moveTo>
                    <a:pt x="157" y="0"/>
                  </a:moveTo>
                  <a:cubicBezTo>
                    <a:pt x="136" y="0"/>
                    <a:pt x="117" y="11"/>
                    <a:pt x="107" y="29"/>
                  </a:cubicBezTo>
                  <a:cubicBezTo>
                    <a:pt x="101" y="25"/>
                    <a:pt x="94" y="23"/>
                    <a:pt x="86" y="23"/>
                  </a:cubicBezTo>
                  <a:cubicBezTo>
                    <a:pt x="69" y="23"/>
                    <a:pt x="54" y="33"/>
                    <a:pt x="46" y="48"/>
                  </a:cubicBezTo>
                  <a:cubicBezTo>
                    <a:pt x="42" y="46"/>
                    <a:pt x="38" y="45"/>
                    <a:pt x="34" y="45"/>
                  </a:cubicBezTo>
                  <a:cubicBezTo>
                    <a:pt x="15" y="45"/>
                    <a:pt x="0" y="61"/>
                    <a:pt x="0" y="80"/>
                  </a:cubicBezTo>
                  <a:cubicBezTo>
                    <a:pt x="0" y="99"/>
                    <a:pt x="15" y="114"/>
                    <a:pt x="34" y="114"/>
                  </a:cubicBezTo>
                  <a:cubicBezTo>
                    <a:pt x="86" y="114"/>
                    <a:pt x="86" y="114"/>
                    <a:pt x="86" y="114"/>
                  </a:cubicBezTo>
                  <a:cubicBezTo>
                    <a:pt x="157" y="114"/>
                    <a:pt x="157" y="114"/>
                    <a:pt x="157" y="114"/>
                  </a:cubicBezTo>
                  <a:cubicBezTo>
                    <a:pt x="189" y="114"/>
                    <a:pt x="214" y="89"/>
                    <a:pt x="214" y="57"/>
                  </a:cubicBezTo>
                  <a:cubicBezTo>
                    <a:pt x="214" y="25"/>
                    <a:pt x="189" y="0"/>
                    <a:pt x="157"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1218987"/>
              <a:endParaRPr lang="en-US" sz="2400">
                <a:solidFill>
                  <a:srgbClr val="292929"/>
                </a:solidFill>
              </a:endParaRPr>
            </a:p>
          </p:txBody>
        </p:sp>
      </p:grpSp>
    </p:spTree>
    <p:extLst>
      <p:ext uri="{BB962C8B-B14F-4D97-AF65-F5344CB8AC3E}">
        <p14:creationId xmlns:p14="http://schemas.microsoft.com/office/powerpoint/2010/main" val="4144694998"/>
      </p:ext>
    </p:extLst>
  </p:cSld>
  <p:clrMapOvr>
    <a:masterClrMapping/>
  </p:clrMapOvr>
  <p:transition>
    <p:fade/>
  </p:transition>
  <p:timing>
    <p:tnLst>
      <p:par>
        <p:cTn id="1" dur="indefinite" restart="never" nodeType="tmRoot"/>
      </p:par>
    </p:tnLst>
  </p:timing>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p:cSld name="3_Demo, Video etc. &quot;special&quot; slides">
    <p:bg>
      <p:bgPr>
        <a:solidFill>
          <a:schemeClr val="accent2">
            <a:alpha val="99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889617" y="1447800"/>
            <a:ext cx="4206383" cy="1523494"/>
          </a:xfrm>
        </p:spPr>
        <p:txBody>
          <a:bodyPr anchor="ctr" anchorCtr="0">
            <a:noAutofit/>
          </a:bodyPr>
          <a:lstStyle>
            <a:lvl1pPr>
              <a:lnSpc>
                <a:spcPct val="90000"/>
              </a:lnSpc>
              <a:defRPr sz="4800" baseline="0">
                <a:solidFill>
                  <a:schemeClr val="bg1">
                    <a:alpha val="98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889617" y="5630473"/>
            <a:ext cx="4206384" cy="461665"/>
          </a:xfrm>
        </p:spPr>
        <p:txBody>
          <a:bodyPr>
            <a:noAutofit/>
          </a:bodyPr>
          <a:lstStyle>
            <a:lvl1pPr marL="0" indent="0" algn="l" defTabSz="914363" rtl="0" eaLnBrk="1" latinLnBrk="0" hangingPunct="1">
              <a:lnSpc>
                <a:spcPct val="90000"/>
              </a:lnSpc>
              <a:spcBef>
                <a:spcPts val="0"/>
              </a:spcBef>
              <a:buSzPct val="80000"/>
              <a:buFont typeface="Arial" pitchFamily="34" charset="0"/>
              <a:buNone/>
              <a:defRPr lang="en-US" sz="2400" kern="1200" dirty="0">
                <a:solidFill>
                  <a:schemeClr val="bg1">
                    <a:alpha val="99000"/>
                  </a:schemeClr>
                </a:solidFill>
                <a:latin typeface="+mn-lt"/>
                <a:ea typeface="+mn-ea"/>
                <a:cs typeface="+mn-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1889617" y="4160520"/>
            <a:ext cx="8874849" cy="1274538"/>
          </a:xfrm>
        </p:spPr>
        <p:txBody>
          <a:bodyPr anchor="t" anchorCtr="0">
            <a:noAutofit/>
            <a:scene3d>
              <a:camera prst="orthographicFront"/>
              <a:lightRig rig="flat" dir="t"/>
            </a:scene3d>
            <a:sp3d>
              <a:contourClr>
                <a:schemeClr val="bg2"/>
              </a:contourClr>
            </a:sp3d>
          </a:bodyPr>
          <a:lstStyle>
            <a:lvl1pPr marL="0" indent="0" algn="l">
              <a:buFont typeface="Arial" pitchFamily="34" charset="0"/>
              <a:buNone/>
              <a:defRPr kumimoji="0" lang="en-US" sz="6600" b="0" i="0" u="none" strike="noStrike" kern="1200" cap="none" spc="-642" normalizeH="0" baseline="0" noProof="0" dirty="0" smtClean="0">
                <a:ln w="11430"/>
                <a:solidFill>
                  <a:schemeClr val="accent2">
                    <a:lumMod val="40000"/>
                    <a:lumOff val="60000"/>
                    <a:alpha val="99000"/>
                  </a:schemeClr>
                </a:solidFill>
                <a:effectLst/>
                <a:uLnTx/>
                <a:uFillTx/>
                <a:latin typeface="Segoe UI Light" pitchFamily="34" charset="0"/>
                <a:ea typeface="+mn-ea"/>
                <a:cs typeface="+mn-cs"/>
              </a:defRPr>
            </a:lvl1pPr>
          </a:lstStyle>
          <a:p>
            <a:pPr lvl="0"/>
            <a:r>
              <a:rPr lang="en-US" dirty="0" smtClean="0"/>
              <a:t>click to…</a:t>
            </a:r>
          </a:p>
        </p:txBody>
      </p:sp>
      <p:grpSp>
        <p:nvGrpSpPr>
          <p:cNvPr id="8" name="Group 7"/>
          <p:cNvGrpSpPr/>
          <p:nvPr/>
        </p:nvGrpSpPr>
        <p:grpSpPr bwMode="black">
          <a:xfrm>
            <a:off x="7906631" y="2242931"/>
            <a:ext cx="3177742" cy="1934622"/>
            <a:chOff x="10387012" y="4179358"/>
            <a:chExt cx="974726" cy="593725"/>
          </a:xfrm>
          <a:solidFill>
            <a:srgbClr val="FFFFFF"/>
          </a:solidFill>
        </p:grpSpPr>
        <p:sp>
          <p:nvSpPr>
            <p:cNvPr id="9" name="Freeform 26"/>
            <p:cNvSpPr>
              <a:spLocks/>
            </p:cNvSpPr>
            <p:nvPr/>
          </p:nvSpPr>
          <p:spPr bwMode="black">
            <a:xfrm>
              <a:off x="10506075" y="4258733"/>
              <a:ext cx="706438" cy="514350"/>
            </a:xfrm>
            <a:custGeom>
              <a:avLst/>
              <a:gdLst>
                <a:gd name="T0" fmla="*/ 183 w 188"/>
                <a:gd name="T1" fmla="*/ 84 h 137"/>
                <a:gd name="T2" fmla="*/ 104 w 188"/>
                <a:gd name="T3" fmla="*/ 27 h 137"/>
                <a:gd name="T4" fmla="*/ 86 w 188"/>
                <a:gd name="T5" fmla="*/ 19 h 137"/>
                <a:gd name="T6" fmla="*/ 59 w 188"/>
                <a:gd name="T7" fmla="*/ 34 h 137"/>
                <a:gd name="T8" fmla="*/ 56 w 188"/>
                <a:gd name="T9" fmla="*/ 36 h 137"/>
                <a:gd name="T10" fmla="*/ 43 w 188"/>
                <a:gd name="T11" fmla="*/ 38 h 137"/>
                <a:gd name="T12" fmla="*/ 43 w 188"/>
                <a:gd name="T13" fmla="*/ 38 h 137"/>
                <a:gd name="T14" fmla="*/ 26 w 188"/>
                <a:gd name="T15" fmla="*/ 27 h 137"/>
                <a:gd name="T16" fmla="*/ 24 w 188"/>
                <a:gd name="T17" fmla="*/ 14 h 137"/>
                <a:gd name="T18" fmla="*/ 31 w 188"/>
                <a:gd name="T19" fmla="*/ 0 h 137"/>
                <a:gd name="T20" fmla="*/ 21 w 188"/>
                <a:gd name="T21" fmla="*/ 0 h 137"/>
                <a:gd name="T22" fmla="*/ 1 w 188"/>
                <a:gd name="T23" fmla="*/ 79 h 137"/>
                <a:gd name="T24" fmla="*/ 4 w 188"/>
                <a:gd name="T25" fmla="*/ 80 h 137"/>
                <a:gd name="T26" fmla="*/ 16 w 188"/>
                <a:gd name="T27" fmla="*/ 70 h 137"/>
                <a:gd name="T28" fmla="*/ 22 w 188"/>
                <a:gd name="T29" fmla="*/ 70 h 137"/>
                <a:gd name="T30" fmla="*/ 32 w 188"/>
                <a:gd name="T31" fmla="*/ 74 h 137"/>
                <a:gd name="T32" fmla="*/ 43 w 188"/>
                <a:gd name="T33" fmla="*/ 72 h 137"/>
                <a:gd name="T34" fmla="*/ 44 w 188"/>
                <a:gd name="T35" fmla="*/ 72 h 137"/>
                <a:gd name="T36" fmla="*/ 53 w 188"/>
                <a:gd name="T37" fmla="*/ 76 h 137"/>
                <a:gd name="T38" fmla="*/ 65 w 188"/>
                <a:gd name="T39" fmla="*/ 74 h 137"/>
                <a:gd name="T40" fmla="*/ 67 w 188"/>
                <a:gd name="T41" fmla="*/ 74 h 137"/>
                <a:gd name="T42" fmla="*/ 80 w 188"/>
                <a:gd name="T43" fmla="*/ 88 h 137"/>
                <a:gd name="T44" fmla="*/ 83 w 188"/>
                <a:gd name="T45" fmla="*/ 88 h 137"/>
                <a:gd name="T46" fmla="*/ 85 w 188"/>
                <a:gd name="T47" fmla="*/ 89 h 137"/>
                <a:gd name="T48" fmla="*/ 99 w 188"/>
                <a:gd name="T49" fmla="*/ 108 h 137"/>
                <a:gd name="T50" fmla="*/ 99 w 188"/>
                <a:gd name="T51" fmla="*/ 110 h 137"/>
                <a:gd name="T52" fmla="*/ 96 w 188"/>
                <a:gd name="T53" fmla="*/ 124 h 137"/>
                <a:gd name="T54" fmla="*/ 114 w 188"/>
                <a:gd name="T55" fmla="*/ 137 h 137"/>
                <a:gd name="T56" fmla="*/ 123 w 188"/>
                <a:gd name="T57" fmla="*/ 132 h 137"/>
                <a:gd name="T58" fmla="*/ 124 w 188"/>
                <a:gd name="T59" fmla="*/ 124 h 137"/>
                <a:gd name="T60" fmla="*/ 108 w 188"/>
                <a:gd name="T61" fmla="*/ 112 h 137"/>
                <a:gd name="T62" fmla="*/ 107 w 188"/>
                <a:gd name="T63" fmla="*/ 109 h 137"/>
                <a:gd name="T64" fmla="*/ 110 w 188"/>
                <a:gd name="T65" fmla="*/ 109 h 137"/>
                <a:gd name="T66" fmla="*/ 136 w 188"/>
                <a:gd name="T67" fmla="*/ 127 h 137"/>
                <a:gd name="T68" fmla="*/ 145 w 188"/>
                <a:gd name="T69" fmla="*/ 123 h 137"/>
                <a:gd name="T70" fmla="*/ 147 w 188"/>
                <a:gd name="T71" fmla="*/ 114 h 137"/>
                <a:gd name="T72" fmla="*/ 117 w 188"/>
                <a:gd name="T73" fmla="*/ 93 h 137"/>
                <a:gd name="T74" fmla="*/ 117 w 188"/>
                <a:gd name="T75" fmla="*/ 90 h 137"/>
                <a:gd name="T76" fmla="*/ 120 w 188"/>
                <a:gd name="T77" fmla="*/ 89 h 137"/>
                <a:gd name="T78" fmla="*/ 156 w 188"/>
                <a:gd name="T79" fmla="*/ 116 h 137"/>
                <a:gd name="T80" fmla="*/ 165 w 188"/>
                <a:gd name="T81" fmla="*/ 111 h 137"/>
                <a:gd name="T82" fmla="*/ 167 w 188"/>
                <a:gd name="T83" fmla="*/ 102 h 137"/>
                <a:gd name="T84" fmla="*/ 137 w 188"/>
                <a:gd name="T85" fmla="*/ 81 h 137"/>
                <a:gd name="T86" fmla="*/ 136 w 188"/>
                <a:gd name="T87" fmla="*/ 78 h 137"/>
                <a:gd name="T88" fmla="*/ 139 w 188"/>
                <a:gd name="T89" fmla="*/ 77 h 137"/>
                <a:gd name="T90" fmla="*/ 176 w 188"/>
                <a:gd name="T91" fmla="*/ 104 h 137"/>
                <a:gd name="T92" fmla="*/ 185 w 188"/>
                <a:gd name="T93" fmla="*/ 99 h 137"/>
                <a:gd name="T94" fmla="*/ 183 w 188"/>
                <a:gd name="T95" fmla="*/ 84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8" h="137">
                  <a:moveTo>
                    <a:pt x="183" y="84"/>
                  </a:moveTo>
                  <a:cubicBezTo>
                    <a:pt x="104" y="27"/>
                    <a:pt x="104" y="27"/>
                    <a:pt x="104" y="27"/>
                  </a:cubicBezTo>
                  <a:cubicBezTo>
                    <a:pt x="86" y="19"/>
                    <a:pt x="86" y="19"/>
                    <a:pt x="86" y="19"/>
                  </a:cubicBezTo>
                  <a:cubicBezTo>
                    <a:pt x="59" y="34"/>
                    <a:pt x="59" y="34"/>
                    <a:pt x="59" y="34"/>
                  </a:cubicBezTo>
                  <a:cubicBezTo>
                    <a:pt x="56" y="36"/>
                    <a:pt x="56" y="36"/>
                    <a:pt x="56" y="36"/>
                  </a:cubicBezTo>
                  <a:cubicBezTo>
                    <a:pt x="52" y="38"/>
                    <a:pt x="47" y="39"/>
                    <a:pt x="43" y="38"/>
                  </a:cubicBezTo>
                  <a:cubicBezTo>
                    <a:pt x="43" y="38"/>
                    <a:pt x="43" y="38"/>
                    <a:pt x="43" y="38"/>
                  </a:cubicBezTo>
                  <a:cubicBezTo>
                    <a:pt x="36" y="38"/>
                    <a:pt x="30" y="34"/>
                    <a:pt x="26" y="27"/>
                  </a:cubicBezTo>
                  <a:cubicBezTo>
                    <a:pt x="24" y="23"/>
                    <a:pt x="23" y="19"/>
                    <a:pt x="24" y="14"/>
                  </a:cubicBezTo>
                  <a:cubicBezTo>
                    <a:pt x="24" y="9"/>
                    <a:pt x="27" y="4"/>
                    <a:pt x="31" y="0"/>
                  </a:cubicBezTo>
                  <a:cubicBezTo>
                    <a:pt x="25" y="0"/>
                    <a:pt x="21" y="0"/>
                    <a:pt x="21" y="0"/>
                  </a:cubicBezTo>
                  <a:cubicBezTo>
                    <a:pt x="21" y="0"/>
                    <a:pt x="0" y="40"/>
                    <a:pt x="1" y="79"/>
                  </a:cubicBezTo>
                  <a:cubicBezTo>
                    <a:pt x="4" y="80"/>
                    <a:pt x="4" y="80"/>
                    <a:pt x="4" y="80"/>
                  </a:cubicBezTo>
                  <a:cubicBezTo>
                    <a:pt x="6" y="75"/>
                    <a:pt x="10" y="72"/>
                    <a:pt x="16" y="70"/>
                  </a:cubicBezTo>
                  <a:cubicBezTo>
                    <a:pt x="18" y="70"/>
                    <a:pt x="20" y="70"/>
                    <a:pt x="22" y="70"/>
                  </a:cubicBezTo>
                  <a:cubicBezTo>
                    <a:pt x="25" y="70"/>
                    <a:pt x="29" y="72"/>
                    <a:pt x="32" y="74"/>
                  </a:cubicBezTo>
                  <a:cubicBezTo>
                    <a:pt x="35" y="72"/>
                    <a:pt x="39" y="71"/>
                    <a:pt x="43" y="72"/>
                  </a:cubicBezTo>
                  <a:cubicBezTo>
                    <a:pt x="43" y="72"/>
                    <a:pt x="44" y="72"/>
                    <a:pt x="44" y="72"/>
                  </a:cubicBezTo>
                  <a:cubicBezTo>
                    <a:pt x="48" y="72"/>
                    <a:pt x="51" y="74"/>
                    <a:pt x="53" y="76"/>
                  </a:cubicBezTo>
                  <a:cubicBezTo>
                    <a:pt x="56" y="74"/>
                    <a:pt x="60" y="73"/>
                    <a:pt x="65" y="74"/>
                  </a:cubicBezTo>
                  <a:cubicBezTo>
                    <a:pt x="65" y="74"/>
                    <a:pt x="66" y="74"/>
                    <a:pt x="67" y="74"/>
                  </a:cubicBezTo>
                  <a:cubicBezTo>
                    <a:pt x="74" y="76"/>
                    <a:pt x="79" y="81"/>
                    <a:pt x="80" y="88"/>
                  </a:cubicBezTo>
                  <a:cubicBezTo>
                    <a:pt x="81" y="88"/>
                    <a:pt x="82" y="88"/>
                    <a:pt x="83" y="88"/>
                  </a:cubicBezTo>
                  <a:cubicBezTo>
                    <a:pt x="84" y="88"/>
                    <a:pt x="84" y="88"/>
                    <a:pt x="85" y="89"/>
                  </a:cubicBezTo>
                  <a:cubicBezTo>
                    <a:pt x="94" y="91"/>
                    <a:pt x="100" y="99"/>
                    <a:pt x="99" y="108"/>
                  </a:cubicBezTo>
                  <a:cubicBezTo>
                    <a:pt x="99" y="109"/>
                    <a:pt x="99" y="110"/>
                    <a:pt x="99" y="110"/>
                  </a:cubicBezTo>
                  <a:cubicBezTo>
                    <a:pt x="96" y="124"/>
                    <a:pt x="96" y="124"/>
                    <a:pt x="96" y="124"/>
                  </a:cubicBezTo>
                  <a:cubicBezTo>
                    <a:pt x="114" y="137"/>
                    <a:pt x="114" y="137"/>
                    <a:pt x="114" y="137"/>
                  </a:cubicBezTo>
                  <a:cubicBezTo>
                    <a:pt x="117" y="137"/>
                    <a:pt x="120" y="135"/>
                    <a:pt x="123" y="132"/>
                  </a:cubicBezTo>
                  <a:cubicBezTo>
                    <a:pt x="124" y="130"/>
                    <a:pt x="125" y="127"/>
                    <a:pt x="124" y="124"/>
                  </a:cubicBezTo>
                  <a:cubicBezTo>
                    <a:pt x="108" y="112"/>
                    <a:pt x="108" y="112"/>
                    <a:pt x="108" y="112"/>
                  </a:cubicBezTo>
                  <a:cubicBezTo>
                    <a:pt x="107" y="111"/>
                    <a:pt x="107" y="110"/>
                    <a:pt x="107" y="109"/>
                  </a:cubicBezTo>
                  <a:cubicBezTo>
                    <a:pt x="108" y="108"/>
                    <a:pt x="109" y="108"/>
                    <a:pt x="110" y="109"/>
                  </a:cubicBezTo>
                  <a:cubicBezTo>
                    <a:pt x="136" y="127"/>
                    <a:pt x="136" y="127"/>
                    <a:pt x="136" y="127"/>
                  </a:cubicBezTo>
                  <a:cubicBezTo>
                    <a:pt x="140" y="127"/>
                    <a:pt x="143" y="126"/>
                    <a:pt x="145" y="123"/>
                  </a:cubicBezTo>
                  <a:cubicBezTo>
                    <a:pt x="147" y="120"/>
                    <a:pt x="147" y="117"/>
                    <a:pt x="147" y="114"/>
                  </a:cubicBezTo>
                  <a:cubicBezTo>
                    <a:pt x="117" y="93"/>
                    <a:pt x="117" y="93"/>
                    <a:pt x="117" y="93"/>
                  </a:cubicBezTo>
                  <a:cubicBezTo>
                    <a:pt x="116" y="92"/>
                    <a:pt x="116" y="91"/>
                    <a:pt x="117" y="90"/>
                  </a:cubicBezTo>
                  <a:cubicBezTo>
                    <a:pt x="117" y="89"/>
                    <a:pt x="119" y="89"/>
                    <a:pt x="120" y="89"/>
                  </a:cubicBezTo>
                  <a:cubicBezTo>
                    <a:pt x="156" y="116"/>
                    <a:pt x="156" y="116"/>
                    <a:pt x="156" y="116"/>
                  </a:cubicBezTo>
                  <a:cubicBezTo>
                    <a:pt x="159" y="116"/>
                    <a:pt x="163" y="114"/>
                    <a:pt x="165" y="111"/>
                  </a:cubicBezTo>
                  <a:cubicBezTo>
                    <a:pt x="167" y="108"/>
                    <a:pt x="167" y="105"/>
                    <a:pt x="167" y="102"/>
                  </a:cubicBezTo>
                  <a:cubicBezTo>
                    <a:pt x="137" y="81"/>
                    <a:pt x="137" y="81"/>
                    <a:pt x="137" y="81"/>
                  </a:cubicBezTo>
                  <a:cubicBezTo>
                    <a:pt x="136" y="80"/>
                    <a:pt x="136" y="79"/>
                    <a:pt x="136" y="78"/>
                  </a:cubicBezTo>
                  <a:cubicBezTo>
                    <a:pt x="137" y="77"/>
                    <a:pt x="138" y="76"/>
                    <a:pt x="139" y="77"/>
                  </a:cubicBezTo>
                  <a:cubicBezTo>
                    <a:pt x="176" y="104"/>
                    <a:pt x="176" y="104"/>
                    <a:pt x="176" y="104"/>
                  </a:cubicBezTo>
                  <a:cubicBezTo>
                    <a:pt x="180" y="104"/>
                    <a:pt x="183" y="102"/>
                    <a:pt x="185" y="99"/>
                  </a:cubicBezTo>
                  <a:cubicBezTo>
                    <a:pt x="188" y="94"/>
                    <a:pt x="187" y="87"/>
                    <a:pt x="183" y="84"/>
                  </a:cubicBezTo>
                  <a:close/>
                </a:path>
              </a:pathLst>
            </a:custGeom>
            <a:grpFill/>
            <a:ln>
              <a:noFill/>
            </a:ln>
          </p:spPr>
          <p:txBody>
            <a:bodyPr vert="horz" wrap="square" lIns="91440" tIns="45720" rIns="91440" bIns="45720" numCol="1" anchor="t" anchorCtr="0" compatLnSpc="1">
              <a:prstTxWarp prst="textNoShape">
                <a:avLst/>
              </a:prstTxWarp>
            </a:bodyPr>
            <a:lstStyle/>
            <a:p>
              <a:pPr defTabSz="1218987"/>
              <a:endParaRPr lang="en-US" sz="1600">
                <a:solidFill>
                  <a:srgbClr val="292929"/>
                </a:solidFill>
              </a:endParaRPr>
            </a:p>
          </p:txBody>
        </p:sp>
        <p:sp>
          <p:nvSpPr>
            <p:cNvPr id="12" name="Freeform 27"/>
            <p:cNvSpPr>
              <a:spLocks/>
            </p:cNvSpPr>
            <p:nvPr/>
          </p:nvSpPr>
          <p:spPr bwMode="black">
            <a:xfrm>
              <a:off x="10615612" y="4179358"/>
              <a:ext cx="657225" cy="376238"/>
            </a:xfrm>
            <a:custGeom>
              <a:avLst/>
              <a:gdLst>
                <a:gd name="T0" fmla="*/ 127 w 175"/>
                <a:gd name="T1" fmla="*/ 31 h 100"/>
                <a:gd name="T2" fmla="*/ 119 w 175"/>
                <a:gd name="T3" fmla="*/ 28 h 100"/>
                <a:gd name="T4" fmla="*/ 62 w 175"/>
                <a:gd name="T5" fmla="*/ 2 h 100"/>
                <a:gd name="T6" fmla="*/ 49 w 175"/>
                <a:gd name="T7" fmla="*/ 3 h 100"/>
                <a:gd name="T8" fmla="*/ 26 w 175"/>
                <a:gd name="T9" fmla="*/ 16 h 100"/>
                <a:gd name="T10" fmla="*/ 9 w 175"/>
                <a:gd name="T11" fmla="*/ 25 h 100"/>
                <a:gd name="T12" fmla="*/ 4 w 175"/>
                <a:gd name="T13" fmla="*/ 45 h 100"/>
                <a:gd name="T14" fmla="*/ 15 w 175"/>
                <a:gd name="T15" fmla="*/ 52 h 100"/>
                <a:gd name="T16" fmla="*/ 23 w 175"/>
                <a:gd name="T17" fmla="*/ 50 h 100"/>
                <a:gd name="T18" fmla="*/ 23 w 175"/>
                <a:gd name="T19" fmla="*/ 50 h 100"/>
                <a:gd name="T20" fmla="*/ 57 w 175"/>
                <a:gd name="T21" fmla="*/ 32 h 100"/>
                <a:gd name="T22" fmla="*/ 79 w 175"/>
                <a:gd name="T23" fmla="*/ 42 h 100"/>
                <a:gd name="T24" fmla="*/ 109 w 175"/>
                <a:gd name="T25" fmla="*/ 64 h 100"/>
                <a:gd name="T26" fmla="*/ 158 w 175"/>
                <a:gd name="T27" fmla="*/ 99 h 100"/>
                <a:gd name="T28" fmla="*/ 159 w 175"/>
                <a:gd name="T29" fmla="*/ 100 h 100"/>
                <a:gd name="T30" fmla="*/ 173 w 175"/>
                <a:gd name="T31" fmla="*/ 97 h 100"/>
                <a:gd name="T32" fmla="*/ 154 w 175"/>
                <a:gd name="T33" fmla="*/ 29 h 100"/>
                <a:gd name="T34" fmla="*/ 127 w 175"/>
                <a:gd name="T35" fmla="*/ 31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5" h="100">
                  <a:moveTo>
                    <a:pt x="127" y="31"/>
                  </a:moveTo>
                  <a:cubicBezTo>
                    <a:pt x="125" y="31"/>
                    <a:pt x="122" y="30"/>
                    <a:pt x="119" y="28"/>
                  </a:cubicBezTo>
                  <a:cubicBezTo>
                    <a:pt x="62" y="2"/>
                    <a:pt x="62" y="2"/>
                    <a:pt x="62" y="2"/>
                  </a:cubicBezTo>
                  <a:cubicBezTo>
                    <a:pt x="58" y="0"/>
                    <a:pt x="53" y="1"/>
                    <a:pt x="49" y="3"/>
                  </a:cubicBezTo>
                  <a:cubicBezTo>
                    <a:pt x="26" y="16"/>
                    <a:pt x="26" y="16"/>
                    <a:pt x="26" y="16"/>
                  </a:cubicBezTo>
                  <a:cubicBezTo>
                    <a:pt x="9" y="25"/>
                    <a:pt x="9" y="25"/>
                    <a:pt x="9" y="25"/>
                  </a:cubicBezTo>
                  <a:cubicBezTo>
                    <a:pt x="2" y="29"/>
                    <a:pt x="0" y="38"/>
                    <a:pt x="4" y="45"/>
                  </a:cubicBezTo>
                  <a:cubicBezTo>
                    <a:pt x="6" y="49"/>
                    <a:pt x="10" y="52"/>
                    <a:pt x="15" y="52"/>
                  </a:cubicBezTo>
                  <a:cubicBezTo>
                    <a:pt x="18" y="52"/>
                    <a:pt x="21" y="52"/>
                    <a:pt x="23" y="50"/>
                  </a:cubicBezTo>
                  <a:cubicBezTo>
                    <a:pt x="23" y="50"/>
                    <a:pt x="23" y="50"/>
                    <a:pt x="23" y="50"/>
                  </a:cubicBezTo>
                  <a:cubicBezTo>
                    <a:pt x="57" y="32"/>
                    <a:pt x="57" y="32"/>
                    <a:pt x="57" y="32"/>
                  </a:cubicBezTo>
                  <a:cubicBezTo>
                    <a:pt x="79" y="42"/>
                    <a:pt x="79" y="42"/>
                    <a:pt x="79" y="42"/>
                  </a:cubicBezTo>
                  <a:cubicBezTo>
                    <a:pt x="109" y="64"/>
                    <a:pt x="109" y="64"/>
                    <a:pt x="109" y="64"/>
                  </a:cubicBezTo>
                  <a:cubicBezTo>
                    <a:pt x="158" y="99"/>
                    <a:pt x="158" y="99"/>
                    <a:pt x="158" y="99"/>
                  </a:cubicBezTo>
                  <a:cubicBezTo>
                    <a:pt x="158" y="99"/>
                    <a:pt x="159" y="100"/>
                    <a:pt x="159" y="100"/>
                  </a:cubicBezTo>
                  <a:cubicBezTo>
                    <a:pt x="173" y="97"/>
                    <a:pt x="173" y="97"/>
                    <a:pt x="173" y="97"/>
                  </a:cubicBezTo>
                  <a:cubicBezTo>
                    <a:pt x="175" y="51"/>
                    <a:pt x="154" y="29"/>
                    <a:pt x="154" y="29"/>
                  </a:cubicBezTo>
                  <a:cubicBezTo>
                    <a:pt x="154" y="29"/>
                    <a:pt x="133" y="33"/>
                    <a:pt x="127" y="31"/>
                  </a:cubicBezTo>
                  <a:close/>
                </a:path>
              </a:pathLst>
            </a:custGeom>
            <a:grpFill/>
            <a:ln>
              <a:noFill/>
            </a:ln>
          </p:spPr>
          <p:txBody>
            <a:bodyPr vert="horz" wrap="square" lIns="91440" tIns="45720" rIns="91440" bIns="45720" numCol="1" anchor="t" anchorCtr="0" compatLnSpc="1">
              <a:prstTxWarp prst="textNoShape">
                <a:avLst/>
              </a:prstTxWarp>
            </a:bodyPr>
            <a:lstStyle/>
            <a:p>
              <a:pPr defTabSz="1218987"/>
              <a:endParaRPr lang="en-US" sz="1600">
                <a:solidFill>
                  <a:srgbClr val="292929"/>
                </a:solidFill>
              </a:endParaRPr>
            </a:p>
          </p:txBody>
        </p:sp>
        <p:sp>
          <p:nvSpPr>
            <p:cNvPr id="14" name="Freeform 28"/>
            <p:cNvSpPr>
              <a:spLocks/>
            </p:cNvSpPr>
            <p:nvPr/>
          </p:nvSpPr>
          <p:spPr bwMode="black">
            <a:xfrm>
              <a:off x="10536237" y="4544483"/>
              <a:ext cx="319088" cy="220663"/>
            </a:xfrm>
            <a:custGeom>
              <a:avLst/>
              <a:gdLst>
                <a:gd name="T0" fmla="*/ 76 w 85"/>
                <a:gd name="T1" fmla="*/ 20 h 59"/>
                <a:gd name="T2" fmla="*/ 64 w 85"/>
                <a:gd name="T3" fmla="*/ 25 h 59"/>
                <a:gd name="T4" fmla="*/ 65 w 85"/>
                <a:gd name="T5" fmla="*/ 18 h 59"/>
                <a:gd name="T6" fmla="*/ 57 w 85"/>
                <a:gd name="T7" fmla="*/ 5 h 59"/>
                <a:gd name="T8" fmla="*/ 44 w 85"/>
                <a:gd name="T9" fmla="*/ 13 h 59"/>
                <a:gd name="T10" fmla="*/ 44 w 85"/>
                <a:gd name="T11" fmla="*/ 14 h 59"/>
                <a:gd name="T12" fmla="*/ 35 w 85"/>
                <a:gd name="T13" fmla="*/ 3 h 59"/>
                <a:gd name="T14" fmla="*/ 23 w 85"/>
                <a:gd name="T15" fmla="*/ 10 h 59"/>
                <a:gd name="T16" fmla="*/ 23 w 85"/>
                <a:gd name="T17" fmla="*/ 10 h 59"/>
                <a:gd name="T18" fmla="*/ 10 w 85"/>
                <a:gd name="T19" fmla="*/ 1 h 59"/>
                <a:gd name="T20" fmla="*/ 1 w 85"/>
                <a:gd name="T21" fmla="*/ 14 h 59"/>
                <a:gd name="T22" fmla="*/ 4 w 85"/>
                <a:gd name="T23" fmla="*/ 28 h 59"/>
                <a:gd name="T24" fmla="*/ 14 w 85"/>
                <a:gd name="T25" fmla="*/ 36 h 59"/>
                <a:gd name="T26" fmla="*/ 17 w 85"/>
                <a:gd name="T27" fmla="*/ 36 h 59"/>
                <a:gd name="T28" fmla="*/ 19 w 85"/>
                <a:gd name="T29" fmla="*/ 35 h 59"/>
                <a:gd name="T30" fmla="*/ 27 w 85"/>
                <a:gd name="T31" fmla="*/ 43 h 59"/>
                <a:gd name="T32" fmla="*/ 28 w 85"/>
                <a:gd name="T33" fmla="*/ 43 h 59"/>
                <a:gd name="T34" fmla="*/ 39 w 85"/>
                <a:gd name="T35" fmla="*/ 38 h 59"/>
                <a:gd name="T36" fmla="*/ 38 w 85"/>
                <a:gd name="T37" fmla="*/ 39 h 59"/>
                <a:gd name="T38" fmla="*/ 47 w 85"/>
                <a:gd name="T39" fmla="*/ 52 h 59"/>
                <a:gd name="T40" fmla="*/ 48 w 85"/>
                <a:gd name="T41" fmla="*/ 52 h 59"/>
                <a:gd name="T42" fmla="*/ 58 w 85"/>
                <a:gd name="T43" fmla="*/ 47 h 59"/>
                <a:gd name="T44" fmla="*/ 67 w 85"/>
                <a:gd name="T45" fmla="*/ 59 h 59"/>
                <a:gd name="T46" fmla="*/ 68 w 85"/>
                <a:gd name="T47" fmla="*/ 59 h 59"/>
                <a:gd name="T48" fmla="*/ 80 w 85"/>
                <a:gd name="T49" fmla="*/ 50 h 59"/>
                <a:gd name="T50" fmla="*/ 84 w 85"/>
                <a:gd name="T51" fmla="*/ 33 h 59"/>
                <a:gd name="T52" fmla="*/ 76 w 85"/>
                <a:gd name="T53" fmla="*/ 2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5" h="59">
                  <a:moveTo>
                    <a:pt x="76" y="20"/>
                  </a:moveTo>
                  <a:cubicBezTo>
                    <a:pt x="71" y="19"/>
                    <a:pt x="66" y="21"/>
                    <a:pt x="64" y="25"/>
                  </a:cubicBezTo>
                  <a:cubicBezTo>
                    <a:pt x="65" y="18"/>
                    <a:pt x="65" y="18"/>
                    <a:pt x="65" y="18"/>
                  </a:cubicBezTo>
                  <a:cubicBezTo>
                    <a:pt x="67" y="12"/>
                    <a:pt x="63" y="6"/>
                    <a:pt x="57" y="5"/>
                  </a:cubicBezTo>
                  <a:cubicBezTo>
                    <a:pt x="51" y="4"/>
                    <a:pt x="45" y="7"/>
                    <a:pt x="44" y="13"/>
                  </a:cubicBezTo>
                  <a:cubicBezTo>
                    <a:pt x="44" y="14"/>
                    <a:pt x="44" y="14"/>
                    <a:pt x="44" y="14"/>
                  </a:cubicBezTo>
                  <a:cubicBezTo>
                    <a:pt x="44" y="9"/>
                    <a:pt x="40" y="4"/>
                    <a:pt x="35" y="3"/>
                  </a:cubicBezTo>
                  <a:cubicBezTo>
                    <a:pt x="30" y="2"/>
                    <a:pt x="24" y="5"/>
                    <a:pt x="23" y="10"/>
                  </a:cubicBezTo>
                  <a:cubicBezTo>
                    <a:pt x="23" y="10"/>
                    <a:pt x="23" y="10"/>
                    <a:pt x="23" y="10"/>
                  </a:cubicBezTo>
                  <a:cubicBezTo>
                    <a:pt x="21" y="4"/>
                    <a:pt x="15" y="0"/>
                    <a:pt x="10" y="1"/>
                  </a:cubicBezTo>
                  <a:cubicBezTo>
                    <a:pt x="4" y="3"/>
                    <a:pt x="0" y="8"/>
                    <a:pt x="1" y="14"/>
                  </a:cubicBezTo>
                  <a:cubicBezTo>
                    <a:pt x="4" y="28"/>
                    <a:pt x="4" y="28"/>
                    <a:pt x="4" y="28"/>
                  </a:cubicBezTo>
                  <a:cubicBezTo>
                    <a:pt x="5" y="32"/>
                    <a:pt x="9" y="36"/>
                    <a:pt x="14" y="36"/>
                  </a:cubicBezTo>
                  <a:cubicBezTo>
                    <a:pt x="15" y="36"/>
                    <a:pt x="16" y="36"/>
                    <a:pt x="17" y="36"/>
                  </a:cubicBezTo>
                  <a:cubicBezTo>
                    <a:pt x="18" y="36"/>
                    <a:pt x="18" y="36"/>
                    <a:pt x="19" y="35"/>
                  </a:cubicBezTo>
                  <a:cubicBezTo>
                    <a:pt x="20" y="39"/>
                    <a:pt x="23" y="42"/>
                    <a:pt x="27" y="43"/>
                  </a:cubicBezTo>
                  <a:cubicBezTo>
                    <a:pt x="28" y="43"/>
                    <a:pt x="28" y="43"/>
                    <a:pt x="28" y="43"/>
                  </a:cubicBezTo>
                  <a:cubicBezTo>
                    <a:pt x="32" y="43"/>
                    <a:pt x="36" y="41"/>
                    <a:pt x="39" y="38"/>
                  </a:cubicBezTo>
                  <a:cubicBezTo>
                    <a:pt x="38" y="39"/>
                    <a:pt x="38" y="39"/>
                    <a:pt x="38" y="39"/>
                  </a:cubicBezTo>
                  <a:cubicBezTo>
                    <a:pt x="37" y="44"/>
                    <a:pt x="41" y="50"/>
                    <a:pt x="47" y="52"/>
                  </a:cubicBezTo>
                  <a:cubicBezTo>
                    <a:pt x="47" y="52"/>
                    <a:pt x="47" y="52"/>
                    <a:pt x="48" y="52"/>
                  </a:cubicBezTo>
                  <a:cubicBezTo>
                    <a:pt x="52" y="52"/>
                    <a:pt x="56" y="50"/>
                    <a:pt x="58" y="47"/>
                  </a:cubicBezTo>
                  <a:cubicBezTo>
                    <a:pt x="58" y="52"/>
                    <a:pt x="61" y="57"/>
                    <a:pt x="67" y="59"/>
                  </a:cubicBezTo>
                  <a:cubicBezTo>
                    <a:pt x="67" y="59"/>
                    <a:pt x="67" y="59"/>
                    <a:pt x="68" y="59"/>
                  </a:cubicBezTo>
                  <a:cubicBezTo>
                    <a:pt x="73" y="59"/>
                    <a:pt x="78" y="56"/>
                    <a:pt x="80" y="50"/>
                  </a:cubicBezTo>
                  <a:cubicBezTo>
                    <a:pt x="84" y="33"/>
                    <a:pt x="84" y="33"/>
                    <a:pt x="84" y="33"/>
                  </a:cubicBezTo>
                  <a:cubicBezTo>
                    <a:pt x="85" y="27"/>
                    <a:pt x="81" y="21"/>
                    <a:pt x="76" y="20"/>
                  </a:cubicBezTo>
                  <a:close/>
                </a:path>
              </a:pathLst>
            </a:custGeom>
            <a:grpFill/>
            <a:ln>
              <a:noFill/>
            </a:ln>
          </p:spPr>
          <p:txBody>
            <a:bodyPr vert="horz" wrap="square" lIns="91440" tIns="45720" rIns="91440" bIns="45720" numCol="1" anchor="t" anchorCtr="0" compatLnSpc="1">
              <a:prstTxWarp prst="textNoShape">
                <a:avLst/>
              </a:prstTxWarp>
            </a:bodyPr>
            <a:lstStyle/>
            <a:p>
              <a:pPr defTabSz="1218987"/>
              <a:endParaRPr lang="en-US" sz="1600">
                <a:solidFill>
                  <a:srgbClr val="292929"/>
                </a:solidFill>
              </a:endParaRPr>
            </a:p>
          </p:txBody>
        </p:sp>
        <p:sp>
          <p:nvSpPr>
            <p:cNvPr id="15" name="Freeform 29"/>
            <p:cNvSpPr>
              <a:spLocks/>
            </p:cNvSpPr>
            <p:nvPr/>
          </p:nvSpPr>
          <p:spPr bwMode="black">
            <a:xfrm>
              <a:off x="11207750" y="4239683"/>
              <a:ext cx="153988" cy="319088"/>
            </a:xfrm>
            <a:custGeom>
              <a:avLst/>
              <a:gdLst>
                <a:gd name="T0" fmla="*/ 41 w 41"/>
                <a:gd name="T1" fmla="*/ 77 h 85"/>
                <a:gd name="T2" fmla="*/ 33 w 41"/>
                <a:gd name="T3" fmla="*/ 7 h 85"/>
                <a:gd name="T4" fmla="*/ 24 w 41"/>
                <a:gd name="T5" fmla="*/ 1 h 85"/>
                <a:gd name="T6" fmla="*/ 0 w 41"/>
                <a:gd name="T7" fmla="*/ 7 h 85"/>
                <a:gd name="T8" fmla="*/ 22 w 41"/>
                <a:gd name="T9" fmla="*/ 85 h 85"/>
                <a:gd name="T10" fmla="*/ 33 w 41"/>
                <a:gd name="T11" fmla="*/ 85 h 85"/>
                <a:gd name="T12" fmla="*/ 41 w 41"/>
                <a:gd name="T13" fmla="*/ 77 h 85"/>
              </a:gdLst>
              <a:ahLst/>
              <a:cxnLst>
                <a:cxn ang="0">
                  <a:pos x="T0" y="T1"/>
                </a:cxn>
                <a:cxn ang="0">
                  <a:pos x="T2" y="T3"/>
                </a:cxn>
                <a:cxn ang="0">
                  <a:pos x="T4" y="T5"/>
                </a:cxn>
                <a:cxn ang="0">
                  <a:pos x="T6" y="T7"/>
                </a:cxn>
                <a:cxn ang="0">
                  <a:pos x="T8" y="T9"/>
                </a:cxn>
                <a:cxn ang="0">
                  <a:pos x="T10" y="T11"/>
                </a:cxn>
                <a:cxn ang="0">
                  <a:pos x="T12" y="T13"/>
                </a:cxn>
              </a:cxnLst>
              <a:rect l="0" t="0" r="r" b="b"/>
              <a:pathLst>
                <a:path w="41" h="85">
                  <a:moveTo>
                    <a:pt x="41" y="77"/>
                  </a:moveTo>
                  <a:cubicBezTo>
                    <a:pt x="33" y="7"/>
                    <a:pt x="33" y="7"/>
                    <a:pt x="33" y="7"/>
                  </a:cubicBezTo>
                  <a:cubicBezTo>
                    <a:pt x="32" y="2"/>
                    <a:pt x="28" y="0"/>
                    <a:pt x="24" y="1"/>
                  </a:cubicBezTo>
                  <a:cubicBezTo>
                    <a:pt x="0" y="7"/>
                    <a:pt x="0" y="7"/>
                    <a:pt x="0" y="7"/>
                  </a:cubicBezTo>
                  <a:cubicBezTo>
                    <a:pt x="0" y="7"/>
                    <a:pt x="25" y="32"/>
                    <a:pt x="22" y="85"/>
                  </a:cubicBezTo>
                  <a:cubicBezTo>
                    <a:pt x="33" y="85"/>
                    <a:pt x="33" y="85"/>
                    <a:pt x="33" y="85"/>
                  </a:cubicBezTo>
                  <a:cubicBezTo>
                    <a:pt x="38" y="85"/>
                    <a:pt x="41" y="81"/>
                    <a:pt x="41" y="77"/>
                  </a:cubicBezTo>
                  <a:close/>
                </a:path>
              </a:pathLst>
            </a:custGeom>
            <a:grpFill/>
            <a:ln>
              <a:noFill/>
            </a:ln>
          </p:spPr>
          <p:txBody>
            <a:bodyPr vert="horz" wrap="square" lIns="91440" tIns="45720" rIns="91440" bIns="45720" numCol="1" anchor="t" anchorCtr="0" compatLnSpc="1">
              <a:prstTxWarp prst="textNoShape">
                <a:avLst/>
              </a:prstTxWarp>
            </a:bodyPr>
            <a:lstStyle/>
            <a:p>
              <a:pPr defTabSz="1218987"/>
              <a:endParaRPr lang="en-US" sz="1600">
                <a:solidFill>
                  <a:srgbClr val="292929"/>
                </a:solidFill>
              </a:endParaRPr>
            </a:p>
          </p:txBody>
        </p:sp>
        <p:sp>
          <p:nvSpPr>
            <p:cNvPr id="16" name="Freeform 30"/>
            <p:cNvSpPr>
              <a:spLocks/>
            </p:cNvSpPr>
            <p:nvPr/>
          </p:nvSpPr>
          <p:spPr bwMode="black">
            <a:xfrm>
              <a:off x="10387012" y="4206346"/>
              <a:ext cx="176213" cy="352425"/>
            </a:xfrm>
            <a:custGeom>
              <a:avLst/>
              <a:gdLst>
                <a:gd name="T0" fmla="*/ 47 w 47"/>
                <a:gd name="T1" fmla="*/ 9 h 94"/>
                <a:gd name="T2" fmla="*/ 35 w 47"/>
                <a:gd name="T3" fmla="*/ 2 h 94"/>
                <a:gd name="T4" fmla="*/ 25 w 47"/>
                <a:gd name="T5" fmla="*/ 6 h 94"/>
                <a:gd name="T6" fmla="*/ 2 w 47"/>
                <a:gd name="T7" fmla="*/ 81 h 94"/>
                <a:gd name="T8" fmla="*/ 7 w 47"/>
                <a:gd name="T9" fmla="*/ 90 h 94"/>
                <a:gd name="T10" fmla="*/ 26 w 47"/>
                <a:gd name="T11" fmla="*/ 94 h 94"/>
                <a:gd name="T12" fmla="*/ 47 w 47"/>
                <a:gd name="T13" fmla="*/ 9 h 94"/>
              </a:gdLst>
              <a:ahLst/>
              <a:cxnLst>
                <a:cxn ang="0">
                  <a:pos x="T0" y="T1"/>
                </a:cxn>
                <a:cxn ang="0">
                  <a:pos x="T2" y="T3"/>
                </a:cxn>
                <a:cxn ang="0">
                  <a:pos x="T4" y="T5"/>
                </a:cxn>
                <a:cxn ang="0">
                  <a:pos x="T6" y="T7"/>
                </a:cxn>
                <a:cxn ang="0">
                  <a:pos x="T8" y="T9"/>
                </a:cxn>
                <a:cxn ang="0">
                  <a:pos x="T10" y="T11"/>
                </a:cxn>
                <a:cxn ang="0">
                  <a:pos x="T12" y="T13"/>
                </a:cxn>
              </a:cxnLst>
              <a:rect l="0" t="0" r="r" b="b"/>
              <a:pathLst>
                <a:path w="47" h="94">
                  <a:moveTo>
                    <a:pt x="47" y="9"/>
                  </a:moveTo>
                  <a:cubicBezTo>
                    <a:pt x="35" y="2"/>
                    <a:pt x="35" y="2"/>
                    <a:pt x="35" y="2"/>
                  </a:cubicBezTo>
                  <a:cubicBezTo>
                    <a:pt x="31" y="0"/>
                    <a:pt x="27" y="2"/>
                    <a:pt x="25" y="6"/>
                  </a:cubicBezTo>
                  <a:cubicBezTo>
                    <a:pt x="2" y="81"/>
                    <a:pt x="2" y="81"/>
                    <a:pt x="2" y="81"/>
                  </a:cubicBezTo>
                  <a:cubicBezTo>
                    <a:pt x="0" y="86"/>
                    <a:pt x="3" y="90"/>
                    <a:pt x="7" y="90"/>
                  </a:cubicBezTo>
                  <a:cubicBezTo>
                    <a:pt x="26" y="94"/>
                    <a:pt x="26" y="94"/>
                    <a:pt x="26" y="94"/>
                  </a:cubicBezTo>
                  <a:cubicBezTo>
                    <a:pt x="24" y="52"/>
                    <a:pt x="47" y="9"/>
                    <a:pt x="47" y="9"/>
                  </a:cubicBezTo>
                  <a:close/>
                </a:path>
              </a:pathLst>
            </a:custGeom>
            <a:grpFill/>
            <a:ln>
              <a:noFill/>
            </a:ln>
          </p:spPr>
          <p:txBody>
            <a:bodyPr vert="horz" wrap="square" lIns="91440" tIns="45720" rIns="91440" bIns="45720" numCol="1" anchor="t" anchorCtr="0" compatLnSpc="1">
              <a:prstTxWarp prst="textNoShape">
                <a:avLst/>
              </a:prstTxWarp>
            </a:bodyPr>
            <a:lstStyle/>
            <a:p>
              <a:pPr defTabSz="1218987"/>
              <a:endParaRPr lang="en-US" sz="1600">
                <a:solidFill>
                  <a:srgbClr val="292929"/>
                </a:solidFill>
              </a:endParaRPr>
            </a:p>
          </p:txBody>
        </p:sp>
      </p:grpSp>
      <p:graphicFrame>
        <p:nvGraphicFramePr>
          <p:cNvPr id="11" name="Object 10" hidden="1"/>
          <p:cNvGraphicFramePr>
            <a:graphicFrameLocks noChangeAspect="1"/>
          </p:cNvGraphicFramePr>
          <p:nvPr userDrawn="1">
            <p:custDataLst>
              <p:tags r:id="rId2"/>
            </p:custDataLst>
            <p:extLst/>
          </p:nvPr>
        </p:nvGraphicFramePr>
        <p:xfrm>
          <a:off x="0" y="0"/>
          <a:ext cx="158791" cy="158750"/>
        </p:xfrm>
        <a:graphic>
          <a:graphicData uri="http://schemas.openxmlformats.org/presentationml/2006/ole">
            <mc:AlternateContent xmlns:mc="http://schemas.openxmlformats.org/markup-compatibility/2006">
              <mc:Choice xmlns:v="urn:schemas-microsoft-com:vml" Requires="v">
                <p:oleObj spid="_x0000_s20491" name="think-cell Slide" r:id="rId5" imgW="270" imgH="270" progId="TCLayout.ActiveDocument.1">
                  <p:embed/>
                </p:oleObj>
              </mc:Choice>
              <mc:Fallback>
                <p:oleObj name="think-cell Slide" r:id="rId5" imgW="270" imgH="270" progId="TCLayout.ActiveDocument.1">
                  <p:embed/>
                  <p:pic>
                    <p:nvPicPr>
                      <p:cNvPr id="0" name=""/>
                      <p:cNvPicPr/>
                      <p:nvPr/>
                    </p:nvPicPr>
                    <p:blipFill>
                      <a:blip r:embed="rId6"/>
                      <a:stretch>
                        <a:fillRect/>
                      </a:stretch>
                    </p:blipFill>
                    <p:spPr>
                      <a:xfrm>
                        <a:off x="0" y="0"/>
                        <a:ext cx="158791" cy="158750"/>
                      </a:xfrm>
                      <a:prstGeom prst="rect">
                        <a:avLst/>
                      </a:prstGeom>
                    </p:spPr>
                  </p:pic>
                </p:oleObj>
              </mc:Fallback>
            </mc:AlternateContent>
          </a:graphicData>
        </a:graphic>
      </p:graphicFrame>
      <p:grpSp>
        <p:nvGrpSpPr>
          <p:cNvPr id="13" name="Group 12"/>
          <p:cNvGrpSpPr/>
          <p:nvPr userDrawn="1">
            <p:custDataLst>
              <p:tags r:id="rId3"/>
            </p:custDataLst>
          </p:nvPr>
        </p:nvGrpSpPr>
        <p:grpSpPr bwMode="black">
          <a:xfrm>
            <a:off x="7906631" y="2242931"/>
            <a:ext cx="3177742" cy="1934622"/>
            <a:chOff x="10387012" y="4179358"/>
            <a:chExt cx="974726" cy="593725"/>
          </a:xfrm>
          <a:solidFill>
            <a:srgbClr val="FFFFFF"/>
          </a:solidFill>
        </p:grpSpPr>
        <p:sp>
          <p:nvSpPr>
            <p:cNvPr id="17" name="Freeform 26"/>
            <p:cNvSpPr>
              <a:spLocks/>
            </p:cNvSpPr>
            <p:nvPr/>
          </p:nvSpPr>
          <p:spPr bwMode="black">
            <a:xfrm>
              <a:off x="10506075" y="4258733"/>
              <a:ext cx="706438" cy="514350"/>
            </a:xfrm>
            <a:custGeom>
              <a:avLst/>
              <a:gdLst>
                <a:gd name="T0" fmla="*/ 183 w 188"/>
                <a:gd name="T1" fmla="*/ 84 h 137"/>
                <a:gd name="T2" fmla="*/ 104 w 188"/>
                <a:gd name="T3" fmla="*/ 27 h 137"/>
                <a:gd name="T4" fmla="*/ 86 w 188"/>
                <a:gd name="T5" fmla="*/ 19 h 137"/>
                <a:gd name="T6" fmla="*/ 59 w 188"/>
                <a:gd name="T7" fmla="*/ 34 h 137"/>
                <a:gd name="T8" fmla="*/ 56 w 188"/>
                <a:gd name="T9" fmla="*/ 36 h 137"/>
                <a:gd name="T10" fmla="*/ 43 w 188"/>
                <a:gd name="T11" fmla="*/ 38 h 137"/>
                <a:gd name="T12" fmla="*/ 43 w 188"/>
                <a:gd name="T13" fmla="*/ 38 h 137"/>
                <a:gd name="T14" fmla="*/ 26 w 188"/>
                <a:gd name="T15" fmla="*/ 27 h 137"/>
                <a:gd name="T16" fmla="*/ 24 w 188"/>
                <a:gd name="T17" fmla="*/ 14 h 137"/>
                <a:gd name="T18" fmla="*/ 31 w 188"/>
                <a:gd name="T19" fmla="*/ 0 h 137"/>
                <a:gd name="T20" fmla="*/ 21 w 188"/>
                <a:gd name="T21" fmla="*/ 0 h 137"/>
                <a:gd name="T22" fmla="*/ 1 w 188"/>
                <a:gd name="T23" fmla="*/ 79 h 137"/>
                <a:gd name="T24" fmla="*/ 4 w 188"/>
                <a:gd name="T25" fmla="*/ 80 h 137"/>
                <a:gd name="T26" fmla="*/ 16 w 188"/>
                <a:gd name="T27" fmla="*/ 70 h 137"/>
                <a:gd name="T28" fmla="*/ 22 w 188"/>
                <a:gd name="T29" fmla="*/ 70 h 137"/>
                <a:gd name="T30" fmla="*/ 32 w 188"/>
                <a:gd name="T31" fmla="*/ 74 h 137"/>
                <a:gd name="T32" fmla="*/ 43 w 188"/>
                <a:gd name="T33" fmla="*/ 72 h 137"/>
                <a:gd name="T34" fmla="*/ 44 w 188"/>
                <a:gd name="T35" fmla="*/ 72 h 137"/>
                <a:gd name="T36" fmla="*/ 53 w 188"/>
                <a:gd name="T37" fmla="*/ 76 h 137"/>
                <a:gd name="T38" fmla="*/ 65 w 188"/>
                <a:gd name="T39" fmla="*/ 74 h 137"/>
                <a:gd name="T40" fmla="*/ 67 w 188"/>
                <a:gd name="T41" fmla="*/ 74 h 137"/>
                <a:gd name="T42" fmla="*/ 80 w 188"/>
                <a:gd name="T43" fmla="*/ 88 h 137"/>
                <a:gd name="T44" fmla="*/ 83 w 188"/>
                <a:gd name="T45" fmla="*/ 88 h 137"/>
                <a:gd name="T46" fmla="*/ 85 w 188"/>
                <a:gd name="T47" fmla="*/ 89 h 137"/>
                <a:gd name="T48" fmla="*/ 99 w 188"/>
                <a:gd name="T49" fmla="*/ 108 h 137"/>
                <a:gd name="T50" fmla="*/ 99 w 188"/>
                <a:gd name="T51" fmla="*/ 110 h 137"/>
                <a:gd name="T52" fmla="*/ 96 w 188"/>
                <a:gd name="T53" fmla="*/ 124 h 137"/>
                <a:gd name="T54" fmla="*/ 114 w 188"/>
                <a:gd name="T55" fmla="*/ 137 h 137"/>
                <a:gd name="T56" fmla="*/ 123 w 188"/>
                <a:gd name="T57" fmla="*/ 132 h 137"/>
                <a:gd name="T58" fmla="*/ 124 w 188"/>
                <a:gd name="T59" fmla="*/ 124 h 137"/>
                <a:gd name="T60" fmla="*/ 108 w 188"/>
                <a:gd name="T61" fmla="*/ 112 h 137"/>
                <a:gd name="T62" fmla="*/ 107 w 188"/>
                <a:gd name="T63" fmla="*/ 109 h 137"/>
                <a:gd name="T64" fmla="*/ 110 w 188"/>
                <a:gd name="T65" fmla="*/ 109 h 137"/>
                <a:gd name="T66" fmla="*/ 136 w 188"/>
                <a:gd name="T67" fmla="*/ 127 h 137"/>
                <a:gd name="T68" fmla="*/ 145 w 188"/>
                <a:gd name="T69" fmla="*/ 123 h 137"/>
                <a:gd name="T70" fmla="*/ 147 w 188"/>
                <a:gd name="T71" fmla="*/ 114 h 137"/>
                <a:gd name="T72" fmla="*/ 117 w 188"/>
                <a:gd name="T73" fmla="*/ 93 h 137"/>
                <a:gd name="T74" fmla="*/ 117 w 188"/>
                <a:gd name="T75" fmla="*/ 90 h 137"/>
                <a:gd name="T76" fmla="*/ 120 w 188"/>
                <a:gd name="T77" fmla="*/ 89 h 137"/>
                <a:gd name="T78" fmla="*/ 156 w 188"/>
                <a:gd name="T79" fmla="*/ 116 h 137"/>
                <a:gd name="T80" fmla="*/ 165 w 188"/>
                <a:gd name="T81" fmla="*/ 111 h 137"/>
                <a:gd name="T82" fmla="*/ 167 w 188"/>
                <a:gd name="T83" fmla="*/ 102 h 137"/>
                <a:gd name="T84" fmla="*/ 137 w 188"/>
                <a:gd name="T85" fmla="*/ 81 h 137"/>
                <a:gd name="T86" fmla="*/ 136 w 188"/>
                <a:gd name="T87" fmla="*/ 78 h 137"/>
                <a:gd name="T88" fmla="*/ 139 w 188"/>
                <a:gd name="T89" fmla="*/ 77 h 137"/>
                <a:gd name="T90" fmla="*/ 176 w 188"/>
                <a:gd name="T91" fmla="*/ 104 h 137"/>
                <a:gd name="T92" fmla="*/ 185 w 188"/>
                <a:gd name="T93" fmla="*/ 99 h 137"/>
                <a:gd name="T94" fmla="*/ 183 w 188"/>
                <a:gd name="T95" fmla="*/ 84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8" h="137">
                  <a:moveTo>
                    <a:pt x="183" y="84"/>
                  </a:moveTo>
                  <a:cubicBezTo>
                    <a:pt x="104" y="27"/>
                    <a:pt x="104" y="27"/>
                    <a:pt x="104" y="27"/>
                  </a:cubicBezTo>
                  <a:cubicBezTo>
                    <a:pt x="86" y="19"/>
                    <a:pt x="86" y="19"/>
                    <a:pt x="86" y="19"/>
                  </a:cubicBezTo>
                  <a:cubicBezTo>
                    <a:pt x="59" y="34"/>
                    <a:pt x="59" y="34"/>
                    <a:pt x="59" y="34"/>
                  </a:cubicBezTo>
                  <a:cubicBezTo>
                    <a:pt x="56" y="36"/>
                    <a:pt x="56" y="36"/>
                    <a:pt x="56" y="36"/>
                  </a:cubicBezTo>
                  <a:cubicBezTo>
                    <a:pt x="52" y="38"/>
                    <a:pt x="47" y="39"/>
                    <a:pt x="43" y="38"/>
                  </a:cubicBezTo>
                  <a:cubicBezTo>
                    <a:pt x="43" y="38"/>
                    <a:pt x="43" y="38"/>
                    <a:pt x="43" y="38"/>
                  </a:cubicBezTo>
                  <a:cubicBezTo>
                    <a:pt x="36" y="38"/>
                    <a:pt x="30" y="34"/>
                    <a:pt x="26" y="27"/>
                  </a:cubicBezTo>
                  <a:cubicBezTo>
                    <a:pt x="24" y="23"/>
                    <a:pt x="23" y="19"/>
                    <a:pt x="24" y="14"/>
                  </a:cubicBezTo>
                  <a:cubicBezTo>
                    <a:pt x="24" y="9"/>
                    <a:pt x="27" y="4"/>
                    <a:pt x="31" y="0"/>
                  </a:cubicBezTo>
                  <a:cubicBezTo>
                    <a:pt x="25" y="0"/>
                    <a:pt x="21" y="0"/>
                    <a:pt x="21" y="0"/>
                  </a:cubicBezTo>
                  <a:cubicBezTo>
                    <a:pt x="21" y="0"/>
                    <a:pt x="0" y="40"/>
                    <a:pt x="1" y="79"/>
                  </a:cubicBezTo>
                  <a:cubicBezTo>
                    <a:pt x="4" y="80"/>
                    <a:pt x="4" y="80"/>
                    <a:pt x="4" y="80"/>
                  </a:cubicBezTo>
                  <a:cubicBezTo>
                    <a:pt x="6" y="75"/>
                    <a:pt x="10" y="72"/>
                    <a:pt x="16" y="70"/>
                  </a:cubicBezTo>
                  <a:cubicBezTo>
                    <a:pt x="18" y="70"/>
                    <a:pt x="20" y="70"/>
                    <a:pt x="22" y="70"/>
                  </a:cubicBezTo>
                  <a:cubicBezTo>
                    <a:pt x="25" y="70"/>
                    <a:pt x="29" y="72"/>
                    <a:pt x="32" y="74"/>
                  </a:cubicBezTo>
                  <a:cubicBezTo>
                    <a:pt x="35" y="72"/>
                    <a:pt x="39" y="71"/>
                    <a:pt x="43" y="72"/>
                  </a:cubicBezTo>
                  <a:cubicBezTo>
                    <a:pt x="43" y="72"/>
                    <a:pt x="44" y="72"/>
                    <a:pt x="44" y="72"/>
                  </a:cubicBezTo>
                  <a:cubicBezTo>
                    <a:pt x="48" y="72"/>
                    <a:pt x="51" y="74"/>
                    <a:pt x="53" y="76"/>
                  </a:cubicBezTo>
                  <a:cubicBezTo>
                    <a:pt x="56" y="74"/>
                    <a:pt x="60" y="73"/>
                    <a:pt x="65" y="74"/>
                  </a:cubicBezTo>
                  <a:cubicBezTo>
                    <a:pt x="65" y="74"/>
                    <a:pt x="66" y="74"/>
                    <a:pt x="67" y="74"/>
                  </a:cubicBezTo>
                  <a:cubicBezTo>
                    <a:pt x="74" y="76"/>
                    <a:pt x="79" y="81"/>
                    <a:pt x="80" y="88"/>
                  </a:cubicBezTo>
                  <a:cubicBezTo>
                    <a:pt x="81" y="88"/>
                    <a:pt x="82" y="88"/>
                    <a:pt x="83" y="88"/>
                  </a:cubicBezTo>
                  <a:cubicBezTo>
                    <a:pt x="84" y="88"/>
                    <a:pt x="84" y="88"/>
                    <a:pt x="85" y="89"/>
                  </a:cubicBezTo>
                  <a:cubicBezTo>
                    <a:pt x="94" y="91"/>
                    <a:pt x="100" y="99"/>
                    <a:pt x="99" y="108"/>
                  </a:cubicBezTo>
                  <a:cubicBezTo>
                    <a:pt x="99" y="109"/>
                    <a:pt x="99" y="110"/>
                    <a:pt x="99" y="110"/>
                  </a:cubicBezTo>
                  <a:cubicBezTo>
                    <a:pt x="96" y="124"/>
                    <a:pt x="96" y="124"/>
                    <a:pt x="96" y="124"/>
                  </a:cubicBezTo>
                  <a:cubicBezTo>
                    <a:pt x="114" y="137"/>
                    <a:pt x="114" y="137"/>
                    <a:pt x="114" y="137"/>
                  </a:cubicBezTo>
                  <a:cubicBezTo>
                    <a:pt x="117" y="137"/>
                    <a:pt x="120" y="135"/>
                    <a:pt x="123" y="132"/>
                  </a:cubicBezTo>
                  <a:cubicBezTo>
                    <a:pt x="124" y="130"/>
                    <a:pt x="125" y="127"/>
                    <a:pt x="124" y="124"/>
                  </a:cubicBezTo>
                  <a:cubicBezTo>
                    <a:pt x="108" y="112"/>
                    <a:pt x="108" y="112"/>
                    <a:pt x="108" y="112"/>
                  </a:cubicBezTo>
                  <a:cubicBezTo>
                    <a:pt x="107" y="111"/>
                    <a:pt x="107" y="110"/>
                    <a:pt x="107" y="109"/>
                  </a:cubicBezTo>
                  <a:cubicBezTo>
                    <a:pt x="108" y="108"/>
                    <a:pt x="109" y="108"/>
                    <a:pt x="110" y="109"/>
                  </a:cubicBezTo>
                  <a:cubicBezTo>
                    <a:pt x="136" y="127"/>
                    <a:pt x="136" y="127"/>
                    <a:pt x="136" y="127"/>
                  </a:cubicBezTo>
                  <a:cubicBezTo>
                    <a:pt x="140" y="127"/>
                    <a:pt x="143" y="126"/>
                    <a:pt x="145" y="123"/>
                  </a:cubicBezTo>
                  <a:cubicBezTo>
                    <a:pt x="147" y="120"/>
                    <a:pt x="147" y="117"/>
                    <a:pt x="147" y="114"/>
                  </a:cubicBezTo>
                  <a:cubicBezTo>
                    <a:pt x="117" y="93"/>
                    <a:pt x="117" y="93"/>
                    <a:pt x="117" y="93"/>
                  </a:cubicBezTo>
                  <a:cubicBezTo>
                    <a:pt x="116" y="92"/>
                    <a:pt x="116" y="91"/>
                    <a:pt x="117" y="90"/>
                  </a:cubicBezTo>
                  <a:cubicBezTo>
                    <a:pt x="117" y="89"/>
                    <a:pt x="119" y="89"/>
                    <a:pt x="120" y="89"/>
                  </a:cubicBezTo>
                  <a:cubicBezTo>
                    <a:pt x="156" y="116"/>
                    <a:pt x="156" y="116"/>
                    <a:pt x="156" y="116"/>
                  </a:cubicBezTo>
                  <a:cubicBezTo>
                    <a:pt x="159" y="116"/>
                    <a:pt x="163" y="114"/>
                    <a:pt x="165" y="111"/>
                  </a:cubicBezTo>
                  <a:cubicBezTo>
                    <a:pt x="167" y="108"/>
                    <a:pt x="167" y="105"/>
                    <a:pt x="167" y="102"/>
                  </a:cubicBezTo>
                  <a:cubicBezTo>
                    <a:pt x="137" y="81"/>
                    <a:pt x="137" y="81"/>
                    <a:pt x="137" y="81"/>
                  </a:cubicBezTo>
                  <a:cubicBezTo>
                    <a:pt x="136" y="80"/>
                    <a:pt x="136" y="79"/>
                    <a:pt x="136" y="78"/>
                  </a:cubicBezTo>
                  <a:cubicBezTo>
                    <a:pt x="137" y="77"/>
                    <a:pt x="138" y="76"/>
                    <a:pt x="139" y="77"/>
                  </a:cubicBezTo>
                  <a:cubicBezTo>
                    <a:pt x="176" y="104"/>
                    <a:pt x="176" y="104"/>
                    <a:pt x="176" y="104"/>
                  </a:cubicBezTo>
                  <a:cubicBezTo>
                    <a:pt x="180" y="104"/>
                    <a:pt x="183" y="102"/>
                    <a:pt x="185" y="99"/>
                  </a:cubicBezTo>
                  <a:cubicBezTo>
                    <a:pt x="188" y="94"/>
                    <a:pt x="187" y="87"/>
                    <a:pt x="183" y="84"/>
                  </a:cubicBezTo>
                  <a:close/>
                </a:path>
              </a:pathLst>
            </a:custGeom>
            <a:grpFill/>
            <a:ln>
              <a:noFill/>
            </a:ln>
          </p:spPr>
          <p:txBody>
            <a:bodyPr vert="horz" wrap="square" lIns="91440" tIns="45720" rIns="91440" bIns="45720" numCol="1" anchor="t" anchorCtr="0" compatLnSpc="1">
              <a:prstTxWarp prst="textNoShape">
                <a:avLst/>
              </a:prstTxWarp>
            </a:bodyPr>
            <a:lstStyle/>
            <a:p>
              <a:pPr defTabSz="1218987"/>
              <a:endParaRPr lang="en-US" sz="1600">
                <a:solidFill>
                  <a:srgbClr val="292929"/>
                </a:solidFill>
              </a:endParaRPr>
            </a:p>
          </p:txBody>
        </p:sp>
        <p:sp>
          <p:nvSpPr>
            <p:cNvPr id="18" name="Freeform 27"/>
            <p:cNvSpPr>
              <a:spLocks/>
            </p:cNvSpPr>
            <p:nvPr/>
          </p:nvSpPr>
          <p:spPr bwMode="black">
            <a:xfrm>
              <a:off x="10615612" y="4179358"/>
              <a:ext cx="657225" cy="376238"/>
            </a:xfrm>
            <a:custGeom>
              <a:avLst/>
              <a:gdLst>
                <a:gd name="T0" fmla="*/ 127 w 175"/>
                <a:gd name="T1" fmla="*/ 31 h 100"/>
                <a:gd name="T2" fmla="*/ 119 w 175"/>
                <a:gd name="T3" fmla="*/ 28 h 100"/>
                <a:gd name="T4" fmla="*/ 62 w 175"/>
                <a:gd name="T5" fmla="*/ 2 h 100"/>
                <a:gd name="T6" fmla="*/ 49 w 175"/>
                <a:gd name="T7" fmla="*/ 3 h 100"/>
                <a:gd name="T8" fmla="*/ 26 w 175"/>
                <a:gd name="T9" fmla="*/ 16 h 100"/>
                <a:gd name="T10" fmla="*/ 9 w 175"/>
                <a:gd name="T11" fmla="*/ 25 h 100"/>
                <a:gd name="T12" fmla="*/ 4 w 175"/>
                <a:gd name="T13" fmla="*/ 45 h 100"/>
                <a:gd name="T14" fmla="*/ 15 w 175"/>
                <a:gd name="T15" fmla="*/ 52 h 100"/>
                <a:gd name="T16" fmla="*/ 23 w 175"/>
                <a:gd name="T17" fmla="*/ 50 h 100"/>
                <a:gd name="T18" fmla="*/ 23 w 175"/>
                <a:gd name="T19" fmla="*/ 50 h 100"/>
                <a:gd name="T20" fmla="*/ 57 w 175"/>
                <a:gd name="T21" fmla="*/ 32 h 100"/>
                <a:gd name="T22" fmla="*/ 79 w 175"/>
                <a:gd name="T23" fmla="*/ 42 h 100"/>
                <a:gd name="T24" fmla="*/ 109 w 175"/>
                <a:gd name="T25" fmla="*/ 64 h 100"/>
                <a:gd name="T26" fmla="*/ 158 w 175"/>
                <a:gd name="T27" fmla="*/ 99 h 100"/>
                <a:gd name="T28" fmla="*/ 159 w 175"/>
                <a:gd name="T29" fmla="*/ 100 h 100"/>
                <a:gd name="T30" fmla="*/ 173 w 175"/>
                <a:gd name="T31" fmla="*/ 97 h 100"/>
                <a:gd name="T32" fmla="*/ 154 w 175"/>
                <a:gd name="T33" fmla="*/ 29 h 100"/>
                <a:gd name="T34" fmla="*/ 127 w 175"/>
                <a:gd name="T35" fmla="*/ 31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5" h="100">
                  <a:moveTo>
                    <a:pt x="127" y="31"/>
                  </a:moveTo>
                  <a:cubicBezTo>
                    <a:pt x="125" y="31"/>
                    <a:pt x="122" y="30"/>
                    <a:pt x="119" y="28"/>
                  </a:cubicBezTo>
                  <a:cubicBezTo>
                    <a:pt x="62" y="2"/>
                    <a:pt x="62" y="2"/>
                    <a:pt x="62" y="2"/>
                  </a:cubicBezTo>
                  <a:cubicBezTo>
                    <a:pt x="58" y="0"/>
                    <a:pt x="53" y="1"/>
                    <a:pt x="49" y="3"/>
                  </a:cubicBezTo>
                  <a:cubicBezTo>
                    <a:pt x="26" y="16"/>
                    <a:pt x="26" y="16"/>
                    <a:pt x="26" y="16"/>
                  </a:cubicBezTo>
                  <a:cubicBezTo>
                    <a:pt x="9" y="25"/>
                    <a:pt x="9" y="25"/>
                    <a:pt x="9" y="25"/>
                  </a:cubicBezTo>
                  <a:cubicBezTo>
                    <a:pt x="2" y="29"/>
                    <a:pt x="0" y="38"/>
                    <a:pt x="4" y="45"/>
                  </a:cubicBezTo>
                  <a:cubicBezTo>
                    <a:pt x="6" y="49"/>
                    <a:pt x="10" y="52"/>
                    <a:pt x="15" y="52"/>
                  </a:cubicBezTo>
                  <a:cubicBezTo>
                    <a:pt x="18" y="52"/>
                    <a:pt x="21" y="52"/>
                    <a:pt x="23" y="50"/>
                  </a:cubicBezTo>
                  <a:cubicBezTo>
                    <a:pt x="23" y="50"/>
                    <a:pt x="23" y="50"/>
                    <a:pt x="23" y="50"/>
                  </a:cubicBezTo>
                  <a:cubicBezTo>
                    <a:pt x="57" y="32"/>
                    <a:pt x="57" y="32"/>
                    <a:pt x="57" y="32"/>
                  </a:cubicBezTo>
                  <a:cubicBezTo>
                    <a:pt x="79" y="42"/>
                    <a:pt x="79" y="42"/>
                    <a:pt x="79" y="42"/>
                  </a:cubicBezTo>
                  <a:cubicBezTo>
                    <a:pt x="109" y="64"/>
                    <a:pt x="109" y="64"/>
                    <a:pt x="109" y="64"/>
                  </a:cubicBezTo>
                  <a:cubicBezTo>
                    <a:pt x="158" y="99"/>
                    <a:pt x="158" y="99"/>
                    <a:pt x="158" y="99"/>
                  </a:cubicBezTo>
                  <a:cubicBezTo>
                    <a:pt x="158" y="99"/>
                    <a:pt x="159" y="100"/>
                    <a:pt x="159" y="100"/>
                  </a:cubicBezTo>
                  <a:cubicBezTo>
                    <a:pt x="173" y="97"/>
                    <a:pt x="173" y="97"/>
                    <a:pt x="173" y="97"/>
                  </a:cubicBezTo>
                  <a:cubicBezTo>
                    <a:pt x="175" y="51"/>
                    <a:pt x="154" y="29"/>
                    <a:pt x="154" y="29"/>
                  </a:cubicBezTo>
                  <a:cubicBezTo>
                    <a:pt x="154" y="29"/>
                    <a:pt x="133" y="33"/>
                    <a:pt x="127" y="31"/>
                  </a:cubicBezTo>
                  <a:close/>
                </a:path>
              </a:pathLst>
            </a:custGeom>
            <a:grpFill/>
            <a:ln>
              <a:noFill/>
            </a:ln>
          </p:spPr>
          <p:txBody>
            <a:bodyPr vert="horz" wrap="square" lIns="91440" tIns="45720" rIns="91440" bIns="45720" numCol="1" anchor="t" anchorCtr="0" compatLnSpc="1">
              <a:prstTxWarp prst="textNoShape">
                <a:avLst/>
              </a:prstTxWarp>
            </a:bodyPr>
            <a:lstStyle/>
            <a:p>
              <a:pPr defTabSz="1218987"/>
              <a:endParaRPr lang="en-US" sz="1600">
                <a:solidFill>
                  <a:srgbClr val="292929"/>
                </a:solidFill>
              </a:endParaRPr>
            </a:p>
          </p:txBody>
        </p:sp>
        <p:sp>
          <p:nvSpPr>
            <p:cNvPr id="19" name="Freeform 28"/>
            <p:cNvSpPr>
              <a:spLocks/>
            </p:cNvSpPr>
            <p:nvPr/>
          </p:nvSpPr>
          <p:spPr bwMode="black">
            <a:xfrm>
              <a:off x="10536237" y="4544483"/>
              <a:ext cx="319088" cy="220663"/>
            </a:xfrm>
            <a:custGeom>
              <a:avLst/>
              <a:gdLst>
                <a:gd name="T0" fmla="*/ 76 w 85"/>
                <a:gd name="T1" fmla="*/ 20 h 59"/>
                <a:gd name="T2" fmla="*/ 64 w 85"/>
                <a:gd name="T3" fmla="*/ 25 h 59"/>
                <a:gd name="T4" fmla="*/ 65 w 85"/>
                <a:gd name="T5" fmla="*/ 18 h 59"/>
                <a:gd name="T6" fmla="*/ 57 w 85"/>
                <a:gd name="T7" fmla="*/ 5 h 59"/>
                <a:gd name="T8" fmla="*/ 44 w 85"/>
                <a:gd name="T9" fmla="*/ 13 h 59"/>
                <a:gd name="T10" fmla="*/ 44 w 85"/>
                <a:gd name="T11" fmla="*/ 14 h 59"/>
                <a:gd name="T12" fmla="*/ 35 w 85"/>
                <a:gd name="T13" fmla="*/ 3 h 59"/>
                <a:gd name="T14" fmla="*/ 23 w 85"/>
                <a:gd name="T15" fmla="*/ 10 h 59"/>
                <a:gd name="T16" fmla="*/ 23 w 85"/>
                <a:gd name="T17" fmla="*/ 10 h 59"/>
                <a:gd name="T18" fmla="*/ 10 w 85"/>
                <a:gd name="T19" fmla="*/ 1 h 59"/>
                <a:gd name="T20" fmla="*/ 1 w 85"/>
                <a:gd name="T21" fmla="*/ 14 h 59"/>
                <a:gd name="T22" fmla="*/ 4 w 85"/>
                <a:gd name="T23" fmla="*/ 28 h 59"/>
                <a:gd name="T24" fmla="*/ 14 w 85"/>
                <a:gd name="T25" fmla="*/ 36 h 59"/>
                <a:gd name="T26" fmla="*/ 17 w 85"/>
                <a:gd name="T27" fmla="*/ 36 h 59"/>
                <a:gd name="T28" fmla="*/ 19 w 85"/>
                <a:gd name="T29" fmla="*/ 35 h 59"/>
                <a:gd name="T30" fmla="*/ 27 w 85"/>
                <a:gd name="T31" fmla="*/ 43 h 59"/>
                <a:gd name="T32" fmla="*/ 28 w 85"/>
                <a:gd name="T33" fmla="*/ 43 h 59"/>
                <a:gd name="T34" fmla="*/ 39 w 85"/>
                <a:gd name="T35" fmla="*/ 38 h 59"/>
                <a:gd name="T36" fmla="*/ 38 w 85"/>
                <a:gd name="T37" fmla="*/ 39 h 59"/>
                <a:gd name="T38" fmla="*/ 47 w 85"/>
                <a:gd name="T39" fmla="*/ 52 h 59"/>
                <a:gd name="T40" fmla="*/ 48 w 85"/>
                <a:gd name="T41" fmla="*/ 52 h 59"/>
                <a:gd name="T42" fmla="*/ 58 w 85"/>
                <a:gd name="T43" fmla="*/ 47 h 59"/>
                <a:gd name="T44" fmla="*/ 67 w 85"/>
                <a:gd name="T45" fmla="*/ 59 h 59"/>
                <a:gd name="T46" fmla="*/ 68 w 85"/>
                <a:gd name="T47" fmla="*/ 59 h 59"/>
                <a:gd name="T48" fmla="*/ 80 w 85"/>
                <a:gd name="T49" fmla="*/ 50 h 59"/>
                <a:gd name="T50" fmla="*/ 84 w 85"/>
                <a:gd name="T51" fmla="*/ 33 h 59"/>
                <a:gd name="T52" fmla="*/ 76 w 85"/>
                <a:gd name="T53" fmla="*/ 2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5" h="59">
                  <a:moveTo>
                    <a:pt x="76" y="20"/>
                  </a:moveTo>
                  <a:cubicBezTo>
                    <a:pt x="71" y="19"/>
                    <a:pt x="66" y="21"/>
                    <a:pt x="64" y="25"/>
                  </a:cubicBezTo>
                  <a:cubicBezTo>
                    <a:pt x="65" y="18"/>
                    <a:pt x="65" y="18"/>
                    <a:pt x="65" y="18"/>
                  </a:cubicBezTo>
                  <a:cubicBezTo>
                    <a:pt x="67" y="12"/>
                    <a:pt x="63" y="6"/>
                    <a:pt x="57" y="5"/>
                  </a:cubicBezTo>
                  <a:cubicBezTo>
                    <a:pt x="51" y="4"/>
                    <a:pt x="45" y="7"/>
                    <a:pt x="44" y="13"/>
                  </a:cubicBezTo>
                  <a:cubicBezTo>
                    <a:pt x="44" y="14"/>
                    <a:pt x="44" y="14"/>
                    <a:pt x="44" y="14"/>
                  </a:cubicBezTo>
                  <a:cubicBezTo>
                    <a:pt x="44" y="9"/>
                    <a:pt x="40" y="4"/>
                    <a:pt x="35" y="3"/>
                  </a:cubicBezTo>
                  <a:cubicBezTo>
                    <a:pt x="30" y="2"/>
                    <a:pt x="24" y="5"/>
                    <a:pt x="23" y="10"/>
                  </a:cubicBezTo>
                  <a:cubicBezTo>
                    <a:pt x="23" y="10"/>
                    <a:pt x="23" y="10"/>
                    <a:pt x="23" y="10"/>
                  </a:cubicBezTo>
                  <a:cubicBezTo>
                    <a:pt x="21" y="4"/>
                    <a:pt x="15" y="0"/>
                    <a:pt x="10" y="1"/>
                  </a:cubicBezTo>
                  <a:cubicBezTo>
                    <a:pt x="4" y="3"/>
                    <a:pt x="0" y="8"/>
                    <a:pt x="1" y="14"/>
                  </a:cubicBezTo>
                  <a:cubicBezTo>
                    <a:pt x="4" y="28"/>
                    <a:pt x="4" y="28"/>
                    <a:pt x="4" y="28"/>
                  </a:cubicBezTo>
                  <a:cubicBezTo>
                    <a:pt x="5" y="32"/>
                    <a:pt x="9" y="36"/>
                    <a:pt x="14" y="36"/>
                  </a:cubicBezTo>
                  <a:cubicBezTo>
                    <a:pt x="15" y="36"/>
                    <a:pt x="16" y="36"/>
                    <a:pt x="17" y="36"/>
                  </a:cubicBezTo>
                  <a:cubicBezTo>
                    <a:pt x="18" y="36"/>
                    <a:pt x="18" y="36"/>
                    <a:pt x="19" y="35"/>
                  </a:cubicBezTo>
                  <a:cubicBezTo>
                    <a:pt x="20" y="39"/>
                    <a:pt x="23" y="42"/>
                    <a:pt x="27" y="43"/>
                  </a:cubicBezTo>
                  <a:cubicBezTo>
                    <a:pt x="28" y="43"/>
                    <a:pt x="28" y="43"/>
                    <a:pt x="28" y="43"/>
                  </a:cubicBezTo>
                  <a:cubicBezTo>
                    <a:pt x="32" y="43"/>
                    <a:pt x="36" y="41"/>
                    <a:pt x="39" y="38"/>
                  </a:cubicBezTo>
                  <a:cubicBezTo>
                    <a:pt x="38" y="39"/>
                    <a:pt x="38" y="39"/>
                    <a:pt x="38" y="39"/>
                  </a:cubicBezTo>
                  <a:cubicBezTo>
                    <a:pt x="37" y="44"/>
                    <a:pt x="41" y="50"/>
                    <a:pt x="47" y="52"/>
                  </a:cubicBezTo>
                  <a:cubicBezTo>
                    <a:pt x="47" y="52"/>
                    <a:pt x="47" y="52"/>
                    <a:pt x="48" y="52"/>
                  </a:cubicBezTo>
                  <a:cubicBezTo>
                    <a:pt x="52" y="52"/>
                    <a:pt x="56" y="50"/>
                    <a:pt x="58" y="47"/>
                  </a:cubicBezTo>
                  <a:cubicBezTo>
                    <a:pt x="58" y="52"/>
                    <a:pt x="61" y="57"/>
                    <a:pt x="67" y="59"/>
                  </a:cubicBezTo>
                  <a:cubicBezTo>
                    <a:pt x="67" y="59"/>
                    <a:pt x="67" y="59"/>
                    <a:pt x="68" y="59"/>
                  </a:cubicBezTo>
                  <a:cubicBezTo>
                    <a:pt x="73" y="59"/>
                    <a:pt x="78" y="56"/>
                    <a:pt x="80" y="50"/>
                  </a:cubicBezTo>
                  <a:cubicBezTo>
                    <a:pt x="84" y="33"/>
                    <a:pt x="84" y="33"/>
                    <a:pt x="84" y="33"/>
                  </a:cubicBezTo>
                  <a:cubicBezTo>
                    <a:pt x="85" y="27"/>
                    <a:pt x="81" y="21"/>
                    <a:pt x="76" y="20"/>
                  </a:cubicBezTo>
                  <a:close/>
                </a:path>
              </a:pathLst>
            </a:custGeom>
            <a:grpFill/>
            <a:ln>
              <a:noFill/>
            </a:ln>
          </p:spPr>
          <p:txBody>
            <a:bodyPr vert="horz" wrap="square" lIns="91440" tIns="45720" rIns="91440" bIns="45720" numCol="1" anchor="t" anchorCtr="0" compatLnSpc="1">
              <a:prstTxWarp prst="textNoShape">
                <a:avLst/>
              </a:prstTxWarp>
            </a:bodyPr>
            <a:lstStyle/>
            <a:p>
              <a:pPr defTabSz="1218987"/>
              <a:endParaRPr lang="en-US" sz="1600">
                <a:solidFill>
                  <a:srgbClr val="292929"/>
                </a:solidFill>
              </a:endParaRPr>
            </a:p>
          </p:txBody>
        </p:sp>
        <p:sp>
          <p:nvSpPr>
            <p:cNvPr id="20" name="Freeform 29"/>
            <p:cNvSpPr>
              <a:spLocks/>
            </p:cNvSpPr>
            <p:nvPr/>
          </p:nvSpPr>
          <p:spPr bwMode="black">
            <a:xfrm>
              <a:off x="11207750" y="4239683"/>
              <a:ext cx="153988" cy="319088"/>
            </a:xfrm>
            <a:custGeom>
              <a:avLst/>
              <a:gdLst>
                <a:gd name="T0" fmla="*/ 41 w 41"/>
                <a:gd name="T1" fmla="*/ 77 h 85"/>
                <a:gd name="T2" fmla="*/ 33 w 41"/>
                <a:gd name="T3" fmla="*/ 7 h 85"/>
                <a:gd name="T4" fmla="*/ 24 w 41"/>
                <a:gd name="T5" fmla="*/ 1 h 85"/>
                <a:gd name="T6" fmla="*/ 0 w 41"/>
                <a:gd name="T7" fmla="*/ 7 h 85"/>
                <a:gd name="T8" fmla="*/ 22 w 41"/>
                <a:gd name="T9" fmla="*/ 85 h 85"/>
                <a:gd name="T10" fmla="*/ 33 w 41"/>
                <a:gd name="T11" fmla="*/ 85 h 85"/>
                <a:gd name="T12" fmla="*/ 41 w 41"/>
                <a:gd name="T13" fmla="*/ 77 h 85"/>
              </a:gdLst>
              <a:ahLst/>
              <a:cxnLst>
                <a:cxn ang="0">
                  <a:pos x="T0" y="T1"/>
                </a:cxn>
                <a:cxn ang="0">
                  <a:pos x="T2" y="T3"/>
                </a:cxn>
                <a:cxn ang="0">
                  <a:pos x="T4" y="T5"/>
                </a:cxn>
                <a:cxn ang="0">
                  <a:pos x="T6" y="T7"/>
                </a:cxn>
                <a:cxn ang="0">
                  <a:pos x="T8" y="T9"/>
                </a:cxn>
                <a:cxn ang="0">
                  <a:pos x="T10" y="T11"/>
                </a:cxn>
                <a:cxn ang="0">
                  <a:pos x="T12" y="T13"/>
                </a:cxn>
              </a:cxnLst>
              <a:rect l="0" t="0" r="r" b="b"/>
              <a:pathLst>
                <a:path w="41" h="85">
                  <a:moveTo>
                    <a:pt x="41" y="77"/>
                  </a:moveTo>
                  <a:cubicBezTo>
                    <a:pt x="33" y="7"/>
                    <a:pt x="33" y="7"/>
                    <a:pt x="33" y="7"/>
                  </a:cubicBezTo>
                  <a:cubicBezTo>
                    <a:pt x="32" y="2"/>
                    <a:pt x="28" y="0"/>
                    <a:pt x="24" y="1"/>
                  </a:cubicBezTo>
                  <a:cubicBezTo>
                    <a:pt x="0" y="7"/>
                    <a:pt x="0" y="7"/>
                    <a:pt x="0" y="7"/>
                  </a:cubicBezTo>
                  <a:cubicBezTo>
                    <a:pt x="0" y="7"/>
                    <a:pt x="25" y="32"/>
                    <a:pt x="22" y="85"/>
                  </a:cubicBezTo>
                  <a:cubicBezTo>
                    <a:pt x="33" y="85"/>
                    <a:pt x="33" y="85"/>
                    <a:pt x="33" y="85"/>
                  </a:cubicBezTo>
                  <a:cubicBezTo>
                    <a:pt x="38" y="85"/>
                    <a:pt x="41" y="81"/>
                    <a:pt x="41" y="77"/>
                  </a:cubicBezTo>
                  <a:close/>
                </a:path>
              </a:pathLst>
            </a:custGeom>
            <a:grpFill/>
            <a:ln>
              <a:noFill/>
            </a:ln>
          </p:spPr>
          <p:txBody>
            <a:bodyPr vert="horz" wrap="square" lIns="91440" tIns="45720" rIns="91440" bIns="45720" numCol="1" anchor="t" anchorCtr="0" compatLnSpc="1">
              <a:prstTxWarp prst="textNoShape">
                <a:avLst/>
              </a:prstTxWarp>
            </a:bodyPr>
            <a:lstStyle/>
            <a:p>
              <a:pPr defTabSz="1218987"/>
              <a:endParaRPr lang="en-US" sz="1600">
                <a:solidFill>
                  <a:srgbClr val="292929"/>
                </a:solidFill>
              </a:endParaRPr>
            </a:p>
          </p:txBody>
        </p:sp>
        <p:sp>
          <p:nvSpPr>
            <p:cNvPr id="21" name="Freeform 30"/>
            <p:cNvSpPr>
              <a:spLocks/>
            </p:cNvSpPr>
            <p:nvPr/>
          </p:nvSpPr>
          <p:spPr bwMode="black">
            <a:xfrm>
              <a:off x="10387012" y="4206346"/>
              <a:ext cx="176213" cy="352425"/>
            </a:xfrm>
            <a:custGeom>
              <a:avLst/>
              <a:gdLst>
                <a:gd name="T0" fmla="*/ 47 w 47"/>
                <a:gd name="T1" fmla="*/ 9 h 94"/>
                <a:gd name="T2" fmla="*/ 35 w 47"/>
                <a:gd name="T3" fmla="*/ 2 h 94"/>
                <a:gd name="T4" fmla="*/ 25 w 47"/>
                <a:gd name="T5" fmla="*/ 6 h 94"/>
                <a:gd name="T6" fmla="*/ 2 w 47"/>
                <a:gd name="T7" fmla="*/ 81 h 94"/>
                <a:gd name="T8" fmla="*/ 7 w 47"/>
                <a:gd name="T9" fmla="*/ 90 h 94"/>
                <a:gd name="T10" fmla="*/ 26 w 47"/>
                <a:gd name="T11" fmla="*/ 94 h 94"/>
                <a:gd name="T12" fmla="*/ 47 w 47"/>
                <a:gd name="T13" fmla="*/ 9 h 94"/>
              </a:gdLst>
              <a:ahLst/>
              <a:cxnLst>
                <a:cxn ang="0">
                  <a:pos x="T0" y="T1"/>
                </a:cxn>
                <a:cxn ang="0">
                  <a:pos x="T2" y="T3"/>
                </a:cxn>
                <a:cxn ang="0">
                  <a:pos x="T4" y="T5"/>
                </a:cxn>
                <a:cxn ang="0">
                  <a:pos x="T6" y="T7"/>
                </a:cxn>
                <a:cxn ang="0">
                  <a:pos x="T8" y="T9"/>
                </a:cxn>
                <a:cxn ang="0">
                  <a:pos x="T10" y="T11"/>
                </a:cxn>
                <a:cxn ang="0">
                  <a:pos x="T12" y="T13"/>
                </a:cxn>
              </a:cxnLst>
              <a:rect l="0" t="0" r="r" b="b"/>
              <a:pathLst>
                <a:path w="47" h="94">
                  <a:moveTo>
                    <a:pt x="47" y="9"/>
                  </a:moveTo>
                  <a:cubicBezTo>
                    <a:pt x="35" y="2"/>
                    <a:pt x="35" y="2"/>
                    <a:pt x="35" y="2"/>
                  </a:cubicBezTo>
                  <a:cubicBezTo>
                    <a:pt x="31" y="0"/>
                    <a:pt x="27" y="2"/>
                    <a:pt x="25" y="6"/>
                  </a:cubicBezTo>
                  <a:cubicBezTo>
                    <a:pt x="2" y="81"/>
                    <a:pt x="2" y="81"/>
                    <a:pt x="2" y="81"/>
                  </a:cubicBezTo>
                  <a:cubicBezTo>
                    <a:pt x="0" y="86"/>
                    <a:pt x="3" y="90"/>
                    <a:pt x="7" y="90"/>
                  </a:cubicBezTo>
                  <a:cubicBezTo>
                    <a:pt x="26" y="94"/>
                    <a:pt x="26" y="94"/>
                    <a:pt x="26" y="94"/>
                  </a:cubicBezTo>
                  <a:cubicBezTo>
                    <a:pt x="24" y="52"/>
                    <a:pt x="47" y="9"/>
                    <a:pt x="47" y="9"/>
                  </a:cubicBezTo>
                  <a:close/>
                </a:path>
              </a:pathLst>
            </a:custGeom>
            <a:grpFill/>
            <a:ln>
              <a:noFill/>
            </a:ln>
          </p:spPr>
          <p:txBody>
            <a:bodyPr vert="horz" wrap="square" lIns="91440" tIns="45720" rIns="91440" bIns="45720" numCol="1" anchor="t" anchorCtr="0" compatLnSpc="1">
              <a:prstTxWarp prst="textNoShape">
                <a:avLst/>
              </a:prstTxWarp>
            </a:bodyPr>
            <a:lstStyle/>
            <a:p>
              <a:pPr defTabSz="1218987"/>
              <a:endParaRPr lang="en-US" sz="1600">
                <a:solidFill>
                  <a:srgbClr val="292929"/>
                </a:solidFill>
              </a:endParaRPr>
            </a:p>
          </p:txBody>
        </p:sp>
      </p:grpSp>
    </p:spTree>
    <p:extLst>
      <p:ext uri="{BB962C8B-B14F-4D97-AF65-F5344CB8AC3E}">
        <p14:creationId xmlns:p14="http://schemas.microsoft.com/office/powerpoint/2010/main" val="3743644977"/>
      </p:ext>
    </p:extLst>
  </p:cSld>
  <p:clrMapOvr>
    <a:masterClrMapping/>
  </p:clrMapOvr>
  <p:transition>
    <p:fade/>
  </p:transition>
  <p:timing>
    <p:tnLst>
      <p:par>
        <p:cTn id="1" dur="indefinite" restart="never" nodeType="tmRoot"/>
      </p:par>
    </p:tnLst>
  </p:timing>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p:cSld name="1_Section Divider">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0"/>
          </p:nvPr>
        </p:nvSpPr>
        <p:spPr>
          <a:xfrm>
            <a:off x="521344" y="1905000"/>
            <a:ext cx="10696186" cy="1378644"/>
          </a:xfrm>
        </p:spPr>
        <p:txBody>
          <a:bodyPr anchor="ctr" anchorCtr="0">
            <a:noAutofit/>
            <a:scene3d>
              <a:camera prst="orthographicFront"/>
              <a:lightRig rig="flat" dir="t"/>
            </a:scene3d>
            <a:sp3d>
              <a:contourClr>
                <a:schemeClr val="bg2"/>
              </a:contourClr>
            </a:sp3d>
          </a:bodyPr>
          <a:lstStyle>
            <a:lvl1pPr marL="0" indent="0" algn="l">
              <a:buFont typeface="Arial" pitchFamily="34" charset="0"/>
              <a:buNone/>
              <a:defRPr kumimoji="0" lang="en-US" sz="8800" b="0" i="0" u="none" strike="noStrike" kern="1200" cap="none" spc="-120" normalizeH="0" baseline="0" dirty="0" smtClean="0">
                <a:ln w="3175">
                  <a:noFill/>
                </a:ln>
                <a:solidFill>
                  <a:schemeClr val="bg1">
                    <a:alpha val="99000"/>
                  </a:schemeClr>
                </a:solidFill>
                <a:effectLst/>
                <a:uLnTx/>
                <a:uFillTx/>
                <a:latin typeface="Segoe UI Light"/>
                <a:ea typeface="+mn-ea"/>
                <a:cs typeface="Arial" charset="0"/>
              </a:defRPr>
            </a:lvl1pPr>
          </a:lstStyle>
          <a:p>
            <a:pPr lvl="0"/>
            <a:r>
              <a:rPr lang="en-US" smtClean="0"/>
              <a:t>Click to edit Master text styles</a:t>
            </a:r>
          </a:p>
        </p:txBody>
      </p:sp>
      <p:pic>
        <p:nvPicPr>
          <p:cNvPr id="8" name="Picture 7"/>
          <p:cNvPicPr>
            <a:picLocks noChangeAspect="1"/>
          </p:cNvPicPr>
          <p:nvPr/>
        </p:nvPicPr>
        <p:blipFill>
          <a:blip r:embed="rId6">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9163951" y="6338048"/>
            <a:ext cx="2507214" cy="291353"/>
          </a:xfrm>
          <a:prstGeom prst="rect">
            <a:avLst/>
          </a:prstGeom>
        </p:spPr>
      </p:pic>
      <p:graphicFrame>
        <p:nvGraphicFramePr>
          <p:cNvPr id="4" name="Object 3" hidden="1"/>
          <p:cNvGraphicFramePr>
            <a:graphicFrameLocks noChangeAspect="1"/>
          </p:cNvGraphicFramePr>
          <p:nvPr userDrawn="1">
            <p:custDataLst>
              <p:tags r:id="rId2"/>
            </p:custDataLst>
            <p:extLst/>
          </p:nvPr>
        </p:nvGraphicFramePr>
        <p:xfrm>
          <a:off x="0" y="0"/>
          <a:ext cx="158791" cy="158750"/>
        </p:xfrm>
        <a:graphic>
          <a:graphicData uri="http://schemas.openxmlformats.org/presentationml/2006/ole">
            <mc:AlternateContent xmlns:mc="http://schemas.openxmlformats.org/markup-compatibility/2006">
              <mc:Choice xmlns:v="urn:schemas-microsoft-com:vml" Requires="v">
                <p:oleObj spid="_x0000_s21515" name="think-cell Slide" r:id="rId8" imgW="270" imgH="270" progId="TCLayout.ActiveDocument.1">
                  <p:embed/>
                </p:oleObj>
              </mc:Choice>
              <mc:Fallback>
                <p:oleObj name="think-cell Slide" r:id="rId8" imgW="270" imgH="270" progId="TCLayout.ActiveDocument.1">
                  <p:embed/>
                  <p:pic>
                    <p:nvPicPr>
                      <p:cNvPr id="0" name=""/>
                      <p:cNvPicPr/>
                      <p:nvPr/>
                    </p:nvPicPr>
                    <p:blipFill>
                      <a:blip r:embed="rId9"/>
                      <a:stretch>
                        <a:fillRect/>
                      </a:stretch>
                    </p:blipFill>
                    <p:spPr>
                      <a:xfrm>
                        <a:off x="0" y="0"/>
                        <a:ext cx="158791" cy="158750"/>
                      </a:xfrm>
                      <a:prstGeom prst="rect">
                        <a:avLst/>
                      </a:prstGeom>
                    </p:spPr>
                  </p:pic>
                </p:oleObj>
              </mc:Fallback>
            </mc:AlternateContent>
          </a:graphicData>
        </a:graphic>
      </p:graphicFrame>
      <p:pic>
        <p:nvPicPr>
          <p:cNvPr id="5" name="Picture 4"/>
          <p:cNvPicPr>
            <a:picLocks noChangeAspect="1"/>
          </p:cNvPicPr>
          <p:nvPr userDrawn="1">
            <p:custDataLst>
              <p:tags r:id="rId3"/>
            </p:custDataLst>
          </p:nvPr>
        </p:nvPicPr>
        <p:blipFill>
          <a:blip r:embed="rId6">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9163951" y="6338048"/>
            <a:ext cx="2507214" cy="291353"/>
          </a:xfrm>
          <a:prstGeom prst="rect">
            <a:avLst/>
          </a:prstGeom>
        </p:spPr>
      </p:pic>
    </p:spTree>
    <p:extLst>
      <p:ext uri="{BB962C8B-B14F-4D97-AF65-F5344CB8AC3E}">
        <p14:creationId xmlns:p14="http://schemas.microsoft.com/office/powerpoint/2010/main" val="1083261201"/>
      </p:ext>
    </p:extLst>
  </p:cSld>
  <p:clrMapOvr>
    <a:masterClrMapping/>
  </p:clrMapOvr>
  <p:transition>
    <p:fade/>
  </p:transition>
  <p:timing>
    <p:tnLst>
      <p:par>
        <p:cTn id="1" dur="indefinite" restart="never" nodeType="tmRoot"/>
      </p:par>
    </p:tnLst>
  </p:timing>
</p:sldLayout>
</file>

<file path=ppt/slideLayouts/slideLayout143.xml><?xml version="1.0" encoding="utf-8"?>
<p:sldLayout xmlns:a="http://schemas.openxmlformats.org/drawingml/2006/main" xmlns:r="http://schemas.openxmlformats.org/officeDocument/2006/relationships" xmlns:p="http://schemas.openxmlformats.org/presentationml/2006/main" type="blank" preserve="1">
  <p:cSld name="Branding">
    <p:bg>
      <p:bgPr>
        <a:blipFill dpi="0" rotWithShape="1">
          <a:blip r:embed="rId6">
            <a:lum/>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black">
          <a:xfrm>
            <a:off x="4322299" y="3140274"/>
            <a:ext cx="3547400" cy="577452"/>
          </a:xfrm>
          <a:prstGeom prst="rect">
            <a:avLst/>
          </a:prstGeom>
          <a:noFill/>
          <a:ln>
            <a:noFill/>
          </a:ln>
        </p:spPr>
      </p:pic>
      <p:sp>
        <p:nvSpPr>
          <p:cNvPr id="3" name="Text Box 3"/>
          <p:cNvSpPr txBox="1">
            <a:spLocks noChangeArrowheads="1"/>
          </p:cNvSpPr>
          <p:nvPr/>
        </p:nvSpPr>
        <p:spPr bwMode="blackWhite">
          <a:xfrm>
            <a:off x="508001" y="6083573"/>
            <a:ext cx="11176000" cy="415484"/>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solidFill>
                  <a:srgbClr val="FFFFFF">
                    <a:alpha val="99000"/>
                  </a:srgbClr>
                </a:solidFill>
                <a:cs typeface="Arial" charset="0"/>
              </a:rPr>
              <a:t>© 2011 Microsoft Corporation. All rights reserved. Microsoft, Windows, Windows Vista and other product names are or may be registered trademarks and/or trademarks in the U.S. and/or other countries.</a:t>
            </a:r>
          </a:p>
          <a:p>
            <a:pPr algn="ctr" defTabSz="914099" eaLnBrk="0" hangingPunct="0"/>
            <a:r>
              <a:rPr lang="en-US" sz="700" dirty="0">
                <a:solidFill>
                  <a:srgbClr val="FFFFFF">
                    <a:alpha val="99000"/>
                  </a:srgbClr>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graphicFrame>
        <p:nvGraphicFramePr>
          <p:cNvPr id="4" name="Object 3" hidden="1"/>
          <p:cNvGraphicFramePr>
            <a:graphicFrameLocks noChangeAspect="1"/>
          </p:cNvGraphicFramePr>
          <p:nvPr userDrawn="1">
            <p:custDataLst>
              <p:tags r:id="rId2"/>
            </p:custDataLst>
            <p:extLst/>
          </p:nvPr>
        </p:nvGraphicFramePr>
        <p:xfrm>
          <a:off x="0" y="0"/>
          <a:ext cx="158791" cy="158750"/>
        </p:xfrm>
        <a:graphic>
          <a:graphicData uri="http://schemas.openxmlformats.org/presentationml/2006/ole">
            <mc:AlternateContent xmlns:mc="http://schemas.openxmlformats.org/markup-compatibility/2006">
              <mc:Choice xmlns:v="urn:schemas-microsoft-com:vml" Requires="v">
                <p:oleObj spid="_x0000_s22539" name="think-cell Slide" r:id="rId8" imgW="270" imgH="270" progId="TCLayout.ActiveDocument.1">
                  <p:embed/>
                </p:oleObj>
              </mc:Choice>
              <mc:Fallback>
                <p:oleObj name="think-cell Slide" r:id="rId8" imgW="270" imgH="270" progId="TCLayout.ActiveDocument.1">
                  <p:embed/>
                  <p:pic>
                    <p:nvPicPr>
                      <p:cNvPr id="0" name=""/>
                      <p:cNvPicPr/>
                      <p:nvPr/>
                    </p:nvPicPr>
                    <p:blipFill>
                      <a:blip r:embed="rId9"/>
                      <a:stretch>
                        <a:fillRect/>
                      </a:stretch>
                    </p:blipFill>
                    <p:spPr>
                      <a:xfrm>
                        <a:off x="0" y="0"/>
                        <a:ext cx="158791" cy="158750"/>
                      </a:xfrm>
                      <a:prstGeom prst="rect">
                        <a:avLst/>
                      </a:prstGeom>
                    </p:spPr>
                  </p:pic>
                </p:oleObj>
              </mc:Fallback>
            </mc:AlternateContent>
          </a:graphicData>
        </a:graphic>
      </p:graphicFrame>
      <p:pic>
        <p:nvPicPr>
          <p:cNvPr id="5" name="Picture 2"/>
          <p:cNvPicPr>
            <a:picLocks noChangeAspect="1" noChangeArrowheads="1"/>
          </p:cNvPicPr>
          <p:nvPr userDrawn="1">
            <p:custDataLst>
              <p:tags r:id="rId3"/>
            </p:custDataLst>
          </p:nvPr>
        </p:nvPicPr>
        <p:blipFill>
          <a:blip r:embed="rId7">
            <a:extLst>
              <a:ext uri="{28A0092B-C50C-407E-A947-70E740481C1C}">
                <a14:useLocalDpi xmlns:a14="http://schemas.microsoft.com/office/drawing/2010/main" val="0"/>
              </a:ext>
            </a:extLst>
          </a:blip>
          <a:stretch>
            <a:fillRect/>
          </a:stretch>
        </p:blipFill>
        <p:spPr bwMode="black">
          <a:xfrm>
            <a:off x="4322299" y="3140274"/>
            <a:ext cx="3547400" cy="577452"/>
          </a:xfrm>
          <a:prstGeom prst="rect">
            <a:avLst/>
          </a:prstGeom>
          <a:noFill/>
          <a:ln>
            <a:noFill/>
          </a:ln>
        </p:spPr>
      </p:pic>
      <p:sp>
        <p:nvSpPr>
          <p:cNvPr id="6" name="Text Box 3"/>
          <p:cNvSpPr txBox="1">
            <a:spLocks noChangeArrowheads="1"/>
          </p:cNvSpPr>
          <p:nvPr userDrawn="1">
            <p:custDataLst>
              <p:tags r:id="rId4"/>
            </p:custDataLst>
          </p:nvPr>
        </p:nvSpPr>
        <p:spPr bwMode="blackWhite">
          <a:xfrm>
            <a:off x="508001" y="6083573"/>
            <a:ext cx="11176000" cy="415484"/>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solidFill>
                  <a:srgbClr val="FFFFFF">
                    <a:alpha val="99000"/>
                  </a:srgbClr>
                </a:solidFill>
                <a:cs typeface="Segoe UI"/>
              </a:rPr>
              <a:t>© 2011 Microsoft Corporation. All rights reserved. Microsoft, Windows, Windows Vista and other product names are or may be registered trademarks and/or trademarks in the U.S. and/or other countries.</a:t>
            </a:r>
          </a:p>
          <a:p>
            <a:pPr algn="ctr" defTabSz="914099" eaLnBrk="0" hangingPunct="0"/>
            <a:r>
              <a:rPr lang="en-US" sz="700" dirty="0">
                <a:solidFill>
                  <a:srgbClr val="FFFFFF">
                    <a:alpha val="99000"/>
                  </a:srgbClr>
                </a:solidFill>
                <a:cs typeface="Segoe UI"/>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2131725565"/>
      </p:ext>
    </p:extLst>
  </p:cSld>
  <p:clrMapOvr>
    <a:masterClrMapping/>
  </p:clrMapOvr>
  <p:transition>
    <p:fade/>
  </p:transition>
  <p:timing>
    <p:tnLst>
      <p:par>
        <p:cTn id="1" dur="indefinite" restart="never" nodeType="tmRoot"/>
      </p:par>
    </p:tnLst>
  </p:timing>
</p:sldLayout>
</file>

<file path=ppt/slideLayouts/slideLayout144.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6"/>
            <a:ext cx="11653523" cy="2068430"/>
          </a:xfrm>
          <a:prstGeom prst="rect">
            <a:avLst/>
          </a:prstGeom>
        </p:spPr>
        <p:txBody>
          <a:bodyPr lIns="67227" tIns="33613" rIns="67227" bIns="33613">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a:xfrm>
            <a:off x="269241" y="289512"/>
            <a:ext cx="11655840" cy="815780"/>
          </a:xfrm>
          <a:prstGeom prst="rect">
            <a:avLst/>
          </a:prstGeom>
        </p:spPr>
        <p:txBody>
          <a:bodyPr lIns="67227" tIns="33613" rIns="67227" bIns="33613"/>
          <a:lstStyle/>
          <a:p>
            <a:r>
              <a:rPr lang="en-US" smtClean="0"/>
              <a:t>Click to edit Master title style</a:t>
            </a:r>
            <a:endParaRPr lang="en-US"/>
          </a:p>
        </p:txBody>
      </p:sp>
      <p:sp>
        <p:nvSpPr>
          <p:cNvPr id="5" name="TextBox 7"/>
          <p:cNvSpPr txBox="1"/>
          <p:nvPr userDrawn="1"/>
        </p:nvSpPr>
        <p:spPr bwMode="white">
          <a:xfrm>
            <a:off x="4184819" y="6564104"/>
            <a:ext cx="3822361" cy="164019"/>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66" spc="147" dirty="0" smtClean="0">
                <a:gradFill>
                  <a:gsLst>
                    <a:gs pos="0">
                      <a:srgbClr val="292929">
                        <a:alpha val="50000"/>
                      </a:srgbClr>
                    </a:gs>
                    <a:gs pos="86000">
                      <a:srgbClr val="292929">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723843466"/>
      </p:ext>
    </p:extLst>
  </p:cSld>
  <p:clrMapOvr>
    <a:masterClrMapping/>
  </p:clrMapOvr>
  <p:transition>
    <p:fade/>
  </p:transition>
  <p:timing>
    <p:tnLst>
      <p:par>
        <p:cTn id="1" dur="indefinite" restart="never" nodeType="tmRoot"/>
      </p:par>
    </p:tnLst>
  </p:timing>
</p:sldLayout>
</file>

<file path=ppt/slideLayouts/slideLayout145.xml><?xml version="1.0" encoding="utf-8"?>
<p:sldLayout xmlns:a="http://schemas.openxmlformats.org/drawingml/2006/main" xmlns:r="http://schemas.openxmlformats.org/officeDocument/2006/relationships" xmlns:p="http://schemas.openxmlformats.org/presentationml/2006/main" userDrawn="1">
  <p:cSld name="Title Slide_Accent 3">
    <p:bg bwMode="ltGray">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78949" y="2109542"/>
            <a:ext cx="10240454" cy="997196"/>
          </a:xfrm>
        </p:spPr>
        <p:txBody>
          <a:bodyPr anchor="b" anchorCtr="0"/>
          <a:lstStyle>
            <a:lvl1pPr>
              <a:defRPr sz="7200" spc="-150" baseline="0"/>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78949" y="3425825"/>
            <a:ext cx="10240454" cy="498598"/>
          </a:xfrm>
        </p:spPr>
        <p:txBody>
          <a:bodyPr>
            <a:noAutofit/>
          </a:bodyPr>
          <a:lstStyle>
            <a:lvl1pPr marL="0" indent="0">
              <a:spcBef>
                <a:spcPts val="0"/>
              </a:spcBef>
              <a:buNone/>
              <a:defRPr spc="-70" baseline="0">
                <a:gradFill>
                  <a:gsLst>
                    <a:gs pos="0">
                      <a:schemeClr val="tx1"/>
                    </a:gs>
                    <a:gs pos="100000">
                      <a:schemeClr val="tx1"/>
                    </a:gs>
                  </a:gsLst>
                  <a:lin ang="5400000" scaled="0"/>
                </a:gradFill>
                <a:latin typeface="+mj-lt"/>
              </a:defRPr>
            </a:lvl1pPr>
          </a:lstStyle>
          <a:p>
            <a:pPr lvl="0"/>
            <a:r>
              <a:rPr lang="en-US" dirty="0" smtClean="0"/>
              <a:t>Speaker Title</a:t>
            </a:r>
            <a:endParaRPr lang="en-US" dirty="0"/>
          </a:p>
        </p:txBody>
      </p:sp>
    </p:spTree>
    <p:extLst>
      <p:ext uri="{BB962C8B-B14F-4D97-AF65-F5344CB8AC3E}">
        <p14:creationId xmlns:p14="http://schemas.microsoft.com/office/powerpoint/2010/main" val="346920318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p:cSld name="Title Slide">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19249" y="2234114"/>
            <a:ext cx="8375702" cy="1359196"/>
          </a:xfrm>
        </p:spPr>
        <p:txBody>
          <a:bodyPr anchor="ctr" anchorCtr="0">
            <a:noAutofit/>
          </a:bodyPr>
          <a:lstStyle>
            <a:lvl1pPr>
              <a:lnSpc>
                <a:spcPct val="90000"/>
              </a:lnSpc>
              <a:defRPr sz="6600" baseline="0">
                <a:solidFill>
                  <a:schemeClr val="bg1">
                    <a:alpha val="99000"/>
                  </a:schemeClr>
                </a:solidFill>
                <a:latin typeface="Segoe UI Light" pitchFamily="34" charset="0"/>
              </a:defRPr>
            </a:lvl1pPr>
          </a:lstStyle>
          <a:p>
            <a:r>
              <a:rPr lang="en-US" dirty="0" smtClean="0"/>
              <a:t>Title Here</a:t>
            </a:r>
            <a:endParaRPr lang="en-US" dirty="0"/>
          </a:p>
        </p:txBody>
      </p:sp>
      <p:sp>
        <p:nvSpPr>
          <p:cNvPr id="7" name="Text Placeholder 6"/>
          <p:cNvSpPr>
            <a:spLocks noGrp="1"/>
          </p:cNvSpPr>
          <p:nvPr>
            <p:ph type="body" sz="quarter" idx="11" hasCustomPrompt="1"/>
          </p:nvPr>
        </p:nvSpPr>
        <p:spPr>
          <a:xfrm>
            <a:off x="519249" y="4612342"/>
            <a:ext cx="5455754" cy="1144929"/>
          </a:xfrm>
        </p:spPr>
        <p:txBody>
          <a:bodyPr/>
          <a:lstStyle>
            <a:lvl1pPr marL="0" indent="0">
              <a:buFont typeface="Arial" pitchFamily="34" charset="0"/>
              <a:buNone/>
              <a:defRPr sz="2400">
                <a:solidFill>
                  <a:schemeClr val="bg1">
                    <a:alpha val="98000"/>
                  </a:schemeClr>
                </a:solidFill>
                <a:latin typeface="+mj-lt"/>
              </a:defRPr>
            </a:lvl1pPr>
            <a:lvl2pPr marL="460375" indent="0">
              <a:buFont typeface="Arial" pitchFamily="34" charset="0"/>
              <a:buNone/>
              <a:defRPr/>
            </a:lvl2pPr>
            <a:lvl3pPr marL="855663" indent="0">
              <a:buFont typeface="Arial" pitchFamily="34" charset="0"/>
              <a:buNone/>
              <a:defRPr/>
            </a:lvl3pPr>
            <a:lvl4pPr marL="1258888" indent="0">
              <a:buFont typeface="Arial" pitchFamily="34" charset="0"/>
              <a:buNone/>
              <a:defRPr/>
            </a:lvl4pPr>
            <a:lvl5pPr marL="1604963" indent="0">
              <a:buFont typeface="Arial" pitchFamily="34" charset="0"/>
              <a:buNone/>
              <a:defRPr/>
            </a:lvl5pPr>
          </a:lstStyle>
          <a:p>
            <a:pPr lvl="0"/>
            <a:r>
              <a:rPr lang="en-US" dirty="0" smtClean="0"/>
              <a:t>Name</a:t>
            </a:r>
          </a:p>
          <a:p>
            <a:pPr lvl="0"/>
            <a:r>
              <a:rPr lang="en-US" dirty="0" smtClean="0"/>
              <a:t>Title</a:t>
            </a:r>
          </a:p>
          <a:p>
            <a:pPr lvl="0"/>
            <a:r>
              <a:rPr lang="en-US" dirty="0" smtClean="0"/>
              <a:t>Microsoft Corporation</a:t>
            </a:r>
          </a:p>
        </p:txBody>
      </p:sp>
      <p:pic>
        <p:nvPicPr>
          <p:cNvPr id="13" name="Picture 12"/>
          <p:cNvPicPr>
            <a:picLocks noChangeAspect="1"/>
          </p:cNvPicPr>
          <p:nvPr/>
        </p:nvPicPr>
        <p:blipFill>
          <a:blip r:embed="rId6">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519249" y="228600"/>
            <a:ext cx="2498478" cy="290338"/>
          </a:xfrm>
          <a:prstGeom prst="rect">
            <a:avLst/>
          </a:prstGeom>
        </p:spPr>
      </p:pic>
      <p:graphicFrame>
        <p:nvGraphicFramePr>
          <p:cNvPr id="5" name="Object 4" hidden="1"/>
          <p:cNvGraphicFramePr>
            <a:graphicFrameLocks noChangeAspect="1"/>
          </p:cNvGraphicFramePr>
          <p:nvPr userDrawn="1">
            <p:custDataLst>
              <p:tags r:id="rId2"/>
            </p:custDataLst>
            <p:extLst/>
          </p:nvPr>
        </p:nvGraphicFramePr>
        <p:xfrm>
          <a:off x="0" y="0"/>
          <a:ext cx="158791" cy="158750"/>
        </p:xfrm>
        <a:graphic>
          <a:graphicData uri="http://schemas.openxmlformats.org/presentationml/2006/ole">
            <mc:AlternateContent xmlns:mc="http://schemas.openxmlformats.org/markup-compatibility/2006">
              <mc:Choice xmlns:v="urn:schemas-microsoft-com:vml" Requires="v">
                <p:oleObj spid="_x0000_s24584" name="think-cell Slide" r:id="rId8" imgW="270" imgH="270" progId="TCLayout.ActiveDocument.1">
                  <p:embed/>
                </p:oleObj>
              </mc:Choice>
              <mc:Fallback>
                <p:oleObj name="think-cell Slide" r:id="rId8" imgW="270" imgH="270" progId="TCLayout.ActiveDocument.1">
                  <p:embed/>
                  <p:pic>
                    <p:nvPicPr>
                      <p:cNvPr id="0" name=""/>
                      <p:cNvPicPr/>
                      <p:nvPr/>
                    </p:nvPicPr>
                    <p:blipFill>
                      <a:blip r:embed="rId9"/>
                      <a:stretch>
                        <a:fillRect/>
                      </a:stretch>
                    </p:blipFill>
                    <p:spPr>
                      <a:xfrm>
                        <a:off x="0" y="0"/>
                        <a:ext cx="158791" cy="158750"/>
                      </a:xfrm>
                      <a:prstGeom prst="rect">
                        <a:avLst/>
                      </a:prstGeom>
                    </p:spPr>
                  </p:pic>
                </p:oleObj>
              </mc:Fallback>
            </mc:AlternateContent>
          </a:graphicData>
        </a:graphic>
      </p:graphicFrame>
      <p:pic>
        <p:nvPicPr>
          <p:cNvPr id="6" name="Picture 5"/>
          <p:cNvPicPr>
            <a:picLocks noChangeAspect="1"/>
          </p:cNvPicPr>
          <p:nvPr userDrawn="1">
            <p:custDataLst>
              <p:tags r:id="rId3"/>
            </p:custDataLst>
          </p:nvPr>
        </p:nvPicPr>
        <p:blipFill>
          <a:blip r:embed="rId6">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519249" y="228600"/>
            <a:ext cx="2498478" cy="290338"/>
          </a:xfrm>
          <a:prstGeom prst="rect">
            <a:avLst/>
          </a:prstGeom>
        </p:spPr>
      </p:pic>
    </p:spTree>
    <p:extLst>
      <p:ext uri="{BB962C8B-B14F-4D97-AF65-F5344CB8AC3E}">
        <p14:creationId xmlns:p14="http://schemas.microsoft.com/office/powerpoint/2010/main" val="473269557"/>
      </p:ext>
    </p:extLst>
  </p:cSld>
  <p:clrMapOvr>
    <a:masterClrMapping/>
  </p:clrMapOvr>
  <p:transition>
    <p:fade/>
  </p:transition>
  <p:timing>
    <p:tnLst>
      <p:par>
        <p:cTn id="1" dur="indefinite" restart="never" nodeType="tmRoot"/>
      </p:par>
    </p:tnLst>
  </p:timing>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248" y="228601"/>
            <a:ext cx="11151917" cy="747897"/>
          </a:xfrm>
        </p:spPr>
        <p:txBody>
          <a:bodyPr/>
          <a:lstStyle>
            <a:lvl1pPr>
              <a:defRPr sz="5400"/>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248" y="1447800"/>
            <a:ext cx="11151917" cy="946413"/>
          </a:xfrm>
        </p:spPr>
        <p:txBody>
          <a:bodyPr/>
          <a:lstStyle>
            <a:lvl1pPr marL="3175" indent="0">
              <a:spcBef>
                <a:spcPts val="0"/>
              </a:spcBef>
              <a:spcAft>
                <a:spcPts val="900"/>
              </a:spcAft>
              <a:buSzPct val="80000"/>
              <a:buFont typeface="Arial" pitchFamily="34" charset="0"/>
              <a:buNone/>
              <a:defRPr sz="4000" spc="-100" baseline="0">
                <a:gradFill>
                  <a:gsLst>
                    <a:gs pos="0">
                      <a:srgbClr val="595959"/>
                    </a:gs>
                    <a:gs pos="86000">
                      <a:srgbClr val="595959"/>
                    </a:gs>
                  </a:gsLst>
                  <a:lin ang="5400000" scaled="0"/>
                </a:gradFill>
                <a:latin typeface="Segoe UI Light" pitchFamily="34" charset="0"/>
              </a:defRPr>
            </a:lvl1pPr>
            <a:lvl2pPr marL="3175" indent="0">
              <a:spcBef>
                <a:spcPts val="0"/>
              </a:spcBef>
              <a:buSzPct val="80000"/>
              <a:buFont typeface="Arial" pitchFamily="34" charset="0"/>
              <a:buNone/>
              <a:defRPr sz="2000" spc="-50" baseline="0">
                <a:gradFill>
                  <a:gsLst>
                    <a:gs pos="0">
                      <a:srgbClr val="595959"/>
                    </a:gs>
                    <a:gs pos="86000">
                      <a:srgbClr val="595959"/>
                    </a:gs>
                  </a:gsLst>
                  <a:lin ang="5400000" scaled="0"/>
                </a:gradFill>
              </a:defRPr>
            </a:lvl2pPr>
            <a:lvl3pPr marL="1258888" indent="-403225">
              <a:buSzPct val="80000"/>
              <a:buFontTx/>
              <a:buBlip>
                <a:blip r:embed="rId4"/>
              </a:buBlip>
              <a:defRPr>
                <a:gradFill>
                  <a:gsLst>
                    <a:gs pos="0">
                      <a:schemeClr val="tx1">
                        <a:lumMod val="90000"/>
                        <a:lumOff val="10000"/>
                      </a:schemeClr>
                    </a:gs>
                    <a:gs pos="86000">
                      <a:schemeClr val="tx1">
                        <a:lumMod val="90000"/>
                        <a:lumOff val="10000"/>
                      </a:schemeClr>
                    </a:gs>
                  </a:gsLst>
                  <a:lin ang="5400000" scaled="0"/>
                </a:gradFill>
              </a:defRPr>
            </a:lvl3pPr>
            <a:lvl4pPr marL="1604963" indent="-346075">
              <a:buSzPct val="80000"/>
              <a:buFontTx/>
              <a:buBlip>
                <a:blip r:embed="rId4"/>
              </a:buBlip>
              <a:defRPr>
                <a:gradFill>
                  <a:gsLst>
                    <a:gs pos="0">
                      <a:schemeClr val="tx1">
                        <a:lumMod val="90000"/>
                        <a:lumOff val="10000"/>
                      </a:schemeClr>
                    </a:gs>
                    <a:gs pos="86000">
                      <a:schemeClr val="tx1">
                        <a:lumMod val="90000"/>
                        <a:lumOff val="10000"/>
                      </a:schemeClr>
                    </a:gs>
                  </a:gsLst>
                  <a:lin ang="5400000" scaled="0"/>
                </a:gradFill>
              </a:defRPr>
            </a:lvl4pPr>
            <a:lvl5pPr marL="1941513" indent="-336550">
              <a:buSzPct val="80000"/>
              <a:buFontTx/>
              <a:buBlip>
                <a:blip r:embed="rId4"/>
              </a:buBlip>
              <a:defRPr>
                <a:gradFill>
                  <a:gsLst>
                    <a:gs pos="0">
                      <a:schemeClr val="tx1">
                        <a:lumMod val="90000"/>
                        <a:lumOff val="10000"/>
                      </a:schemeClr>
                    </a:gs>
                    <a:gs pos="86000">
                      <a:schemeClr val="tx1">
                        <a:lumMod val="90000"/>
                        <a:lumOff val="10000"/>
                      </a:schemeClr>
                    </a:gs>
                  </a:gsLst>
                  <a:lin ang="5400000" scaled="0"/>
                </a:gradFill>
              </a:defRPr>
            </a:lvl5pPr>
          </a:lstStyle>
          <a:p>
            <a:pPr lvl="0"/>
            <a:r>
              <a:rPr lang="en-US" smtClean="0"/>
              <a:t>Click to edit Master text styles</a:t>
            </a:r>
          </a:p>
          <a:p>
            <a:pPr lvl="1"/>
            <a:r>
              <a:rPr lang="en-US" smtClean="0"/>
              <a:t>Second level</a:t>
            </a:r>
          </a:p>
        </p:txBody>
      </p:sp>
      <p:pic>
        <p:nvPicPr>
          <p:cNvPr id="4" name="Picture 3"/>
          <p:cNvPicPr>
            <a:picLocks noChangeAspect="1"/>
          </p:cNvPicPr>
          <p:nvPr/>
        </p:nvPicPr>
        <p:blipFill>
          <a:blip r:embed="rId5" cstate="print">
            <a:duotone>
              <a:prstClr val="black"/>
              <a:schemeClr val="tx2">
                <a:tint val="45000"/>
                <a:satMod val="400000"/>
              </a:schemeClr>
            </a:duotone>
            <a:extLst>
              <a:ext uri="{BEBA8EAE-BF5A-486C-A8C5-ECC9F3942E4B}">
                <a14:imgProps xmlns:a14="http://schemas.microsoft.com/office/drawing/2010/main">
                  <a14:imgLayer r:embed="rId6">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18804" y="6372547"/>
            <a:ext cx="1682359" cy="195501"/>
          </a:xfrm>
          <a:prstGeom prst="rect">
            <a:avLst/>
          </a:prstGeom>
        </p:spPr>
      </p:pic>
      <p:graphicFrame>
        <p:nvGraphicFramePr>
          <p:cNvPr id="6" name="Object 5" hidden="1"/>
          <p:cNvGraphicFramePr>
            <a:graphicFrameLocks noChangeAspect="1"/>
          </p:cNvGraphicFramePr>
          <p:nvPr userDrawn="1">
            <p:custDataLst>
              <p:tags r:id="rId2"/>
            </p:custDataLst>
            <p:extLst/>
          </p:nvPr>
        </p:nvGraphicFramePr>
        <p:xfrm>
          <a:off x="0" y="0"/>
          <a:ext cx="158791" cy="158750"/>
        </p:xfrm>
        <a:graphic>
          <a:graphicData uri="http://schemas.openxmlformats.org/presentationml/2006/ole">
            <mc:AlternateContent xmlns:mc="http://schemas.openxmlformats.org/markup-compatibility/2006">
              <mc:Choice xmlns:v="urn:schemas-microsoft-com:vml" Requires="v">
                <p:oleObj spid="_x0000_s25608" name="think-cell Slide" r:id="rId7" imgW="270" imgH="270" progId="TCLayout.ActiveDocument.1">
                  <p:embed/>
                </p:oleObj>
              </mc:Choice>
              <mc:Fallback>
                <p:oleObj name="think-cell Slide" r:id="rId7" imgW="270" imgH="270" progId="TCLayout.ActiveDocument.1">
                  <p:embed/>
                  <p:pic>
                    <p:nvPicPr>
                      <p:cNvPr id="0" name=""/>
                      <p:cNvPicPr/>
                      <p:nvPr/>
                    </p:nvPicPr>
                    <p:blipFill>
                      <a:blip r:embed="rId8"/>
                      <a:stretch>
                        <a:fillRect/>
                      </a:stretch>
                    </p:blipFill>
                    <p:spPr>
                      <a:xfrm>
                        <a:off x="0" y="0"/>
                        <a:ext cx="158791" cy="158750"/>
                      </a:xfrm>
                      <a:prstGeom prst="rect">
                        <a:avLst/>
                      </a:prstGeom>
                    </p:spPr>
                  </p:pic>
                </p:oleObj>
              </mc:Fallback>
            </mc:AlternateContent>
          </a:graphicData>
        </a:graphic>
      </p:graphicFrame>
    </p:spTree>
    <p:extLst>
      <p:ext uri="{BB962C8B-B14F-4D97-AF65-F5344CB8AC3E}">
        <p14:creationId xmlns:p14="http://schemas.microsoft.com/office/powerpoint/2010/main" val="1553959621"/>
      </p:ext>
    </p:extLst>
  </p:cSld>
  <p:clrMapOvr>
    <a:masterClrMapping/>
  </p:clrMapOvr>
  <p:transition>
    <p:fade/>
  </p:transition>
  <p:timing>
    <p:tnLst>
      <p:par>
        <p:cTn id="1" dur="indefinite" restart="never" nodeType="tmRoot"/>
      </p:par>
    </p:tnLst>
  </p:timing>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248" y="228601"/>
            <a:ext cx="11151917" cy="747897"/>
          </a:xfrm>
        </p:spPr>
        <p:txBody>
          <a:bodyPr/>
          <a:lstStyle>
            <a:lvl1pPr algn="l" defTabSz="914363" rtl="0" eaLnBrk="1" latinLnBrk="0" hangingPunct="1">
              <a:lnSpc>
                <a:spcPct val="90000"/>
              </a:lnSpc>
              <a:spcBef>
                <a:spcPct val="0"/>
              </a:spcBef>
              <a:buNone/>
              <a:defRPr lang="en-US" sz="5400" b="0" kern="1200" cap="none" spc="-100" baseline="0" dirty="0">
                <a:ln w="3175">
                  <a:noFill/>
                </a:ln>
                <a:gradFill flip="none" rotWithShape="1">
                  <a:gsLst>
                    <a:gs pos="0">
                      <a:srgbClr val="595959"/>
                    </a:gs>
                    <a:gs pos="86000">
                      <a:srgbClr val="595959"/>
                    </a:gs>
                  </a:gsLst>
                  <a:lin ang="5400000" scaled="0"/>
                  <a:tileRect/>
                </a:gradFill>
                <a:effectLst/>
                <a:latin typeface="Segoe UI Light" pitchFamily="34" charset="0"/>
                <a:ea typeface="+mn-ea"/>
                <a:cs typeface="Arial" charset="0"/>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248" y="1447799"/>
            <a:ext cx="11151917" cy="2099036"/>
          </a:xfrm>
        </p:spPr>
        <p:txBody>
          <a:bodyPr/>
          <a:lstStyle>
            <a:lvl1pPr marL="0" indent="0">
              <a:spcBef>
                <a:spcPts val="0"/>
              </a:spcBef>
              <a:spcAft>
                <a:spcPts val="0"/>
              </a:spcAft>
              <a:buFont typeface="Arial" pitchFamily="34" charset="0"/>
              <a:buNone/>
              <a:defRPr lang="en-US" sz="3200" kern="1200" dirty="0" smtClean="0">
                <a:gradFill>
                  <a:gsLst>
                    <a:gs pos="0">
                      <a:srgbClr val="595959"/>
                    </a:gs>
                    <a:gs pos="86000">
                      <a:srgbClr val="595959"/>
                    </a:gs>
                  </a:gsLst>
                  <a:lin ang="5400000" scaled="0"/>
                </a:gradFill>
                <a:latin typeface="+mn-lt"/>
                <a:ea typeface="+mn-ea"/>
                <a:cs typeface="+mn-cs"/>
              </a:defRPr>
            </a:lvl1pPr>
            <a:lvl2pPr marL="688975" indent="-342900">
              <a:spcBef>
                <a:spcPts val="0"/>
              </a:spcBef>
              <a:spcAft>
                <a:spcPts val="0"/>
              </a:spcAft>
              <a:buFont typeface="Arial" pitchFamily="34" charset="0"/>
              <a:buChar char="•"/>
              <a:defRPr lang="en-US" sz="2800" kern="1200" dirty="0" smtClean="0">
                <a:gradFill>
                  <a:gsLst>
                    <a:gs pos="0">
                      <a:srgbClr val="595959"/>
                    </a:gs>
                    <a:gs pos="86000">
                      <a:srgbClr val="595959"/>
                    </a:gs>
                  </a:gsLst>
                  <a:lin ang="5400000" scaled="0"/>
                </a:gradFill>
                <a:latin typeface="+mn-lt"/>
                <a:ea typeface="+mn-ea"/>
                <a:cs typeface="+mn-cs"/>
              </a:defRPr>
            </a:lvl2pPr>
            <a:lvl3pPr marL="0" indent="0">
              <a:spcBef>
                <a:spcPts val="0"/>
              </a:spcBef>
              <a:spcAft>
                <a:spcPts val="400"/>
              </a:spcAft>
              <a:buNone/>
              <a:defRPr sz="2000"/>
            </a:lvl3pPr>
            <a:lvl4pPr marL="0" indent="0">
              <a:spcBef>
                <a:spcPts val="0"/>
              </a:spcBef>
              <a:spcAft>
                <a:spcPts val="400"/>
              </a:spcAft>
              <a:buNone/>
              <a:defRPr/>
            </a:lvl4pPr>
            <a:lvl5pPr marL="342900" indent="-342900">
              <a:spcBef>
                <a:spcPts val="0"/>
              </a:spcBef>
              <a:spcAft>
                <a:spcPts val="400"/>
              </a:spcAft>
              <a:buFont typeface="Arial" pitchFamily="34" charset="0"/>
              <a:buChar char="•"/>
              <a:defRPr/>
            </a:lvl5pPr>
            <a:lvl6pPr marL="1033462" indent="-342900">
              <a:buFont typeface="Arial" pitchFamily="34" charset="0"/>
              <a:buChar char="•"/>
              <a:defRPr sz="2400">
                <a:gradFill>
                  <a:gsLst>
                    <a:gs pos="0">
                      <a:srgbClr val="595959"/>
                    </a:gs>
                    <a:gs pos="86000">
                      <a:srgbClr val="595959"/>
                    </a:gs>
                  </a:gsLst>
                  <a:lin ang="5400000" scaled="0"/>
                </a:gradFill>
              </a:defRPr>
            </a:lvl6pPr>
            <a:lvl7pPr marL="1255713" indent="-225425">
              <a:defRPr>
                <a:gradFill>
                  <a:gsLst>
                    <a:gs pos="0">
                      <a:srgbClr val="595959"/>
                    </a:gs>
                    <a:gs pos="86000">
                      <a:srgbClr val="595959"/>
                    </a:gs>
                  </a:gsLst>
                  <a:lin ang="5400000" scaled="0"/>
                </a:gradFill>
              </a:defRPr>
            </a:lvl7pPr>
            <a:lvl8pPr marL="1487488" indent="-231775">
              <a:defRPr>
                <a:gradFill>
                  <a:gsLst>
                    <a:gs pos="0">
                      <a:srgbClr val="595959"/>
                    </a:gs>
                    <a:gs pos="86000">
                      <a:srgbClr val="595959"/>
                    </a:gs>
                  </a:gsLst>
                  <a:lin ang="5400000" scaled="0"/>
                </a:gradFill>
              </a:defRPr>
            </a:lvl8pPr>
          </a:lstStyle>
          <a:p>
            <a:pPr marL="346075" lvl="0" indent="-346075" algn="l" defTabSz="914363" rtl="0" eaLnBrk="1" latinLnBrk="0" hangingPunct="1">
              <a:lnSpc>
                <a:spcPct val="90000"/>
              </a:lnSpc>
              <a:spcBef>
                <a:spcPct val="20000"/>
              </a:spcBef>
              <a:buSzPct val="90000"/>
              <a:buFont typeface="Arial" pitchFamily="34" charset="0"/>
              <a:buChar char="•"/>
            </a:pPr>
            <a:r>
              <a:rPr lang="en-US" smtClean="0"/>
              <a:t>Click to edit Master text styles</a:t>
            </a:r>
          </a:p>
          <a:p>
            <a:pPr marL="346075" lvl="1" indent="-346075" algn="l" defTabSz="914363" rtl="0" eaLnBrk="1" latinLnBrk="0" hangingPunct="1">
              <a:lnSpc>
                <a:spcPct val="90000"/>
              </a:lnSpc>
              <a:spcBef>
                <a:spcPct val="20000"/>
              </a:spcBef>
              <a:buSzPct val="90000"/>
              <a:buFont typeface="Arial" pitchFamily="34" charset="0"/>
              <a:buChar char="•"/>
            </a:pPr>
            <a:r>
              <a:rPr lang="en-US" smtClean="0"/>
              <a:t>Second level</a:t>
            </a:r>
          </a:p>
          <a:p>
            <a:pPr marL="346075" lvl="2" indent="-346075" algn="l" defTabSz="914363" rtl="0" eaLnBrk="1" latinLnBrk="0" hangingPunct="1">
              <a:lnSpc>
                <a:spcPct val="90000"/>
              </a:lnSpc>
              <a:spcBef>
                <a:spcPct val="20000"/>
              </a:spcBef>
              <a:buSzPct val="90000"/>
              <a:buFont typeface="Arial" pitchFamily="34" charset="0"/>
              <a:buChar char="•"/>
            </a:pPr>
            <a:r>
              <a:rPr lang="en-US" smtClean="0"/>
              <a:t>Third level</a:t>
            </a:r>
          </a:p>
          <a:p>
            <a:pPr marL="346075" lvl="3" indent="-346075" algn="l" defTabSz="914363" rtl="0" eaLnBrk="1" latinLnBrk="0" hangingPunct="1">
              <a:lnSpc>
                <a:spcPct val="90000"/>
              </a:lnSpc>
              <a:spcBef>
                <a:spcPct val="20000"/>
              </a:spcBef>
              <a:buSzPct val="90000"/>
              <a:buFont typeface="Arial" pitchFamily="34" charset="0"/>
              <a:buChar char="•"/>
            </a:pPr>
            <a:r>
              <a:rPr lang="en-US" smtClean="0"/>
              <a:t>Fourth level</a:t>
            </a:r>
          </a:p>
          <a:p>
            <a:pPr marL="346075" lvl="4" indent="-346075" algn="l" defTabSz="914363" rtl="0" eaLnBrk="1" latinLnBrk="0" hangingPunct="1">
              <a:lnSpc>
                <a:spcPct val="90000"/>
              </a:lnSpc>
              <a:spcBef>
                <a:spcPct val="20000"/>
              </a:spcBef>
              <a:buSzPct val="90000"/>
              <a:buFont typeface="Arial" pitchFamily="34" charset="0"/>
              <a:buChar char="•"/>
            </a:pPr>
            <a:r>
              <a:rPr lang="en-US" smtClean="0"/>
              <a:t>Fifth level</a:t>
            </a:r>
            <a:endParaRPr lang="en-US" dirty="0" smtClean="0"/>
          </a:p>
        </p:txBody>
      </p:sp>
      <p:pic>
        <p:nvPicPr>
          <p:cNvPr id="4" name="Picture 3"/>
          <p:cNvPicPr>
            <a:picLocks noChangeAspect="1"/>
          </p:cNvPicPr>
          <p:nvPr/>
        </p:nvPicPr>
        <p:blipFill>
          <a:blip r:embed="rId4" cstate="print">
            <a:duotone>
              <a:prstClr val="black"/>
              <a:schemeClr val="tx2">
                <a:tint val="45000"/>
                <a:satMod val="400000"/>
              </a:schemeClr>
            </a:duotone>
            <a:extLst>
              <a:ext uri="{BEBA8EAE-BF5A-486C-A8C5-ECC9F3942E4B}">
                <a14:imgProps xmlns:a14="http://schemas.microsoft.com/office/drawing/2010/main">
                  <a14:imgLayer r:embed="rId5">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18804" y="6372547"/>
            <a:ext cx="1682359" cy="195501"/>
          </a:xfrm>
          <a:prstGeom prst="rect">
            <a:avLst/>
          </a:prstGeom>
        </p:spPr>
      </p:pic>
      <p:graphicFrame>
        <p:nvGraphicFramePr>
          <p:cNvPr id="6" name="Object 5" hidden="1"/>
          <p:cNvGraphicFramePr>
            <a:graphicFrameLocks noChangeAspect="1"/>
          </p:cNvGraphicFramePr>
          <p:nvPr userDrawn="1">
            <p:custDataLst>
              <p:tags r:id="rId2"/>
            </p:custDataLst>
            <p:extLst/>
          </p:nvPr>
        </p:nvGraphicFramePr>
        <p:xfrm>
          <a:off x="0" y="0"/>
          <a:ext cx="158791" cy="158750"/>
        </p:xfrm>
        <a:graphic>
          <a:graphicData uri="http://schemas.openxmlformats.org/presentationml/2006/ole">
            <mc:AlternateContent xmlns:mc="http://schemas.openxmlformats.org/markup-compatibility/2006">
              <mc:Choice xmlns:v="urn:schemas-microsoft-com:vml" Requires="v">
                <p:oleObj spid="_x0000_s26632" name="think-cell Slide" r:id="rId6" imgW="270" imgH="270" progId="TCLayout.ActiveDocument.1">
                  <p:embed/>
                </p:oleObj>
              </mc:Choice>
              <mc:Fallback>
                <p:oleObj name="think-cell Slide" r:id="rId6" imgW="270" imgH="270" progId="TCLayout.ActiveDocument.1">
                  <p:embed/>
                  <p:pic>
                    <p:nvPicPr>
                      <p:cNvPr id="0" name=""/>
                      <p:cNvPicPr/>
                      <p:nvPr/>
                    </p:nvPicPr>
                    <p:blipFill>
                      <a:blip r:embed="rId7"/>
                      <a:stretch>
                        <a:fillRect/>
                      </a:stretch>
                    </p:blipFill>
                    <p:spPr>
                      <a:xfrm>
                        <a:off x="0" y="0"/>
                        <a:ext cx="158791" cy="158750"/>
                      </a:xfrm>
                      <a:prstGeom prst="rect">
                        <a:avLst/>
                      </a:prstGeom>
                    </p:spPr>
                  </p:pic>
                </p:oleObj>
              </mc:Fallback>
            </mc:AlternateContent>
          </a:graphicData>
        </a:graphic>
      </p:graphicFrame>
    </p:spTree>
    <p:extLst>
      <p:ext uri="{BB962C8B-B14F-4D97-AF65-F5344CB8AC3E}">
        <p14:creationId xmlns:p14="http://schemas.microsoft.com/office/powerpoint/2010/main" val="1344033821"/>
      </p:ext>
    </p:extLst>
  </p:cSld>
  <p:clrMapOvr>
    <a:masterClrMapping/>
  </p:clrMapOvr>
  <p:transition>
    <p:fade/>
  </p:transition>
</p:sldLayout>
</file>

<file path=ppt/slideLayouts/slideLayout1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9248" y="228601"/>
            <a:ext cx="11151917" cy="747897"/>
          </a:xfrm>
        </p:spPr>
        <p:txBody>
          <a:bodyPr/>
          <a:lstStyle>
            <a:lvl1pPr>
              <a:defRPr sz="5400"/>
            </a:lvl1pPr>
          </a:lstStyle>
          <a:p>
            <a:r>
              <a:rPr lang="en-US" smtClean="0"/>
              <a:t>Click to edit Master title style</a:t>
            </a:r>
            <a:endParaRPr lang="en-US" dirty="0"/>
          </a:p>
        </p:txBody>
      </p:sp>
      <p:sp>
        <p:nvSpPr>
          <p:cNvPr id="3" name="Content Placeholder 2"/>
          <p:cNvSpPr>
            <a:spLocks noGrp="1"/>
          </p:cNvSpPr>
          <p:nvPr>
            <p:ph sz="half" idx="1"/>
          </p:nvPr>
        </p:nvSpPr>
        <p:spPr>
          <a:xfrm>
            <a:off x="519248" y="1447800"/>
            <a:ext cx="5487829" cy="2443746"/>
          </a:xfrm>
        </p:spPr>
        <p:txBody>
          <a:bodyPr/>
          <a:lstStyle>
            <a:lvl1pPr marL="341313" indent="-341313">
              <a:lnSpc>
                <a:spcPct val="90000"/>
              </a:lnSpc>
              <a:buSzPct val="80000"/>
              <a:buFont typeface="Arial" pitchFamily="34" charset="0"/>
              <a:buChar char="•"/>
              <a:defRPr sz="3200"/>
            </a:lvl1pPr>
            <a:lvl2pPr marL="627063" indent="-285750">
              <a:lnSpc>
                <a:spcPct val="90000"/>
              </a:lnSpc>
              <a:buSzPct val="80000"/>
              <a:buFont typeface="Arial" pitchFamily="34" charset="0"/>
              <a:buChar char="•"/>
              <a:defRPr sz="2800"/>
            </a:lvl2pPr>
            <a:lvl3pPr marL="914400" indent="-287338">
              <a:lnSpc>
                <a:spcPct val="90000"/>
              </a:lnSpc>
              <a:buSzPct val="80000"/>
              <a:buFont typeface="Arial" pitchFamily="34" charset="0"/>
              <a:buChar char="•"/>
              <a:defRPr sz="2400"/>
            </a:lvl3pPr>
            <a:lvl4pPr marL="1712913" indent="-225425">
              <a:lnSpc>
                <a:spcPct val="90000"/>
              </a:lnSpc>
              <a:buSzPct val="80000"/>
              <a:buFont typeface="Arial" pitchFamily="34" charset="0"/>
              <a:buChar char="•"/>
              <a:defRPr sz="2000"/>
            </a:lvl4pPr>
            <a:lvl5pPr marL="1944688" indent="-231775">
              <a:lnSpc>
                <a:spcPct val="90000"/>
              </a:lnSpc>
              <a:buSzPct val="80000"/>
              <a:buFont typeface="Arial" pitchFamily="34" charset="0"/>
              <a:buChar cha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3335" y="1447800"/>
            <a:ext cx="5487829" cy="2443746"/>
          </a:xfrm>
        </p:spPr>
        <p:txBody>
          <a:bodyPr/>
          <a:lstStyle>
            <a:lvl1pPr marL="457200" indent="-457200">
              <a:lnSpc>
                <a:spcPct val="90000"/>
              </a:lnSpc>
              <a:buSzPct val="80000"/>
              <a:buFont typeface="Arial" pitchFamily="34" charset="0"/>
              <a:buChar char="•"/>
              <a:defRPr lang="en-US" sz="3200" kern="1200" dirty="0" smtClean="0">
                <a:gradFill>
                  <a:gsLst>
                    <a:gs pos="0">
                      <a:srgbClr val="595959"/>
                    </a:gs>
                    <a:gs pos="86000">
                      <a:srgbClr val="595959"/>
                    </a:gs>
                  </a:gsLst>
                  <a:lin ang="5400000" scaled="0"/>
                </a:gradFill>
                <a:latin typeface="+mn-lt"/>
                <a:ea typeface="+mn-ea"/>
                <a:cs typeface="+mn-cs"/>
              </a:defRPr>
            </a:lvl1pPr>
            <a:lvl2pPr marL="798513" indent="-457200">
              <a:lnSpc>
                <a:spcPct val="90000"/>
              </a:lnSpc>
              <a:buSzPct val="80000"/>
              <a:buFont typeface="Arial" pitchFamily="34" charset="0"/>
              <a:buChar char="•"/>
              <a:defRPr lang="en-US" sz="2800" kern="1200" dirty="0" smtClean="0">
                <a:gradFill>
                  <a:gsLst>
                    <a:gs pos="0">
                      <a:srgbClr val="595959"/>
                    </a:gs>
                    <a:gs pos="86000">
                      <a:srgbClr val="595959"/>
                    </a:gs>
                  </a:gsLst>
                  <a:lin ang="5400000" scaled="0"/>
                </a:gradFill>
                <a:latin typeface="+mn-lt"/>
                <a:ea typeface="+mn-ea"/>
                <a:cs typeface="+mn-cs"/>
              </a:defRPr>
            </a:lvl2pPr>
            <a:lvl3pPr marL="969962" indent="-342900">
              <a:lnSpc>
                <a:spcPct val="90000"/>
              </a:lnSpc>
              <a:buSzPct val="80000"/>
              <a:buFont typeface="Arial" pitchFamily="34" charset="0"/>
              <a:buChar char="•"/>
              <a:defRPr lang="en-US" sz="2400" kern="1200" dirty="0" smtClean="0">
                <a:gradFill>
                  <a:gsLst>
                    <a:gs pos="0">
                      <a:srgbClr val="595959"/>
                    </a:gs>
                    <a:gs pos="86000">
                      <a:srgbClr val="595959"/>
                    </a:gs>
                  </a:gsLst>
                  <a:lin ang="5400000" scaled="0"/>
                </a:gradFill>
                <a:latin typeface="+mn-lt"/>
                <a:ea typeface="+mn-ea"/>
                <a:cs typeface="+mn-cs"/>
              </a:defRPr>
            </a:lvl3pPr>
            <a:lvl4pPr marL="1830388" indent="-342900">
              <a:lnSpc>
                <a:spcPct val="90000"/>
              </a:lnSpc>
              <a:buSzPct val="80000"/>
              <a:buFont typeface="Arial" pitchFamily="34" charset="0"/>
              <a:buChar char="•"/>
              <a:defRPr lang="en-US" sz="2000" kern="1200" dirty="0" smtClean="0">
                <a:gradFill>
                  <a:gsLst>
                    <a:gs pos="0">
                      <a:srgbClr val="595959"/>
                    </a:gs>
                    <a:gs pos="86000">
                      <a:srgbClr val="595959"/>
                    </a:gs>
                  </a:gsLst>
                  <a:lin ang="5400000" scaled="0"/>
                </a:gradFill>
                <a:latin typeface="+mn-lt"/>
                <a:ea typeface="+mn-ea"/>
                <a:cs typeface="+mn-cs"/>
              </a:defRPr>
            </a:lvl4pPr>
            <a:lvl5pPr marL="2055813" indent="-342900">
              <a:lnSpc>
                <a:spcPct val="90000"/>
              </a:lnSpc>
              <a:buSzPct val="80000"/>
              <a:buFont typeface="Arial" pitchFamily="34" charset="0"/>
              <a:buChar char="•"/>
              <a:defRPr lang="en-US" sz="2000" kern="1200" dirty="0">
                <a:gradFill>
                  <a:gsLst>
                    <a:gs pos="0">
                      <a:srgbClr val="595959"/>
                    </a:gs>
                    <a:gs pos="86000">
                      <a:srgbClr val="595959"/>
                    </a:gs>
                  </a:gsLst>
                  <a:lin ang="5400000" scaled="0"/>
                </a:gradFill>
                <a:latin typeface="+mn-lt"/>
                <a:ea typeface="+mn-ea"/>
                <a:cs typeface="+mn-cs"/>
              </a:defRPr>
            </a:lvl5pPr>
            <a:lvl6pPr>
              <a:defRPr sz="1800"/>
            </a:lvl6pPr>
            <a:lvl7pPr>
              <a:defRPr sz="1800"/>
            </a:lvl7pPr>
            <a:lvl8pPr>
              <a:defRPr sz="1800"/>
            </a:lvl8pPr>
            <a:lvl9pPr>
              <a:defRPr sz="1800"/>
            </a:lvl9pPr>
          </a:lstStyle>
          <a:p>
            <a:pPr marL="341313" lvl="0" indent="-341313" algn="l" defTabSz="914363" rtl="0" eaLnBrk="1" latinLnBrk="0" hangingPunct="1">
              <a:lnSpc>
                <a:spcPct val="90000"/>
              </a:lnSpc>
              <a:spcBef>
                <a:spcPct val="20000"/>
              </a:spcBef>
              <a:buSzPct val="80000"/>
              <a:buFont typeface="Arial" pitchFamily="34" charset="0"/>
              <a:buChar char="•"/>
            </a:pPr>
            <a:r>
              <a:rPr lang="en-US" smtClean="0"/>
              <a:t>Click to edit Master text styles</a:t>
            </a:r>
          </a:p>
          <a:p>
            <a:pPr marL="341313" lvl="1" indent="-341313" algn="l" defTabSz="914363" rtl="0" eaLnBrk="1" latinLnBrk="0" hangingPunct="1">
              <a:lnSpc>
                <a:spcPct val="90000"/>
              </a:lnSpc>
              <a:spcBef>
                <a:spcPct val="20000"/>
              </a:spcBef>
              <a:buSzPct val="80000"/>
              <a:buFont typeface="Arial" pitchFamily="34" charset="0"/>
              <a:buChar char="•"/>
            </a:pPr>
            <a:r>
              <a:rPr lang="en-US" smtClean="0"/>
              <a:t>Second level</a:t>
            </a:r>
          </a:p>
          <a:p>
            <a:pPr marL="341313" lvl="2" indent="-341313" algn="l" defTabSz="914363" rtl="0" eaLnBrk="1" latinLnBrk="0" hangingPunct="1">
              <a:lnSpc>
                <a:spcPct val="90000"/>
              </a:lnSpc>
              <a:spcBef>
                <a:spcPct val="20000"/>
              </a:spcBef>
              <a:buSzPct val="80000"/>
              <a:buFont typeface="Arial" pitchFamily="34" charset="0"/>
              <a:buChar char="•"/>
            </a:pPr>
            <a:r>
              <a:rPr lang="en-US" smtClean="0"/>
              <a:t>Third level</a:t>
            </a:r>
          </a:p>
          <a:p>
            <a:pPr marL="341313" lvl="3" indent="-341313" algn="l" defTabSz="914363" rtl="0" eaLnBrk="1" latinLnBrk="0" hangingPunct="1">
              <a:lnSpc>
                <a:spcPct val="90000"/>
              </a:lnSpc>
              <a:spcBef>
                <a:spcPct val="20000"/>
              </a:spcBef>
              <a:buSzPct val="80000"/>
              <a:buFont typeface="Arial" pitchFamily="34" charset="0"/>
              <a:buChar char="•"/>
            </a:pPr>
            <a:r>
              <a:rPr lang="en-US" smtClean="0"/>
              <a:t>Fourth level</a:t>
            </a:r>
          </a:p>
          <a:p>
            <a:pPr marL="341313" lvl="4" indent="-341313" algn="l" defTabSz="914363" rtl="0" eaLnBrk="1" latinLnBrk="0" hangingPunct="1">
              <a:lnSpc>
                <a:spcPct val="90000"/>
              </a:lnSpc>
              <a:spcBef>
                <a:spcPct val="20000"/>
              </a:spcBef>
              <a:buSzPct val="80000"/>
              <a:buFont typeface="Arial" pitchFamily="34" charset="0"/>
              <a:buChar char="•"/>
            </a:pPr>
            <a:r>
              <a:rPr lang="en-US" smtClean="0"/>
              <a:t>Fifth level</a:t>
            </a:r>
            <a:endParaRPr lang="en-US" dirty="0"/>
          </a:p>
        </p:txBody>
      </p:sp>
      <p:pic>
        <p:nvPicPr>
          <p:cNvPr id="5" name="Picture 4"/>
          <p:cNvPicPr>
            <a:picLocks noChangeAspect="1"/>
          </p:cNvPicPr>
          <p:nvPr/>
        </p:nvPicPr>
        <p:blipFill>
          <a:blip r:embed="rId2" cstate="print">
            <a:duotone>
              <a:prstClr val="black"/>
              <a:schemeClr val="tx2">
                <a:tint val="45000"/>
                <a:satMod val="400000"/>
              </a:schemeClr>
            </a:duotone>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18804" y="6372547"/>
            <a:ext cx="1682359" cy="195501"/>
          </a:xfrm>
          <a:prstGeom prst="rect">
            <a:avLst/>
          </a:prstGeom>
        </p:spPr>
      </p:pic>
    </p:spTree>
    <p:extLst>
      <p:ext uri="{BB962C8B-B14F-4D97-AF65-F5344CB8AC3E}">
        <p14:creationId xmlns:p14="http://schemas.microsoft.com/office/powerpoint/2010/main" val="487489115"/>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248" y="228600"/>
            <a:ext cx="11151917"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248" y="1447800"/>
            <a:ext cx="11151916" cy="2867452"/>
          </a:xfrm>
        </p:spPr>
        <p:txBody>
          <a:bodyPr>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TextBox 8"/>
          <p:cNvSpPr txBox="1"/>
          <p:nvPr userDrawn="1"/>
        </p:nvSpPr>
        <p:spPr>
          <a:xfrm>
            <a:off x="4204765" y="6582118"/>
            <a:ext cx="3782469" cy="161583"/>
          </a:xfrm>
          <a:prstGeom prst="rect">
            <a:avLst/>
          </a:prstGeom>
          <a:noFill/>
        </p:spPr>
        <p:txBody>
          <a:bodyPr wrap="none" lIns="0" tIns="0" rIns="0" bIns="0" rtlCol="0" anchor="ctr">
            <a:spAutoFit/>
          </a:body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027800052"/>
      </p:ext>
    </p:extLst>
  </p:cSld>
  <p:clrMapOvr>
    <a:masterClrMapping/>
  </p:clrMapOvr>
  <p:transition>
    <p:fade/>
  </p:transition>
  <p:timing>
    <p:tnLst>
      <p:par>
        <p:cTn id="1" dur="indefinite" restart="never" nodeType="tmRoot"/>
      </p:par>
    </p:tnLst>
  </p:timing>
</p:sldLayout>
</file>

<file path=ppt/slideLayouts/slideLayout1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19248" y="228601"/>
            <a:ext cx="11151917" cy="747897"/>
          </a:xfrm>
        </p:spPr>
        <p:txBody>
          <a:bodyPr/>
          <a:lstStyle>
            <a:lvl1pPr>
              <a:defRPr sz="5400"/>
            </a:lvl1pPr>
          </a:lstStyle>
          <a:p>
            <a:r>
              <a:rPr lang="en-US" smtClean="0"/>
              <a:t>Click to edit Master title style</a:t>
            </a:r>
            <a:endParaRPr lang="en-US" dirty="0"/>
          </a:p>
        </p:txBody>
      </p:sp>
      <p:pic>
        <p:nvPicPr>
          <p:cNvPr id="3" name="Picture 2"/>
          <p:cNvPicPr>
            <a:picLocks noChangeAspect="1"/>
          </p:cNvPicPr>
          <p:nvPr/>
        </p:nvPicPr>
        <p:blipFill>
          <a:blip r:embed="rId4" cstate="print">
            <a:duotone>
              <a:prstClr val="black"/>
              <a:schemeClr val="tx2">
                <a:tint val="45000"/>
                <a:satMod val="400000"/>
              </a:schemeClr>
            </a:duotone>
            <a:extLst>
              <a:ext uri="{BEBA8EAE-BF5A-486C-A8C5-ECC9F3942E4B}">
                <a14:imgProps xmlns:a14="http://schemas.microsoft.com/office/drawing/2010/main">
                  <a14:imgLayer r:embed="rId5">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18804" y="6372547"/>
            <a:ext cx="1682359" cy="195501"/>
          </a:xfrm>
          <a:prstGeom prst="rect">
            <a:avLst/>
          </a:prstGeom>
        </p:spPr>
      </p:pic>
      <p:graphicFrame>
        <p:nvGraphicFramePr>
          <p:cNvPr id="4" name="Object 3" hidden="1"/>
          <p:cNvGraphicFramePr>
            <a:graphicFrameLocks noChangeAspect="1"/>
          </p:cNvGraphicFramePr>
          <p:nvPr userDrawn="1">
            <p:custDataLst>
              <p:tags r:id="rId2"/>
            </p:custDataLst>
            <p:extLst/>
          </p:nvPr>
        </p:nvGraphicFramePr>
        <p:xfrm>
          <a:off x="0" y="0"/>
          <a:ext cx="158791" cy="158750"/>
        </p:xfrm>
        <a:graphic>
          <a:graphicData uri="http://schemas.openxmlformats.org/presentationml/2006/ole">
            <mc:AlternateContent xmlns:mc="http://schemas.openxmlformats.org/markup-compatibility/2006">
              <mc:Choice xmlns:v="urn:schemas-microsoft-com:vml" Requires="v">
                <p:oleObj spid="_x0000_s27656" name="think-cell Slide" r:id="rId6" imgW="270" imgH="270" progId="TCLayout.ActiveDocument.1">
                  <p:embed/>
                </p:oleObj>
              </mc:Choice>
              <mc:Fallback>
                <p:oleObj name="think-cell Slide" r:id="rId6" imgW="270" imgH="270" progId="TCLayout.ActiveDocument.1">
                  <p:embed/>
                  <p:pic>
                    <p:nvPicPr>
                      <p:cNvPr id="0" name=""/>
                      <p:cNvPicPr/>
                      <p:nvPr/>
                    </p:nvPicPr>
                    <p:blipFill>
                      <a:blip r:embed="rId7"/>
                      <a:stretch>
                        <a:fillRect/>
                      </a:stretch>
                    </p:blipFill>
                    <p:spPr>
                      <a:xfrm>
                        <a:off x="0" y="0"/>
                        <a:ext cx="158791" cy="158750"/>
                      </a:xfrm>
                      <a:prstGeom prst="rect">
                        <a:avLst/>
                      </a:prstGeom>
                    </p:spPr>
                  </p:pic>
                </p:oleObj>
              </mc:Fallback>
            </mc:AlternateContent>
          </a:graphicData>
        </a:graphic>
      </p:graphicFrame>
    </p:spTree>
    <p:extLst>
      <p:ext uri="{BB962C8B-B14F-4D97-AF65-F5344CB8AC3E}">
        <p14:creationId xmlns:p14="http://schemas.microsoft.com/office/powerpoint/2010/main" val="971007842"/>
      </p:ext>
    </p:extLst>
  </p:cSld>
  <p:clrMapOvr>
    <a:masterClrMapping/>
  </p:clrMapOvr>
  <p:transition>
    <p:fade/>
  </p:transition>
  <p:timing>
    <p:tnLst>
      <p:par>
        <p:cTn id="1" dur="indefinite" restart="never" nodeType="tmRoot"/>
      </p:par>
    </p:tnLst>
  </p:timing>
</p:sldLayout>
</file>

<file path=ppt/slideLayouts/slideLayout1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1"/>
          <p:cNvPicPr>
            <a:picLocks noChangeAspect="1"/>
          </p:cNvPicPr>
          <p:nvPr/>
        </p:nvPicPr>
        <p:blipFill>
          <a:blip r:embed="rId4" cstate="print">
            <a:duotone>
              <a:prstClr val="black"/>
              <a:schemeClr val="tx2">
                <a:tint val="45000"/>
                <a:satMod val="400000"/>
              </a:schemeClr>
            </a:duotone>
            <a:extLst>
              <a:ext uri="{BEBA8EAE-BF5A-486C-A8C5-ECC9F3942E4B}">
                <a14:imgProps xmlns:a14="http://schemas.microsoft.com/office/drawing/2010/main">
                  <a14:imgLayer r:embed="rId5">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18804" y="6372547"/>
            <a:ext cx="1682359" cy="195501"/>
          </a:xfrm>
          <a:prstGeom prst="rect">
            <a:avLst/>
          </a:prstGeom>
        </p:spPr>
      </p:pic>
      <p:graphicFrame>
        <p:nvGraphicFramePr>
          <p:cNvPr id="3" name="Object 2" hidden="1"/>
          <p:cNvGraphicFramePr>
            <a:graphicFrameLocks noChangeAspect="1"/>
          </p:cNvGraphicFramePr>
          <p:nvPr userDrawn="1">
            <p:custDataLst>
              <p:tags r:id="rId2"/>
            </p:custDataLst>
            <p:extLst/>
          </p:nvPr>
        </p:nvGraphicFramePr>
        <p:xfrm>
          <a:off x="0" y="0"/>
          <a:ext cx="158791" cy="158750"/>
        </p:xfrm>
        <a:graphic>
          <a:graphicData uri="http://schemas.openxmlformats.org/presentationml/2006/ole">
            <mc:AlternateContent xmlns:mc="http://schemas.openxmlformats.org/markup-compatibility/2006">
              <mc:Choice xmlns:v="urn:schemas-microsoft-com:vml" Requires="v">
                <p:oleObj spid="_x0000_s28680" name="think-cell Slide" r:id="rId6" imgW="270" imgH="270" progId="TCLayout.ActiveDocument.1">
                  <p:embed/>
                </p:oleObj>
              </mc:Choice>
              <mc:Fallback>
                <p:oleObj name="think-cell Slide" r:id="rId6" imgW="270" imgH="270" progId="TCLayout.ActiveDocument.1">
                  <p:embed/>
                  <p:pic>
                    <p:nvPicPr>
                      <p:cNvPr id="0" name=""/>
                      <p:cNvPicPr/>
                      <p:nvPr/>
                    </p:nvPicPr>
                    <p:blipFill>
                      <a:blip r:embed="rId7"/>
                      <a:stretch>
                        <a:fillRect/>
                      </a:stretch>
                    </p:blipFill>
                    <p:spPr>
                      <a:xfrm>
                        <a:off x="0" y="0"/>
                        <a:ext cx="158791" cy="158750"/>
                      </a:xfrm>
                      <a:prstGeom prst="rect">
                        <a:avLst/>
                      </a:prstGeom>
                    </p:spPr>
                  </p:pic>
                </p:oleObj>
              </mc:Fallback>
            </mc:AlternateContent>
          </a:graphicData>
        </a:graphic>
      </p:graphicFrame>
    </p:spTree>
    <p:extLst>
      <p:ext uri="{BB962C8B-B14F-4D97-AF65-F5344CB8AC3E}">
        <p14:creationId xmlns:p14="http://schemas.microsoft.com/office/powerpoint/2010/main" val="4259984796"/>
      </p:ext>
    </p:extLst>
  </p:cSld>
  <p:clrMapOvr>
    <a:masterClrMapping/>
  </p:clrMapOvr>
  <p:transition>
    <p:fade/>
  </p:transition>
  <p:timing>
    <p:tnLst>
      <p:par>
        <p:cTn id="1" dur="indefinite" restart="never" nodeType="tmRoot"/>
      </p:par>
    </p:tnLst>
  </p:timing>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p:cSld name="Agenda">
    <p:bg>
      <p:bgPr>
        <a:solidFill>
          <a:schemeClr val="bg1"/>
        </a:solidFill>
        <a:effectLst/>
      </p:bgPr>
    </p:bg>
    <p:spTree>
      <p:nvGrpSpPr>
        <p:cNvPr id="1" name=""/>
        <p:cNvGrpSpPr/>
        <p:nvPr/>
      </p:nvGrpSpPr>
      <p:grpSpPr>
        <a:xfrm>
          <a:off x="0" y="0"/>
          <a:ext cx="0" cy="0"/>
          <a:chOff x="0" y="0"/>
          <a:chExt cx="0" cy="0"/>
        </a:xfrm>
      </p:grpSpPr>
      <p:sp>
        <p:nvSpPr>
          <p:cNvPr id="19" name="Rectangle 18"/>
          <p:cNvSpPr/>
          <p:nvPr/>
        </p:nvSpPr>
        <p:spPr bwMode="auto">
          <a:xfrm>
            <a:off x="519248" y="1447800"/>
            <a:ext cx="11151916" cy="5181600"/>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04" tIns="45703" rIns="91404" bIns="45703" numCol="1" spcCol="0" rtlCol="0" anchor="ctr" anchorCtr="0" compatLnSpc="1">
            <a:prstTxWarp prst="textNoShape">
              <a:avLst/>
            </a:prstTxWarp>
          </a:bodyPr>
          <a:lstStyle/>
          <a:p>
            <a:pPr algn="ctr" defTabSz="913788"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2" name="Title 1"/>
          <p:cNvSpPr>
            <a:spLocks noGrp="1"/>
          </p:cNvSpPr>
          <p:nvPr>
            <p:ph type="title"/>
          </p:nvPr>
        </p:nvSpPr>
        <p:spPr/>
        <p:txBody>
          <a:bodyPr/>
          <a:lstStyle>
            <a:lvl1pPr algn="l" defTabSz="914363" rtl="0" eaLnBrk="1" latinLnBrk="0" hangingPunct="1">
              <a:lnSpc>
                <a:spcPct val="90000"/>
              </a:lnSpc>
              <a:spcBef>
                <a:spcPct val="0"/>
              </a:spcBef>
              <a:buNone/>
              <a:defRPr lang="en-US" sz="5400" b="0" kern="1200" cap="none" spc="-100" baseline="0" dirty="0">
                <a:ln w="3175">
                  <a:noFill/>
                </a:ln>
                <a:gradFill flip="none" rotWithShape="1">
                  <a:gsLst>
                    <a:gs pos="0">
                      <a:srgbClr val="595959"/>
                    </a:gs>
                    <a:gs pos="86000">
                      <a:srgbClr val="595959"/>
                    </a:gs>
                  </a:gsLst>
                  <a:lin ang="5400000" scaled="0"/>
                  <a:tileRect/>
                </a:gradFill>
                <a:effectLst/>
                <a:latin typeface="Segoe UI Light" pitchFamily="34" charset="0"/>
                <a:ea typeface="+mn-ea"/>
                <a:cs typeface="Arial" charset="0"/>
              </a:defRPr>
            </a:lvl1pPr>
          </a:lstStyle>
          <a:p>
            <a:r>
              <a:rPr lang="en-US" smtClean="0"/>
              <a:t>Click to edit Master title style</a:t>
            </a:r>
            <a:endParaRPr lang="en-US" dirty="0"/>
          </a:p>
        </p:txBody>
      </p:sp>
      <p:sp>
        <p:nvSpPr>
          <p:cNvPr id="5" name="Text Placeholder 4"/>
          <p:cNvSpPr>
            <a:spLocks noGrp="1"/>
          </p:cNvSpPr>
          <p:nvPr>
            <p:ph type="body" sz="quarter" idx="11"/>
          </p:nvPr>
        </p:nvSpPr>
        <p:spPr>
          <a:xfrm>
            <a:off x="3474709" y="3417661"/>
            <a:ext cx="6947121" cy="1241878"/>
          </a:xfrm>
        </p:spPr>
        <p:txBody>
          <a:bodyPr lIns="182880" tIns="182880" anchor="ctr" anchorCtr="0"/>
          <a:lstStyle>
            <a:lvl1pPr marL="574675" indent="-571500">
              <a:spcAft>
                <a:spcPts val="1200"/>
              </a:spcAft>
              <a:buNone/>
              <a:defRPr lang="en-US" sz="4400" kern="1200" spc="-100" baseline="0" dirty="0" smtClean="0">
                <a:gradFill>
                  <a:gsLst>
                    <a:gs pos="0">
                      <a:srgbClr val="595959"/>
                    </a:gs>
                    <a:gs pos="86000">
                      <a:srgbClr val="595959"/>
                    </a:gs>
                  </a:gsLst>
                  <a:lin ang="5400000" scaled="0"/>
                </a:gradFill>
                <a:latin typeface="Segoe UI Light" pitchFamily="34" charset="0"/>
                <a:ea typeface="+mn-ea"/>
                <a:cs typeface="+mn-cs"/>
              </a:defRPr>
            </a:lvl1pPr>
            <a:lvl2pPr marL="346075" indent="-342900">
              <a:buFont typeface="Arial" pitchFamily="34" charset="0"/>
              <a:buNone/>
              <a:defRPr lang="en-US" sz="2400" kern="1200" spc="-50" baseline="0" dirty="0">
                <a:gradFill>
                  <a:gsLst>
                    <a:gs pos="0">
                      <a:srgbClr val="595959"/>
                    </a:gs>
                    <a:gs pos="86000">
                      <a:srgbClr val="595959"/>
                    </a:gs>
                  </a:gsLst>
                  <a:lin ang="5400000" scaled="0"/>
                </a:gradFill>
                <a:latin typeface="+mn-lt"/>
                <a:ea typeface="+mn-ea"/>
                <a:cs typeface="+mn-cs"/>
              </a:defRPr>
            </a:lvl2pPr>
          </a:lstStyle>
          <a:p>
            <a:pPr marL="3175" lvl="0" indent="0" algn="l" defTabSz="914363" rtl="0" eaLnBrk="1" latinLnBrk="0" hangingPunct="1">
              <a:lnSpc>
                <a:spcPct val="90000"/>
              </a:lnSpc>
              <a:spcBef>
                <a:spcPts val="0"/>
              </a:spcBef>
              <a:spcAft>
                <a:spcPts val="900"/>
              </a:spcAft>
              <a:buSzPct val="80000"/>
            </a:pPr>
            <a:r>
              <a:rPr lang="en-US" smtClean="0"/>
              <a:t>Click to edit Master text styles</a:t>
            </a:r>
          </a:p>
          <a:p>
            <a:pPr marL="3175" lvl="1" indent="0" algn="l" defTabSz="914363" rtl="0" eaLnBrk="1" latinLnBrk="0" hangingPunct="1">
              <a:lnSpc>
                <a:spcPct val="90000"/>
              </a:lnSpc>
              <a:spcBef>
                <a:spcPts val="0"/>
              </a:spcBef>
              <a:spcAft>
                <a:spcPts val="900"/>
              </a:spcAft>
              <a:buSzPct val="80000"/>
            </a:pPr>
            <a:r>
              <a:rPr lang="en-US" smtClean="0"/>
              <a:t>Second level</a:t>
            </a:r>
          </a:p>
        </p:txBody>
      </p:sp>
      <p:sp>
        <p:nvSpPr>
          <p:cNvPr id="18" name="Freeform 105"/>
          <p:cNvSpPr>
            <a:spLocks/>
          </p:cNvSpPr>
          <p:nvPr/>
        </p:nvSpPr>
        <p:spPr bwMode="black">
          <a:xfrm>
            <a:off x="1200486" y="2133600"/>
            <a:ext cx="1865546" cy="3810000"/>
          </a:xfrm>
          <a:custGeom>
            <a:avLst/>
            <a:gdLst>
              <a:gd name="T0" fmla="*/ 38 w 42"/>
              <a:gd name="T1" fmla="*/ 23 h 86"/>
              <a:gd name="T2" fmla="*/ 35 w 42"/>
              <a:gd name="T3" fmla="*/ 27 h 86"/>
              <a:gd name="T4" fmla="*/ 35 w 42"/>
              <a:gd name="T5" fmla="*/ 65 h 86"/>
              <a:gd name="T6" fmla="*/ 21 w 42"/>
              <a:gd name="T7" fmla="*/ 79 h 86"/>
              <a:gd name="T8" fmla="*/ 7 w 42"/>
              <a:gd name="T9" fmla="*/ 65 h 86"/>
              <a:gd name="T10" fmla="*/ 7 w 42"/>
              <a:gd name="T11" fmla="*/ 16 h 86"/>
              <a:gd name="T12" fmla="*/ 16 w 42"/>
              <a:gd name="T13" fmla="*/ 7 h 86"/>
              <a:gd name="T14" fmla="*/ 25 w 42"/>
              <a:gd name="T15" fmla="*/ 16 h 86"/>
              <a:gd name="T16" fmla="*/ 25 w 42"/>
              <a:gd name="T17" fmla="*/ 16 h 86"/>
              <a:gd name="T18" fmla="*/ 25 w 42"/>
              <a:gd name="T19" fmla="*/ 54 h 86"/>
              <a:gd name="T20" fmla="*/ 22 w 42"/>
              <a:gd name="T21" fmla="*/ 58 h 86"/>
              <a:gd name="T22" fmla="*/ 18 w 42"/>
              <a:gd name="T23" fmla="*/ 54 h 86"/>
              <a:gd name="T24" fmla="*/ 18 w 42"/>
              <a:gd name="T25" fmla="*/ 25 h 86"/>
              <a:gd name="T26" fmla="*/ 14 w 42"/>
              <a:gd name="T27" fmla="*/ 22 h 86"/>
              <a:gd name="T28" fmla="*/ 11 w 42"/>
              <a:gd name="T29" fmla="*/ 25 h 86"/>
              <a:gd name="T30" fmla="*/ 11 w 42"/>
              <a:gd name="T31" fmla="*/ 54 h 86"/>
              <a:gd name="T32" fmla="*/ 22 w 42"/>
              <a:gd name="T33" fmla="*/ 65 h 86"/>
              <a:gd name="T34" fmla="*/ 32 w 42"/>
              <a:gd name="T35" fmla="*/ 54 h 86"/>
              <a:gd name="T36" fmla="*/ 32 w 42"/>
              <a:gd name="T37" fmla="*/ 16 h 86"/>
              <a:gd name="T38" fmla="*/ 32 w 42"/>
              <a:gd name="T39" fmla="*/ 16 h 86"/>
              <a:gd name="T40" fmla="*/ 16 w 42"/>
              <a:gd name="T41" fmla="*/ 0 h 86"/>
              <a:gd name="T42" fmla="*/ 0 w 42"/>
              <a:gd name="T43" fmla="*/ 16 h 86"/>
              <a:gd name="T44" fmla="*/ 0 w 42"/>
              <a:gd name="T45" fmla="*/ 65 h 86"/>
              <a:gd name="T46" fmla="*/ 21 w 42"/>
              <a:gd name="T47" fmla="*/ 86 h 86"/>
              <a:gd name="T48" fmla="*/ 42 w 42"/>
              <a:gd name="T49" fmla="*/ 65 h 86"/>
              <a:gd name="T50" fmla="*/ 42 w 42"/>
              <a:gd name="T51" fmla="*/ 65 h 86"/>
              <a:gd name="T52" fmla="*/ 42 w 42"/>
              <a:gd name="T53" fmla="*/ 27 h 86"/>
              <a:gd name="T54" fmla="*/ 38 w 42"/>
              <a:gd name="T55" fmla="*/ 2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 h="86">
                <a:moveTo>
                  <a:pt x="38" y="23"/>
                </a:moveTo>
                <a:cubicBezTo>
                  <a:pt x="36" y="23"/>
                  <a:pt x="35" y="25"/>
                  <a:pt x="35" y="27"/>
                </a:cubicBezTo>
                <a:cubicBezTo>
                  <a:pt x="35" y="65"/>
                  <a:pt x="35" y="65"/>
                  <a:pt x="35" y="65"/>
                </a:cubicBezTo>
                <a:cubicBezTo>
                  <a:pt x="35" y="73"/>
                  <a:pt x="29" y="79"/>
                  <a:pt x="21" y="79"/>
                </a:cubicBezTo>
                <a:cubicBezTo>
                  <a:pt x="13" y="79"/>
                  <a:pt x="7" y="73"/>
                  <a:pt x="7" y="65"/>
                </a:cubicBezTo>
                <a:cubicBezTo>
                  <a:pt x="7" y="16"/>
                  <a:pt x="7" y="16"/>
                  <a:pt x="7" y="16"/>
                </a:cubicBezTo>
                <a:cubicBezTo>
                  <a:pt x="7" y="11"/>
                  <a:pt x="11" y="7"/>
                  <a:pt x="16" y="7"/>
                </a:cubicBezTo>
                <a:cubicBezTo>
                  <a:pt x="21" y="7"/>
                  <a:pt x="25" y="11"/>
                  <a:pt x="25" y="16"/>
                </a:cubicBezTo>
                <a:cubicBezTo>
                  <a:pt x="25" y="16"/>
                  <a:pt x="25" y="16"/>
                  <a:pt x="25" y="16"/>
                </a:cubicBezTo>
                <a:cubicBezTo>
                  <a:pt x="25" y="54"/>
                  <a:pt x="25" y="54"/>
                  <a:pt x="25" y="54"/>
                </a:cubicBezTo>
                <a:cubicBezTo>
                  <a:pt x="25" y="56"/>
                  <a:pt x="23" y="58"/>
                  <a:pt x="22" y="58"/>
                </a:cubicBezTo>
                <a:cubicBezTo>
                  <a:pt x="20" y="58"/>
                  <a:pt x="18" y="56"/>
                  <a:pt x="18" y="54"/>
                </a:cubicBezTo>
                <a:cubicBezTo>
                  <a:pt x="18" y="25"/>
                  <a:pt x="18" y="25"/>
                  <a:pt x="18" y="25"/>
                </a:cubicBezTo>
                <a:cubicBezTo>
                  <a:pt x="18" y="23"/>
                  <a:pt x="16" y="22"/>
                  <a:pt x="14" y="22"/>
                </a:cubicBezTo>
                <a:cubicBezTo>
                  <a:pt x="12" y="22"/>
                  <a:pt x="11" y="23"/>
                  <a:pt x="11" y="25"/>
                </a:cubicBezTo>
                <a:cubicBezTo>
                  <a:pt x="11" y="54"/>
                  <a:pt x="11" y="54"/>
                  <a:pt x="11" y="54"/>
                </a:cubicBezTo>
                <a:cubicBezTo>
                  <a:pt x="11" y="60"/>
                  <a:pt x="16" y="65"/>
                  <a:pt x="22" y="65"/>
                </a:cubicBezTo>
                <a:cubicBezTo>
                  <a:pt x="27" y="65"/>
                  <a:pt x="32" y="60"/>
                  <a:pt x="32" y="54"/>
                </a:cubicBezTo>
                <a:cubicBezTo>
                  <a:pt x="32" y="16"/>
                  <a:pt x="32" y="16"/>
                  <a:pt x="32" y="16"/>
                </a:cubicBezTo>
                <a:cubicBezTo>
                  <a:pt x="32" y="16"/>
                  <a:pt x="32" y="16"/>
                  <a:pt x="32" y="16"/>
                </a:cubicBezTo>
                <a:cubicBezTo>
                  <a:pt x="32" y="7"/>
                  <a:pt x="25" y="0"/>
                  <a:pt x="16" y="0"/>
                </a:cubicBezTo>
                <a:cubicBezTo>
                  <a:pt x="7" y="0"/>
                  <a:pt x="0" y="7"/>
                  <a:pt x="0" y="16"/>
                </a:cubicBezTo>
                <a:cubicBezTo>
                  <a:pt x="0" y="65"/>
                  <a:pt x="0" y="65"/>
                  <a:pt x="0" y="65"/>
                </a:cubicBezTo>
                <a:cubicBezTo>
                  <a:pt x="0" y="77"/>
                  <a:pt x="10" y="86"/>
                  <a:pt x="21" y="86"/>
                </a:cubicBezTo>
                <a:cubicBezTo>
                  <a:pt x="33" y="86"/>
                  <a:pt x="42" y="77"/>
                  <a:pt x="42" y="65"/>
                </a:cubicBezTo>
                <a:cubicBezTo>
                  <a:pt x="42" y="65"/>
                  <a:pt x="42" y="65"/>
                  <a:pt x="42" y="65"/>
                </a:cubicBezTo>
                <a:cubicBezTo>
                  <a:pt x="42" y="27"/>
                  <a:pt x="42" y="27"/>
                  <a:pt x="42" y="27"/>
                </a:cubicBezTo>
                <a:cubicBezTo>
                  <a:pt x="42" y="25"/>
                  <a:pt x="40" y="23"/>
                  <a:pt x="38" y="23"/>
                </a:cubicBezTo>
              </a:path>
            </a:pathLst>
          </a:custGeom>
          <a:solidFill>
            <a:schemeClr val="accent2"/>
          </a:solidFill>
          <a:ln>
            <a:noFill/>
          </a:ln>
          <a:extLst/>
        </p:spPr>
        <p:txBody>
          <a:bodyPr vert="horz" wrap="square" lIns="82305" tIns="41153" rIns="82305" bIns="41153" numCol="1" anchor="t" anchorCtr="0" compatLnSpc="1">
            <a:prstTxWarp prst="textNoShape">
              <a:avLst/>
            </a:prstTxWarp>
          </a:bodyPr>
          <a:lstStyle/>
          <a:p>
            <a:pPr defTabSz="1218987"/>
            <a:endParaRPr lang="en-US" sz="1600">
              <a:solidFill>
                <a:srgbClr val="292929"/>
              </a:solidFill>
            </a:endParaRPr>
          </a:p>
        </p:txBody>
      </p:sp>
      <p:graphicFrame>
        <p:nvGraphicFramePr>
          <p:cNvPr id="6" name="Object 5" hidden="1"/>
          <p:cNvGraphicFramePr>
            <a:graphicFrameLocks noChangeAspect="1"/>
          </p:cNvGraphicFramePr>
          <p:nvPr userDrawn="1">
            <p:custDataLst>
              <p:tags r:id="rId2"/>
            </p:custDataLst>
            <p:extLst/>
          </p:nvPr>
        </p:nvGraphicFramePr>
        <p:xfrm>
          <a:off x="0" y="0"/>
          <a:ext cx="158791" cy="158750"/>
        </p:xfrm>
        <a:graphic>
          <a:graphicData uri="http://schemas.openxmlformats.org/presentationml/2006/ole">
            <mc:AlternateContent xmlns:mc="http://schemas.openxmlformats.org/markup-compatibility/2006">
              <mc:Choice xmlns:v="urn:schemas-microsoft-com:vml" Requires="v">
                <p:oleObj spid="_x0000_s29704" name="think-cell Slide" r:id="rId6" imgW="270" imgH="270" progId="TCLayout.ActiveDocument.1">
                  <p:embed/>
                </p:oleObj>
              </mc:Choice>
              <mc:Fallback>
                <p:oleObj name="think-cell Slide" r:id="rId6" imgW="270" imgH="270" progId="TCLayout.ActiveDocument.1">
                  <p:embed/>
                  <p:pic>
                    <p:nvPicPr>
                      <p:cNvPr id="0" name=""/>
                      <p:cNvPicPr/>
                      <p:nvPr/>
                    </p:nvPicPr>
                    <p:blipFill>
                      <a:blip r:embed="rId7"/>
                      <a:stretch>
                        <a:fillRect/>
                      </a:stretch>
                    </p:blipFill>
                    <p:spPr>
                      <a:xfrm>
                        <a:off x="0" y="0"/>
                        <a:ext cx="158791" cy="158750"/>
                      </a:xfrm>
                      <a:prstGeom prst="rect">
                        <a:avLst/>
                      </a:prstGeom>
                    </p:spPr>
                  </p:pic>
                </p:oleObj>
              </mc:Fallback>
            </mc:AlternateContent>
          </a:graphicData>
        </a:graphic>
      </p:graphicFrame>
      <p:sp>
        <p:nvSpPr>
          <p:cNvPr id="7" name="Rectangle 6"/>
          <p:cNvSpPr/>
          <p:nvPr userDrawn="1">
            <p:custDataLst>
              <p:tags r:id="rId3"/>
            </p:custDataLst>
          </p:nvPr>
        </p:nvSpPr>
        <p:spPr bwMode="auto">
          <a:xfrm>
            <a:off x="519248" y="1447800"/>
            <a:ext cx="11151916" cy="5181600"/>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04" tIns="45703" rIns="91404" bIns="45703" numCol="1" spcCol="0" rtlCol="0" anchor="ctr" anchorCtr="0" compatLnSpc="1">
            <a:prstTxWarp prst="textNoShape">
              <a:avLst/>
            </a:prstTxWarp>
          </a:bodyPr>
          <a:lstStyle/>
          <a:p>
            <a:pPr algn="ctr" defTabSz="913788"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8" name="Freeform 105"/>
          <p:cNvSpPr>
            <a:spLocks/>
          </p:cNvSpPr>
          <p:nvPr userDrawn="1">
            <p:custDataLst>
              <p:tags r:id="rId4"/>
            </p:custDataLst>
          </p:nvPr>
        </p:nvSpPr>
        <p:spPr bwMode="black">
          <a:xfrm>
            <a:off x="1200486" y="2133600"/>
            <a:ext cx="1865546" cy="3810000"/>
          </a:xfrm>
          <a:custGeom>
            <a:avLst/>
            <a:gdLst>
              <a:gd name="T0" fmla="*/ 38 w 42"/>
              <a:gd name="T1" fmla="*/ 23 h 86"/>
              <a:gd name="T2" fmla="*/ 35 w 42"/>
              <a:gd name="T3" fmla="*/ 27 h 86"/>
              <a:gd name="T4" fmla="*/ 35 w 42"/>
              <a:gd name="T5" fmla="*/ 65 h 86"/>
              <a:gd name="T6" fmla="*/ 21 w 42"/>
              <a:gd name="T7" fmla="*/ 79 h 86"/>
              <a:gd name="T8" fmla="*/ 7 w 42"/>
              <a:gd name="T9" fmla="*/ 65 h 86"/>
              <a:gd name="T10" fmla="*/ 7 w 42"/>
              <a:gd name="T11" fmla="*/ 16 h 86"/>
              <a:gd name="T12" fmla="*/ 16 w 42"/>
              <a:gd name="T13" fmla="*/ 7 h 86"/>
              <a:gd name="T14" fmla="*/ 25 w 42"/>
              <a:gd name="T15" fmla="*/ 16 h 86"/>
              <a:gd name="T16" fmla="*/ 25 w 42"/>
              <a:gd name="T17" fmla="*/ 16 h 86"/>
              <a:gd name="T18" fmla="*/ 25 w 42"/>
              <a:gd name="T19" fmla="*/ 54 h 86"/>
              <a:gd name="T20" fmla="*/ 22 w 42"/>
              <a:gd name="T21" fmla="*/ 58 h 86"/>
              <a:gd name="T22" fmla="*/ 18 w 42"/>
              <a:gd name="T23" fmla="*/ 54 h 86"/>
              <a:gd name="T24" fmla="*/ 18 w 42"/>
              <a:gd name="T25" fmla="*/ 25 h 86"/>
              <a:gd name="T26" fmla="*/ 14 w 42"/>
              <a:gd name="T27" fmla="*/ 22 h 86"/>
              <a:gd name="T28" fmla="*/ 11 w 42"/>
              <a:gd name="T29" fmla="*/ 25 h 86"/>
              <a:gd name="T30" fmla="*/ 11 w 42"/>
              <a:gd name="T31" fmla="*/ 54 h 86"/>
              <a:gd name="T32" fmla="*/ 22 w 42"/>
              <a:gd name="T33" fmla="*/ 65 h 86"/>
              <a:gd name="T34" fmla="*/ 32 w 42"/>
              <a:gd name="T35" fmla="*/ 54 h 86"/>
              <a:gd name="T36" fmla="*/ 32 w 42"/>
              <a:gd name="T37" fmla="*/ 16 h 86"/>
              <a:gd name="T38" fmla="*/ 32 w 42"/>
              <a:gd name="T39" fmla="*/ 16 h 86"/>
              <a:gd name="T40" fmla="*/ 16 w 42"/>
              <a:gd name="T41" fmla="*/ 0 h 86"/>
              <a:gd name="T42" fmla="*/ 0 w 42"/>
              <a:gd name="T43" fmla="*/ 16 h 86"/>
              <a:gd name="T44" fmla="*/ 0 w 42"/>
              <a:gd name="T45" fmla="*/ 65 h 86"/>
              <a:gd name="T46" fmla="*/ 21 w 42"/>
              <a:gd name="T47" fmla="*/ 86 h 86"/>
              <a:gd name="T48" fmla="*/ 42 w 42"/>
              <a:gd name="T49" fmla="*/ 65 h 86"/>
              <a:gd name="T50" fmla="*/ 42 w 42"/>
              <a:gd name="T51" fmla="*/ 65 h 86"/>
              <a:gd name="T52" fmla="*/ 42 w 42"/>
              <a:gd name="T53" fmla="*/ 27 h 86"/>
              <a:gd name="T54" fmla="*/ 38 w 42"/>
              <a:gd name="T55" fmla="*/ 2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 h="86">
                <a:moveTo>
                  <a:pt x="38" y="23"/>
                </a:moveTo>
                <a:cubicBezTo>
                  <a:pt x="36" y="23"/>
                  <a:pt x="35" y="25"/>
                  <a:pt x="35" y="27"/>
                </a:cubicBezTo>
                <a:cubicBezTo>
                  <a:pt x="35" y="65"/>
                  <a:pt x="35" y="65"/>
                  <a:pt x="35" y="65"/>
                </a:cubicBezTo>
                <a:cubicBezTo>
                  <a:pt x="35" y="73"/>
                  <a:pt x="29" y="79"/>
                  <a:pt x="21" y="79"/>
                </a:cubicBezTo>
                <a:cubicBezTo>
                  <a:pt x="13" y="79"/>
                  <a:pt x="7" y="73"/>
                  <a:pt x="7" y="65"/>
                </a:cubicBezTo>
                <a:cubicBezTo>
                  <a:pt x="7" y="16"/>
                  <a:pt x="7" y="16"/>
                  <a:pt x="7" y="16"/>
                </a:cubicBezTo>
                <a:cubicBezTo>
                  <a:pt x="7" y="11"/>
                  <a:pt x="11" y="7"/>
                  <a:pt x="16" y="7"/>
                </a:cubicBezTo>
                <a:cubicBezTo>
                  <a:pt x="21" y="7"/>
                  <a:pt x="25" y="11"/>
                  <a:pt x="25" y="16"/>
                </a:cubicBezTo>
                <a:cubicBezTo>
                  <a:pt x="25" y="16"/>
                  <a:pt x="25" y="16"/>
                  <a:pt x="25" y="16"/>
                </a:cubicBezTo>
                <a:cubicBezTo>
                  <a:pt x="25" y="54"/>
                  <a:pt x="25" y="54"/>
                  <a:pt x="25" y="54"/>
                </a:cubicBezTo>
                <a:cubicBezTo>
                  <a:pt x="25" y="56"/>
                  <a:pt x="23" y="58"/>
                  <a:pt x="22" y="58"/>
                </a:cubicBezTo>
                <a:cubicBezTo>
                  <a:pt x="20" y="58"/>
                  <a:pt x="18" y="56"/>
                  <a:pt x="18" y="54"/>
                </a:cubicBezTo>
                <a:cubicBezTo>
                  <a:pt x="18" y="25"/>
                  <a:pt x="18" y="25"/>
                  <a:pt x="18" y="25"/>
                </a:cubicBezTo>
                <a:cubicBezTo>
                  <a:pt x="18" y="23"/>
                  <a:pt x="16" y="22"/>
                  <a:pt x="14" y="22"/>
                </a:cubicBezTo>
                <a:cubicBezTo>
                  <a:pt x="12" y="22"/>
                  <a:pt x="11" y="23"/>
                  <a:pt x="11" y="25"/>
                </a:cubicBezTo>
                <a:cubicBezTo>
                  <a:pt x="11" y="54"/>
                  <a:pt x="11" y="54"/>
                  <a:pt x="11" y="54"/>
                </a:cubicBezTo>
                <a:cubicBezTo>
                  <a:pt x="11" y="60"/>
                  <a:pt x="16" y="65"/>
                  <a:pt x="22" y="65"/>
                </a:cubicBezTo>
                <a:cubicBezTo>
                  <a:pt x="27" y="65"/>
                  <a:pt x="32" y="60"/>
                  <a:pt x="32" y="54"/>
                </a:cubicBezTo>
                <a:cubicBezTo>
                  <a:pt x="32" y="16"/>
                  <a:pt x="32" y="16"/>
                  <a:pt x="32" y="16"/>
                </a:cubicBezTo>
                <a:cubicBezTo>
                  <a:pt x="32" y="16"/>
                  <a:pt x="32" y="16"/>
                  <a:pt x="32" y="16"/>
                </a:cubicBezTo>
                <a:cubicBezTo>
                  <a:pt x="32" y="7"/>
                  <a:pt x="25" y="0"/>
                  <a:pt x="16" y="0"/>
                </a:cubicBezTo>
                <a:cubicBezTo>
                  <a:pt x="7" y="0"/>
                  <a:pt x="0" y="7"/>
                  <a:pt x="0" y="16"/>
                </a:cubicBezTo>
                <a:cubicBezTo>
                  <a:pt x="0" y="65"/>
                  <a:pt x="0" y="65"/>
                  <a:pt x="0" y="65"/>
                </a:cubicBezTo>
                <a:cubicBezTo>
                  <a:pt x="0" y="77"/>
                  <a:pt x="10" y="86"/>
                  <a:pt x="21" y="86"/>
                </a:cubicBezTo>
                <a:cubicBezTo>
                  <a:pt x="33" y="86"/>
                  <a:pt x="42" y="77"/>
                  <a:pt x="42" y="65"/>
                </a:cubicBezTo>
                <a:cubicBezTo>
                  <a:pt x="42" y="65"/>
                  <a:pt x="42" y="65"/>
                  <a:pt x="42" y="65"/>
                </a:cubicBezTo>
                <a:cubicBezTo>
                  <a:pt x="42" y="27"/>
                  <a:pt x="42" y="27"/>
                  <a:pt x="42" y="27"/>
                </a:cubicBezTo>
                <a:cubicBezTo>
                  <a:pt x="42" y="25"/>
                  <a:pt x="40" y="23"/>
                  <a:pt x="38" y="23"/>
                </a:cubicBezTo>
              </a:path>
            </a:pathLst>
          </a:custGeom>
          <a:solidFill>
            <a:schemeClr val="accent2"/>
          </a:solidFill>
          <a:ln>
            <a:noFill/>
          </a:ln>
          <a:extLst/>
        </p:spPr>
        <p:txBody>
          <a:bodyPr vert="horz" wrap="square" lIns="82305" tIns="41153" rIns="82305" bIns="41153" numCol="1" anchor="t" anchorCtr="0" compatLnSpc="1">
            <a:prstTxWarp prst="textNoShape">
              <a:avLst/>
            </a:prstTxWarp>
          </a:bodyPr>
          <a:lstStyle/>
          <a:p>
            <a:pPr defTabSz="1218987"/>
            <a:endParaRPr lang="en-US" sz="1600">
              <a:solidFill>
                <a:srgbClr val="292929"/>
              </a:solidFill>
            </a:endParaRPr>
          </a:p>
        </p:txBody>
      </p:sp>
    </p:spTree>
    <p:extLst>
      <p:ext uri="{BB962C8B-B14F-4D97-AF65-F5344CB8AC3E}">
        <p14:creationId xmlns:p14="http://schemas.microsoft.com/office/powerpoint/2010/main" val="2991099984"/>
      </p:ext>
    </p:extLst>
  </p:cSld>
  <p:clrMapOvr>
    <a:masterClrMapping/>
  </p:clrMapOvr>
  <p:transition>
    <p:fade/>
  </p:transition>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p:bgPr>
        <a:solidFill>
          <a:schemeClr val="accent1">
            <a:alpha val="99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889617" y="1447800"/>
            <a:ext cx="4206383" cy="1523494"/>
          </a:xfrm>
        </p:spPr>
        <p:txBody>
          <a:bodyPr anchor="ctr" anchorCtr="0">
            <a:noAutofit/>
          </a:bodyPr>
          <a:lstStyle>
            <a:lvl1pPr>
              <a:lnSpc>
                <a:spcPct val="90000"/>
              </a:lnSpc>
              <a:defRPr sz="4800" baseline="0">
                <a:solidFill>
                  <a:schemeClr val="bg1">
                    <a:alpha val="98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889617" y="5630473"/>
            <a:ext cx="4206384" cy="461665"/>
          </a:xfrm>
        </p:spPr>
        <p:txBody>
          <a:bodyPr>
            <a:noAutofit/>
          </a:bodyPr>
          <a:lstStyle>
            <a:lvl1pPr marL="0" indent="0" algn="l" defTabSz="914363" rtl="0" eaLnBrk="1" latinLnBrk="0" hangingPunct="1">
              <a:lnSpc>
                <a:spcPct val="90000"/>
              </a:lnSpc>
              <a:spcBef>
                <a:spcPts val="0"/>
              </a:spcBef>
              <a:buSzPct val="80000"/>
              <a:buFont typeface="Arial" pitchFamily="34" charset="0"/>
              <a:buNone/>
              <a:defRPr lang="en-US" sz="2400" kern="1200" dirty="0">
                <a:solidFill>
                  <a:schemeClr val="bg1">
                    <a:alpha val="99000"/>
                  </a:schemeClr>
                </a:solidFill>
                <a:latin typeface="+mn-lt"/>
                <a:ea typeface="+mn-ea"/>
                <a:cs typeface="+mn-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1889617" y="4160520"/>
            <a:ext cx="8874849" cy="1274538"/>
          </a:xfrm>
        </p:spPr>
        <p:txBody>
          <a:bodyPr anchor="t" anchorCtr="0">
            <a:noAutofit/>
            <a:scene3d>
              <a:camera prst="orthographicFront"/>
              <a:lightRig rig="flat" dir="t"/>
            </a:scene3d>
            <a:sp3d>
              <a:contourClr>
                <a:schemeClr val="bg2"/>
              </a:contourClr>
            </a:sp3d>
          </a:bodyPr>
          <a:lstStyle>
            <a:lvl1pPr marL="0" indent="0" algn="l">
              <a:buFont typeface="Arial" pitchFamily="34" charset="0"/>
              <a:buNone/>
              <a:defRPr kumimoji="0" lang="en-US" sz="6600" b="0" i="0" u="none" strike="noStrike" kern="1200" cap="none" spc="-642" normalizeH="0" baseline="0" noProof="0" dirty="0" smtClean="0">
                <a:ln w="11430"/>
                <a:solidFill>
                  <a:schemeClr val="accent1">
                    <a:lumMod val="40000"/>
                    <a:lumOff val="60000"/>
                    <a:alpha val="99000"/>
                  </a:schemeClr>
                </a:solidFill>
                <a:effectLst/>
                <a:uLnTx/>
                <a:uFillTx/>
                <a:latin typeface="Segoe UI Light" pitchFamily="34" charset="0"/>
                <a:ea typeface="+mn-ea"/>
                <a:cs typeface="+mn-cs"/>
              </a:defRPr>
            </a:lvl1pPr>
          </a:lstStyle>
          <a:p>
            <a:pPr lvl="0"/>
            <a:r>
              <a:rPr lang="en-US" dirty="0" smtClean="0"/>
              <a:t>click to…</a:t>
            </a:r>
          </a:p>
        </p:txBody>
      </p:sp>
      <p:grpSp>
        <p:nvGrpSpPr>
          <p:cNvPr id="9" name="Group 8"/>
          <p:cNvGrpSpPr/>
          <p:nvPr/>
        </p:nvGrpSpPr>
        <p:grpSpPr>
          <a:xfrm>
            <a:off x="7715394" y="2136047"/>
            <a:ext cx="3500039" cy="2114058"/>
            <a:chOff x="1411369" y="3975421"/>
            <a:chExt cx="1714604" cy="1035908"/>
          </a:xfrm>
        </p:grpSpPr>
        <p:sp>
          <p:nvSpPr>
            <p:cNvPr id="12" name="Freeform 6"/>
            <p:cNvSpPr>
              <a:spLocks/>
            </p:cNvSpPr>
            <p:nvPr userDrawn="1"/>
          </p:nvSpPr>
          <p:spPr bwMode="auto">
            <a:xfrm>
              <a:off x="1900471" y="3975421"/>
              <a:ext cx="1225502" cy="656717"/>
            </a:xfrm>
            <a:custGeom>
              <a:avLst/>
              <a:gdLst>
                <a:gd name="T0" fmla="*/ 138 w 189"/>
                <a:gd name="T1" fmla="*/ 0 h 101"/>
                <a:gd name="T2" fmla="*/ 94 w 189"/>
                <a:gd name="T3" fmla="*/ 26 h 101"/>
                <a:gd name="T4" fmla="*/ 75 w 189"/>
                <a:gd name="T5" fmla="*/ 21 h 101"/>
                <a:gd name="T6" fmla="*/ 40 w 189"/>
                <a:gd name="T7" fmla="*/ 42 h 101"/>
                <a:gd name="T8" fmla="*/ 29 w 189"/>
                <a:gd name="T9" fmla="*/ 40 h 101"/>
                <a:gd name="T10" fmla="*/ 0 w 189"/>
                <a:gd name="T11" fmla="*/ 64 h 101"/>
                <a:gd name="T12" fmla="*/ 11 w 189"/>
                <a:gd name="T13" fmla="*/ 62 h 101"/>
                <a:gd name="T14" fmla="*/ 30 w 189"/>
                <a:gd name="T15" fmla="*/ 66 h 101"/>
                <a:gd name="T16" fmla="*/ 82 w 189"/>
                <a:gd name="T17" fmla="*/ 39 h 101"/>
                <a:gd name="T18" fmla="*/ 145 w 189"/>
                <a:gd name="T19" fmla="*/ 101 h 101"/>
                <a:gd name="T20" fmla="*/ 189 w 189"/>
                <a:gd name="T21" fmla="*/ 51 h 101"/>
                <a:gd name="T22" fmla="*/ 138 w 189"/>
                <a:gd name="T23"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9" h="101">
                  <a:moveTo>
                    <a:pt x="138" y="0"/>
                  </a:moveTo>
                  <a:cubicBezTo>
                    <a:pt x="119" y="0"/>
                    <a:pt x="103" y="10"/>
                    <a:pt x="94" y="26"/>
                  </a:cubicBezTo>
                  <a:cubicBezTo>
                    <a:pt x="89" y="23"/>
                    <a:pt x="82" y="21"/>
                    <a:pt x="75" y="21"/>
                  </a:cubicBezTo>
                  <a:cubicBezTo>
                    <a:pt x="60" y="21"/>
                    <a:pt x="46" y="30"/>
                    <a:pt x="40" y="42"/>
                  </a:cubicBezTo>
                  <a:cubicBezTo>
                    <a:pt x="36" y="41"/>
                    <a:pt x="33" y="40"/>
                    <a:pt x="29" y="40"/>
                  </a:cubicBezTo>
                  <a:cubicBezTo>
                    <a:pt x="15" y="40"/>
                    <a:pt x="3" y="50"/>
                    <a:pt x="0" y="64"/>
                  </a:cubicBezTo>
                  <a:cubicBezTo>
                    <a:pt x="3" y="63"/>
                    <a:pt x="7" y="62"/>
                    <a:pt x="11" y="62"/>
                  </a:cubicBezTo>
                  <a:cubicBezTo>
                    <a:pt x="17" y="62"/>
                    <a:pt x="24" y="64"/>
                    <a:pt x="30" y="66"/>
                  </a:cubicBezTo>
                  <a:cubicBezTo>
                    <a:pt x="42" y="49"/>
                    <a:pt x="61" y="39"/>
                    <a:pt x="82" y="39"/>
                  </a:cubicBezTo>
                  <a:cubicBezTo>
                    <a:pt x="117" y="39"/>
                    <a:pt x="145" y="67"/>
                    <a:pt x="145" y="101"/>
                  </a:cubicBezTo>
                  <a:cubicBezTo>
                    <a:pt x="170" y="98"/>
                    <a:pt x="189" y="77"/>
                    <a:pt x="189" y="51"/>
                  </a:cubicBezTo>
                  <a:cubicBezTo>
                    <a:pt x="189" y="22"/>
                    <a:pt x="167" y="0"/>
                    <a:pt x="138"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1218987"/>
              <a:endParaRPr lang="en-US" sz="2400">
                <a:solidFill>
                  <a:srgbClr val="292929"/>
                </a:solidFill>
              </a:endParaRPr>
            </a:p>
          </p:txBody>
        </p:sp>
        <p:sp>
          <p:nvSpPr>
            <p:cNvPr id="15" name="Freeform 7"/>
            <p:cNvSpPr>
              <a:spLocks/>
            </p:cNvSpPr>
            <p:nvPr userDrawn="1"/>
          </p:nvSpPr>
          <p:spPr bwMode="auto">
            <a:xfrm>
              <a:off x="1411369" y="4269433"/>
              <a:ext cx="1390368" cy="741896"/>
            </a:xfrm>
            <a:custGeom>
              <a:avLst/>
              <a:gdLst>
                <a:gd name="T0" fmla="*/ 157 w 214"/>
                <a:gd name="T1" fmla="*/ 0 h 114"/>
                <a:gd name="T2" fmla="*/ 107 w 214"/>
                <a:gd name="T3" fmla="*/ 29 h 114"/>
                <a:gd name="T4" fmla="*/ 86 w 214"/>
                <a:gd name="T5" fmla="*/ 23 h 114"/>
                <a:gd name="T6" fmla="*/ 46 w 214"/>
                <a:gd name="T7" fmla="*/ 48 h 114"/>
                <a:gd name="T8" fmla="*/ 34 w 214"/>
                <a:gd name="T9" fmla="*/ 45 h 114"/>
                <a:gd name="T10" fmla="*/ 0 w 214"/>
                <a:gd name="T11" fmla="*/ 80 h 114"/>
                <a:gd name="T12" fmla="*/ 34 w 214"/>
                <a:gd name="T13" fmla="*/ 114 h 114"/>
                <a:gd name="T14" fmla="*/ 86 w 214"/>
                <a:gd name="T15" fmla="*/ 114 h 114"/>
                <a:gd name="T16" fmla="*/ 157 w 214"/>
                <a:gd name="T17" fmla="*/ 114 h 114"/>
                <a:gd name="T18" fmla="*/ 214 w 214"/>
                <a:gd name="T19" fmla="*/ 57 h 114"/>
                <a:gd name="T20" fmla="*/ 157 w 214"/>
                <a:gd name="T21"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114">
                  <a:moveTo>
                    <a:pt x="157" y="0"/>
                  </a:moveTo>
                  <a:cubicBezTo>
                    <a:pt x="136" y="0"/>
                    <a:pt x="117" y="11"/>
                    <a:pt x="107" y="29"/>
                  </a:cubicBezTo>
                  <a:cubicBezTo>
                    <a:pt x="101" y="25"/>
                    <a:pt x="94" y="23"/>
                    <a:pt x="86" y="23"/>
                  </a:cubicBezTo>
                  <a:cubicBezTo>
                    <a:pt x="69" y="23"/>
                    <a:pt x="54" y="33"/>
                    <a:pt x="46" y="48"/>
                  </a:cubicBezTo>
                  <a:cubicBezTo>
                    <a:pt x="42" y="46"/>
                    <a:pt x="38" y="45"/>
                    <a:pt x="34" y="45"/>
                  </a:cubicBezTo>
                  <a:cubicBezTo>
                    <a:pt x="15" y="45"/>
                    <a:pt x="0" y="61"/>
                    <a:pt x="0" y="80"/>
                  </a:cubicBezTo>
                  <a:cubicBezTo>
                    <a:pt x="0" y="99"/>
                    <a:pt x="15" y="114"/>
                    <a:pt x="34" y="114"/>
                  </a:cubicBezTo>
                  <a:cubicBezTo>
                    <a:pt x="86" y="114"/>
                    <a:pt x="86" y="114"/>
                    <a:pt x="86" y="114"/>
                  </a:cubicBezTo>
                  <a:cubicBezTo>
                    <a:pt x="157" y="114"/>
                    <a:pt x="157" y="114"/>
                    <a:pt x="157" y="114"/>
                  </a:cubicBezTo>
                  <a:cubicBezTo>
                    <a:pt x="189" y="114"/>
                    <a:pt x="214" y="89"/>
                    <a:pt x="214" y="57"/>
                  </a:cubicBezTo>
                  <a:cubicBezTo>
                    <a:pt x="214" y="25"/>
                    <a:pt x="189" y="0"/>
                    <a:pt x="157"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1218987"/>
              <a:endParaRPr lang="en-US" sz="2400">
                <a:solidFill>
                  <a:srgbClr val="292929"/>
                </a:solidFill>
              </a:endParaRPr>
            </a:p>
          </p:txBody>
        </p:sp>
      </p:grpSp>
      <p:graphicFrame>
        <p:nvGraphicFramePr>
          <p:cNvPr id="8" name="Object 7" hidden="1"/>
          <p:cNvGraphicFramePr>
            <a:graphicFrameLocks noChangeAspect="1"/>
          </p:cNvGraphicFramePr>
          <p:nvPr userDrawn="1">
            <p:custDataLst>
              <p:tags r:id="rId2"/>
            </p:custDataLst>
            <p:extLst/>
          </p:nvPr>
        </p:nvGraphicFramePr>
        <p:xfrm>
          <a:off x="0" y="0"/>
          <a:ext cx="158791" cy="158750"/>
        </p:xfrm>
        <a:graphic>
          <a:graphicData uri="http://schemas.openxmlformats.org/presentationml/2006/ole">
            <mc:AlternateContent xmlns:mc="http://schemas.openxmlformats.org/markup-compatibility/2006">
              <mc:Choice xmlns:v="urn:schemas-microsoft-com:vml" Requires="v">
                <p:oleObj spid="_x0000_s30728" name="think-cell Slide" r:id="rId5" imgW="270" imgH="270" progId="TCLayout.ActiveDocument.1">
                  <p:embed/>
                </p:oleObj>
              </mc:Choice>
              <mc:Fallback>
                <p:oleObj name="think-cell Slide" r:id="rId5" imgW="270" imgH="270" progId="TCLayout.ActiveDocument.1">
                  <p:embed/>
                  <p:pic>
                    <p:nvPicPr>
                      <p:cNvPr id="0" name=""/>
                      <p:cNvPicPr/>
                      <p:nvPr/>
                    </p:nvPicPr>
                    <p:blipFill>
                      <a:blip r:embed="rId6"/>
                      <a:stretch>
                        <a:fillRect/>
                      </a:stretch>
                    </p:blipFill>
                    <p:spPr>
                      <a:xfrm>
                        <a:off x="0" y="0"/>
                        <a:ext cx="158791" cy="158750"/>
                      </a:xfrm>
                      <a:prstGeom prst="rect">
                        <a:avLst/>
                      </a:prstGeom>
                    </p:spPr>
                  </p:pic>
                </p:oleObj>
              </mc:Fallback>
            </mc:AlternateContent>
          </a:graphicData>
        </a:graphic>
      </p:graphicFrame>
      <p:grpSp>
        <p:nvGrpSpPr>
          <p:cNvPr id="10" name="Group 9"/>
          <p:cNvGrpSpPr/>
          <p:nvPr userDrawn="1">
            <p:custDataLst>
              <p:tags r:id="rId3"/>
            </p:custDataLst>
          </p:nvPr>
        </p:nvGrpSpPr>
        <p:grpSpPr>
          <a:xfrm>
            <a:off x="7715394" y="2136047"/>
            <a:ext cx="3500039" cy="2114058"/>
            <a:chOff x="1411369" y="3975421"/>
            <a:chExt cx="1714604" cy="1035908"/>
          </a:xfrm>
        </p:grpSpPr>
        <p:sp>
          <p:nvSpPr>
            <p:cNvPr id="11" name="Freeform 6"/>
            <p:cNvSpPr>
              <a:spLocks/>
            </p:cNvSpPr>
            <p:nvPr userDrawn="1"/>
          </p:nvSpPr>
          <p:spPr bwMode="auto">
            <a:xfrm>
              <a:off x="1900471" y="3975421"/>
              <a:ext cx="1225502" cy="656717"/>
            </a:xfrm>
            <a:custGeom>
              <a:avLst/>
              <a:gdLst>
                <a:gd name="T0" fmla="*/ 138 w 189"/>
                <a:gd name="T1" fmla="*/ 0 h 101"/>
                <a:gd name="T2" fmla="*/ 94 w 189"/>
                <a:gd name="T3" fmla="*/ 26 h 101"/>
                <a:gd name="T4" fmla="*/ 75 w 189"/>
                <a:gd name="T5" fmla="*/ 21 h 101"/>
                <a:gd name="T6" fmla="*/ 40 w 189"/>
                <a:gd name="T7" fmla="*/ 42 h 101"/>
                <a:gd name="T8" fmla="*/ 29 w 189"/>
                <a:gd name="T9" fmla="*/ 40 h 101"/>
                <a:gd name="T10" fmla="*/ 0 w 189"/>
                <a:gd name="T11" fmla="*/ 64 h 101"/>
                <a:gd name="T12" fmla="*/ 11 w 189"/>
                <a:gd name="T13" fmla="*/ 62 h 101"/>
                <a:gd name="T14" fmla="*/ 30 w 189"/>
                <a:gd name="T15" fmla="*/ 66 h 101"/>
                <a:gd name="T16" fmla="*/ 82 w 189"/>
                <a:gd name="T17" fmla="*/ 39 h 101"/>
                <a:gd name="T18" fmla="*/ 145 w 189"/>
                <a:gd name="T19" fmla="*/ 101 h 101"/>
                <a:gd name="T20" fmla="*/ 189 w 189"/>
                <a:gd name="T21" fmla="*/ 51 h 101"/>
                <a:gd name="T22" fmla="*/ 138 w 189"/>
                <a:gd name="T23"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9" h="101">
                  <a:moveTo>
                    <a:pt x="138" y="0"/>
                  </a:moveTo>
                  <a:cubicBezTo>
                    <a:pt x="119" y="0"/>
                    <a:pt x="103" y="10"/>
                    <a:pt x="94" y="26"/>
                  </a:cubicBezTo>
                  <a:cubicBezTo>
                    <a:pt x="89" y="23"/>
                    <a:pt x="82" y="21"/>
                    <a:pt x="75" y="21"/>
                  </a:cubicBezTo>
                  <a:cubicBezTo>
                    <a:pt x="60" y="21"/>
                    <a:pt x="46" y="30"/>
                    <a:pt x="40" y="42"/>
                  </a:cubicBezTo>
                  <a:cubicBezTo>
                    <a:pt x="36" y="41"/>
                    <a:pt x="33" y="40"/>
                    <a:pt x="29" y="40"/>
                  </a:cubicBezTo>
                  <a:cubicBezTo>
                    <a:pt x="15" y="40"/>
                    <a:pt x="3" y="50"/>
                    <a:pt x="0" y="64"/>
                  </a:cubicBezTo>
                  <a:cubicBezTo>
                    <a:pt x="3" y="63"/>
                    <a:pt x="7" y="62"/>
                    <a:pt x="11" y="62"/>
                  </a:cubicBezTo>
                  <a:cubicBezTo>
                    <a:pt x="17" y="62"/>
                    <a:pt x="24" y="64"/>
                    <a:pt x="30" y="66"/>
                  </a:cubicBezTo>
                  <a:cubicBezTo>
                    <a:pt x="42" y="49"/>
                    <a:pt x="61" y="39"/>
                    <a:pt x="82" y="39"/>
                  </a:cubicBezTo>
                  <a:cubicBezTo>
                    <a:pt x="117" y="39"/>
                    <a:pt x="145" y="67"/>
                    <a:pt x="145" y="101"/>
                  </a:cubicBezTo>
                  <a:cubicBezTo>
                    <a:pt x="170" y="98"/>
                    <a:pt x="189" y="77"/>
                    <a:pt x="189" y="51"/>
                  </a:cubicBezTo>
                  <a:cubicBezTo>
                    <a:pt x="189" y="22"/>
                    <a:pt x="167" y="0"/>
                    <a:pt x="138"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1218987"/>
              <a:endParaRPr lang="en-US" sz="2400">
                <a:solidFill>
                  <a:srgbClr val="292929"/>
                </a:solidFill>
              </a:endParaRPr>
            </a:p>
          </p:txBody>
        </p:sp>
        <p:sp>
          <p:nvSpPr>
            <p:cNvPr id="13" name="Freeform 7"/>
            <p:cNvSpPr>
              <a:spLocks/>
            </p:cNvSpPr>
            <p:nvPr userDrawn="1"/>
          </p:nvSpPr>
          <p:spPr bwMode="auto">
            <a:xfrm>
              <a:off x="1411369" y="4269433"/>
              <a:ext cx="1390368" cy="741896"/>
            </a:xfrm>
            <a:custGeom>
              <a:avLst/>
              <a:gdLst>
                <a:gd name="T0" fmla="*/ 157 w 214"/>
                <a:gd name="T1" fmla="*/ 0 h 114"/>
                <a:gd name="T2" fmla="*/ 107 w 214"/>
                <a:gd name="T3" fmla="*/ 29 h 114"/>
                <a:gd name="T4" fmla="*/ 86 w 214"/>
                <a:gd name="T5" fmla="*/ 23 h 114"/>
                <a:gd name="T6" fmla="*/ 46 w 214"/>
                <a:gd name="T7" fmla="*/ 48 h 114"/>
                <a:gd name="T8" fmla="*/ 34 w 214"/>
                <a:gd name="T9" fmla="*/ 45 h 114"/>
                <a:gd name="T10" fmla="*/ 0 w 214"/>
                <a:gd name="T11" fmla="*/ 80 h 114"/>
                <a:gd name="T12" fmla="*/ 34 w 214"/>
                <a:gd name="T13" fmla="*/ 114 h 114"/>
                <a:gd name="T14" fmla="*/ 86 w 214"/>
                <a:gd name="T15" fmla="*/ 114 h 114"/>
                <a:gd name="T16" fmla="*/ 157 w 214"/>
                <a:gd name="T17" fmla="*/ 114 h 114"/>
                <a:gd name="T18" fmla="*/ 214 w 214"/>
                <a:gd name="T19" fmla="*/ 57 h 114"/>
                <a:gd name="T20" fmla="*/ 157 w 214"/>
                <a:gd name="T21"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114">
                  <a:moveTo>
                    <a:pt x="157" y="0"/>
                  </a:moveTo>
                  <a:cubicBezTo>
                    <a:pt x="136" y="0"/>
                    <a:pt x="117" y="11"/>
                    <a:pt x="107" y="29"/>
                  </a:cubicBezTo>
                  <a:cubicBezTo>
                    <a:pt x="101" y="25"/>
                    <a:pt x="94" y="23"/>
                    <a:pt x="86" y="23"/>
                  </a:cubicBezTo>
                  <a:cubicBezTo>
                    <a:pt x="69" y="23"/>
                    <a:pt x="54" y="33"/>
                    <a:pt x="46" y="48"/>
                  </a:cubicBezTo>
                  <a:cubicBezTo>
                    <a:pt x="42" y="46"/>
                    <a:pt x="38" y="45"/>
                    <a:pt x="34" y="45"/>
                  </a:cubicBezTo>
                  <a:cubicBezTo>
                    <a:pt x="15" y="45"/>
                    <a:pt x="0" y="61"/>
                    <a:pt x="0" y="80"/>
                  </a:cubicBezTo>
                  <a:cubicBezTo>
                    <a:pt x="0" y="99"/>
                    <a:pt x="15" y="114"/>
                    <a:pt x="34" y="114"/>
                  </a:cubicBezTo>
                  <a:cubicBezTo>
                    <a:pt x="86" y="114"/>
                    <a:pt x="86" y="114"/>
                    <a:pt x="86" y="114"/>
                  </a:cubicBezTo>
                  <a:cubicBezTo>
                    <a:pt x="157" y="114"/>
                    <a:pt x="157" y="114"/>
                    <a:pt x="157" y="114"/>
                  </a:cubicBezTo>
                  <a:cubicBezTo>
                    <a:pt x="189" y="114"/>
                    <a:pt x="214" y="89"/>
                    <a:pt x="214" y="57"/>
                  </a:cubicBezTo>
                  <a:cubicBezTo>
                    <a:pt x="214" y="25"/>
                    <a:pt x="189" y="0"/>
                    <a:pt x="157"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1218987"/>
              <a:endParaRPr lang="en-US" sz="2400">
                <a:solidFill>
                  <a:srgbClr val="292929"/>
                </a:solidFill>
              </a:endParaRPr>
            </a:p>
          </p:txBody>
        </p:sp>
      </p:grpSp>
    </p:spTree>
    <p:extLst>
      <p:ext uri="{BB962C8B-B14F-4D97-AF65-F5344CB8AC3E}">
        <p14:creationId xmlns:p14="http://schemas.microsoft.com/office/powerpoint/2010/main" val="874790425"/>
      </p:ext>
    </p:extLst>
  </p:cSld>
  <p:clrMapOvr>
    <a:masterClrMapping/>
  </p:clrMapOvr>
  <p:transition>
    <p:fade/>
  </p:transition>
  <p:timing>
    <p:tnLst>
      <p:par>
        <p:cTn id="1" dur="indefinite" restart="never" nodeType="tmRoot"/>
      </p:par>
    </p:tnLst>
  </p:timing>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p:cSld name="3_Demo, Video etc. &quot;special&quot; slides">
    <p:bg>
      <p:bgPr>
        <a:solidFill>
          <a:schemeClr val="accent2">
            <a:alpha val="99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889617" y="1447800"/>
            <a:ext cx="4206383" cy="1523494"/>
          </a:xfrm>
        </p:spPr>
        <p:txBody>
          <a:bodyPr anchor="ctr" anchorCtr="0">
            <a:noAutofit/>
          </a:bodyPr>
          <a:lstStyle>
            <a:lvl1pPr>
              <a:lnSpc>
                <a:spcPct val="90000"/>
              </a:lnSpc>
              <a:defRPr sz="4800" baseline="0">
                <a:solidFill>
                  <a:schemeClr val="bg1">
                    <a:alpha val="98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889617" y="5630473"/>
            <a:ext cx="4206384" cy="461665"/>
          </a:xfrm>
        </p:spPr>
        <p:txBody>
          <a:bodyPr>
            <a:noAutofit/>
          </a:bodyPr>
          <a:lstStyle>
            <a:lvl1pPr marL="0" indent="0" algn="l" defTabSz="914363" rtl="0" eaLnBrk="1" latinLnBrk="0" hangingPunct="1">
              <a:lnSpc>
                <a:spcPct val="90000"/>
              </a:lnSpc>
              <a:spcBef>
                <a:spcPts val="0"/>
              </a:spcBef>
              <a:buSzPct val="80000"/>
              <a:buFont typeface="Arial" pitchFamily="34" charset="0"/>
              <a:buNone/>
              <a:defRPr lang="en-US" sz="2400" kern="1200" dirty="0">
                <a:solidFill>
                  <a:schemeClr val="bg1">
                    <a:alpha val="99000"/>
                  </a:schemeClr>
                </a:solidFill>
                <a:latin typeface="+mn-lt"/>
                <a:ea typeface="+mn-ea"/>
                <a:cs typeface="+mn-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1889617" y="4160520"/>
            <a:ext cx="8874849" cy="1274538"/>
          </a:xfrm>
        </p:spPr>
        <p:txBody>
          <a:bodyPr anchor="t" anchorCtr="0">
            <a:noAutofit/>
            <a:scene3d>
              <a:camera prst="orthographicFront"/>
              <a:lightRig rig="flat" dir="t"/>
            </a:scene3d>
            <a:sp3d>
              <a:contourClr>
                <a:schemeClr val="bg2"/>
              </a:contourClr>
            </a:sp3d>
          </a:bodyPr>
          <a:lstStyle>
            <a:lvl1pPr marL="0" indent="0" algn="l">
              <a:buFont typeface="Arial" pitchFamily="34" charset="0"/>
              <a:buNone/>
              <a:defRPr kumimoji="0" lang="en-US" sz="6600" b="0" i="0" u="none" strike="noStrike" kern="1200" cap="none" spc="-642" normalizeH="0" baseline="0" noProof="0" dirty="0" smtClean="0">
                <a:ln w="11430"/>
                <a:solidFill>
                  <a:schemeClr val="accent2">
                    <a:lumMod val="40000"/>
                    <a:lumOff val="60000"/>
                    <a:alpha val="99000"/>
                  </a:schemeClr>
                </a:solidFill>
                <a:effectLst/>
                <a:uLnTx/>
                <a:uFillTx/>
                <a:latin typeface="Segoe UI Light" pitchFamily="34" charset="0"/>
                <a:ea typeface="+mn-ea"/>
                <a:cs typeface="+mn-cs"/>
              </a:defRPr>
            </a:lvl1pPr>
          </a:lstStyle>
          <a:p>
            <a:pPr lvl="0"/>
            <a:r>
              <a:rPr lang="en-US" dirty="0" smtClean="0"/>
              <a:t>click to…</a:t>
            </a:r>
          </a:p>
        </p:txBody>
      </p:sp>
      <p:grpSp>
        <p:nvGrpSpPr>
          <p:cNvPr id="8" name="Group 7"/>
          <p:cNvGrpSpPr/>
          <p:nvPr/>
        </p:nvGrpSpPr>
        <p:grpSpPr bwMode="black">
          <a:xfrm>
            <a:off x="7906631" y="2242931"/>
            <a:ext cx="3177742" cy="1934622"/>
            <a:chOff x="10387012" y="4179358"/>
            <a:chExt cx="974726" cy="593725"/>
          </a:xfrm>
          <a:solidFill>
            <a:srgbClr val="FFFFFF"/>
          </a:solidFill>
        </p:grpSpPr>
        <p:sp>
          <p:nvSpPr>
            <p:cNvPr id="9" name="Freeform 26"/>
            <p:cNvSpPr>
              <a:spLocks/>
            </p:cNvSpPr>
            <p:nvPr/>
          </p:nvSpPr>
          <p:spPr bwMode="black">
            <a:xfrm>
              <a:off x="10506075" y="4258733"/>
              <a:ext cx="706438" cy="514350"/>
            </a:xfrm>
            <a:custGeom>
              <a:avLst/>
              <a:gdLst>
                <a:gd name="T0" fmla="*/ 183 w 188"/>
                <a:gd name="T1" fmla="*/ 84 h 137"/>
                <a:gd name="T2" fmla="*/ 104 w 188"/>
                <a:gd name="T3" fmla="*/ 27 h 137"/>
                <a:gd name="T4" fmla="*/ 86 w 188"/>
                <a:gd name="T5" fmla="*/ 19 h 137"/>
                <a:gd name="T6" fmla="*/ 59 w 188"/>
                <a:gd name="T7" fmla="*/ 34 h 137"/>
                <a:gd name="T8" fmla="*/ 56 w 188"/>
                <a:gd name="T9" fmla="*/ 36 h 137"/>
                <a:gd name="T10" fmla="*/ 43 w 188"/>
                <a:gd name="T11" fmla="*/ 38 h 137"/>
                <a:gd name="T12" fmla="*/ 43 w 188"/>
                <a:gd name="T13" fmla="*/ 38 h 137"/>
                <a:gd name="T14" fmla="*/ 26 w 188"/>
                <a:gd name="T15" fmla="*/ 27 h 137"/>
                <a:gd name="T16" fmla="*/ 24 w 188"/>
                <a:gd name="T17" fmla="*/ 14 h 137"/>
                <a:gd name="T18" fmla="*/ 31 w 188"/>
                <a:gd name="T19" fmla="*/ 0 h 137"/>
                <a:gd name="T20" fmla="*/ 21 w 188"/>
                <a:gd name="T21" fmla="*/ 0 h 137"/>
                <a:gd name="T22" fmla="*/ 1 w 188"/>
                <a:gd name="T23" fmla="*/ 79 h 137"/>
                <a:gd name="T24" fmla="*/ 4 w 188"/>
                <a:gd name="T25" fmla="*/ 80 h 137"/>
                <a:gd name="T26" fmla="*/ 16 w 188"/>
                <a:gd name="T27" fmla="*/ 70 h 137"/>
                <a:gd name="T28" fmla="*/ 22 w 188"/>
                <a:gd name="T29" fmla="*/ 70 h 137"/>
                <a:gd name="T30" fmla="*/ 32 w 188"/>
                <a:gd name="T31" fmla="*/ 74 h 137"/>
                <a:gd name="T32" fmla="*/ 43 w 188"/>
                <a:gd name="T33" fmla="*/ 72 h 137"/>
                <a:gd name="T34" fmla="*/ 44 w 188"/>
                <a:gd name="T35" fmla="*/ 72 h 137"/>
                <a:gd name="T36" fmla="*/ 53 w 188"/>
                <a:gd name="T37" fmla="*/ 76 h 137"/>
                <a:gd name="T38" fmla="*/ 65 w 188"/>
                <a:gd name="T39" fmla="*/ 74 h 137"/>
                <a:gd name="T40" fmla="*/ 67 w 188"/>
                <a:gd name="T41" fmla="*/ 74 h 137"/>
                <a:gd name="T42" fmla="*/ 80 w 188"/>
                <a:gd name="T43" fmla="*/ 88 h 137"/>
                <a:gd name="T44" fmla="*/ 83 w 188"/>
                <a:gd name="T45" fmla="*/ 88 h 137"/>
                <a:gd name="T46" fmla="*/ 85 w 188"/>
                <a:gd name="T47" fmla="*/ 89 h 137"/>
                <a:gd name="T48" fmla="*/ 99 w 188"/>
                <a:gd name="T49" fmla="*/ 108 h 137"/>
                <a:gd name="T50" fmla="*/ 99 w 188"/>
                <a:gd name="T51" fmla="*/ 110 h 137"/>
                <a:gd name="T52" fmla="*/ 96 w 188"/>
                <a:gd name="T53" fmla="*/ 124 h 137"/>
                <a:gd name="T54" fmla="*/ 114 w 188"/>
                <a:gd name="T55" fmla="*/ 137 h 137"/>
                <a:gd name="T56" fmla="*/ 123 w 188"/>
                <a:gd name="T57" fmla="*/ 132 h 137"/>
                <a:gd name="T58" fmla="*/ 124 w 188"/>
                <a:gd name="T59" fmla="*/ 124 h 137"/>
                <a:gd name="T60" fmla="*/ 108 w 188"/>
                <a:gd name="T61" fmla="*/ 112 h 137"/>
                <a:gd name="T62" fmla="*/ 107 w 188"/>
                <a:gd name="T63" fmla="*/ 109 h 137"/>
                <a:gd name="T64" fmla="*/ 110 w 188"/>
                <a:gd name="T65" fmla="*/ 109 h 137"/>
                <a:gd name="T66" fmla="*/ 136 w 188"/>
                <a:gd name="T67" fmla="*/ 127 h 137"/>
                <a:gd name="T68" fmla="*/ 145 w 188"/>
                <a:gd name="T69" fmla="*/ 123 h 137"/>
                <a:gd name="T70" fmla="*/ 147 w 188"/>
                <a:gd name="T71" fmla="*/ 114 h 137"/>
                <a:gd name="T72" fmla="*/ 117 w 188"/>
                <a:gd name="T73" fmla="*/ 93 h 137"/>
                <a:gd name="T74" fmla="*/ 117 w 188"/>
                <a:gd name="T75" fmla="*/ 90 h 137"/>
                <a:gd name="T76" fmla="*/ 120 w 188"/>
                <a:gd name="T77" fmla="*/ 89 h 137"/>
                <a:gd name="T78" fmla="*/ 156 w 188"/>
                <a:gd name="T79" fmla="*/ 116 h 137"/>
                <a:gd name="T80" fmla="*/ 165 w 188"/>
                <a:gd name="T81" fmla="*/ 111 h 137"/>
                <a:gd name="T82" fmla="*/ 167 w 188"/>
                <a:gd name="T83" fmla="*/ 102 h 137"/>
                <a:gd name="T84" fmla="*/ 137 w 188"/>
                <a:gd name="T85" fmla="*/ 81 h 137"/>
                <a:gd name="T86" fmla="*/ 136 w 188"/>
                <a:gd name="T87" fmla="*/ 78 h 137"/>
                <a:gd name="T88" fmla="*/ 139 w 188"/>
                <a:gd name="T89" fmla="*/ 77 h 137"/>
                <a:gd name="T90" fmla="*/ 176 w 188"/>
                <a:gd name="T91" fmla="*/ 104 h 137"/>
                <a:gd name="T92" fmla="*/ 185 w 188"/>
                <a:gd name="T93" fmla="*/ 99 h 137"/>
                <a:gd name="T94" fmla="*/ 183 w 188"/>
                <a:gd name="T95" fmla="*/ 84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8" h="137">
                  <a:moveTo>
                    <a:pt x="183" y="84"/>
                  </a:moveTo>
                  <a:cubicBezTo>
                    <a:pt x="104" y="27"/>
                    <a:pt x="104" y="27"/>
                    <a:pt x="104" y="27"/>
                  </a:cubicBezTo>
                  <a:cubicBezTo>
                    <a:pt x="86" y="19"/>
                    <a:pt x="86" y="19"/>
                    <a:pt x="86" y="19"/>
                  </a:cubicBezTo>
                  <a:cubicBezTo>
                    <a:pt x="59" y="34"/>
                    <a:pt x="59" y="34"/>
                    <a:pt x="59" y="34"/>
                  </a:cubicBezTo>
                  <a:cubicBezTo>
                    <a:pt x="56" y="36"/>
                    <a:pt x="56" y="36"/>
                    <a:pt x="56" y="36"/>
                  </a:cubicBezTo>
                  <a:cubicBezTo>
                    <a:pt x="52" y="38"/>
                    <a:pt x="47" y="39"/>
                    <a:pt x="43" y="38"/>
                  </a:cubicBezTo>
                  <a:cubicBezTo>
                    <a:pt x="43" y="38"/>
                    <a:pt x="43" y="38"/>
                    <a:pt x="43" y="38"/>
                  </a:cubicBezTo>
                  <a:cubicBezTo>
                    <a:pt x="36" y="38"/>
                    <a:pt x="30" y="34"/>
                    <a:pt x="26" y="27"/>
                  </a:cubicBezTo>
                  <a:cubicBezTo>
                    <a:pt x="24" y="23"/>
                    <a:pt x="23" y="19"/>
                    <a:pt x="24" y="14"/>
                  </a:cubicBezTo>
                  <a:cubicBezTo>
                    <a:pt x="24" y="9"/>
                    <a:pt x="27" y="4"/>
                    <a:pt x="31" y="0"/>
                  </a:cubicBezTo>
                  <a:cubicBezTo>
                    <a:pt x="25" y="0"/>
                    <a:pt x="21" y="0"/>
                    <a:pt x="21" y="0"/>
                  </a:cubicBezTo>
                  <a:cubicBezTo>
                    <a:pt x="21" y="0"/>
                    <a:pt x="0" y="40"/>
                    <a:pt x="1" y="79"/>
                  </a:cubicBezTo>
                  <a:cubicBezTo>
                    <a:pt x="4" y="80"/>
                    <a:pt x="4" y="80"/>
                    <a:pt x="4" y="80"/>
                  </a:cubicBezTo>
                  <a:cubicBezTo>
                    <a:pt x="6" y="75"/>
                    <a:pt x="10" y="72"/>
                    <a:pt x="16" y="70"/>
                  </a:cubicBezTo>
                  <a:cubicBezTo>
                    <a:pt x="18" y="70"/>
                    <a:pt x="20" y="70"/>
                    <a:pt x="22" y="70"/>
                  </a:cubicBezTo>
                  <a:cubicBezTo>
                    <a:pt x="25" y="70"/>
                    <a:pt x="29" y="72"/>
                    <a:pt x="32" y="74"/>
                  </a:cubicBezTo>
                  <a:cubicBezTo>
                    <a:pt x="35" y="72"/>
                    <a:pt x="39" y="71"/>
                    <a:pt x="43" y="72"/>
                  </a:cubicBezTo>
                  <a:cubicBezTo>
                    <a:pt x="43" y="72"/>
                    <a:pt x="44" y="72"/>
                    <a:pt x="44" y="72"/>
                  </a:cubicBezTo>
                  <a:cubicBezTo>
                    <a:pt x="48" y="72"/>
                    <a:pt x="51" y="74"/>
                    <a:pt x="53" y="76"/>
                  </a:cubicBezTo>
                  <a:cubicBezTo>
                    <a:pt x="56" y="74"/>
                    <a:pt x="60" y="73"/>
                    <a:pt x="65" y="74"/>
                  </a:cubicBezTo>
                  <a:cubicBezTo>
                    <a:pt x="65" y="74"/>
                    <a:pt x="66" y="74"/>
                    <a:pt x="67" y="74"/>
                  </a:cubicBezTo>
                  <a:cubicBezTo>
                    <a:pt x="74" y="76"/>
                    <a:pt x="79" y="81"/>
                    <a:pt x="80" y="88"/>
                  </a:cubicBezTo>
                  <a:cubicBezTo>
                    <a:pt x="81" y="88"/>
                    <a:pt x="82" y="88"/>
                    <a:pt x="83" y="88"/>
                  </a:cubicBezTo>
                  <a:cubicBezTo>
                    <a:pt x="84" y="88"/>
                    <a:pt x="84" y="88"/>
                    <a:pt x="85" y="89"/>
                  </a:cubicBezTo>
                  <a:cubicBezTo>
                    <a:pt x="94" y="91"/>
                    <a:pt x="100" y="99"/>
                    <a:pt x="99" y="108"/>
                  </a:cubicBezTo>
                  <a:cubicBezTo>
                    <a:pt x="99" y="109"/>
                    <a:pt x="99" y="110"/>
                    <a:pt x="99" y="110"/>
                  </a:cubicBezTo>
                  <a:cubicBezTo>
                    <a:pt x="96" y="124"/>
                    <a:pt x="96" y="124"/>
                    <a:pt x="96" y="124"/>
                  </a:cubicBezTo>
                  <a:cubicBezTo>
                    <a:pt x="114" y="137"/>
                    <a:pt x="114" y="137"/>
                    <a:pt x="114" y="137"/>
                  </a:cubicBezTo>
                  <a:cubicBezTo>
                    <a:pt x="117" y="137"/>
                    <a:pt x="120" y="135"/>
                    <a:pt x="123" y="132"/>
                  </a:cubicBezTo>
                  <a:cubicBezTo>
                    <a:pt x="124" y="130"/>
                    <a:pt x="125" y="127"/>
                    <a:pt x="124" y="124"/>
                  </a:cubicBezTo>
                  <a:cubicBezTo>
                    <a:pt x="108" y="112"/>
                    <a:pt x="108" y="112"/>
                    <a:pt x="108" y="112"/>
                  </a:cubicBezTo>
                  <a:cubicBezTo>
                    <a:pt x="107" y="111"/>
                    <a:pt x="107" y="110"/>
                    <a:pt x="107" y="109"/>
                  </a:cubicBezTo>
                  <a:cubicBezTo>
                    <a:pt x="108" y="108"/>
                    <a:pt x="109" y="108"/>
                    <a:pt x="110" y="109"/>
                  </a:cubicBezTo>
                  <a:cubicBezTo>
                    <a:pt x="136" y="127"/>
                    <a:pt x="136" y="127"/>
                    <a:pt x="136" y="127"/>
                  </a:cubicBezTo>
                  <a:cubicBezTo>
                    <a:pt x="140" y="127"/>
                    <a:pt x="143" y="126"/>
                    <a:pt x="145" y="123"/>
                  </a:cubicBezTo>
                  <a:cubicBezTo>
                    <a:pt x="147" y="120"/>
                    <a:pt x="147" y="117"/>
                    <a:pt x="147" y="114"/>
                  </a:cubicBezTo>
                  <a:cubicBezTo>
                    <a:pt x="117" y="93"/>
                    <a:pt x="117" y="93"/>
                    <a:pt x="117" y="93"/>
                  </a:cubicBezTo>
                  <a:cubicBezTo>
                    <a:pt x="116" y="92"/>
                    <a:pt x="116" y="91"/>
                    <a:pt x="117" y="90"/>
                  </a:cubicBezTo>
                  <a:cubicBezTo>
                    <a:pt x="117" y="89"/>
                    <a:pt x="119" y="89"/>
                    <a:pt x="120" y="89"/>
                  </a:cubicBezTo>
                  <a:cubicBezTo>
                    <a:pt x="156" y="116"/>
                    <a:pt x="156" y="116"/>
                    <a:pt x="156" y="116"/>
                  </a:cubicBezTo>
                  <a:cubicBezTo>
                    <a:pt x="159" y="116"/>
                    <a:pt x="163" y="114"/>
                    <a:pt x="165" y="111"/>
                  </a:cubicBezTo>
                  <a:cubicBezTo>
                    <a:pt x="167" y="108"/>
                    <a:pt x="167" y="105"/>
                    <a:pt x="167" y="102"/>
                  </a:cubicBezTo>
                  <a:cubicBezTo>
                    <a:pt x="137" y="81"/>
                    <a:pt x="137" y="81"/>
                    <a:pt x="137" y="81"/>
                  </a:cubicBezTo>
                  <a:cubicBezTo>
                    <a:pt x="136" y="80"/>
                    <a:pt x="136" y="79"/>
                    <a:pt x="136" y="78"/>
                  </a:cubicBezTo>
                  <a:cubicBezTo>
                    <a:pt x="137" y="77"/>
                    <a:pt x="138" y="76"/>
                    <a:pt x="139" y="77"/>
                  </a:cubicBezTo>
                  <a:cubicBezTo>
                    <a:pt x="176" y="104"/>
                    <a:pt x="176" y="104"/>
                    <a:pt x="176" y="104"/>
                  </a:cubicBezTo>
                  <a:cubicBezTo>
                    <a:pt x="180" y="104"/>
                    <a:pt x="183" y="102"/>
                    <a:pt x="185" y="99"/>
                  </a:cubicBezTo>
                  <a:cubicBezTo>
                    <a:pt x="188" y="94"/>
                    <a:pt x="187" y="87"/>
                    <a:pt x="183" y="84"/>
                  </a:cubicBezTo>
                  <a:close/>
                </a:path>
              </a:pathLst>
            </a:custGeom>
            <a:grpFill/>
            <a:ln>
              <a:noFill/>
            </a:ln>
          </p:spPr>
          <p:txBody>
            <a:bodyPr vert="horz" wrap="square" lIns="91440" tIns="45720" rIns="91440" bIns="45720" numCol="1" anchor="t" anchorCtr="0" compatLnSpc="1">
              <a:prstTxWarp prst="textNoShape">
                <a:avLst/>
              </a:prstTxWarp>
            </a:bodyPr>
            <a:lstStyle/>
            <a:p>
              <a:pPr defTabSz="1218987"/>
              <a:endParaRPr lang="en-US" sz="1600">
                <a:solidFill>
                  <a:srgbClr val="292929"/>
                </a:solidFill>
              </a:endParaRPr>
            </a:p>
          </p:txBody>
        </p:sp>
        <p:sp>
          <p:nvSpPr>
            <p:cNvPr id="12" name="Freeform 27"/>
            <p:cNvSpPr>
              <a:spLocks/>
            </p:cNvSpPr>
            <p:nvPr/>
          </p:nvSpPr>
          <p:spPr bwMode="black">
            <a:xfrm>
              <a:off x="10615612" y="4179358"/>
              <a:ext cx="657225" cy="376238"/>
            </a:xfrm>
            <a:custGeom>
              <a:avLst/>
              <a:gdLst>
                <a:gd name="T0" fmla="*/ 127 w 175"/>
                <a:gd name="T1" fmla="*/ 31 h 100"/>
                <a:gd name="T2" fmla="*/ 119 w 175"/>
                <a:gd name="T3" fmla="*/ 28 h 100"/>
                <a:gd name="T4" fmla="*/ 62 w 175"/>
                <a:gd name="T5" fmla="*/ 2 h 100"/>
                <a:gd name="T6" fmla="*/ 49 w 175"/>
                <a:gd name="T7" fmla="*/ 3 h 100"/>
                <a:gd name="T8" fmla="*/ 26 w 175"/>
                <a:gd name="T9" fmla="*/ 16 h 100"/>
                <a:gd name="T10" fmla="*/ 9 w 175"/>
                <a:gd name="T11" fmla="*/ 25 h 100"/>
                <a:gd name="T12" fmla="*/ 4 w 175"/>
                <a:gd name="T13" fmla="*/ 45 h 100"/>
                <a:gd name="T14" fmla="*/ 15 w 175"/>
                <a:gd name="T15" fmla="*/ 52 h 100"/>
                <a:gd name="T16" fmla="*/ 23 w 175"/>
                <a:gd name="T17" fmla="*/ 50 h 100"/>
                <a:gd name="T18" fmla="*/ 23 w 175"/>
                <a:gd name="T19" fmla="*/ 50 h 100"/>
                <a:gd name="T20" fmla="*/ 57 w 175"/>
                <a:gd name="T21" fmla="*/ 32 h 100"/>
                <a:gd name="T22" fmla="*/ 79 w 175"/>
                <a:gd name="T23" fmla="*/ 42 h 100"/>
                <a:gd name="T24" fmla="*/ 109 w 175"/>
                <a:gd name="T25" fmla="*/ 64 h 100"/>
                <a:gd name="T26" fmla="*/ 158 w 175"/>
                <a:gd name="T27" fmla="*/ 99 h 100"/>
                <a:gd name="T28" fmla="*/ 159 w 175"/>
                <a:gd name="T29" fmla="*/ 100 h 100"/>
                <a:gd name="T30" fmla="*/ 173 w 175"/>
                <a:gd name="T31" fmla="*/ 97 h 100"/>
                <a:gd name="T32" fmla="*/ 154 w 175"/>
                <a:gd name="T33" fmla="*/ 29 h 100"/>
                <a:gd name="T34" fmla="*/ 127 w 175"/>
                <a:gd name="T35" fmla="*/ 31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5" h="100">
                  <a:moveTo>
                    <a:pt x="127" y="31"/>
                  </a:moveTo>
                  <a:cubicBezTo>
                    <a:pt x="125" y="31"/>
                    <a:pt x="122" y="30"/>
                    <a:pt x="119" y="28"/>
                  </a:cubicBezTo>
                  <a:cubicBezTo>
                    <a:pt x="62" y="2"/>
                    <a:pt x="62" y="2"/>
                    <a:pt x="62" y="2"/>
                  </a:cubicBezTo>
                  <a:cubicBezTo>
                    <a:pt x="58" y="0"/>
                    <a:pt x="53" y="1"/>
                    <a:pt x="49" y="3"/>
                  </a:cubicBezTo>
                  <a:cubicBezTo>
                    <a:pt x="26" y="16"/>
                    <a:pt x="26" y="16"/>
                    <a:pt x="26" y="16"/>
                  </a:cubicBezTo>
                  <a:cubicBezTo>
                    <a:pt x="9" y="25"/>
                    <a:pt x="9" y="25"/>
                    <a:pt x="9" y="25"/>
                  </a:cubicBezTo>
                  <a:cubicBezTo>
                    <a:pt x="2" y="29"/>
                    <a:pt x="0" y="38"/>
                    <a:pt x="4" y="45"/>
                  </a:cubicBezTo>
                  <a:cubicBezTo>
                    <a:pt x="6" y="49"/>
                    <a:pt x="10" y="52"/>
                    <a:pt x="15" y="52"/>
                  </a:cubicBezTo>
                  <a:cubicBezTo>
                    <a:pt x="18" y="52"/>
                    <a:pt x="21" y="52"/>
                    <a:pt x="23" y="50"/>
                  </a:cubicBezTo>
                  <a:cubicBezTo>
                    <a:pt x="23" y="50"/>
                    <a:pt x="23" y="50"/>
                    <a:pt x="23" y="50"/>
                  </a:cubicBezTo>
                  <a:cubicBezTo>
                    <a:pt x="57" y="32"/>
                    <a:pt x="57" y="32"/>
                    <a:pt x="57" y="32"/>
                  </a:cubicBezTo>
                  <a:cubicBezTo>
                    <a:pt x="79" y="42"/>
                    <a:pt x="79" y="42"/>
                    <a:pt x="79" y="42"/>
                  </a:cubicBezTo>
                  <a:cubicBezTo>
                    <a:pt x="109" y="64"/>
                    <a:pt x="109" y="64"/>
                    <a:pt x="109" y="64"/>
                  </a:cubicBezTo>
                  <a:cubicBezTo>
                    <a:pt x="158" y="99"/>
                    <a:pt x="158" y="99"/>
                    <a:pt x="158" y="99"/>
                  </a:cubicBezTo>
                  <a:cubicBezTo>
                    <a:pt x="158" y="99"/>
                    <a:pt x="159" y="100"/>
                    <a:pt x="159" y="100"/>
                  </a:cubicBezTo>
                  <a:cubicBezTo>
                    <a:pt x="173" y="97"/>
                    <a:pt x="173" y="97"/>
                    <a:pt x="173" y="97"/>
                  </a:cubicBezTo>
                  <a:cubicBezTo>
                    <a:pt x="175" y="51"/>
                    <a:pt x="154" y="29"/>
                    <a:pt x="154" y="29"/>
                  </a:cubicBezTo>
                  <a:cubicBezTo>
                    <a:pt x="154" y="29"/>
                    <a:pt x="133" y="33"/>
                    <a:pt x="127" y="31"/>
                  </a:cubicBezTo>
                  <a:close/>
                </a:path>
              </a:pathLst>
            </a:custGeom>
            <a:grpFill/>
            <a:ln>
              <a:noFill/>
            </a:ln>
          </p:spPr>
          <p:txBody>
            <a:bodyPr vert="horz" wrap="square" lIns="91440" tIns="45720" rIns="91440" bIns="45720" numCol="1" anchor="t" anchorCtr="0" compatLnSpc="1">
              <a:prstTxWarp prst="textNoShape">
                <a:avLst/>
              </a:prstTxWarp>
            </a:bodyPr>
            <a:lstStyle/>
            <a:p>
              <a:pPr defTabSz="1218987"/>
              <a:endParaRPr lang="en-US" sz="1600">
                <a:solidFill>
                  <a:srgbClr val="292929"/>
                </a:solidFill>
              </a:endParaRPr>
            </a:p>
          </p:txBody>
        </p:sp>
        <p:sp>
          <p:nvSpPr>
            <p:cNvPr id="14" name="Freeform 28"/>
            <p:cNvSpPr>
              <a:spLocks/>
            </p:cNvSpPr>
            <p:nvPr/>
          </p:nvSpPr>
          <p:spPr bwMode="black">
            <a:xfrm>
              <a:off x="10536237" y="4544483"/>
              <a:ext cx="319088" cy="220663"/>
            </a:xfrm>
            <a:custGeom>
              <a:avLst/>
              <a:gdLst>
                <a:gd name="T0" fmla="*/ 76 w 85"/>
                <a:gd name="T1" fmla="*/ 20 h 59"/>
                <a:gd name="T2" fmla="*/ 64 w 85"/>
                <a:gd name="T3" fmla="*/ 25 h 59"/>
                <a:gd name="T4" fmla="*/ 65 w 85"/>
                <a:gd name="T5" fmla="*/ 18 h 59"/>
                <a:gd name="T6" fmla="*/ 57 w 85"/>
                <a:gd name="T7" fmla="*/ 5 h 59"/>
                <a:gd name="T8" fmla="*/ 44 w 85"/>
                <a:gd name="T9" fmla="*/ 13 h 59"/>
                <a:gd name="T10" fmla="*/ 44 w 85"/>
                <a:gd name="T11" fmla="*/ 14 h 59"/>
                <a:gd name="T12" fmla="*/ 35 w 85"/>
                <a:gd name="T13" fmla="*/ 3 h 59"/>
                <a:gd name="T14" fmla="*/ 23 w 85"/>
                <a:gd name="T15" fmla="*/ 10 h 59"/>
                <a:gd name="T16" fmla="*/ 23 w 85"/>
                <a:gd name="T17" fmla="*/ 10 h 59"/>
                <a:gd name="T18" fmla="*/ 10 w 85"/>
                <a:gd name="T19" fmla="*/ 1 h 59"/>
                <a:gd name="T20" fmla="*/ 1 w 85"/>
                <a:gd name="T21" fmla="*/ 14 h 59"/>
                <a:gd name="T22" fmla="*/ 4 w 85"/>
                <a:gd name="T23" fmla="*/ 28 h 59"/>
                <a:gd name="T24" fmla="*/ 14 w 85"/>
                <a:gd name="T25" fmla="*/ 36 h 59"/>
                <a:gd name="T26" fmla="*/ 17 w 85"/>
                <a:gd name="T27" fmla="*/ 36 h 59"/>
                <a:gd name="T28" fmla="*/ 19 w 85"/>
                <a:gd name="T29" fmla="*/ 35 h 59"/>
                <a:gd name="T30" fmla="*/ 27 w 85"/>
                <a:gd name="T31" fmla="*/ 43 h 59"/>
                <a:gd name="T32" fmla="*/ 28 w 85"/>
                <a:gd name="T33" fmla="*/ 43 h 59"/>
                <a:gd name="T34" fmla="*/ 39 w 85"/>
                <a:gd name="T35" fmla="*/ 38 h 59"/>
                <a:gd name="T36" fmla="*/ 38 w 85"/>
                <a:gd name="T37" fmla="*/ 39 h 59"/>
                <a:gd name="T38" fmla="*/ 47 w 85"/>
                <a:gd name="T39" fmla="*/ 52 h 59"/>
                <a:gd name="T40" fmla="*/ 48 w 85"/>
                <a:gd name="T41" fmla="*/ 52 h 59"/>
                <a:gd name="T42" fmla="*/ 58 w 85"/>
                <a:gd name="T43" fmla="*/ 47 h 59"/>
                <a:gd name="T44" fmla="*/ 67 w 85"/>
                <a:gd name="T45" fmla="*/ 59 h 59"/>
                <a:gd name="T46" fmla="*/ 68 w 85"/>
                <a:gd name="T47" fmla="*/ 59 h 59"/>
                <a:gd name="T48" fmla="*/ 80 w 85"/>
                <a:gd name="T49" fmla="*/ 50 h 59"/>
                <a:gd name="T50" fmla="*/ 84 w 85"/>
                <a:gd name="T51" fmla="*/ 33 h 59"/>
                <a:gd name="T52" fmla="*/ 76 w 85"/>
                <a:gd name="T53" fmla="*/ 2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5" h="59">
                  <a:moveTo>
                    <a:pt x="76" y="20"/>
                  </a:moveTo>
                  <a:cubicBezTo>
                    <a:pt x="71" y="19"/>
                    <a:pt x="66" y="21"/>
                    <a:pt x="64" y="25"/>
                  </a:cubicBezTo>
                  <a:cubicBezTo>
                    <a:pt x="65" y="18"/>
                    <a:pt x="65" y="18"/>
                    <a:pt x="65" y="18"/>
                  </a:cubicBezTo>
                  <a:cubicBezTo>
                    <a:pt x="67" y="12"/>
                    <a:pt x="63" y="6"/>
                    <a:pt x="57" y="5"/>
                  </a:cubicBezTo>
                  <a:cubicBezTo>
                    <a:pt x="51" y="4"/>
                    <a:pt x="45" y="7"/>
                    <a:pt x="44" y="13"/>
                  </a:cubicBezTo>
                  <a:cubicBezTo>
                    <a:pt x="44" y="14"/>
                    <a:pt x="44" y="14"/>
                    <a:pt x="44" y="14"/>
                  </a:cubicBezTo>
                  <a:cubicBezTo>
                    <a:pt x="44" y="9"/>
                    <a:pt x="40" y="4"/>
                    <a:pt x="35" y="3"/>
                  </a:cubicBezTo>
                  <a:cubicBezTo>
                    <a:pt x="30" y="2"/>
                    <a:pt x="24" y="5"/>
                    <a:pt x="23" y="10"/>
                  </a:cubicBezTo>
                  <a:cubicBezTo>
                    <a:pt x="23" y="10"/>
                    <a:pt x="23" y="10"/>
                    <a:pt x="23" y="10"/>
                  </a:cubicBezTo>
                  <a:cubicBezTo>
                    <a:pt x="21" y="4"/>
                    <a:pt x="15" y="0"/>
                    <a:pt x="10" y="1"/>
                  </a:cubicBezTo>
                  <a:cubicBezTo>
                    <a:pt x="4" y="3"/>
                    <a:pt x="0" y="8"/>
                    <a:pt x="1" y="14"/>
                  </a:cubicBezTo>
                  <a:cubicBezTo>
                    <a:pt x="4" y="28"/>
                    <a:pt x="4" y="28"/>
                    <a:pt x="4" y="28"/>
                  </a:cubicBezTo>
                  <a:cubicBezTo>
                    <a:pt x="5" y="32"/>
                    <a:pt x="9" y="36"/>
                    <a:pt x="14" y="36"/>
                  </a:cubicBezTo>
                  <a:cubicBezTo>
                    <a:pt x="15" y="36"/>
                    <a:pt x="16" y="36"/>
                    <a:pt x="17" y="36"/>
                  </a:cubicBezTo>
                  <a:cubicBezTo>
                    <a:pt x="18" y="36"/>
                    <a:pt x="18" y="36"/>
                    <a:pt x="19" y="35"/>
                  </a:cubicBezTo>
                  <a:cubicBezTo>
                    <a:pt x="20" y="39"/>
                    <a:pt x="23" y="42"/>
                    <a:pt x="27" y="43"/>
                  </a:cubicBezTo>
                  <a:cubicBezTo>
                    <a:pt x="28" y="43"/>
                    <a:pt x="28" y="43"/>
                    <a:pt x="28" y="43"/>
                  </a:cubicBezTo>
                  <a:cubicBezTo>
                    <a:pt x="32" y="43"/>
                    <a:pt x="36" y="41"/>
                    <a:pt x="39" y="38"/>
                  </a:cubicBezTo>
                  <a:cubicBezTo>
                    <a:pt x="38" y="39"/>
                    <a:pt x="38" y="39"/>
                    <a:pt x="38" y="39"/>
                  </a:cubicBezTo>
                  <a:cubicBezTo>
                    <a:pt x="37" y="44"/>
                    <a:pt x="41" y="50"/>
                    <a:pt x="47" y="52"/>
                  </a:cubicBezTo>
                  <a:cubicBezTo>
                    <a:pt x="47" y="52"/>
                    <a:pt x="47" y="52"/>
                    <a:pt x="48" y="52"/>
                  </a:cubicBezTo>
                  <a:cubicBezTo>
                    <a:pt x="52" y="52"/>
                    <a:pt x="56" y="50"/>
                    <a:pt x="58" y="47"/>
                  </a:cubicBezTo>
                  <a:cubicBezTo>
                    <a:pt x="58" y="52"/>
                    <a:pt x="61" y="57"/>
                    <a:pt x="67" y="59"/>
                  </a:cubicBezTo>
                  <a:cubicBezTo>
                    <a:pt x="67" y="59"/>
                    <a:pt x="67" y="59"/>
                    <a:pt x="68" y="59"/>
                  </a:cubicBezTo>
                  <a:cubicBezTo>
                    <a:pt x="73" y="59"/>
                    <a:pt x="78" y="56"/>
                    <a:pt x="80" y="50"/>
                  </a:cubicBezTo>
                  <a:cubicBezTo>
                    <a:pt x="84" y="33"/>
                    <a:pt x="84" y="33"/>
                    <a:pt x="84" y="33"/>
                  </a:cubicBezTo>
                  <a:cubicBezTo>
                    <a:pt x="85" y="27"/>
                    <a:pt x="81" y="21"/>
                    <a:pt x="76" y="20"/>
                  </a:cubicBezTo>
                  <a:close/>
                </a:path>
              </a:pathLst>
            </a:custGeom>
            <a:grpFill/>
            <a:ln>
              <a:noFill/>
            </a:ln>
          </p:spPr>
          <p:txBody>
            <a:bodyPr vert="horz" wrap="square" lIns="91440" tIns="45720" rIns="91440" bIns="45720" numCol="1" anchor="t" anchorCtr="0" compatLnSpc="1">
              <a:prstTxWarp prst="textNoShape">
                <a:avLst/>
              </a:prstTxWarp>
            </a:bodyPr>
            <a:lstStyle/>
            <a:p>
              <a:pPr defTabSz="1218987"/>
              <a:endParaRPr lang="en-US" sz="1600">
                <a:solidFill>
                  <a:srgbClr val="292929"/>
                </a:solidFill>
              </a:endParaRPr>
            </a:p>
          </p:txBody>
        </p:sp>
        <p:sp>
          <p:nvSpPr>
            <p:cNvPr id="15" name="Freeform 29"/>
            <p:cNvSpPr>
              <a:spLocks/>
            </p:cNvSpPr>
            <p:nvPr/>
          </p:nvSpPr>
          <p:spPr bwMode="black">
            <a:xfrm>
              <a:off x="11207750" y="4239683"/>
              <a:ext cx="153988" cy="319088"/>
            </a:xfrm>
            <a:custGeom>
              <a:avLst/>
              <a:gdLst>
                <a:gd name="T0" fmla="*/ 41 w 41"/>
                <a:gd name="T1" fmla="*/ 77 h 85"/>
                <a:gd name="T2" fmla="*/ 33 w 41"/>
                <a:gd name="T3" fmla="*/ 7 h 85"/>
                <a:gd name="T4" fmla="*/ 24 w 41"/>
                <a:gd name="T5" fmla="*/ 1 h 85"/>
                <a:gd name="T6" fmla="*/ 0 w 41"/>
                <a:gd name="T7" fmla="*/ 7 h 85"/>
                <a:gd name="T8" fmla="*/ 22 w 41"/>
                <a:gd name="T9" fmla="*/ 85 h 85"/>
                <a:gd name="T10" fmla="*/ 33 w 41"/>
                <a:gd name="T11" fmla="*/ 85 h 85"/>
                <a:gd name="T12" fmla="*/ 41 w 41"/>
                <a:gd name="T13" fmla="*/ 77 h 85"/>
              </a:gdLst>
              <a:ahLst/>
              <a:cxnLst>
                <a:cxn ang="0">
                  <a:pos x="T0" y="T1"/>
                </a:cxn>
                <a:cxn ang="0">
                  <a:pos x="T2" y="T3"/>
                </a:cxn>
                <a:cxn ang="0">
                  <a:pos x="T4" y="T5"/>
                </a:cxn>
                <a:cxn ang="0">
                  <a:pos x="T6" y="T7"/>
                </a:cxn>
                <a:cxn ang="0">
                  <a:pos x="T8" y="T9"/>
                </a:cxn>
                <a:cxn ang="0">
                  <a:pos x="T10" y="T11"/>
                </a:cxn>
                <a:cxn ang="0">
                  <a:pos x="T12" y="T13"/>
                </a:cxn>
              </a:cxnLst>
              <a:rect l="0" t="0" r="r" b="b"/>
              <a:pathLst>
                <a:path w="41" h="85">
                  <a:moveTo>
                    <a:pt x="41" y="77"/>
                  </a:moveTo>
                  <a:cubicBezTo>
                    <a:pt x="33" y="7"/>
                    <a:pt x="33" y="7"/>
                    <a:pt x="33" y="7"/>
                  </a:cubicBezTo>
                  <a:cubicBezTo>
                    <a:pt x="32" y="2"/>
                    <a:pt x="28" y="0"/>
                    <a:pt x="24" y="1"/>
                  </a:cubicBezTo>
                  <a:cubicBezTo>
                    <a:pt x="0" y="7"/>
                    <a:pt x="0" y="7"/>
                    <a:pt x="0" y="7"/>
                  </a:cubicBezTo>
                  <a:cubicBezTo>
                    <a:pt x="0" y="7"/>
                    <a:pt x="25" y="32"/>
                    <a:pt x="22" y="85"/>
                  </a:cubicBezTo>
                  <a:cubicBezTo>
                    <a:pt x="33" y="85"/>
                    <a:pt x="33" y="85"/>
                    <a:pt x="33" y="85"/>
                  </a:cubicBezTo>
                  <a:cubicBezTo>
                    <a:pt x="38" y="85"/>
                    <a:pt x="41" y="81"/>
                    <a:pt x="41" y="77"/>
                  </a:cubicBezTo>
                  <a:close/>
                </a:path>
              </a:pathLst>
            </a:custGeom>
            <a:grpFill/>
            <a:ln>
              <a:noFill/>
            </a:ln>
          </p:spPr>
          <p:txBody>
            <a:bodyPr vert="horz" wrap="square" lIns="91440" tIns="45720" rIns="91440" bIns="45720" numCol="1" anchor="t" anchorCtr="0" compatLnSpc="1">
              <a:prstTxWarp prst="textNoShape">
                <a:avLst/>
              </a:prstTxWarp>
            </a:bodyPr>
            <a:lstStyle/>
            <a:p>
              <a:pPr defTabSz="1218987"/>
              <a:endParaRPr lang="en-US" sz="1600">
                <a:solidFill>
                  <a:srgbClr val="292929"/>
                </a:solidFill>
              </a:endParaRPr>
            </a:p>
          </p:txBody>
        </p:sp>
        <p:sp>
          <p:nvSpPr>
            <p:cNvPr id="16" name="Freeform 30"/>
            <p:cNvSpPr>
              <a:spLocks/>
            </p:cNvSpPr>
            <p:nvPr/>
          </p:nvSpPr>
          <p:spPr bwMode="black">
            <a:xfrm>
              <a:off x="10387012" y="4206346"/>
              <a:ext cx="176213" cy="352425"/>
            </a:xfrm>
            <a:custGeom>
              <a:avLst/>
              <a:gdLst>
                <a:gd name="T0" fmla="*/ 47 w 47"/>
                <a:gd name="T1" fmla="*/ 9 h 94"/>
                <a:gd name="T2" fmla="*/ 35 w 47"/>
                <a:gd name="T3" fmla="*/ 2 h 94"/>
                <a:gd name="T4" fmla="*/ 25 w 47"/>
                <a:gd name="T5" fmla="*/ 6 h 94"/>
                <a:gd name="T6" fmla="*/ 2 w 47"/>
                <a:gd name="T7" fmla="*/ 81 h 94"/>
                <a:gd name="T8" fmla="*/ 7 w 47"/>
                <a:gd name="T9" fmla="*/ 90 h 94"/>
                <a:gd name="T10" fmla="*/ 26 w 47"/>
                <a:gd name="T11" fmla="*/ 94 h 94"/>
                <a:gd name="T12" fmla="*/ 47 w 47"/>
                <a:gd name="T13" fmla="*/ 9 h 94"/>
              </a:gdLst>
              <a:ahLst/>
              <a:cxnLst>
                <a:cxn ang="0">
                  <a:pos x="T0" y="T1"/>
                </a:cxn>
                <a:cxn ang="0">
                  <a:pos x="T2" y="T3"/>
                </a:cxn>
                <a:cxn ang="0">
                  <a:pos x="T4" y="T5"/>
                </a:cxn>
                <a:cxn ang="0">
                  <a:pos x="T6" y="T7"/>
                </a:cxn>
                <a:cxn ang="0">
                  <a:pos x="T8" y="T9"/>
                </a:cxn>
                <a:cxn ang="0">
                  <a:pos x="T10" y="T11"/>
                </a:cxn>
                <a:cxn ang="0">
                  <a:pos x="T12" y="T13"/>
                </a:cxn>
              </a:cxnLst>
              <a:rect l="0" t="0" r="r" b="b"/>
              <a:pathLst>
                <a:path w="47" h="94">
                  <a:moveTo>
                    <a:pt x="47" y="9"/>
                  </a:moveTo>
                  <a:cubicBezTo>
                    <a:pt x="35" y="2"/>
                    <a:pt x="35" y="2"/>
                    <a:pt x="35" y="2"/>
                  </a:cubicBezTo>
                  <a:cubicBezTo>
                    <a:pt x="31" y="0"/>
                    <a:pt x="27" y="2"/>
                    <a:pt x="25" y="6"/>
                  </a:cubicBezTo>
                  <a:cubicBezTo>
                    <a:pt x="2" y="81"/>
                    <a:pt x="2" y="81"/>
                    <a:pt x="2" y="81"/>
                  </a:cubicBezTo>
                  <a:cubicBezTo>
                    <a:pt x="0" y="86"/>
                    <a:pt x="3" y="90"/>
                    <a:pt x="7" y="90"/>
                  </a:cubicBezTo>
                  <a:cubicBezTo>
                    <a:pt x="26" y="94"/>
                    <a:pt x="26" y="94"/>
                    <a:pt x="26" y="94"/>
                  </a:cubicBezTo>
                  <a:cubicBezTo>
                    <a:pt x="24" y="52"/>
                    <a:pt x="47" y="9"/>
                    <a:pt x="47" y="9"/>
                  </a:cubicBezTo>
                  <a:close/>
                </a:path>
              </a:pathLst>
            </a:custGeom>
            <a:grpFill/>
            <a:ln>
              <a:noFill/>
            </a:ln>
          </p:spPr>
          <p:txBody>
            <a:bodyPr vert="horz" wrap="square" lIns="91440" tIns="45720" rIns="91440" bIns="45720" numCol="1" anchor="t" anchorCtr="0" compatLnSpc="1">
              <a:prstTxWarp prst="textNoShape">
                <a:avLst/>
              </a:prstTxWarp>
            </a:bodyPr>
            <a:lstStyle/>
            <a:p>
              <a:pPr defTabSz="1218987"/>
              <a:endParaRPr lang="en-US" sz="1600">
                <a:solidFill>
                  <a:srgbClr val="292929"/>
                </a:solidFill>
              </a:endParaRPr>
            </a:p>
          </p:txBody>
        </p:sp>
      </p:grpSp>
      <p:graphicFrame>
        <p:nvGraphicFramePr>
          <p:cNvPr id="11" name="Object 10" hidden="1"/>
          <p:cNvGraphicFramePr>
            <a:graphicFrameLocks noChangeAspect="1"/>
          </p:cNvGraphicFramePr>
          <p:nvPr userDrawn="1">
            <p:custDataLst>
              <p:tags r:id="rId2"/>
            </p:custDataLst>
            <p:extLst/>
          </p:nvPr>
        </p:nvGraphicFramePr>
        <p:xfrm>
          <a:off x="0" y="0"/>
          <a:ext cx="158791" cy="158750"/>
        </p:xfrm>
        <a:graphic>
          <a:graphicData uri="http://schemas.openxmlformats.org/presentationml/2006/ole">
            <mc:AlternateContent xmlns:mc="http://schemas.openxmlformats.org/markup-compatibility/2006">
              <mc:Choice xmlns:v="urn:schemas-microsoft-com:vml" Requires="v">
                <p:oleObj spid="_x0000_s31752" name="think-cell Slide" r:id="rId5" imgW="270" imgH="270" progId="TCLayout.ActiveDocument.1">
                  <p:embed/>
                </p:oleObj>
              </mc:Choice>
              <mc:Fallback>
                <p:oleObj name="think-cell Slide" r:id="rId5" imgW="270" imgH="270" progId="TCLayout.ActiveDocument.1">
                  <p:embed/>
                  <p:pic>
                    <p:nvPicPr>
                      <p:cNvPr id="0" name=""/>
                      <p:cNvPicPr/>
                      <p:nvPr/>
                    </p:nvPicPr>
                    <p:blipFill>
                      <a:blip r:embed="rId6"/>
                      <a:stretch>
                        <a:fillRect/>
                      </a:stretch>
                    </p:blipFill>
                    <p:spPr>
                      <a:xfrm>
                        <a:off x="0" y="0"/>
                        <a:ext cx="158791" cy="158750"/>
                      </a:xfrm>
                      <a:prstGeom prst="rect">
                        <a:avLst/>
                      </a:prstGeom>
                    </p:spPr>
                  </p:pic>
                </p:oleObj>
              </mc:Fallback>
            </mc:AlternateContent>
          </a:graphicData>
        </a:graphic>
      </p:graphicFrame>
      <p:grpSp>
        <p:nvGrpSpPr>
          <p:cNvPr id="13" name="Group 12"/>
          <p:cNvGrpSpPr/>
          <p:nvPr userDrawn="1">
            <p:custDataLst>
              <p:tags r:id="rId3"/>
            </p:custDataLst>
          </p:nvPr>
        </p:nvGrpSpPr>
        <p:grpSpPr bwMode="black">
          <a:xfrm>
            <a:off x="7906631" y="2242931"/>
            <a:ext cx="3177742" cy="1934622"/>
            <a:chOff x="10387012" y="4179358"/>
            <a:chExt cx="974726" cy="593725"/>
          </a:xfrm>
          <a:solidFill>
            <a:srgbClr val="FFFFFF"/>
          </a:solidFill>
        </p:grpSpPr>
        <p:sp>
          <p:nvSpPr>
            <p:cNvPr id="17" name="Freeform 26"/>
            <p:cNvSpPr>
              <a:spLocks/>
            </p:cNvSpPr>
            <p:nvPr/>
          </p:nvSpPr>
          <p:spPr bwMode="black">
            <a:xfrm>
              <a:off x="10506075" y="4258733"/>
              <a:ext cx="706438" cy="514350"/>
            </a:xfrm>
            <a:custGeom>
              <a:avLst/>
              <a:gdLst>
                <a:gd name="T0" fmla="*/ 183 w 188"/>
                <a:gd name="T1" fmla="*/ 84 h 137"/>
                <a:gd name="T2" fmla="*/ 104 w 188"/>
                <a:gd name="T3" fmla="*/ 27 h 137"/>
                <a:gd name="T4" fmla="*/ 86 w 188"/>
                <a:gd name="T5" fmla="*/ 19 h 137"/>
                <a:gd name="T6" fmla="*/ 59 w 188"/>
                <a:gd name="T7" fmla="*/ 34 h 137"/>
                <a:gd name="T8" fmla="*/ 56 w 188"/>
                <a:gd name="T9" fmla="*/ 36 h 137"/>
                <a:gd name="T10" fmla="*/ 43 w 188"/>
                <a:gd name="T11" fmla="*/ 38 h 137"/>
                <a:gd name="T12" fmla="*/ 43 w 188"/>
                <a:gd name="T13" fmla="*/ 38 h 137"/>
                <a:gd name="T14" fmla="*/ 26 w 188"/>
                <a:gd name="T15" fmla="*/ 27 h 137"/>
                <a:gd name="T16" fmla="*/ 24 w 188"/>
                <a:gd name="T17" fmla="*/ 14 h 137"/>
                <a:gd name="T18" fmla="*/ 31 w 188"/>
                <a:gd name="T19" fmla="*/ 0 h 137"/>
                <a:gd name="T20" fmla="*/ 21 w 188"/>
                <a:gd name="T21" fmla="*/ 0 h 137"/>
                <a:gd name="T22" fmla="*/ 1 w 188"/>
                <a:gd name="T23" fmla="*/ 79 h 137"/>
                <a:gd name="T24" fmla="*/ 4 w 188"/>
                <a:gd name="T25" fmla="*/ 80 h 137"/>
                <a:gd name="T26" fmla="*/ 16 w 188"/>
                <a:gd name="T27" fmla="*/ 70 h 137"/>
                <a:gd name="T28" fmla="*/ 22 w 188"/>
                <a:gd name="T29" fmla="*/ 70 h 137"/>
                <a:gd name="T30" fmla="*/ 32 w 188"/>
                <a:gd name="T31" fmla="*/ 74 h 137"/>
                <a:gd name="T32" fmla="*/ 43 w 188"/>
                <a:gd name="T33" fmla="*/ 72 h 137"/>
                <a:gd name="T34" fmla="*/ 44 w 188"/>
                <a:gd name="T35" fmla="*/ 72 h 137"/>
                <a:gd name="T36" fmla="*/ 53 w 188"/>
                <a:gd name="T37" fmla="*/ 76 h 137"/>
                <a:gd name="T38" fmla="*/ 65 w 188"/>
                <a:gd name="T39" fmla="*/ 74 h 137"/>
                <a:gd name="T40" fmla="*/ 67 w 188"/>
                <a:gd name="T41" fmla="*/ 74 h 137"/>
                <a:gd name="T42" fmla="*/ 80 w 188"/>
                <a:gd name="T43" fmla="*/ 88 h 137"/>
                <a:gd name="T44" fmla="*/ 83 w 188"/>
                <a:gd name="T45" fmla="*/ 88 h 137"/>
                <a:gd name="T46" fmla="*/ 85 w 188"/>
                <a:gd name="T47" fmla="*/ 89 h 137"/>
                <a:gd name="T48" fmla="*/ 99 w 188"/>
                <a:gd name="T49" fmla="*/ 108 h 137"/>
                <a:gd name="T50" fmla="*/ 99 w 188"/>
                <a:gd name="T51" fmla="*/ 110 h 137"/>
                <a:gd name="T52" fmla="*/ 96 w 188"/>
                <a:gd name="T53" fmla="*/ 124 h 137"/>
                <a:gd name="T54" fmla="*/ 114 w 188"/>
                <a:gd name="T55" fmla="*/ 137 h 137"/>
                <a:gd name="T56" fmla="*/ 123 w 188"/>
                <a:gd name="T57" fmla="*/ 132 h 137"/>
                <a:gd name="T58" fmla="*/ 124 w 188"/>
                <a:gd name="T59" fmla="*/ 124 h 137"/>
                <a:gd name="T60" fmla="*/ 108 w 188"/>
                <a:gd name="T61" fmla="*/ 112 h 137"/>
                <a:gd name="T62" fmla="*/ 107 w 188"/>
                <a:gd name="T63" fmla="*/ 109 h 137"/>
                <a:gd name="T64" fmla="*/ 110 w 188"/>
                <a:gd name="T65" fmla="*/ 109 h 137"/>
                <a:gd name="T66" fmla="*/ 136 w 188"/>
                <a:gd name="T67" fmla="*/ 127 h 137"/>
                <a:gd name="T68" fmla="*/ 145 w 188"/>
                <a:gd name="T69" fmla="*/ 123 h 137"/>
                <a:gd name="T70" fmla="*/ 147 w 188"/>
                <a:gd name="T71" fmla="*/ 114 h 137"/>
                <a:gd name="T72" fmla="*/ 117 w 188"/>
                <a:gd name="T73" fmla="*/ 93 h 137"/>
                <a:gd name="T74" fmla="*/ 117 w 188"/>
                <a:gd name="T75" fmla="*/ 90 h 137"/>
                <a:gd name="T76" fmla="*/ 120 w 188"/>
                <a:gd name="T77" fmla="*/ 89 h 137"/>
                <a:gd name="T78" fmla="*/ 156 w 188"/>
                <a:gd name="T79" fmla="*/ 116 h 137"/>
                <a:gd name="T80" fmla="*/ 165 w 188"/>
                <a:gd name="T81" fmla="*/ 111 h 137"/>
                <a:gd name="T82" fmla="*/ 167 w 188"/>
                <a:gd name="T83" fmla="*/ 102 h 137"/>
                <a:gd name="T84" fmla="*/ 137 w 188"/>
                <a:gd name="T85" fmla="*/ 81 h 137"/>
                <a:gd name="T86" fmla="*/ 136 w 188"/>
                <a:gd name="T87" fmla="*/ 78 h 137"/>
                <a:gd name="T88" fmla="*/ 139 w 188"/>
                <a:gd name="T89" fmla="*/ 77 h 137"/>
                <a:gd name="T90" fmla="*/ 176 w 188"/>
                <a:gd name="T91" fmla="*/ 104 h 137"/>
                <a:gd name="T92" fmla="*/ 185 w 188"/>
                <a:gd name="T93" fmla="*/ 99 h 137"/>
                <a:gd name="T94" fmla="*/ 183 w 188"/>
                <a:gd name="T95" fmla="*/ 84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8" h="137">
                  <a:moveTo>
                    <a:pt x="183" y="84"/>
                  </a:moveTo>
                  <a:cubicBezTo>
                    <a:pt x="104" y="27"/>
                    <a:pt x="104" y="27"/>
                    <a:pt x="104" y="27"/>
                  </a:cubicBezTo>
                  <a:cubicBezTo>
                    <a:pt x="86" y="19"/>
                    <a:pt x="86" y="19"/>
                    <a:pt x="86" y="19"/>
                  </a:cubicBezTo>
                  <a:cubicBezTo>
                    <a:pt x="59" y="34"/>
                    <a:pt x="59" y="34"/>
                    <a:pt x="59" y="34"/>
                  </a:cubicBezTo>
                  <a:cubicBezTo>
                    <a:pt x="56" y="36"/>
                    <a:pt x="56" y="36"/>
                    <a:pt x="56" y="36"/>
                  </a:cubicBezTo>
                  <a:cubicBezTo>
                    <a:pt x="52" y="38"/>
                    <a:pt x="47" y="39"/>
                    <a:pt x="43" y="38"/>
                  </a:cubicBezTo>
                  <a:cubicBezTo>
                    <a:pt x="43" y="38"/>
                    <a:pt x="43" y="38"/>
                    <a:pt x="43" y="38"/>
                  </a:cubicBezTo>
                  <a:cubicBezTo>
                    <a:pt x="36" y="38"/>
                    <a:pt x="30" y="34"/>
                    <a:pt x="26" y="27"/>
                  </a:cubicBezTo>
                  <a:cubicBezTo>
                    <a:pt x="24" y="23"/>
                    <a:pt x="23" y="19"/>
                    <a:pt x="24" y="14"/>
                  </a:cubicBezTo>
                  <a:cubicBezTo>
                    <a:pt x="24" y="9"/>
                    <a:pt x="27" y="4"/>
                    <a:pt x="31" y="0"/>
                  </a:cubicBezTo>
                  <a:cubicBezTo>
                    <a:pt x="25" y="0"/>
                    <a:pt x="21" y="0"/>
                    <a:pt x="21" y="0"/>
                  </a:cubicBezTo>
                  <a:cubicBezTo>
                    <a:pt x="21" y="0"/>
                    <a:pt x="0" y="40"/>
                    <a:pt x="1" y="79"/>
                  </a:cubicBezTo>
                  <a:cubicBezTo>
                    <a:pt x="4" y="80"/>
                    <a:pt x="4" y="80"/>
                    <a:pt x="4" y="80"/>
                  </a:cubicBezTo>
                  <a:cubicBezTo>
                    <a:pt x="6" y="75"/>
                    <a:pt x="10" y="72"/>
                    <a:pt x="16" y="70"/>
                  </a:cubicBezTo>
                  <a:cubicBezTo>
                    <a:pt x="18" y="70"/>
                    <a:pt x="20" y="70"/>
                    <a:pt x="22" y="70"/>
                  </a:cubicBezTo>
                  <a:cubicBezTo>
                    <a:pt x="25" y="70"/>
                    <a:pt x="29" y="72"/>
                    <a:pt x="32" y="74"/>
                  </a:cubicBezTo>
                  <a:cubicBezTo>
                    <a:pt x="35" y="72"/>
                    <a:pt x="39" y="71"/>
                    <a:pt x="43" y="72"/>
                  </a:cubicBezTo>
                  <a:cubicBezTo>
                    <a:pt x="43" y="72"/>
                    <a:pt x="44" y="72"/>
                    <a:pt x="44" y="72"/>
                  </a:cubicBezTo>
                  <a:cubicBezTo>
                    <a:pt x="48" y="72"/>
                    <a:pt x="51" y="74"/>
                    <a:pt x="53" y="76"/>
                  </a:cubicBezTo>
                  <a:cubicBezTo>
                    <a:pt x="56" y="74"/>
                    <a:pt x="60" y="73"/>
                    <a:pt x="65" y="74"/>
                  </a:cubicBezTo>
                  <a:cubicBezTo>
                    <a:pt x="65" y="74"/>
                    <a:pt x="66" y="74"/>
                    <a:pt x="67" y="74"/>
                  </a:cubicBezTo>
                  <a:cubicBezTo>
                    <a:pt x="74" y="76"/>
                    <a:pt x="79" y="81"/>
                    <a:pt x="80" y="88"/>
                  </a:cubicBezTo>
                  <a:cubicBezTo>
                    <a:pt x="81" y="88"/>
                    <a:pt x="82" y="88"/>
                    <a:pt x="83" y="88"/>
                  </a:cubicBezTo>
                  <a:cubicBezTo>
                    <a:pt x="84" y="88"/>
                    <a:pt x="84" y="88"/>
                    <a:pt x="85" y="89"/>
                  </a:cubicBezTo>
                  <a:cubicBezTo>
                    <a:pt x="94" y="91"/>
                    <a:pt x="100" y="99"/>
                    <a:pt x="99" y="108"/>
                  </a:cubicBezTo>
                  <a:cubicBezTo>
                    <a:pt x="99" y="109"/>
                    <a:pt x="99" y="110"/>
                    <a:pt x="99" y="110"/>
                  </a:cubicBezTo>
                  <a:cubicBezTo>
                    <a:pt x="96" y="124"/>
                    <a:pt x="96" y="124"/>
                    <a:pt x="96" y="124"/>
                  </a:cubicBezTo>
                  <a:cubicBezTo>
                    <a:pt x="114" y="137"/>
                    <a:pt x="114" y="137"/>
                    <a:pt x="114" y="137"/>
                  </a:cubicBezTo>
                  <a:cubicBezTo>
                    <a:pt x="117" y="137"/>
                    <a:pt x="120" y="135"/>
                    <a:pt x="123" y="132"/>
                  </a:cubicBezTo>
                  <a:cubicBezTo>
                    <a:pt x="124" y="130"/>
                    <a:pt x="125" y="127"/>
                    <a:pt x="124" y="124"/>
                  </a:cubicBezTo>
                  <a:cubicBezTo>
                    <a:pt x="108" y="112"/>
                    <a:pt x="108" y="112"/>
                    <a:pt x="108" y="112"/>
                  </a:cubicBezTo>
                  <a:cubicBezTo>
                    <a:pt x="107" y="111"/>
                    <a:pt x="107" y="110"/>
                    <a:pt x="107" y="109"/>
                  </a:cubicBezTo>
                  <a:cubicBezTo>
                    <a:pt x="108" y="108"/>
                    <a:pt x="109" y="108"/>
                    <a:pt x="110" y="109"/>
                  </a:cubicBezTo>
                  <a:cubicBezTo>
                    <a:pt x="136" y="127"/>
                    <a:pt x="136" y="127"/>
                    <a:pt x="136" y="127"/>
                  </a:cubicBezTo>
                  <a:cubicBezTo>
                    <a:pt x="140" y="127"/>
                    <a:pt x="143" y="126"/>
                    <a:pt x="145" y="123"/>
                  </a:cubicBezTo>
                  <a:cubicBezTo>
                    <a:pt x="147" y="120"/>
                    <a:pt x="147" y="117"/>
                    <a:pt x="147" y="114"/>
                  </a:cubicBezTo>
                  <a:cubicBezTo>
                    <a:pt x="117" y="93"/>
                    <a:pt x="117" y="93"/>
                    <a:pt x="117" y="93"/>
                  </a:cubicBezTo>
                  <a:cubicBezTo>
                    <a:pt x="116" y="92"/>
                    <a:pt x="116" y="91"/>
                    <a:pt x="117" y="90"/>
                  </a:cubicBezTo>
                  <a:cubicBezTo>
                    <a:pt x="117" y="89"/>
                    <a:pt x="119" y="89"/>
                    <a:pt x="120" y="89"/>
                  </a:cubicBezTo>
                  <a:cubicBezTo>
                    <a:pt x="156" y="116"/>
                    <a:pt x="156" y="116"/>
                    <a:pt x="156" y="116"/>
                  </a:cubicBezTo>
                  <a:cubicBezTo>
                    <a:pt x="159" y="116"/>
                    <a:pt x="163" y="114"/>
                    <a:pt x="165" y="111"/>
                  </a:cubicBezTo>
                  <a:cubicBezTo>
                    <a:pt x="167" y="108"/>
                    <a:pt x="167" y="105"/>
                    <a:pt x="167" y="102"/>
                  </a:cubicBezTo>
                  <a:cubicBezTo>
                    <a:pt x="137" y="81"/>
                    <a:pt x="137" y="81"/>
                    <a:pt x="137" y="81"/>
                  </a:cubicBezTo>
                  <a:cubicBezTo>
                    <a:pt x="136" y="80"/>
                    <a:pt x="136" y="79"/>
                    <a:pt x="136" y="78"/>
                  </a:cubicBezTo>
                  <a:cubicBezTo>
                    <a:pt x="137" y="77"/>
                    <a:pt x="138" y="76"/>
                    <a:pt x="139" y="77"/>
                  </a:cubicBezTo>
                  <a:cubicBezTo>
                    <a:pt x="176" y="104"/>
                    <a:pt x="176" y="104"/>
                    <a:pt x="176" y="104"/>
                  </a:cubicBezTo>
                  <a:cubicBezTo>
                    <a:pt x="180" y="104"/>
                    <a:pt x="183" y="102"/>
                    <a:pt x="185" y="99"/>
                  </a:cubicBezTo>
                  <a:cubicBezTo>
                    <a:pt x="188" y="94"/>
                    <a:pt x="187" y="87"/>
                    <a:pt x="183" y="84"/>
                  </a:cubicBezTo>
                  <a:close/>
                </a:path>
              </a:pathLst>
            </a:custGeom>
            <a:grpFill/>
            <a:ln>
              <a:noFill/>
            </a:ln>
          </p:spPr>
          <p:txBody>
            <a:bodyPr vert="horz" wrap="square" lIns="91440" tIns="45720" rIns="91440" bIns="45720" numCol="1" anchor="t" anchorCtr="0" compatLnSpc="1">
              <a:prstTxWarp prst="textNoShape">
                <a:avLst/>
              </a:prstTxWarp>
            </a:bodyPr>
            <a:lstStyle/>
            <a:p>
              <a:pPr defTabSz="1218987"/>
              <a:endParaRPr lang="en-US" sz="1600">
                <a:solidFill>
                  <a:srgbClr val="292929"/>
                </a:solidFill>
              </a:endParaRPr>
            </a:p>
          </p:txBody>
        </p:sp>
        <p:sp>
          <p:nvSpPr>
            <p:cNvPr id="18" name="Freeform 27"/>
            <p:cNvSpPr>
              <a:spLocks/>
            </p:cNvSpPr>
            <p:nvPr/>
          </p:nvSpPr>
          <p:spPr bwMode="black">
            <a:xfrm>
              <a:off x="10615612" y="4179358"/>
              <a:ext cx="657225" cy="376238"/>
            </a:xfrm>
            <a:custGeom>
              <a:avLst/>
              <a:gdLst>
                <a:gd name="T0" fmla="*/ 127 w 175"/>
                <a:gd name="T1" fmla="*/ 31 h 100"/>
                <a:gd name="T2" fmla="*/ 119 w 175"/>
                <a:gd name="T3" fmla="*/ 28 h 100"/>
                <a:gd name="T4" fmla="*/ 62 w 175"/>
                <a:gd name="T5" fmla="*/ 2 h 100"/>
                <a:gd name="T6" fmla="*/ 49 w 175"/>
                <a:gd name="T7" fmla="*/ 3 h 100"/>
                <a:gd name="T8" fmla="*/ 26 w 175"/>
                <a:gd name="T9" fmla="*/ 16 h 100"/>
                <a:gd name="T10" fmla="*/ 9 w 175"/>
                <a:gd name="T11" fmla="*/ 25 h 100"/>
                <a:gd name="T12" fmla="*/ 4 w 175"/>
                <a:gd name="T13" fmla="*/ 45 h 100"/>
                <a:gd name="T14" fmla="*/ 15 w 175"/>
                <a:gd name="T15" fmla="*/ 52 h 100"/>
                <a:gd name="T16" fmla="*/ 23 w 175"/>
                <a:gd name="T17" fmla="*/ 50 h 100"/>
                <a:gd name="T18" fmla="*/ 23 w 175"/>
                <a:gd name="T19" fmla="*/ 50 h 100"/>
                <a:gd name="T20" fmla="*/ 57 w 175"/>
                <a:gd name="T21" fmla="*/ 32 h 100"/>
                <a:gd name="T22" fmla="*/ 79 w 175"/>
                <a:gd name="T23" fmla="*/ 42 h 100"/>
                <a:gd name="T24" fmla="*/ 109 w 175"/>
                <a:gd name="T25" fmla="*/ 64 h 100"/>
                <a:gd name="T26" fmla="*/ 158 w 175"/>
                <a:gd name="T27" fmla="*/ 99 h 100"/>
                <a:gd name="T28" fmla="*/ 159 w 175"/>
                <a:gd name="T29" fmla="*/ 100 h 100"/>
                <a:gd name="T30" fmla="*/ 173 w 175"/>
                <a:gd name="T31" fmla="*/ 97 h 100"/>
                <a:gd name="T32" fmla="*/ 154 w 175"/>
                <a:gd name="T33" fmla="*/ 29 h 100"/>
                <a:gd name="T34" fmla="*/ 127 w 175"/>
                <a:gd name="T35" fmla="*/ 31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5" h="100">
                  <a:moveTo>
                    <a:pt x="127" y="31"/>
                  </a:moveTo>
                  <a:cubicBezTo>
                    <a:pt x="125" y="31"/>
                    <a:pt x="122" y="30"/>
                    <a:pt x="119" y="28"/>
                  </a:cubicBezTo>
                  <a:cubicBezTo>
                    <a:pt x="62" y="2"/>
                    <a:pt x="62" y="2"/>
                    <a:pt x="62" y="2"/>
                  </a:cubicBezTo>
                  <a:cubicBezTo>
                    <a:pt x="58" y="0"/>
                    <a:pt x="53" y="1"/>
                    <a:pt x="49" y="3"/>
                  </a:cubicBezTo>
                  <a:cubicBezTo>
                    <a:pt x="26" y="16"/>
                    <a:pt x="26" y="16"/>
                    <a:pt x="26" y="16"/>
                  </a:cubicBezTo>
                  <a:cubicBezTo>
                    <a:pt x="9" y="25"/>
                    <a:pt x="9" y="25"/>
                    <a:pt x="9" y="25"/>
                  </a:cubicBezTo>
                  <a:cubicBezTo>
                    <a:pt x="2" y="29"/>
                    <a:pt x="0" y="38"/>
                    <a:pt x="4" y="45"/>
                  </a:cubicBezTo>
                  <a:cubicBezTo>
                    <a:pt x="6" y="49"/>
                    <a:pt x="10" y="52"/>
                    <a:pt x="15" y="52"/>
                  </a:cubicBezTo>
                  <a:cubicBezTo>
                    <a:pt x="18" y="52"/>
                    <a:pt x="21" y="52"/>
                    <a:pt x="23" y="50"/>
                  </a:cubicBezTo>
                  <a:cubicBezTo>
                    <a:pt x="23" y="50"/>
                    <a:pt x="23" y="50"/>
                    <a:pt x="23" y="50"/>
                  </a:cubicBezTo>
                  <a:cubicBezTo>
                    <a:pt x="57" y="32"/>
                    <a:pt x="57" y="32"/>
                    <a:pt x="57" y="32"/>
                  </a:cubicBezTo>
                  <a:cubicBezTo>
                    <a:pt x="79" y="42"/>
                    <a:pt x="79" y="42"/>
                    <a:pt x="79" y="42"/>
                  </a:cubicBezTo>
                  <a:cubicBezTo>
                    <a:pt x="109" y="64"/>
                    <a:pt x="109" y="64"/>
                    <a:pt x="109" y="64"/>
                  </a:cubicBezTo>
                  <a:cubicBezTo>
                    <a:pt x="158" y="99"/>
                    <a:pt x="158" y="99"/>
                    <a:pt x="158" y="99"/>
                  </a:cubicBezTo>
                  <a:cubicBezTo>
                    <a:pt x="158" y="99"/>
                    <a:pt x="159" y="100"/>
                    <a:pt x="159" y="100"/>
                  </a:cubicBezTo>
                  <a:cubicBezTo>
                    <a:pt x="173" y="97"/>
                    <a:pt x="173" y="97"/>
                    <a:pt x="173" y="97"/>
                  </a:cubicBezTo>
                  <a:cubicBezTo>
                    <a:pt x="175" y="51"/>
                    <a:pt x="154" y="29"/>
                    <a:pt x="154" y="29"/>
                  </a:cubicBezTo>
                  <a:cubicBezTo>
                    <a:pt x="154" y="29"/>
                    <a:pt x="133" y="33"/>
                    <a:pt x="127" y="31"/>
                  </a:cubicBezTo>
                  <a:close/>
                </a:path>
              </a:pathLst>
            </a:custGeom>
            <a:grpFill/>
            <a:ln>
              <a:noFill/>
            </a:ln>
          </p:spPr>
          <p:txBody>
            <a:bodyPr vert="horz" wrap="square" lIns="91440" tIns="45720" rIns="91440" bIns="45720" numCol="1" anchor="t" anchorCtr="0" compatLnSpc="1">
              <a:prstTxWarp prst="textNoShape">
                <a:avLst/>
              </a:prstTxWarp>
            </a:bodyPr>
            <a:lstStyle/>
            <a:p>
              <a:pPr defTabSz="1218987"/>
              <a:endParaRPr lang="en-US" sz="1600">
                <a:solidFill>
                  <a:srgbClr val="292929"/>
                </a:solidFill>
              </a:endParaRPr>
            </a:p>
          </p:txBody>
        </p:sp>
        <p:sp>
          <p:nvSpPr>
            <p:cNvPr id="19" name="Freeform 28"/>
            <p:cNvSpPr>
              <a:spLocks/>
            </p:cNvSpPr>
            <p:nvPr/>
          </p:nvSpPr>
          <p:spPr bwMode="black">
            <a:xfrm>
              <a:off x="10536237" y="4544483"/>
              <a:ext cx="319088" cy="220663"/>
            </a:xfrm>
            <a:custGeom>
              <a:avLst/>
              <a:gdLst>
                <a:gd name="T0" fmla="*/ 76 w 85"/>
                <a:gd name="T1" fmla="*/ 20 h 59"/>
                <a:gd name="T2" fmla="*/ 64 w 85"/>
                <a:gd name="T3" fmla="*/ 25 h 59"/>
                <a:gd name="T4" fmla="*/ 65 w 85"/>
                <a:gd name="T5" fmla="*/ 18 h 59"/>
                <a:gd name="T6" fmla="*/ 57 w 85"/>
                <a:gd name="T7" fmla="*/ 5 h 59"/>
                <a:gd name="T8" fmla="*/ 44 w 85"/>
                <a:gd name="T9" fmla="*/ 13 h 59"/>
                <a:gd name="T10" fmla="*/ 44 w 85"/>
                <a:gd name="T11" fmla="*/ 14 h 59"/>
                <a:gd name="T12" fmla="*/ 35 w 85"/>
                <a:gd name="T13" fmla="*/ 3 h 59"/>
                <a:gd name="T14" fmla="*/ 23 w 85"/>
                <a:gd name="T15" fmla="*/ 10 h 59"/>
                <a:gd name="T16" fmla="*/ 23 w 85"/>
                <a:gd name="T17" fmla="*/ 10 h 59"/>
                <a:gd name="T18" fmla="*/ 10 w 85"/>
                <a:gd name="T19" fmla="*/ 1 h 59"/>
                <a:gd name="T20" fmla="*/ 1 w 85"/>
                <a:gd name="T21" fmla="*/ 14 h 59"/>
                <a:gd name="T22" fmla="*/ 4 w 85"/>
                <a:gd name="T23" fmla="*/ 28 h 59"/>
                <a:gd name="T24" fmla="*/ 14 w 85"/>
                <a:gd name="T25" fmla="*/ 36 h 59"/>
                <a:gd name="T26" fmla="*/ 17 w 85"/>
                <a:gd name="T27" fmla="*/ 36 h 59"/>
                <a:gd name="T28" fmla="*/ 19 w 85"/>
                <a:gd name="T29" fmla="*/ 35 h 59"/>
                <a:gd name="T30" fmla="*/ 27 w 85"/>
                <a:gd name="T31" fmla="*/ 43 h 59"/>
                <a:gd name="T32" fmla="*/ 28 w 85"/>
                <a:gd name="T33" fmla="*/ 43 h 59"/>
                <a:gd name="T34" fmla="*/ 39 w 85"/>
                <a:gd name="T35" fmla="*/ 38 h 59"/>
                <a:gd name="T36" fmla="*/ 38 w 85"/>
                <a:gd name="T37" fmla="*/ 39 h 59"/>
                <a:gd name="T38" fmla="*/ 47 w 85"/>
                <a:gd name="T39" fmla="*/ 52 h 59"/>
                <a:gd name="T40" fmla="*/ 48 w 85"/>
                <a:gd name="T41" fmla="*/ 52 h 59"/>
                <a:gd name="T42" fmla="*/ 58 w 85"/>
                <a:gd name="T43" fmla="*/ 47 h 59"/>
                <a:gd name="T44" fmla="*/ 67 w 85"/>
                <a:gd name="T45" fmla="*/ 59 h 59"/>
                <a:gd name="T46" fmla="*/ 68 w 85"/>
                <a:gd name="T47" fmla="*/ 59 h 59"/>
                <a:gd name="T48" fmla="*/ 80 w 85"/>
                <a:gd name="T49" fmla="*/ 50 h 59"/>
                <a:gd name="T50" fmla="*/ 84 w 85"/>
                <a:gd name="T51" fmla="*/ 33 h 59"/>
                <a:gd name="T52" fmla="*/ 76 w 85"/>
                <a:gd name="T53" fmla="*/ 2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5" h="59">
                  <a:moveTo>
                    <a:pt x="76" y="20"/>
                  </a:moveTo>
                  <a:cubicBezTo>
                    <a:pt x="71" y="19"/>
                    <a:pt x="66" y="21"/>
                    <a:pt x="64" y="25"/>
                  </a:cubicBezTo>
                  <a:cubicBezTo>
                    <a:pt x="65" y="18"/>
                    <a:pt x="65" y="18"/>
                    <a:pt x="65" y="18"/>
                  </a:cubicBezTo>
                  <a:cubicBezTo>
                    <a:pt x="67" y="12"/>
                    <a:pt x="63" y="6"/>
                    <a:pt x="57" y="5"/>
                  </a:cubicBezTo>
                  <a:cubicBezTo>
                    <a:pt x="51" y="4"/>
                    <a:pt x="45" y="7"/>
                    <a:pt x="44" y="13"/>
                  </a:cubicBezTo>
                  <a:cubicBezTo>
                    <a:pt x="44" y="14"/>
                    <a:pt x="44" y="14"/>
                    <a:pt x="44" y="14"/>
                  </a:cubicBezTo>
                  <a:cubicBezTo>
                    <a:pt x="44" y="9"/>
                    <a:pt x="40" y="4"/>
                    <a:pt x="35" y="3"/>
                  </a:cubicBezTo>
                  <a:cubicBezTo>
                    <a:pt x="30" y="2"/>
                    <a:pt x="24" y="5"/>
                    <a:pt x="23" y="10"/>
                  </a:cubicBezTo>
                  <a:cubicBezTo>
                    <a:pt x="23" y="10"/>
                    <a:pt x="23" y="10"/>
                    <a:pt x="23" y="10"/>
                  </a:cubicBezTo>
                  <a:cubicBezTo>
                    <a:pt x="21" y="4"/>
                    <a:pt x="15" y="0"/>
                    <a:pt x="10" y="1"/>
                  </a:cubicBezTo>
                  <a:cubicBezTo>
                    <a:pt x="4" y="3"/>
                    <a:pt x="0" y="8"/>
                    <a:pt x="1" y="14"/>
                  </a:cubicBezTo>
                  <a:cubicBezTo>
                    <a:pt x="4" y="28"/>
                    <a:pt x="4" y="28"/>
                    <a:pt x="4" y="28"/>
                  </a:cubicBezTo>
                  <a:cubicBezTo>
                    <a:pt x="5" y="32"/>
                    <a:pt x="9" y="36"/>
                    <a:pt x="14" y="36"/>
                  </a:cubicBezTo>
                  <a:cubicBezTo>
                    <a:pt x="15" y="36"/>
                    <a:pt x="16" y="36"/>
                    <a:pt x="17" y="36"/>
                  </a:cubicBezTo>
                  <a:cubicBezTo>
                    <a:pt x="18" y="36"/>
                    <a:pt x="18" y="36"/>
                    <a:pt x="19" y="35"/>
                  </a:cubicBezTo>
                  <a:cubicBezTo>
                    <a:pt x="20" y="39"/>
                    <a:pt x="23" y="42"/>
                    <a:pt x="27" y="43"/>
                  </a:cubicBezTo>
                  <a:cubicBezTo>
                    <a:pt x="28" y="43"/>
                    <a:pt x="28" y="43"/>
                    <a:pt x="28" y="43"/>
                  </a:cubicBezTo>
                  <a:cubicBezTo>
                    <a:pt x="32" y="43"/>
                    <a:pt x="36" y="41"/>
                    <a:pt x="39" y="38"/>
                  </a:cubicBezTo>
                  <a:cubicBezTo>
                    <a:pt x="38" y="39"/>
                    <a:pt x="38" y="39"/>
                    <a:pt x="38" y="39"/>
                  </a:cubicBezTo>
                  <a:cubicBezTo>
                    <a:pt x="37" y="44"/>
                    <a:pt x="41" y="50"/>
                    <a:pt x="47" y="52"/>
                  </a:cubicBezTo>
                  <a:cubicBezTo>
                    <a:pt x="47" y="52"/>
                    <a:pt x="47" y="52"/>
                    <a:pt x="48" y="52"/>
                  </a:cubicBezTo>
                  <a:cubicBezTo>
                    <a:pt x="52" y="52"/>
                    <a:pt x="56" y="50"/>
                    <a:pt x="58" y="47"/>
                  </a:cubicBezTo>
                  <a:cubicBezTo>
                    <a:pt x="58" y="52"/>
                    <a:pt x="61" y="57"/>
                    <a:pt x="67" y="59"/>
                  </a:cubicBezTo>
                  <a:cubicBezTo>
                    <a:pt x="67" y="59"/>
                    <a:pt x="67" y="59"/>
                    <a:pt x="68" y="59"/>
                  </a:cubicBezTo>
                  <a:cubicBezTo>
                    <a:pt x="73" y="59"/>
                    <a:pt x="78" y="56"/>
                    <a:pt x="80" y="50"/>
                  </a:cubicBezTo>
                  <a:cubicBezTo>
                    <a:pt x="84" y="33"/>
                    <a:pt x="84" y="33"/>
                    <a:pt x="84" y="33"/>
                  </a:cubicBezTo>
                  <a:cubicBezTo>
                    <a:pt x="85" y="27"/>
                    <a:pt x="81" y="21"/>
                    <a:pt x="76" y="20"/>
                  </a:cubicBezTo>
                  <a:close/>
                </a:path>
              </a:pathLst>
            </a:custGeom>
            <a:grpFill/>
            <a:ln>
              <a:noFill/>
            </a:ln>
          </p:spPr>
          <p:txBody>
            <a:bodyPr vert="horz" wrap="square" lIns="91440" tIns="45720" rIns="91440" bIns="45720" numCol="1" anchor="t" anchorCtr="0" compatLnSpc="1">
              <a:prstTxWarp prst="textNoShape">
                <a:avLst/>
              </a:prstTxWarp>
            </a:bodyPr>
            <a:lstStyle/>
            <a:p>
              <a:pPr defTabSz="1218987"/>
              <a:endParaRPr lang="en-US" sz="1600">
                <a:solidFill>
                  <a:srgbClr val="292929"/>
                </a:solidFill>
              </a:endParaRPr>
            </a:p>
          </p:txBody>
        </p:sp>
        <p:sp>
          <p:nvSpPr>
            <p:cNvPr id="20" name="Freeform 29"/>
            <p:cNvSpPr>
              <a:spLocks/>
            </p:cNvSpPr>
            <p:nvPr/>
          </p:nvSpPr>
          <p:spPr bwMode="black">
            <a:xfrm>
              <a:off x="11207750" y="4239683"/>
              <a:ext cx="153988" cy="319088"/>
            </a:xfrm>
            <a:custGeom>
              <a:avLst/>
              <a:gdLst>
                <a:gd name="T0" fmla="*/ 41 w 41"/>
                <a:gd name="T1" fmla="*/ 77 h 85"/>
                <a:gd name="T2" fmla="*/ 33 w 41"/>
                <a:gd name="T3" fmla="*/ 7 h 85"/>
                <a:gd name="T4" fmla="*/ 24 w 41"/>
                <a:gd name="T5" fmla="*/ 1 h 85"/>
                <a:gd name="T6" fmla="*/ 0 w 41"/>
                <a:gd name="T7" fmla="*/ 7 h 85"/>
                <a:gd name="T8" fmla="*/ 22 w 41"/>
                <a:gd name="T9" fmla="*/ 85 h 85"/>
                <a:gd name="T10" fmla="*/ 33 w 41"/>
                <a:gd name="T11" fmla="*/ 85 h 85"/>
                <a:gd name="T12" fmla="*/ 41 w 41"/>
                <a:gd name="T13" fmla="*/ 77 h 85"/>
              </a:gdLst>
              <a:ahLst/>
              <a:cxnLst>
                <a:cxn ang="0">
                  <a:pos x="T0" y="T1"/>
                </a:cxn>
                <a:cxn ang="0">
                  <a:pos x="T2" y="T3"/>
                </a:cxn>
                <a:cxn ang="0">
                  <a:pos x="T4" y="T5"/>
                </a:cxn>
                <a:cxn ang="0">
                  <a:pos x="T6" y="T7"/>
                </a:cxn>
                <a:cxn ang="0">
                  <a:pos x="T8" y="T9"/>
                </a:cxn>
                <a:cxn ang="0">
                  <a:pos x="T10" y="T11"/>
                </a:cxn>
                <a:cxn ang="0">
                  <a:pos x="T12" y="T13"/>
                </a:cxn>
              </a:cxnLst>
              <a:rect l="0" t="0" r="r" b="b"/>
              <a:pathLst>
                <a:path w="41" h="85">
                  <a:moveTo>
                    <a:pt x="41" y="77"/>
                  </a:moveTo>
                  <a:cubicBezTo>
                    <a:pt x="33" y="7"/>
                    <a:pt x="33" y="7"/>
                    <a:pt x="33" y="7"/>
                  </a:cubicBezTo>
                  <a:cubicBezTo>
                    <a:pt x="32" y="2"/>
                    <a:pt x="28" y="0"/>
                    <a:pt x="24" y="1"/>
                  </a:cubicBezTo>
                  <a:cubicBezTo>
                    <a:pt x="0" y="7"/>
                    <a:pt x="0" y="7"/>
                    <a:pt x="0" y="7"/>
                  </a:cubicBezTo>
                  <a:cubicBezTo>
                    <a:pt x="0" y="7"/>
                    <a:pt x="25" y="32"/>
                    <a:pt x="22" y="85"/>
                  </a:cubicBezTo>
                  <a:cubicBezTo>
                    <a:pt x="33" y="85"/>
                    <a:pt x="33" y="85"/>
                    <a:pt x="33" y="85"/>
                  </a:cubicBezTo>
                  <a:cubicBezTo>
                    <a:pt x="38" y="85"/>
                    <a:pt x="41" y="81"/>
                    <a:pt x="41" y="77"/>
                  </a:cubicBezTo>
                  <a:close/>
                </a:path>
              </a:pathLst>
            </a:custGeom>
            <a:grpFill/>
            <a:ln>
              <a:noFill/>
            </a:ln>
          </p:spPr>
          <p:txBody>
            <a:bodyPr vert="horz" wrap="square" lIns="91440" tIns="45720" rIns="91440" bIns="45720" numCol="1" anchor="t" anchorCtr="0" compatLnSpc="1">
              <a:prstTxWarp prst="textNoShape">
                <a:avLst/>
              </a:prstTxWarp>
            </a:bodyPr>
            <a:lstStyle/>
            <a:p>
              <a:pPr defTabSz="1218987"/>
              <a:endParaRPr lang="en-US" sz="1600">
                <a:solidFill>
                  <a:srgbClr val="292929"/>
                </a:solidFill>
              </a:endParaRPr>
            </a:p>
          </p:txBody>
        </p:sp>
        <p:sp>
          <p:nvSpPr>
            <p:cNvPr id="21" name="Freeform 30"/>
            <p:cNvSpPr>
              <a:spLocks/>
            </p:cNvSpPr>
            <p:nvPr/>
          </p:nvSpPr>
          <p:spPr bwMode="black">
            <a:xfrm>
              <a:off x="10387012" y="4206346"/>
              <a:ext cx="176213" cy="352425"/>
            </a:xfrm>
            <a:custGeom>
              <a:avLst/>
              <a:gdLst>
                <a:gd name="T0" fmla="*/ 47 w 47"/>
                <a:gd name="T1" fmla="*/ 9 h 94"/>
                <a:gd name="T2" fmla="*/ 35 w 47"/>
                <a:gd name="T3" fmla="*/ 2 h 94"/>
                <a:gd name="T4" fmla="*/ 25 w 47"/>
                <a:gd name="T5" fmla="*/ 6 h 94"/>
                <a:gd name="T6" fmla="*/ 2 w 47"/>
                <a:gd name="T7" fmla="*/ 81 h 94"/>
                <a:gd name="T8" fmla="*/ 7 w 47"/>
                <a:gd name="T9" fmla="*/ 90 h 94"/>
                <a:gd name="T10" fmla="*/ 26 w 47"/>
                <a:gd name="T11" fmla="*/ 94 h 94"/>
                <a:gd name="T12" fmla="*/ 47 w 47"/>
                <a:gd name="T13" fmla="*/ 9 h 94"/>
              </a:gdLst>
              <a:ahLst/>
              <a:cxnLst>
                <a:cxn ang="0">
                  <a:pos x="T0" y="T1"/>
                </a:cxn>
                <a:cxn ang="0">
                  <a:pos x="T2" y="T3"/>
                </a:cxn>
                <a:cxn ang="0">
                  <a:pos x="T4" y="T5"/>
                </a:cxn>
                <a:cxn ang="0">
                  <a:pos x="T6" y="T7"/>
                </a:cxn>
                <a:cxn ang="0">
                  <a:pos x="T8" y="T9"/>
                </a:cxn>
                <a:cxn ang="0">
                  <a:pos x="T10" y="T11"/>
                </a:cxn>
                <a:cxn ang="0">
                  <a:pos x="T12" y="T13"/>
                </a:cxn>
              </a:cxnLst>
              <a:rect l="0" t="0" r="r" b="b"/>
              <a:pathLst>
                <a:path w="47" h="94">
                  <a:moveTo>
                    <a:pt x="47" y="9"/>
                  </a:moveTo>
                  <a:cubicBezTo>
                    <a:pt x="35" y="2"/>
                    <a:pt x="35" y="2"/>
                    <a:pt x="35" y="2"/>
                  </a:cubicBezTo>
                  <a:cubicBezTo>
                    <a:pt x="31" y="0"/>
                    <a:pt x="27" y="2"/>
                    <a:pt x="25" y="6"/>
                  </a:cubicBezTo>
                  <a:cubicBezTo>
                    <a:pt x="2" y="81"/>
                    <a:pt x="2" y="81"/>
                    <a:pt x="2" y="81"/>
                  </a:cubicBezTo>
                  <a:cubicBezTo>
                    <a:pt x="0" y="86"/>
                    <a:pt x="3" y="90"/>
                    <a:pt x="7" y="90"/>
                  </a:cubicBezTo>
                  <a:cubicBezTo>
                    <a:pt x="26" y="94"/>
                    <a:pt x="26" y="94"/>
                    <a:pt x="26" y="94"/>
                  </a:cubicBezTo>
                  <a:cubicBezTo>
                    <a:pt x="24" y="52"/>
                    <a:pt x="47" y="9"/>
                    <a:pt x="47" y="9"/>
                  </a:cubicBezTo>
                  <a:close/>
                </a:path>
              </a:pathLst>
            </a:custGeom>
            <a:grpFill/>
            <a:ln>
              <a:noFill/>
            </a:ln>
          </p:spPr>
          <p:txBody>
            <a:bodyPr vert="horz" wrap="square" lIns="91440" tIns="45720" rIns="91440" bIns="45720" numCol="1" anchor="t" anchorCtr="0" compatLnSpc="1">
              <a:prstTxWarp prst="textNoShape">
                <a:avLst/>
              </a:prstTxWarp>
            </a:bodyPr>
            <a:lstStyle/>
            <a:p>
              <a:pPr defTabSz="1218987"/>
              <a:endParaRPr lang="en-US" sz="1600">
                <a:solidFill>
                  <a:srgbClr val="292929"/>
                </a:solidFill>
              </a:endParaRPr>
            </a:p>
          </p:txBody>
        </p:sp>
      </p:grpSp>
    </p:spTree>
    <p:extLst>
      <p:ext uri="{BB962C8B-B14F-4D97-AF65-F5344CB8AC3E}">
        <p14:creationId xmlns:p14="http://schemas.microsoft.com/office/powerpoint/2010/main" val="2276702326"/>
      </p:ext>
    </p:extLst>
  </p:cSld>
  <p:clrMapOvr>
    <a:masterClrMapping/>
  </p:clrMapOvr>
  <p:transition>
    <p:fade/>
  </p:transition>
  <p:timing>
    <p:tnLst>
      <p:par>
        <p:cTn id="1" dur="indefinite" restart="never" nodeType="tmRoot"/>
      </p:par>
    </p:tnLst>
  </p:timing>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p:cSld name="1_Section Divider">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0"/>
          </p:nvPr>
        </p:nvSpPr>
        <p:spPr>
          <a:xfrm>
            <a:off x="521344" y="1905000"/>
            <a:ext cx="10696186" cy="1378644"/>
          </a:xfrm>
        </p:spPr>
        <p:txBody>
          <a:bodyPr anchor="ctr" anchorCtr="0">
            <a:noAutofit/>
            <a:scene3d>
              <a:camera prst="orthographicFront"/>
              <a:lightRig rig="flat" dir="t"/>
            </a:scene3d>
            <a:sp3d>
              <a:contourClr>
                <a:schemeClr val="bg2"/>
              </a:contourClr>
            </a:sp3d>
          </a:bodyPr>
          <a:lstStyle>
            <a:lvl1pPr marL="0" indent="0" algn="l">
              <a:buFont typeface="Arial" pitchFamily="34" charset="0"/>
              <a:buNone/>
              <a:defRPr kumimoji="0" lang="en-US" sz="8800" b="0" i="0" u="none" strike="noStrike" kern="1200" cap="none" spc="-120" normalizeH="0" baseline="0" dirty="0" smtClean="0">
                <a:ln w="3175">
                  <a:noFill/>
                </a:ln>
                <a:solidFill>
                  <a:schemeClr val="bg1">
                    <a:alpha val="99000"/>
                  </a:schemeClr>
                </a:solidFill>
                <a:effectLst/>
                <a:uLnTx/>
                <a:uFillTx/>
                <a:latin typeface="Segoe UI Light"/>
                <a:ea typeface="+mn-ea"/>
                <a:cs typeface="Arial" charset="0"/>
              </a:defRPr>
            </a:lvl1pPr>
          </a:lstStyle>
          <a:p>
            <a:pPr lvl="0"/>
            <a:r>
              <a:rPr lang="en-US" smtClean="0"/>
              <a:t>Click to edit Master text styles</a:t>
            </a:r>
          </a:p>
        </p:txBody>
      </p:sp>
      <p:pic>
        <p:nvPicPr>
          <p:cNvPr id="8" name="Picture 7"/>
          <p:cNvPicPr>
            <a:picLocks noChangeAspect="1"/>
          </p:cNvPicPr>
          <p:nvPr/>
        </p:nvPicPr>
        <p:blipFill>
          <a:blip r:embed="rId6">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9163951" y="6338048"/>
            <a:ext cx="2507214" cy="291353"/>
          </a:xfrm>
          <a:prstGeom prst="rect">
            <a:avLst/>
          </a:prstGeom>
        </p:spPr>
      </p:pic>
      <p:graphicFrame>
        <p:nvGraphicFramePr>
          <p:cNvPr id="4" name="Object 3" hidden="1"/>
          <p:cNvGraphicFramePr>
            <a:graphicFrameLocks noChangeAspect="1"/>
          </p:cNvGraphicFramePr>
          <p:nvPr userDrawn="1">
            <p:custDataLst>
              <p:tags r:id="rId2"/>
            </p:custDataLst>
            <p:extLst/>
          </p:nvPr>
        </p:nvGraphicFramePr>
        <p:xfrm>
          <a:off x="0" y="0"/>
          <a:ext cx="158791" cy="158750"/>
        </p:xfrm>
        <a:graphic>
          <a:graphicData uri="http://schemas.openxmlformats.org/presentationml/2006/ole">
            <mc:AlternateContent xmlns:mc="http://schemas.openxmlformats.org/markup-compatibility/2006">
              <mc:Choice xmlns:v="urn:schemas-microsoft-com:vml" Requires="v">
                <p:oleObj spid="_x0000_s32776" name="think-cell Slide" r:id="rId8" imgW="270" imgH="270" progId="TCLayout.ActiveDocument.1">
                  <p:embed/>
                </p:oleObj>
              </mc:Choice>
              <mc:Fallback>
                <p:oleObj name="think-cell Slide" r:id="rId8" imgW="270" imgH="270" progId="TCLayout.ActiveDocument.1">
                  <p:embed/>
                  <p:pic>
                    <p:nvPicPr>
                      <p:cNvPr id="0" name=""/>
                      <p:cNvPicPr/>
                      <p:nvPr/>
                    </p:nvPicPr>
                    <p:blipFill>
                      <a:blip r:embed="rId9"/>
                      <a:stretch>
                        <a:fillRect/>
                      </a:stretch>
                    </p:blipFill>
                    <p:spPr>
                      <a:xfrm>
                        <a:off x="0" y="0"/>
                        <a:ext cx="158791" cy="158750"/>
                      </a:xfrm>
                      <a:prstGeom prst="rect">
                        <a:avLst/>
                      </a:prstGeom>
                    </p:spPr>
                  </p:pic>
                </p:oleObj>
              </mc:Fallback>
            </mc:AlternateContent>
          </a:graphicData>
        </a:graphic>
      </p:graphicFrame>
      <p:pic>
        <p:nvPicPr>
          <p:cNvPr id="5" name="Picture 4"/>
          <p:cNvPicPr>
            <a:picLocks noChangeAspect="1"/>
          </p:cNvPicPr>
          <p:nvPr userDrawn="1">
            <p:custDataLst>
              <p:tags r:id="rId3"/>
            </p:custDataLst>
          </p:nvPr>
        </p:nvPicPr>
        <p:blipFill>
          <a:blip r:embed="rId6">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9163951" y="6338048"/>
            <a:ext cx="2507214" cy="291353"/>
          </a:xfrm>
          <a:prstGeom prst="rect">
            <a:avLst/>
          </a:prstGeom>
        </p:spPr>
      </p:pic>
    </p:spTree>
    <p:extLst>
      <p:ext uri="{BB962C8B-B14F-4D97-AF65-F5344CB8AC3E}">
        <p14:creationId xmlns:p14="http://schemas.microsoft.com/office/powerpoint/2010/main" val="1725678238"/>
      </p:ext>
    </p:extLst>
  </p:cSld>
  <p:clrMapOvr>
    <a:masterClrMapping/>
  </p:clrMapOvr>
  <p:transition>
    <p:fade/>
  </p:transition>
  <p:timing>
    <p:tnLst>
      <p:par>
        <p:cTn id="1" dur="indefinite" restart="never" nodeType="tmRoot"/>
      </p:par>
    </p:tnLst>
  </p:timing>
</p:sldLayout>
</file>

<file path=ppt/slideLayouts/slideLayout156.xml><?xml version="1.0" encoding="utf-8"?>
<p:sldLayout xmlns:a="http://schemas.openxmlformats.org/drawingml/2006/main" xmlns:r="http://schemas.openxmlformats.org/officeDocument/2006/relationships" xmlns:p="http://schemas.openxmlformats.org/presentationml/2006/main" type="blank" preserve="1">
  <p:cSld name="Branding">
    <p:bg>
      <p:bgPr>
        <a:blipFill dpi="0" rotWithShape="1">
          <a:blip r:embed="rId6">
            <a:lum/>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black">
          <a:xfrm>
            <a:off x="4322299" y="3140274"/>
            <a:ext cx="3547400" cy="577452"/>
          </a:xfrm>
          <a:prstGeom prst="rect">
            <a:avLst/>
          </a:prstGeom>
          <a:noFill/>
          <a:ln>
            <a:noFill/>
          </a:ln>
        </p:spPr>
      </p:pic>
      <p:sp>
        <p:nvSpPr>
          <p:cNvPr id="3" name="Text Box 3"/>
          <p:cNvSpPr txBox="1">
            <a:spLocks noChangeArrowheads="1"/>
          </p:cNvSpPr>
          <p:nvPr/>
        </p:nvSpPr>
        <p:spPr bwMode="blackWhite">
          <a:xfrm>
            <a:off x="508001" y="6083573"/>
            <a:ext cx="11176000" cy="415484"/>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solidFill>
                  <a:srgbClr val="FFFFFF">
                    <a:alpha val="99000"/>
                  </a:srgbClr>
                </a:solidFill>
                <a:cs typeface="Arial" charset="0"/>
              </a:rPr>
              <a:t>© </a:t>
            </a:r>
            <a:r>
              <a:rPr lang="en-US" sz="700" dirty="0" smtClean="0">
                <a:solidFill>
                  <a:srgbClr val="FFFFFF">
                    <a:alpha val="99000"/>
                  </a:srgbClr>
                </a:solidFill>
                <a:cs typeface="Arial" charset="0"/>
              </a:rPr>
              <a:t>2011 Microsoft </a:t>
            </a:r>
            <a:r>
              <a:rPr lang="en-US" sz="700" dirty="0">
                <a:solidFill>
                  <a:srgbClr val="FFFFFF">
                    <a:alpha val="99000"/>
                  </a:srgbClr>
                </a:solidFill>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solidFill>
                  <a:srgbClr val="FFFFFF">
                    <a:alpha val="99000"/>
                  </a:srgbClr>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700" dirty="0" smtClean="0">
                <a:solidFill>
                  <a:srgbClr val="FFFFFF">
                    <a:alpha val="99000"/>
                  </a:srgbClr>
                </a:solidFill>
                <a:cs typeface="Arial" charset="0"/>
              </a:rPr>
              <a:t>MICROSOFT </a:t>
            </a:r>
            <a:r>
              <a:rPr lang="en-US" sz="700" dirty="0">
                <a:solidFill>
                  <a:srgbClr val="FFFFFF">
                    <a:alpha val="99000"/>
                  </a:srgbClr>
                </a:solidFill>
                <a:cs typeface="Arial" charset="0"/>
              </a:rPr>
              <a:t>MAKES NO WARRANTIES, EXPRESS, IMPLIED OR STATUTORY, AS TO THE INFORMATION IN THIS PRESENTATION.</a:t>
            </a:r>
          </a:p>
        </p:txBody>
      </p:sp>
      <p:graphicFrame>
        <p:nvGraphicFramePr>
          <p:cNvPr id="4" name="Object 3" hidden="1"/>
          <p:cNvGraphicFramePr>
            <a:graphicFrameLocks noChangeAspect="1"/>
          </p:cNvGraphicFramePr>
          <p:nvPr userDrawn="1">
            <p:custDataLst>
              <p:tags r:id="rId2"/>
            </p:custDataLst>
            <p:extLst/>
          </p:nvPr>
        </p:nvGraphicFramePr>
        <p:xfrm>
          <a:off x="0" y="0"/>
          <a:ext cx="158791" cy="158750"/>
        </p:xfrm>
        <a:graphic>
          <a:graphicData uri="http://schemas.openxmlformats.org/presentationml/2006/ole">
            <mc:AlternateContent xmlns:mc="http://schemas.openxmlformats.org/markup-compatibility/2006">
              <mc:Choice xmlns:v="urn:schemas-microsoft-com:vml" Requires="v">
                <p:oleObj spid="_x0000_s33800" name="think-cell Slide" r:id="rId8" imgW="270" imgH="270" progId="TCLayout.ActiveDocument.1">
                  <p:embed/>
                </p:oleObj>
              </mc:Choice>
              <mc:Fallback>
                <p:oleObj name="think-cell Slide" r:id="rId8" imgW="270" imgH="270" progId="TCLayout.ActiveDocument.1">
                  <p:embed/>
                  <p:pic>
                    <p:nvPicPr>
                      <p:cNvPr id="0" name=""/>
                      <p:cNvPicPr/>
                      <p:nvPr/>
                    </p:nvPicPr>
                    <p:blipFill>
                      <a:blip r:embed="rId9"/>
                      <a:stretch>
                        <a:fillRect/>
                      </a:stretch>
                    </p:blipFill>
                    <p:spPr>
                      <a:xfrm>
                        <a:off x="0" y="0"/>
                        <a:ext cx="158791" cy="158750"/>
                      </a:xfrm>
                      <a:prstGeom prst="rect">
                        <a:avLst/>
                      </a:prstGeom>
                    </p:spPr>
                  </p:pic>
                </p:oleObj>
              </mc:Fallback>
            </mc:AlternateContent>
          </a:graphicData>
        </a:graphic>
      </p:graphicFrame>
      <p:pic>
        <p:nvPicPr>
          <p:cNvPr id="5" name="Picture 2"/>
          <p:cNvPicPr>
            <a:picLocks noChangeAspect="1" noChangeArrowheads="1"/>
          </p:cNvPicPr>
          <p:nvPr userDrawn="1">
            <p:custDataLst>
              <p:tags r:id="rId3"/>
            </p:custDataLst>
          </p:nvPr>
        </p:nvPicPr>
        <p:blipFill>
          <a:blip r:embed="rId7">
            <a:extLst>
              <a:ext uri="{28A0092B-C50C-407E-A947-70E740481C1C}">
                <a14:useLocalDpi xmlns:a14="http://schemas.microsoft.com/office/drawing/2010/main" val="0"/>
              </a:ext>
            </a:extLst>
          </a:blip>
          <a:stretch>
            <a:fillRect/>
          </a:stretch>
        </p:blipFill>
        <p:spPr bwMode="black">
          <a:xfrm>
            <a:off x="4322299" y="3140274"/>
            <a:ext cx="3547400" cy="577452"/>
          </a:xfrm>
          <a:prstGeom prst="rect">
            <a:avLst/>
          </a:prstGeom>
          <a:noFill/>
          <a:ln>
            <a:noFill/>
          </a:ln>
        </p:spPr>
      </p:pic>
      <p:sp>
        <p:nvSpPr>
          <p:cNvPr id="6" name="Text Box 3"/>
          <p:cNvSpPr txBox="1">
            <a:spLocks noChangeArrowheads="1"/>
          </p:cNvSpPr>
          <p:nvPr userDrawn="1">
            <p:custDataLst>
              <p:tags r:id="rId4"/>
            </p:custDataLst>
          </p:nvPr>
        </p:nvSpPr>
        <p:spPr bwMode="blackWhite">
          <a:xfrm>
            <a:off x="508001" y="6083573"/>
            <a:ext cx="11176000" cy="415484"/>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solidFill>
                  <a:srgbClr val="FFFFFF">
                    <a:alpha val="99000"/>
                  </a:srgbClr>
                </a:solidFill>
                <a:cs typeface="Segoe UI"/>
              </a:rPr>
              <a:t>© </a:t>
            </a:r>
            <a:r>
              <a:rPr lang="en-US" sz="700" dirty="0" smtClean="0">
                <a:solidFill>
                  <a:srgbClr val="FFFFFF">
                    <a:alpha val="99000"/>
                  </a:srgbClr>
                </a:solidFill>
                <a:cs typeface="Segoe UI"/>
              </a:rPr>
              <a:t>2011 Microsoft </a:t>
            </a:r>
            <a:r>
              <a:rPr lang="en-US" sz="700" dirty="0">
                <a:solidFill>
                  <a:srgbClr val="FFFFFF">
                    <a:alpha val="99000"/>
                  </a:srgbClr>
                </a:solidFill>
                <a:cs typeface="Segoe UI"/>
              </a:rPr>
              <a:t>Corporation. All rights reserved. Microsoft, Windows, Windows Vista and other product names are or may be registered trademarks and/or trademarks in the U.S. and/or other countries.</a:t>
            </a:r>
          </a:p>
          <a:p>
            <a:pPr algn="ctr" defTabSz="914099" eaLnBrk="0" hangingPunct="0"/>
            <a:r>
              <a:rPr lang="en-US" sz="700" dirty="0">
                <a:solidFill>
                  <a:srgbClr val="FFFFFF">
                    <a:alpha val="99000"/>
                  </a:srgbClr>
                </a:solidFill>
                <a:cs typeface="Segoe UI"/>
              </a:rPr>
              <a:t>The information herein is for informational purposes only and represents the current view of Microsoft Corporation as of the date of this presentation</a:t>
            </a:r>
            <a:r>
              <a:rPr lang="en-US" sz="700" dirty="0" smtClean="0">
                <a:solidFill>
                  <a:srgbClr val="FFFFFF">
                    <a:alpha val="99000"/>
                  </a:srgbClr>
                </a:solidFill>
                <a:cs typeface="Segoe UI"/>
              </a:rPr>
              <a:t>. Because </a:t>
            </a:r>
            <a:r>
              <a:rPr lang="en-US" sz="700" dirty="0">
                <a:solidFill>
                  <a:srgbClr val="FFFFFF">
                    <a:alpha val="99000"/>
                  </a:srgbClr>
                </a:solidFill>
                <a:cs typeface="Segoe UI"/>
              </a:rPr>
              <a:t>Microsoft must respond to changing market conditions, it should not be interpreted to be a commitment on the part of Microsoft, and Microsoft cannot guarantee the accuracy of any information provided after the date of this presentation</a:t>
            </a:r>
            <a:r>
              <a:rPr lang="en-US" sz="700" dirty="0" smtClean="0">
                <a:solidFill>
                  <a:srgbClr val="FFFFFF">
                    <a:alpha val="99000"/>
                  </a:srgbClr>
                </a:solidFill>
                <a:cs typeface="Segoe UI"/>
              </a:rPr>
              <a:t>. MICROSOFT </a:t>
            </a:r>
            <a:r>
              <a:rPr lang="en-US" sz="700" dirty="0">
                <a:solidFill>
                  <a:srgbClr val="FFFFFF">
                    <a:alpha val="99000"/>
                  </a:srgbClr>
                </a:solidFill>
                <a:cs typeface="Segoe UI"/>
              </a:rPr>
              <a:t>MAKES NO WARRANTIES, EXPRESS, IMPLIED OR STATUTORY, AS TO THE INFORMATION IN THIS PRESENTATION.</a:t>
            </a:r>
          </a:p>
        </p:txBody>
      </p:sp>
    </p:spTree>
    <p:extLst>
      <p:ext uri="{BB962C8B-B14F-4D97-AF65-F5344CB8AC3E}">
        <p14:creationId xmlns:p14="http://schemas.microsoft.com/office/powerpoint/2010/main" val="2538798034"/>
      </p:ext>
    </p:extLst>
  </p:cSld>
  <p:clrMapOvr>
    <a:masterClrMapping/>
  </p:clrMapOvr>
  <p:transition>
    <p:fade/>
  </p:transition>
  <p:timing>
    <p:tnLst>
      <p:par>
        <p:cTn id="1" dur="indefinite" restart="never" nodeType="tmRoot"/>
      </p:par>
    </p:tnLst>
  </p:timing>
</p:sldLayout>
</file>

<file path=ppt/slideLayouts/slideLayout157.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6"/>
            <a:ext cx="11653523" cy="2068430"/>
          </a:xfrm>
          <a:prstGeom prst="rect">
            <a:avLst/>
          </a:prstGeom>
        </p:spPr>
        <p:txBody>
          <a:bodyPr lIns="67227" tIns="33613" rIns="67227" bIns="33613">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a:xfrm>
            <a:off x="269241" y="289512"/>
            <a:ext cx="11655840" cy="815780"/>
          </a:xfrm>
          <a:prstGeom prst="rect">
            <a:avLst/>
          </a:prstGeom>
        </p:spPr>
        <p:txBody>
          <a:bodyPr lIns="67227" tIns="33613" rIns="67227" bIns="33613"/>
          <a:lstStyle/>
          <a:p>
            <a:r>
              <a:rPr lang="en-US" smtClean="0"/>
              <a:t>Click to edit Master title style</a:t>
            </a:r>
            <a:endParaRPr lang="en-US"/>
          </a:p>
        </p:txBody>
      </p:sp>
      <p:sp>
        <p:nvSpPr>
          <p:cNvPr id="5" name="TextBox 7"/>
          <p:cNvSpPr txBox="1"/>
          <p:nvPr userDrawn="1"/>
        </p:nvSpPr>
        <p:spPr bwMode="white">
          <a:xfrm>
            <a:off x="4184819" y="6564104"/>
            <a:ext cx="3822361" cy="164019"/>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66" spc="147" dirty="0" smtClean="0">
                <a:gradFill>
                  <a:gsLst>
                    <a:gs pos="0">
                      <a:srgbClr val="292929">
                        <a:alpha val="50000"/>
                      </a:srgbClr>
                    </a:gs>
                    <a:gs pos="86000">
                      <a:srgbClr val="292929">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957746016"/>
      </p:ext>
    </p:extLst>
  </p:cSld>
  <p:clrMapOvr>
    <a:masterClrMapping/>
  </p:clrMapOvr>
  <p:transition>
    <p:fade/>
  </p:transition>
  <p:timing>
    <p:tnLst>
      <p:par>
        <p:cTn id="1" dur="indefinite" restart="never" nodeType="tmRoot"/>
      </p:par>
    </p:tnLst>
  </p:timing>
</p:sldLayout>
</file>

<file path=ppt/slideLayouts/slideLayout158.xml><?xml version="1.0" encoding="utf-8"?>
<p:sldLayout xmlns:a="http://schemas.openxmlformats.org/drawingml/2006/main" xmlns:r="http://schemas.openxmlformats.org/officeDocument/2006/relationships" xmlns:p="http://schemas.openxmlformats.org/presentationml/2006/main" userDrawn="1">
  <p:cSld name="Title Slide_Accent 3">
    <p:bg bwMode="ltGray">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78949" y="2109542"/>
            <a:ext cx="10240454" cy="997196"/>
          </a:xfrm>
        </p:spPr>
        <p:txBody>
          <a:bodyPr anchor="b" anchorCtr="0"/>
          <a:lstStyle>
            <a:lvl1pPr>
              <a:defRPr sz="7200" spc="-150" baseline="0"/>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78949" y="3425825"/>
            <a:ext cx="10240454" cy="498598"/>
          </a:xfrm>
        </p:spPr>
        <p:txBody>
          <a:bodyPr>
            <a:noAutofit/>
          </a:bodyPr>
          <a:lstStyle>
            <a:lvl1pPr marL="0" indent="0">
              <a:spcBef>
                <a:spcPts val="0"/>
              </a:spcBef>
              <a:buNone/>
              <a:defRPr spc="-70" baseline="0">
                <a:gradFill>
                  <a:gsLst>
                    <a:gs pos="0">
                      <a:schemeClr val="tx1"/>
                    </a:gs>
                    <a:gs pos="100000">
                      <a:schemeClr val="tx1"/>
                    </a:gs>
                  </a:gsLst>
                  <a:lin ang="5400000" scaled="0"/>
                </a:gradFill>
                <a:latin typeface="+mj-lt"/>
              </a:defRPr>
            </a:lvl1pPr>
          </a:lstStyle>
          <a:p>
            <a:pPr lvl="0"/>
            <a:r>
              <a:rPr lang="en-US" dirty="0" smtClean="0"/>
              <a:t>Speaker Title</a:t>
            </a:r>
            <a:endParaRPr lang="en-US" dirty="0"/>
          </a:p>
        </p:txBody>
      </p:sp>
    </p:spTree>
    <p:extLst>
      <p:ext uri="{BB962C8B-B14F-4D97-AF65-F5344CB8AC3E}">
        <p14:creationId xmlns:p14="http://schemas.microsoft.com/office/powerpoint/2010/main" val="150679397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59.xml><?xml version="1.0" encoding="utf-8"?>
<p:sldLayout xmlns:a="http://schemas.openxmlformats.org/drawingml/2006/main" xmlns:r="http://schemas.openxmlformats.org/officeDocument/2006/relationships" xmlns:p="http://schemas.openxmlformats.org/presentationml/2006/main"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69239" y="1189177"/>
            <a:ext cx="11653523" cy="1858394"/>
          </a:xfrm>
        </p:spPr>
        <p:txBody>
          <a:bodyPr/>
          <a:lstStyle>
            <a:lvl1pPr marL="0" indent="0">
              <a:buNone/>
              <a:defRPr>
                <a:gradFill>
                  <a:gsLst>
                    <a:gs pos="1250">
                      <a:schemeClr val="tx2"/>
                    </a:gs>
                    <a:gs pos="99000">
                      <a:schemeClr val="tx2"/>
                    </a:gs>
                  </a:gsLst>
                  <a:lin ang="5400000" scaled="0"/>
                </a:gradFill>
              </a:defRPr>
            </a:lvl1pPr>
            <a:lvl2pPr marL="0" indent="0">
              <a:buFontTx/>
              <a:buNone/>
              <a:defRPr sz="1960"/>
            </a:lvl2pPr>
            <a:lvl3pPr marL="224051" indent="0">
              <a:buNone/>
              <a:defRPr/>
            </a:lvl3pPr>
            <a:lvl4pPr marL="448102" indent="0">
              <a:buNone/>
              <a:defRPr/>
            </a:lvl4pPr>
            <a:lvl5pPr marL="672153"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73519983"/>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l="1631" b="17407"/>
          <a:stretch/>
        </p:blipFill>
        <p:spPr>
          <a:xfrm>
            <a:off x="-9236" y="1"/>
            <a:ext cx="12251912" cy="6858001"/>
          </a:xfrm>
          <a:prstGeom prst="rect">
            <a:avLst/>
          </a:prstGeom>
        </p:spPr>
      </p:pic>
      <p:sp>
        <p:nvSpPr>
          <p:cNvPr id="5" name="Rectangle 4"/>
          <p:cNvSpPr/>
          <p:nvPr userDrawn="1"/>
        </p:nvSpPr>
        <p:spPr>
          <a:xfrm>
            <a:off x="-9237" y="2209800"/>
            <a:ext cx="4886037" cy="375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2466"/>
            <a:endParaRPr lang="en-US" sz="2400">
              <a:solidFill>
                <a:srgbClr val="FFFFFF"/>
              </a:solidFill>
            </a:endParaRPr>
          </a:p>
        </p:txBody>
      </p:sp>
      <p:sp>
        <p:nvSpPr>
          <p:cNvPr id="21" name="Rectangle 20"/>
          <p:cNvSpPr/>
          <p:nvPr userDrawn="1"/>
        </p:nvSpPr>
        <p:spPr>
          <a:xfrm>
            <a:off x="-1" y="0"/>
            <a:ext cx="12242676"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2466"/>
            <a:endParaRPr lang="en-US" sz="2400" dirty="0">
              <a:solidFill>
                <a:srgbClr val="FFFFFF"/>
              </a:solidFill>
            </a:endParaRPr>
          </a:p>
        </p:txBody>
      </p:sp>
      <p:sp>
        <p:nvSpPr>
          <p:cNvPr id="8" name="Text Placeholder 7"/>
          <p:cNvSpPr>
            <a:spLocks noGrp="1"/>
          </p:cNvSpPr>
          <p:nvPr>
            <p:ph type="body" sz="quarter" idx="10"/>
          </p:nvPr>
        </p:nvSpPr>
        <p:spPr>
          <a:xfrm>
            <a:off x="143164" y="2514600"/>
            <a:ext cx="4581235" cy="2630056"/>
          </a:xfrm>
          <a:noFill/>
        </p:spPr>
        <p:txBody>
          <a:bodyPr>
            <a:noAutofit/>
          </a:bodyPr>
          <a:lstStyle>
            <a:lvl1pPr marL="0" indent="0">
              <a:lnSpc>
                <a:spcPct val="85000"/>
              </a:lnSpc>
              <a:spcBef>
                <a:spcPts val="0"/>
              </a:spcBef>
              <a:spcAft>
                <a:spcPts val="1200"/>
              </a:spcAft>
              <a:buNone/>
              <a:defRPr sz="4800" spc="-133" baseline="0">
                <a:solidFill>
                  <a:schemeClr val="accent1">
                    <a:lumMod val="20000"/>
                    <a:lumOff val="80000"/>
                  </a:schemeClr>
                </a:solidFill>
                <a:latin typeface="Segoe UI Light" pitchFamily="34" charset="0"/>
              </a:defRPr>
            </a:lvl1pPr>
            <a:lvl2pPr marL="606120" indent="0">
              <a:buNone/>
              <a:defRPr>
                <a:solidFill>
                  <a:schemeClr val="accent1">
                    <a:lumMod val="20000"/>
                    <a:lumOff val="80000"/>
                  </a:schemeClr>
                </a:solidFill>
                <a:latin typeface="Segoe UI Light" pitchFamily="34" charset="0"/>
              </a:defRPr>
            </a:lvl2pPr>
            <a:lvl3pPr marL="1212224" indent="0">
              <a:buNone/>
              <a:defRPr>
                <a:solidFill>
                  <a:schemeClr val="accent1">
                    <a:lumMod val="20000"/>
                    <a:lumOff val="80000"/>
                  </a:schemeClr>
                </a:solidFill>
                <a:latin typeface="Segoe UI Light" pitchFamily="34" charset="0"/>
              </a:defRPr>
            </a:lvl3pPr>
            <a:lvl4pPr marL="1818696" indent="0">
              <a:buNone/>
              <a:defRPr>
                <a:solidFill>
                  <a:schemeClr val="accent1">
                    <a:lumMod val="20000"/>
                    <a:lumOff val="80000"/>
                  </a:schemeClr>
                </a:solidFill>
                <a:latin typeface="Segoe UI Light" pitchFamily="34" charset="0"/>
              </a:defRPr>
            </a:lvl4pPr>
            <a:lvl5pPr marL="2424923" indent="0">
              <a:buNone/>
              <a:defRPr>
                <a:solidFill>
                  <a:schemeClr val="accent1">
                    <a:lumMod val="20000"/>
                    <a:lumOff val="80000"/>
                  </a:schemeClr>
                </a:solidFill>
                <a:latin typeface="Segoe UI Light" pitchFamily="34" charset="0"/>
              </a:defRPr>
            </a:lvl5pPr>
          </a:lstStyle>
          <a:p>
            <a:pPr lvl="0"/>
            <a:r>
              <a:rPr lang="en-US" dirty="0" smtClean="0"/>
              <a:t>Click to edit Master text styles</a:t>
            </a:r>
          </a:p>
        </p:txBody>
      </p:sp>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1"/>
            <a:ext cx="1588176" cy="584200"/>
          </a:xfrm>
          <a:prstGeom prst="rect">
            <a:avLst/>
          </a:prstGeom>
        </p:spPr>
      </p:pic>
    </p:spTree>
    <p:extLst>
      <p:ext uri="{BB962C8B-B14F-4D97-AF65-F5344CB8AC3E}">
        <p14:creationId xmlns:p14="http://schemas.microsoft.com/office/powerpoint/2010/main" val="1907155735"/>
      </p:ext>
    </p:extLst>
  </p:cSld>
  <p:clrMapOvr>
    <a:masterClrMapping/>
  </p:clrMapOvr>
  <p:transition spd="slow">
    <p:push/>
  </p:transition>
  <p:timing>
    <p:tnLst>
      <p:par>
        <p:cTn id="1" dur="indefinite" restart="never" nodeType="tmRoot"/>
      </p:par>
    </p:tnLst>
  </p:timing>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Colored Non-Bulleted Content">
    <p:bg>
      <p:bgPr>
        <a:solidFill>
          <a:schemeClr val="bg1"/>
        </a:solid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4CED8391-71CF-4FD3-A093-40D26DE2D47C}" type="slidenum">
              <a:rPr lang="en-US" smtClean="0">
                <a:solidFill>
                  <a:srgbClr val="00188F"/>
                </a:solidFill>
              </a:rPr>
              <a:pPr/>
              <a:t>‹#›</a:t>
            </a:fld>
            <a:endParaRPr lang="en-US">
              <a:solidFill>
                <a:srgbClr val="00188F"/>
              </a:solidFill>
            </a:endParaRPr>
          </a:p>
        </p:txBody>
      </p:sp>
      <p:sp>
        <p:nvSpPr>
          <p:cNvPr id="4" name="Title 3"/>
          <p:cNvSpPr>
            <a:spLocks noGrp="1"/>
          </p:cNvSpPr>
          <p:nvPr>
            <p:ph type="title"/>
          </p:nvPr>
        </p:nvSpPr>
        <p:spPr/>
        <p:txBody>
          <a:bodyPr/>
          <a:lstStyle/>
          <a:p>
            <a:r>
              <a:rPr lang="en-US" smtClean="0"/>
              <a:t>Click to edit Master title style</a:t>
            </a:r>
            <a:endParaRPr lang="en-US"/>
          </a:p>
        </p:txBody>
      </p:sp>
      <p:sp>
        <p:nvSpPr>
          <p:cNvPr id="7" name="Text Placeholder 6"/>
          <p:cNvSpPr>
            <a:spLocks noGrp="1"/>
          </p:cNvSpPr>
          <p:nvPr>
            <p:ph type="body" sz="quarter" idx="12"/>
          </p:nvPr>
        </p:nvSpPr>
        <p:spPr>
          <a:xfrm>
            <a:off x="384175" y="1181108"/>
            <a:ext cx="11234738" cy="1834338"/>
          </a:xfrm>
        </p:spPr>
        <p:txBody>
          <a:bodyPr/>
          <a:lstStyle>
            <a:lvl2pPr>
              <a:spcBef>
                <a:spcPts val="600"/>
              </a:spcBef>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41222691"/>
      </p:ext>
    </p:extLst>
  </p:cSld>
  <p:clrMapOvr>
    <a:masterClrMapping/>
  </p:clrMapOvr>
  <p:transition>
    <p:fade/>
  </p:transition>
  <p:timing>
    <p:tnLst>
      <p:par>
        <p:cTn id="1" dur="indefinite" restart="never" nodeType="tmRoot"/>
      </p:par>
    </p:tnLst>
  </p:timing>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Title with Sub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9" y="228610"/>
            <a:ext cx="11290165" cy="553998"/>
          </a:xfrm>
          <a:prstGeom prst="rect">
            <a:avLst/>
          </a:prstGeom>
        </p:spPr>
        <p:txBody>
          <a:bodyPr/>
          <a:lstStyle/>
          <a:p>
            <a:r>
              <a:rPr lang="en-US" dirty="0" smtClean="0"/>
              <a:t>Title and content</a:t>
            </a:r>
            <a:endParaRPr lang="en-US" dirty="0"/>
          </a:p>
        </p:txBody>
      </p:sp>
      <p:sp>
        <p:nvSpPr>
          <p:cNvPr id="8" name="Text Placeholder 7"/>
          <p:cNvSpPr>
            <a:spLocks noGrp="1"/>
          </p:cNvSpPr>
          <p:nvPr>
            <p:ph type="body" sz="quarter" idx="10"/>
          </p:nvPr>
        </p:nvSpPr>
        <p:spPr>
          <a:xfrm>
            <a:off x="381000" y="1604075"/>
            <a:ext cx="11358563" cy="175739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ext Placeholder 9"/>
          <p:cNvSpPr>
            <a:spLocks noGrp="1"/>
          </p:cNvSpPr>
          <p:nvPr>
            <p:ph type="body" sz="quarter" idx="11"/>
          </p:nvPr>
        </p:nvSpPr>
        <p:spPr>
          <a:xfrm>
            <a:off x="381000" y="782638"/>
            <a:ext cx="11290300" cy="424732"/>
          </a:xfrm>
        </p:spPr>
        <p:txBody>
          <a:bodyPr/>
          <a:lstStyle>
            <a:lvl1pPr>
              <a:defRPr sz="2353">
                <a:solidFill>
                  <a:schemeClr val="accent2"/>
                </a:solidFill>
              </a:defRPr>
            </a:lvl1pPr>
          </a:lstStyle>
          <a:p>
            <a:pPr lvl="0"/>
            <a:r>
              <a:rPr lang="en-US" smtClean="0"/>
              <a:t>Click to edit Master text styles</a:t>
            </a:r>
          </a:p>
        </p:txBody>
      </p:sp>
    </p:spTree>
    <p:extLst>
      <p:ext uri="{BB962C8B-B14F-4D97-AF65-F5344CB8AC3E}">
        <p14:creationId xmlns:p14="http://schemas.microsoft.com/office/powerpoint/2010/main" val="796810983"/>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Title with Sub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9" y="228610"/>
            <a:ext cx="11290165" cy="553998"/>
          </a:xfrm>
          <a:prstGeom prst="rect">
            <a:avLst/>
          </a:prstGeom>
        </p:spPr>
        <p:txBody>
          <a:bodyPr/>
          <a:lstStyle/>
          <a:p>
            <a:r>
              <a:rPr lang="en-US" dirty="0" smtClean="0"/>
              <a:t>Title and content</a:t>
            </a:r>
            <a:endParaRPr lang="en-US" dirty="0"/>
          </a:p>
        </p:txBody>
      </p:sp>
      <p:sp>
        <p:nvSpPr>
          <p:cNvPr id="10" name="Text Placeholder 9"/>
          <p:cNvSpPr>
            <a:spLocks noGrp="1"/>
          </p:cNvSpPr>
          <p:nvPr>
            <p:ph type="body" sz="quarter" idx="11"/>
          </p:nvPr>
        </p:nvSpPr>
        <p:spPr>
          <a:xfrm>
            <a:off x="381000" y="782638"/>
            <a:ext cx="11290300" cy="424732"/>
          </a:xfrm>
        </p:spPr>
        <p:txBody>
          <a:bodyPr/>
          <a:lstStyle>
            <a:lvl1pPr>
              <a:defRPr sz="2353">
                <a:solidFill>
                  <a:schemeClr val="accent2"/>
                </a:solidFill>
              </a:defRPr>
            </a:lvl1pPr>
          </a:lstStyle>
          <a:p>
            <a:pPr lvl="0"/>
            <a:r>
              <a:rPr lang="en-US" smtClean="0"/>
              <a:t>Click to edit Master text styles</a:t>
            </a:r>
          </a:p>
        </p:txBody>
      </p:sp>
    </p:spTree>
    <p:extLst>
      <p:ext uri="{BB962C8B-B14F-4D97-AF65-F5344CB8AC3E}">
        <p14:creationId xmlns:p14="http://schemas.microsoft.com/office/powerpoint/2010/main" val="2201361948"/>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BLUE 2 COLUMN">
    <p:bg>
      <p:bgPr>
        <a:solidFill>
          <a:schemeClr val="bg1"/>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4"/>
          </p:nvPr>
        </p:nvSpPr>
        <p:spPr/>
        <p:txBody>
          <a:bodyPr/>
          <a:lstStyle/>
          <a:p>
            <a:fld id="{4CED8391-71CF-4FD3-A093-40D26DE2D47C}" type="slidenum">
              <a:rPr lang="en-US" smtClean="0">
                <a:solidFill>
                  <a:srgbClr val="00188F"/>
                </a:solidFill>
              </a:rPr>
              <a:pPr/>
              <a:t>‹#›</a:t>
            </a:fld>
            <a:endParaRPr lang="en-US">
              <a:solidFill>
                <a:srgbClr val="00188F"/>
              </a:solidFill>
            </a:endParaRPr>
          </a:p>
        </p:txBody>
      </p:sp>
      <p:sp>
        <p:nvSpPr>
          <p:cNvPr id="9" name="Text Placeholder 8"/>
          <p:cNvSpPr>
            <a:spLocks noGrp="1"/>
          </p:cNvSpPr>
          <p:nvPr>
            <p:ph type="body" sz="quarter" idx="15"/>
          </p:nvPr>
        </p:nvSpPr>
        <p:spPr>
          <a:xfrm>
            <a:off x="381006" y="1191864"/>
            <a:ext cx="5184537" cy="1757394"/>
          </a:xfrm>
          <a:prstGeom prst="rect">
            <a:avLst/>
          </a:prstGeom>
        </p:spPr>
        <p:txBody>
          <a:bodyPr/>
          <a:lstStyle>
            <a:lvl1pPr>
              <a:defRPr>
                <a:solidFill>
                  <a:schemeClr val="accent1"/>
                </a:soli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10"/>
          <p:cNvSpPr>
            <a:spLocks noGrp="1"/>
          </p:cNvSpPr>
          <p:nvPr>
            <p:ph type="body" sz="quarter" idx="16"/>
          </p:nvPr>
        </p:nvSpPr>
        <p:spPr>
          <a:xfrm>
            <a:off x="6096003" y="1191858"/>
            <a:ext cx="4573191" cy="2186618"/>
          </a:xfrm>
          <a:prstGeom prst="rect">
            <a:avLst/>
          </a:prstGeom>
        </p:spPr>
        <p:txBody>
          <a:bodyPr/>
          <a:lstStyle>
            <a:lvl1pPr>
              <a:defRPr>
                <a:solidFill>
                  <a:schemeClr val="accent1"/>
                </a:soli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37538767"/>
      </p:ext>
    </p:extLst>
  </p:cSld>
  <p:clrMapOvr>
    <a:masterClrMapping/>
  </p:clrMapOvr>
  <p:transition>
    <p:fade/>
  </p:transition>
  <p:timing>
    <p:tnLst>
      <p:par>
        <p:cTn id="1" dur="indefinite" restart="never" nodeType="tmRoot"/>
      </p:par>
    </p:tnLst>
  </p:timing>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BLUE 3 COLUMN">
    <p:bg>
      <p:bgPr>
        <a:solidFill>
          <a:schemeClr val="bg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381009" y="1600209"/>
            <a:ext cx="3658553" cy="1969344"/>
          </a:xfrm>
          <a:prstGeom prst="rect">
            <a:avLst/>
          </a:prstGeom>
        </p:spPr>
        <p:txBody>
          <a:bodyPr/>
          <a:lstStyle>
            <a:lvl1pPr>
              <a:defRPr lang="en-US" sz="3235" kern="4000" spc="-100" baseline="0" dirty="0" smtClean="0">
                <a:gradFill flip="none" rotWithShape="1">
                  <a:gsLst>
                    <a:gs pos="0">
                      <a:schemeClr val="accent1"/>
                    </a:gs>
                    <a:gs pos="87000">
                      <a:schemeClr val="accent1"/>
                    </a:gs>
                  </a:gsLst>
                  <a:path path="circle">
                    <a:fillToRect r="100000" b="100000"/>
                  </a:path>
                  <a:tileRect l="-100000" t="-100000"/>
                </a:gradFill>
                <a:latin typeface="Segoe UI Light" pitchFamily="34" charset="0"/>
                <a:ea typeface="+mn-ea"/>
                <a:cs typeface="+mn-cs"/>
              </a:defRPr>
            </a:lvl1pPr>
            <a:lvl2pPr>
              <a:defRPr sz="1568"/>
            </a:lvl2pPr>
            <a:lvl3pPr>
              <a:defRPr sz="1176"/>
            </a:lvl3pPr>
            <a:lvl4pPr>
              <a:defRPr sz="1078"/>
            </a:lvl4pPr>
            <a:lvl5pPr>
              <a:defRPr sz="1078"/>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8"/>
          <p:cNvSpPr>
            <a:spLocks noGrp="1"/>
          </p:cNvSpPr>
          <p:nvPr>
            <p:ph type="body" sz="quarter" idx="11"/>
          </p:nvPr>
        </p:nvSpPr>
        <p:spPr>
          <a:xfrm>
            <a:off x="4268222" y="1600209"/>
            <a:ext cx="3658553" cy="1928605"/>
          </a:xfrm>
          <a:prstGeom prst="rect">
            <a:avLst/>
          </a:prstGeom>
        </p:spPr>
        <p:txBody>
          <a:bodyPr/>
          <a:lstStyle>
            <a:lvl1pPr>
              <a:defRPr lang="en-US" sz="3235" kern="4000" spc="-100" baseline="0" dirty="0" smtClean="0">
                <a:gradFill flip="none" rotWithShape="1">
                  <a:gsLst>
                    <a:gs pos="0">
                      <a:schemeClr val="accent1"/>
                    </a:gs>
                    <a:gs pos="87000">
                      <a:schemeClr val="accent1"/>
                    </a:gs>
                  </a:gsLst>
                  <a:path path="circle">
                    <a:fillToRect r="100000" b="100000"/>
                  </a:path>
                  <a:tileRect l="-100000" t="-100000"/>
                </a:gradFill>
                <a:latin typeface="Segoe UI Light" pitchFamily="34" charset="0"/>
                <a:ea typeface="+mn-ea"/>
                <a:cs typeface="+mn-cs"/>
              </a:defRPr>
            </a:lvl1pPr>
            <a:lvl2pPr>
              <a:defRPr lang="en-US" sz="1568" kern="4000" spc="0" baseline="0" dirty="0" smtClean="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a:defRPr sz="1078"/>
            </a:lvl3pPr>
            <a:lvl4pPr>
              <a:defRPr sz="980"/>
            </a:lvl4pPr>
            <a:lvl5pPr>
              <a:defRPr sz="98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10"/>
          <p:cNvSpPr>
            <a:spLocks noGrp="1"/>
          </p:cNvSpPr>
          <p:nvPr>
            <p:ph type="body" sz="quarter" idx="12"/>
          </p:nvPr>
        </p:nvSpPr>
        <p:spPr>
          <a:xfrm>
            <a:off x="8155433" y="1600209"/>
            <a:ext cx="3658553" cy="1928605"/>
          </a:xfrm>
          <a:prstGeom prst="rect">
            <a:avLst/>
          </a:prstGeom>
        </p:spPr>
        <p:txBody>
          <a:bodyPr/>
          <a:lstStyle>
            <a:lvl1pPr>
              <a:defRPr lang="en-US" sz="3235" kern="4000" spc="-100" baseline="0" dirty="0" smtClean="0">
                <a:gradFill flip="none" rotWithShape="1">
                  <a:gsLst>
                    <a:gs pos="0">
                      <a:schemeClr val="accent1"/>
                    </a:gs>
                    <a:gs pos="87000">
                      <a:schemeClr val="accent1"/>
                    </a:gs>
                  </a:gsLst>
                  <a:path path="circle">
                    <a:fillToRect r="100000" b="100000"/>
                  </a:path>
                  <a:tileRect l="-100000" t="-100000"/>
                </a:gradFill>
                <a:latin typeface="Segoe UI Light" pitchFamily="34" charset="0"/>
                <a:ea typeface="+mn-ea"/>
                <a:cs typeface="+mn-cs"/>
              </a:defRPr>
            </a:lvl1pPr>
            <a:lvl2pPr>
              <a:defRPr lang="en-US" sz="1568" kern="4000" spc="0" baseline="0" dirty="0" smtClean="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a:defRPr sz="1078"/>
            </a:lvl3pPr>
            <a:lvl4pPr>
              <a:defRPr sz="980"/>
            </a:lvl4pPr>
            <a:lvl5pPr>
              <a:defRPr sz="98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Slide Number Placeholder 2"/>
          <p:cNvSpPr>
            <a:spLocks noGrp="1"/>
          </p:cNvSpPr>
          <p:nvPr>
            <p:ph type="sldNum" sz="quarter" idx="13"/>
          </p:nvPr>
        </p:nvSpPr>
        <p:spPr/>
        <p:txBody>
          <a:bodyPr/>
          <a:lstStyle/>
          <a:p>
            <a:fld id="{4CED8391-71CF-4FD3-A093-40D26DE2D47C}" type="slidenum">
              <a:rPr lang="en-US" smtClean="0">
                <a:solidFill>
                  <a:srgbClr val="00188F"/>
                </a:solidFill>
              </a:rPr>
              <a:pPr/>
              <a:t>‹#›</a:t>
            </a:fld>
            <a:endParaRPr lang="en-US">
              <a:solidFill>
                <a:srgbClr val="00188F"/>
              </a:solidFill>
            </a:endParaRPr>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19272297"/>
      </p:ext>
    </p:extLst>
  </p:cSld>
  <p:clrMapOvr>
    <a:masterClrMapping/>
  </p:clrMapOvr>
  <p:transition>
    <p:fade/>
  </p:transition>
  <p:timing>
    <p:tnLst>
      <p:par>
        <p:cTn id="1" dur="indefinite" restart="never" nodeType="tmRoot"/>
      </p:par>
    </p:tnLst>
  </p:timing>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p:cSld name="BLUE | SIDE">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5206706" y="228610"/>
            <a:ext cx="6464464" cy="553998"/>
          </a:xfrm>
          <a:prstGeom prst="rect">
            <a:avLst/>
          </a:prstGeom>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5206703" y="1181101"/>
            <a:ext cx="6464465" cy="1521218"/>
          </a:xfrm>
          <a:prstGeom prst="rect">
            <a:avLst/>
          </a:prstGeom>
        </p:spPr>
        <p:txBody>
          <a:bodyPr/>
          <a:lstStyle>
            <a:lvl1pPr>
              <a:defRPr lang="en-US" sz="3235" kern="4000" spc="-100" baseline="0" dirty="0" smtClean="0">
                <a:gradFill flip="none" rotWithShape="1">
                  <a:gsLst>
                    <a:gs pos="0">
                      <a:schemeClr val="accent1"/>
                    </a:gs>
                    <a:gs pos="87000">
                      <a:schemeClr val="accent1"/>
                    </a:gs>
                  </a:gsLst>
                  <a:path path="circle">
                    <a:fillToRect r="100000" b="100000"/>
                  </a:path>
                  <a:tileRect l="-100000" t="-100000"/>
                </a:gradFill>
                <a:latin typeface="Segoe UI Light" pitchFamily="34" charset="0"/>
                <a:ea typeface="+mn-ea"/>
                <a:cs typeface="+mn-cs"/>
              </a:defRPr>
            </a:lvl1pPr>
            <a:lvl2pPr>
              <a:defRPr lang="en-US" sz="1568" kern="4000" spc="0" baseline="0" dirty="0" smtClean="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a:defRPr sz="1176"/>
            </a:lvl3pPr>
            <a:lvl4pPr>
              <a:defRPr sz="1078"/>
            </a:lvl4pPr>
            <a:lvl5pPr>
              <a:defRPr sz="1078"/>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Slide Number Placeholder 1"/>
          <p:cNvSpPr>
            <a:spLocks noGrp="1"/>
          </p:cNvSpPr>
          <p:nvPr>
            <p:ph type="sldNum" sz="quarter" idx="11"/>
          </p:nvPr>
        </p:nvSpPr>
        <p:spPr/>
        <p:txBody>
          <a:bodyPr/>
          <a:lstStyle/>
          <a:p>
            <a:fld id="{4CED8391-71CF-4FD3-A093-40D26DE2D47C}" type="slidenum">
              <a:rPr lang="en-US" smtClean="0">
                <a:solidFill>
                  <a:srgbClr val="00188F"/>
                </a:solidFill>
              </a:rPr>
              <a:pPr/>
              <a:t>‹#›</a:t>
            </a:fld>
            <a:endParaRPr lang="en-US">
              <a:solidFill>
                <a:srgbClr val="00188F"/>
              </a:solidFill>
            </a:endParaRPr>
          </a:p>
        </p:txBody>
      </p:sp>
    </p:spTree>
    <p:extLst>
      <p:ext uri="{BB962C8B-B14F-4D97-AF65-F5344CB8AC3E}">
        <p14:creationId xmlns:p14="http://schemas.microsoft.com/office/powerpoint/2010/main" val="63036064"/>
      </p:ext>
    </p:extLst>
  </p:cSld>
  <p:clrMapOvr>
    <a:masterClrMapping/>
  </p:clrMapOvr>
  <p:transition>
    <p:fade/>
  </p:transition>
  <p:timing>
    <p:tnLst>
      <p:par>
        <p:cTn id="1" dur="indefinite" restart="never" nodeType="tmRoot"/>
      </p:par>
    </p:tnLst>
  </p:timing>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p:cSld name=" GREY Non-Bulleted Content">
    <p:bg>
      <p:bgPr>
        <a:solidFill>
          <a:schemeClr val="bg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381003" y="1191867"/>
            <a:ext cx="11541925" cy="1548377"/>
          </a:xfrm>
          <a:prstGeom prst="rect">
            <a:avLst/>
          </a:prstGeom>
        </p:spPr>
        <p:txBody>
          <a:bodyPr/>
          <a:lstStyle>
            <a:lvl1pPr>
              <a:defRPr lang="en-US" sz="3235" b="0" kern="4000" cap="none" spc="-100" baseline="0" dirty="0" smtClean="0">
                <a:ln w="3175">
                  <a:noFill/>
                </a:ln>
                <a:gradFill flip="none" rotWithShape="1">
                  <a:gsLst>
                    <a:gs pos="0">
                      <a:schemeClr val="tx1">
                        <a:lumMod val="65000"/>
                        <a:lumOff val="35000"/>
                      </a:schemeClr>
                    </a:gs>
                    <a:gs pos="86000">
                      <a:schemeClr val="tx1">
                        <a:lumMod val="65000"/>
                        <a:lumOff val="35000"/>
                      </a:schemeClr>
                    </a:gs>
                  </a:gsLst>
                  <a:lin ang="5400000" scaled="0"/>
                  <a:tileRect/>
                </a:gradFill>
                <a:effectLst/>
                <a:latin typeface="Segoe UI Light" pitchFamily="34" charset="0"/>
                <a:ea typeface="+mn-ea"/>
                <a:cs typeface="Arial" charset="0"/>
              </a:defRPr>
            </a:lvl1pPr>
            <a:lvl2pPr>
              <a:defRPr sz="1568"/>
            </a:lvl2pPr>
            <a:lvl3pPr>
              <a:defRPr sz="1372"/>
            </a:lvl3pPr>
            <a:lvl4pPr>
              <a:defRPr sz="1078"/>
            </a:lvl4pPr>
            <a:lvl5pPr>
              <a:defRPr sz="1078"/>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381009" y="228610"/>
            <a:ext cx="11290165" cy="553998"/>
          </a:xfrm>
          <a:prstGeom prst="rect">
            <a:avLst/>
          </a:prstGeom>
        </p:spPr>
        <p:txBody>
          <a:bodyPr/>
          <a:lstStyle/>
          <a:p>
            <a:r>
              <a:rPr lang="en-US" smtClean="0"/>
              <a:t>Click to edit Master title style</a:t>
            </a:r>
            <a:endParaRPr lang="en-US" dirty="0"/>
          </a:p>
        </p:txBody>
      </p:sp>
      <p:sp>
        <p:nvSpPr>
          <p:cNvPr id="3" name="Slide Number Placeholder 2"/>
          <p:cNvSpPr>
            <a:spLocks noGrp="1"/>
          </p:cNvSpPr>
          <p:nvPr>
            <p:ph type="sldNum" sz="quarter" idx="11"/>
          </p:nvPr>
        </p:nvSpPr>
        <p:spPr/>
        <p:txBody>
          <a:bodyPr/>
          <a:lstStyle/>
          <a:p>
            <a:fld id="{4CED8391-71CF-4FD3-A093-40D26DE2D47C}" type="slidenum">
              <a:rPr lang="en-US" smtClean="0">
                <a:solidFill>
                  <a:srgbClr val="00188F"/>
                </a:solidFill>
              </a:rPr>
              <a:pPr/>
              <a:t>‹#›</a:t>
            </a:fld>
            <a:endParaRPr lang="en-US">
              <a:solidFill>
                <a:srgbClr val="00188F"/>
              </a:solidFill>
            </a:endParaRPr>
          </a:p>
        </p:txBody>
      </p:sp>
    </p:spTree>
    <p:extLst>
      <p:ext uri="{BB962C8B-B14F-4D97-AF65-F5344CB8AC3E}">
        <p14:creationId xmlns:p14="http://schemas.microsoft.com/office/powerpoint/2010/main" val="2173271832"/>
      </p:ext>
    </p:extLst>
  </p:cSld>
  <p:clrMapOvr>
    <a:masterClrMapping/>
  </p:clrMapOvr>
  <p:transition>
    <p:fade/>
  </p:transition>
  <p:timing>
    <p:tnLst>
      <p:par>
        <p:cTn id="1" dur="indefinite" restart="never" nodeType="tmRoot"/>
      </p:par>
    </p:tnLst>
  </p:timing>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4CED8391-71CF-4FD3-A093-40D26DE2D47C}" type="slidenum">
              <a:rPr lang="en-US" smtClean="0">
                <a:solidFill>
                  <a:srgbClr val="00188F"/>
                </a:solidFill>
              </a:rPr>
              <a:pPr/>
              <a:t>‹#›</a:t>
            </a:fld>
            <a:endParaRPr lang="en-US">
              <a:solidFill>
                <a:srgbClr val="00188F"/>
              </a:solidFill>
            </a:endParaRPr>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36728754"/>
      </p:ext>
    </p:extLst>
  </p:cSld>
  <p:clrMapOvr>
    <a:masterClrMapping/>
  </p:clrMapOvr>
  <p:transition>
    <p:fade/>
  </p:transition>
  <p:timing>
    <p:tnLst>
      <p:par>
        <p:cTn id="1" dur="indefinite" restart="never" nodeType="tmRoot"/>
      </p:par>
    </p:tnLst>
  </p:timing>
</p:sldLayout>
</file>

<file path=ppt/slideLayouts/slideLayout16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4CED8391-71CF-4FD3-A093-40D26DE2D47C}" type="slidenum">
              <a:rPr lang="en-US" smtClean="0">
                <a:solidFill>
                  <a:srgbClr val="00188F"/>
                </a:solidFill>
              </a:rPr>
              <a:pPr/>
              <a:t>‹#›</a:t>
            </a:fld>
            <a:endParaRPr lang="en-US">
              <a:solidFill>
                <a:srgbClr val="00188F"/>
              </a:solidFill>
            </a:endParaRPr>
          </a:p>
        </p:txBody>
      </p:sp>
    </p:spTree>
    <p:extLst>
      <p:ext uri="{BB962C8B-B14F-4D97-AF65-F5344CB8AC3E}">
        <p14:creationId xmlns:p14="http://schemas.microsoft.com/office/powerpoint/2010/main" val="243330662"/>
      </p:ext>
    </p:extLst>
  </p:cSld>
  <p:clrMapOvr>
    <a:masterClrMapping/>
  </p:clrMapOvr>
  <p:transition>
    <p:fade/>
  </p:transition>
  <p:timing>
    <p:tnLst>
      <p:par>
        <p:cTn id="1" dur="indefinite" restart="never" nodeType="tmRoot"/>
      </p:par>
    </p:tnLst>
  </p:timing>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If Bullets are required ">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92426" y="1191864"/>
            <a:ext cx="11204318" cy="1757394"/>
          </a:xfrm>
        </p:spPr>
        <p:txBody>
          <a:bodyPr/>
          <a:lstStyle>
            <a:lvl2pPr marL="290259" indent="-290259">
              <a:buFont typeface="Arial" panose="020B0604020202020204" pitchFamily="34" charset="0"/>
              <a:buChar char="•"/>
              <a:defRPr/>
            </a:lvl2pPr>
            <a:lvl3pPr marL="569416" indent="-285502">
              <a:buFont typeface="Arial" panose="020B0604020202020204" pitchFamily="34" charset="0"/>
              <a:buChar char="•"/>
              <a:defRPr/>
            </a:lvl3pPr>
            <a:lvl4pPr marL="794646" indent="-285502">
              <a:buFont typeface="Arial" panose="020B0604020202020204" pitchFamily="34" charset="0"/>
              <a:buChar char="•"/>
              <a:defRPr/>
            </a:lvl4pPr>
            <a:lvl5pPr marL="1032565" indent="-285502">
              <a:buFont typeface="Arial" panose="020B0604020202020204"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Slide Number Placeholder 1"/>
          <p:cNvSpPr>
            <a:spLocks noGrp="1"/>
          </p:cNvSpPr>
          <p:nvPr>
            <p:ph type="sldNum" sz="quarter" idx="11"/>
          </p:nvPr>
        </p:nvSpPr>
        <p:spPr/>
        <p:txBody>
          <a:bodyPr/>
          <a:lstStyle/>
          <a:p>
            <a:fld id="{4CED8391-71CF-4FD3-A093-40D26DE2D47C}" type="slidenum">
              <a:rPr lang="en-US" smtClean="0">
                <a:solidFill>
                  <a:srgbClr val="DC3C00"/>
                </a:solidFill>
              </a:rPr>
              <a:pPr/>
              <a:t>‹#›</a:t>
            </a:fld>
            <a:endParaRPr lang="en-US">
              <a:solidFill>
                <a:srgbClr val="DC3C00"/>
              </a:solidFill>
            </a:endParaRPr>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8059135"/>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20" name="Picture 19"/>
          <p:cNvPicPr>
            <a:picLocks noChangeAspect="1"/>
          </p:cNvPicPr>
          <p:nvPr userDrawn="1"/>
        </p:nvPicPr>
        <p:blipFill rotWithShape="1">
          <a:blip r:embed="rId4" cstate="print">
            <a:extLst>
              <a:ext uri="{28A0092B-C50C-407E-A947-70E740481C1C}">
                <a14:useLocalDpi xmlns:a14="http://schemas.microsoft.com/office/drawing/2010/main" val="0"/>
              </a:ext>
            </a:extLst>
          </a:blip>
          <a:srcRect r="4308" b="28230"/>
          <a:stretch/>
        </p:blipFill>
        <p:spPr>
          <a:xfrm>
            <a:off x="0" y="0"/>
            <a:ext cx="12192000" cy="6858000"/>
          </a:xfrm>
          <a:prstGeom prst="rect">
            <a:avLst/>
          </a:prstGeom>
        </p:spPr>
      </p:pic>
      <p:sp>
        <p:nvSpPr>
          <p:cNvPr id="21" name="Rectangle 20"/>
          <p:cNvSpPr/>
          <p:nvPr userDrawn="1"/>
        </p:nvSpPr>
        <p:spPr>
          <a:xfrm>
            <a:off x="0" y="0"/>
            <a:ext cx="12192000" cy="6858000"/>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2466"/>
            <a:endParaRPr lang="en-US" sz="2400" dirty="0">
              <a:solidFill>
                <a:srgbClr val="FFFFFF"/>
              </a:solidFill>
            </a:endParaRPr>
          </a:p>
        </p:txBody>
      </p:sp>
      <p:sp>
        <p:nvSpPr>
          <p:cNvPr id="7" name="Rectangle 6"/>
          <p:cNvSpPr/>
          <p:nvPr userDrawn="1">
            <p:custDataLst>
              <p:tags r:id="rId1"/>
            </p:custDataLst>
          </p:nvPr>
        </p:nvSpPr>
        <p:spPr>
          <a:xfrm>
            <a:off x="1930399" y="381000"/>
            <a:ext cx="3048000" cy="1524000"/>
          </a:xfrm>
          <a:prstGeom prst="rect">
            <a:avLst/>
          </a:prstGeom>
          <a:solidFill>
            <a:srgbClr val="0072C6"/>
          </a:solidFill>
          <a:ln>
            <a:noFill/>
          </a:ln>
        </p:spPr>
        <p:style>
          <a:lnRef idx="2">
            <a:schemeClr val="accent1">
              <a:shade val="50000"/>
            </a:schemeClr>
          </a:lnRef>
          <a:fillRef idx="1">
            <a:schemeClr val="accent1"/>
          </a:fillRef>
          <a:effectRef idx="0">
            <a:schemeClr val="accent1"/>
          </a:effectRef>
          <a:fontRef idx="minor">
            <a:schemeClr val="lt1"/>
          </a:fontRef>
        </p:style>
        <p:txBody>
          <a:bodyPr lIns="121653" tIns="60827" rIns="121653" bIns="60827" rtlCol="0" anchor="ctr"/>
          <a:lstStyle/>
          <a:p>
            <a:pPr algn="ctr" defTabSz="1212466"/>
            <a:endParaRPr lang="en-US" sz="2400" dirty="0">
              <a:solidFill>
                <a:srgbClr val="FFFFFF"/>
              </a:solidFill>
            </a:endParaRPr>
          </a:p>
        </p:txBody>
      </p:sp>
      <p:pic>
        <p:nvPicPr>
          <p:cNvPr id="2" name="Picture 1"/>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244991" y="584200"/>
            <a:ext cx="2418815" cy="907056"/>
          </a:xfrm>
          <a:prstGeom prst="rect">
            <a:avLst/>
          </a:prstGeom>
        </p:spPr>
      </p:pic>
      <p:sp>
        <p:nvSpPr>
          <p:cNvPr id="15" name="Rectangle 14"/>
          <p:cNvSpPr/>
          <p:nvPr userDrawn="1">
            <p:custDataLst>
              <p:tags r:id="rId2"/>
            </p:custDataLst>
          </p:nvPr>
        </p:nvSpPr>
        <p:spPr>
          <a:xfrm>
            <a:off x="406400" y="381000"/>
            <a:ext cx="1524000" cy="1527949"/>
          </a:xfrm>
          <a:prstGeom prst="rect">
            <a:avLst/>
          </a:prstGeom>
          <a:solidFill>
            <a:srgbClr val="00BCF2"/>
          </a:solidFill>
          <a:ln>
            <a:noFill/>
          </a:ln>
        </p:spPr>
        <p:style>
          <a:lnRef idx="2">
            <a:schemeClr val="accent1">
              <a:shade val="50000"/>
            </a:schemeClr>
          </a:lnRef>
          <a:fillRef idx="1">
            <a:schemeClr val="accent1"/>
          </a:fillRef>
          <a:effectRef idx="0">
            <a:schemeClr val="accent1"/>
          </a:effectRef>
          <a:fontRef idx="minor">
            <a:schemeClr val="lt1"/>
          </a:fontRef>
        </p:style>
        <p:txBody>
          <a:bodyPr lIns="121653" tIns="60827" rIns="121653" bIns="60827" rtlCol="0" anchor="ctr"/>
          <a:lstStyle/>
          <a:p>
            <a:pPr algn="ctr" defTabSz="1212466"/>
            <a:endParaRPr lang="en-US" sz="2400" dirty="0">
              <a:solidFill>
                <a:srgbClr val="000000"/>
              </a:solidFill>
            </a:endParaRPr>
          </a:p>
        </p:txBody>
      </p:sp>
      <p:pic>
        <p:nvPicPr>
          <p:cNvPr id="17" name="Picture 16"/>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660400" y="794213"/>
            <a:ext cx="1016000" cy="697044"/>
          </a:xfrm>
          <a:prstGeom prst="rect">
            <a:avLst/>
          </a:prstGeom>
        </p:spPr>
      </p:pic>
      <p:pic>
        <p:nvPicPr>
          <p:cNvPr id="22" name="Picture 21"/>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0464800" y="298097"/>
            <a:ext cx="1515880" cy="557607"/>
          </a:xfrm>
          <a:prstGeom prst="rect">
            <a:avLst/>
          </a:prstGeom>
        </p:spPr>
      </p:pic>
      <p:sp>
        <p:nvSpPr>
          <p:cNvPr id="24" name="TextBox 23"/>
          <p:cNvSpPr txBox="1"/>
          <p:nvPr userDrawn="1"/>
        </p:nvSpPr>
        <p:spPr>
          <a:xfrm>
            <a:off x="406400" y="4241800"/>
            <a:ext cx="1219200" cy="1219200"/>
          </a:xfrm>
          <a:prstGeom prst="rect">
            <a:avLst/>
          </a:prstGeom>
        </p:spPr>
        <p:txBody>
          <a:bodyPr vert="horz" wrap="none" lIns="121521" tIns="0" rIns="121521" bIns="60755" rtlCol="0" anchor="t" anchorCtr="0">
            <a:normAutofit/>
          </a:bodyPr>
          <a:lstStyle/>
          <a:p>
            <a:pPr defTabSz="1212466"/>
            <a:r>
              <a:rPr lang="en-US" sz="2400" b="1" dirty="0">
                <a:solidFill>
                  <a:srgbClr val="292929">
                    <a:lumMod val="90000"/>
                    <a:lumOff val="10000"/>
                  </a:srgbClr>
                </a:solidFill>
                <a:latin typeface="Segoe UI" pitchFamily="34" charset="0"/>
                <a:ea typeface="Segoe UI" pitchFamily="34" charset="0"/>
                <a:cs typeface="Segoe UI" pitchFamily="34" charset="0"/>
              </a:rPr>
              <a:t>Name</a:t>
            </a:r>
          </a:p>
          <a:p>
            <a:pPr defTabSz="1212466"/>
            <a:r>
              <a:rPr lang="en-US" sz="2400" dirty="0">
                <a:solidFill>
                  <a:srgbClr val="292929">
                    <a:lumMod val="75000"/>
                    <a:lumOff val="25000"/>
                  </a:srgbClr>
                </a:solidFill>
                <a:latin typeface="Segoe UI" pitchFamily="34" charset="0"/>
                <a:ea typeface="Segoe UI" pitchFamily="34" charset="0"/>
                <a:cs typeface="Segoe UI" pitchFamily="34" charset="0"/>
              </a:rPr>
              <a:t>Title</a:t>
            </a:r>
          </a:p>
          <a:p>
            <a:pPr defTabSz="1212466"/>
            <a:r>
              <a:rPr lang="en-US" sz="2400" dirty="0">
                <a:solidFill>
                  <a:srgbClr val="292929">
                    <a:lumMod val="75000"/>
                    <a:lumOff val="25000"/>
                  </a:srgbClr>
                </a:solidFill>
                <a:latin typeface="Segoe UI" pitchFamily="34" charset="0"/>
                <a:ea typeface="Segoe UI" pitchFamily="34" charset="0"/>
                <a:cs typeface="Segoe UI" pitchFamily="34" charset="0"/>
              </a:rPr>
              <a:t>Microsoft Corporation</a:t>
            </a:r>
          </a:p>
        </p:txBody>
      </p:sp>
      <p:sp>
        <p:nvSpPr>
          <p:cNvPr id="4" name="Text Placeholder 3"/>
          <p:cNvSpPr>
            <a:spLocks noGrp="1"/>
          </p:cNvSpPr>
          <p:nvPr>
            <p:ph type="body" sz="quarter" idx="10"/>
          </p:nvPr>
        </p:nvSpPr>
        <p:spPr>
          <a:xfrm>
            <a:off x="406400" y="2209800"/>
            <a:ext cx="5384800" cy="1727200"/>
          </a:xfrm>
        </p:spPr>
        <p:txBody>
          <a:bodyPr>
            <a:noAutofit/>
          </a:bodyPr>
          <a:lstStyle>
            <a:lvl1pPr marL="0" indent="0">
              <a:buNone/>
              <a:defRPr sz="5333" spc="-133" baseline="0">
                <a:solidFill>
                  <a:schemeClr val="accent1"/>
                </a:solidFill>
                <a:latin typeface="Segoe UI Light" pitchFamily="34" charset="0"/>
              </a:defRPr>
            </a:lvl1pPr>
            <a:lvl2pPr>
              <a:defRPr>
                <a:latin typeface="Segoe UI Light" pitchFamily="34" charset="0"/>
              </a:defRPr>
            </a:lvl2pPr>
            <a:lvl3pPr>
              <a:defRPr>
                <a:latin typeface="Segoe UI Light" pitchFamily="34" charset="0"/>
              </a:defRPr>
            </a:lvl3pPr>
            <a:lvl4pPr>
              <a:defRPr>
                <a:latin typeface="Segoe UI Light" pitchFamily="34" charset="0"/>
              </a:defRPr>
            </a:lvl4pPr>
            <a:lvl5pPr>
              <a:defRPr>
                <a:latin typeface="Segoe UI Light" pitchFamily="34" charset="0"/>
              </a:defRPr>
            </a:lvl5pPr>
          </a:lstStyle>
          <a:p>
            <a:pPr lvl="0"/>
            <a:r>
              <a:rPr lang="en-US" dirty="0" smtClean="0"/>
              <a:t>Click to edit Master text styles</a:t>
            </a:r>
          </a:p>
        </p:txBody>
      </p:sp>
    </p:spTree>
    <p:extLst>
      <p:ext uri="{BB962C8B-B14F-4D97-AF65-F5344CB8AC3E}">
        <p14:creationId xmlns:p14="http://schemas.microsoft.com/office/powerpoint/2010/main" val="1295577919"/>
      </p:ext>
    </p:extLst>
  </p:cSld>
  <p:clrMapOvr>
    <a:masterClrMapping/>
  </p:clrMapOvr>
  <p:transition spd="slow">
    <p:push/>
  </p:transition>
  <p:timing>
    <p:tnLst>
      <p:par>
        <p:cTn id="1" dur="indefinite" restart="never" nodeType="tmRoot"/>
      </p:par>
    </p:tnLst>
  </p:timing>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Sub head Bullets are required ">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92370" y="1610312"/>
            <a:ext cx="11204318" cy="1757394"/>
          </a:xfrm>
        </p:spPr>
        <p:txBody>
          <a:bodyPr/>
          <a:lstStyle>
            <a:lvl2pPr marL="290259" indent="-290259">
              <a:buFont typeface="Arial" panose="020B0604020202020204" pitchFamily="34" charset="0"/>
              <a:buChar char="•"/>
              <a:defRPr/>
            </a:lvl2pPr>
            <a:lvl3pPr marL="569416" indent="-285502">
              <a:buFont typeface="Arial" panose="020B0604020202020204" pitchFamily="34" charset="0"/>
              <a:buChar char="•"/>
              <a:defRPr/>
            </a:lvl3pPr>
            <a:lvl4pPr marL="794646" indent="-285502">
              <a:buFont typeface="Arial" panose="020B0604020202020204" pitchFamily="34" charset="0"/>
              <a:buChar char="•"/>
              <a:defRPr/>
            </a:lvl4pPr>
            <a:lvl5pPr marL="1032565" indent="-285502">
              <a:buFont typeface="Arial" panose="020B0604020202020204"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Slide Number Placeholder 1"/>
          <p:cNvSpPr>
            <a:spLocks noGrp="1"/>
          </p:cNvSpPr>
          <p:nvPr>
            <p:ph type="sldNum" sz="quarter" idx="11"/>
          </p:nvPr>
        </p:nvSpPr>
        <p:spPr/>
        <p:txBody>
          <a:bodyPr/>
          <a:lstStyle/>
          <a:p>
            <a:fld id="{4CED8391-71CF-4FD3-A093-40D26DE2D47C}" type="slidenum">
              <a:rPr lang="en-US" smtClean="0">
                <a:solidFill>
                  <a:srgbClr val="DC3C00"/>
                </a:solidFill>
              </a:rPr>
              <a:pPr/>
              <a:t>‹#›</a:t>
            </a:fld>
            <a:endParaRPr lang="en-US">
              <a:solidFill>
                <a:srgbClr val="DC3C00"/>
              </a:solidFill>
            </a:endParaRPr>
          </a:p>
        </p:txBody>
      </p:sp>
      <p:sp>
        <p:nvSpPr>
          <p:cNvPr id="4" name="Title 3"/>
          <p:cNvSpPr>
            <a:spLocks noGrp="1"/>
          </p:cNvSpPr>
          <p:nvPr>
            <p:ph type="title"/>
          </p:nvPr>
        </p:nvSpPr>
        <p:spPr/>
        <p:txBody>
          <a:bodyPr/>
          <a:lstStyle/>
          <a:p>
            <a:r>
              <a:rPr lang="en-US" smtClean="0"/>
              <a:t>Click to edit Master title style</a:t>
            </a:r>
            <a:endParaRPr lang="en-US"/>
          </a:p>
        </p:txBody>
      </p:sp>
      <p:sp>
        <p:nvSpPr>
          <p:cNvPr id="6" name="Text Placeholder 5"/>
          <p:cNvSpPr>
            <a:spLocks noGrp="1"/>
          </p:cNvSpPr>
          <p:nvPr>
            <p:ph type="body" sz="quarter" idx="12"/>
          </p:nvPr>
        </p:nvSpPr>
        <p:spPr>
          <a:xfrm>
            <a:off x="381000" y="782638"/>
            <a:ext cx="11215688" cy="424732"/>
          </a:xfrm>
        </p:spPr>
        <p:txBody>
          <a:bodyPr/>
          <a:lstStyle>
            <a:lvl1pPr>
              <a:defRPr sz="2353">
                <a:solidFill>
                  <a:schemeClr val="accent2"/>
                </a:solidFill>
              </a:defRPr>
            </a:lvl1pPr>
          </a:lstStyle>
          <a:p>
            <a:pPr lvl="0"/>
            <a:r>
              <a:rPr lang="en-US" smtClean="0"/>
              <a:t>Click to edit Master text styles</a:t>
            </a:r>
          </a:p>
        </p:txBody>
      </p:sp>
    </p:spTree>
    <p:extLst>
      <p:ext uri="{BB962C8B-B14F-4D97-AF65-F5344CB8AC3E}">
        <p14:creationId xmlns:p14="http://schemas.microsoft.com/office/powerpoint/2010/main" val="4145974136"/>
      </p:ext>
    </p:extLst>
  </p:cSld>
  <p:clrMapOvr>
    <a:masterClrMapping/>
  </p:clrMapOvr>
  <p:transition>
    <p:fade/>
  </p:transition>
  <p:timing>
    <p:tnLst>
      <p:par>
        <p:cTn id="1" dur="indefinite" restart="never" nodeType="tmRoot"/>
      </p:par>
    </p:tnLst>
  </p:timing>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1087907" y="2042391"/>
            <a:ext cx="10378369" cy="2103639"/>
          </a:xfrm>
          <a:prstGeom prst="rect">
            <a:avLst/>
          </a:prstGeom>
        </p:spPr>
        <p:txBody>
          <a:bodyPr/>
          <a:lstStyle>
            <a:lvl1pPr marL="0" indent="0" defTabSz="659156">
              <a:spcBef>
                <a:spcPts val="1730"/>
              </a:spcBef>
              <a:buSzPct val="90000"/>
              <a:buNone/>
              <a:defRPr lang="en-US" spc="0" dirty="0">
                <a:solidFill>
                  <a:schemeClr val="accent1"/>
                </a:solidFill>
              </a:defRPr>
            </a:lvl1pPr>
          </a:lstStyle>
          <a:p>
            <a:pPr defTabSz="672402">
              <a:spcBef>
                <a:spcPts val="1765"/>
              </a:spcBef>
              <a:buSzPct val="90000"/>
            </a:pPr>
            <a:r>
              <a:rPr lang="en-US" sz="3627" kern="4000" dirty="0" smtClean="0">
                <a:solidFill>
                  <a:srgbClr val="DC3C00"/>
                </a:solidFill>
                <a:latin typeface="+mj-lt"/>
              </a:rPr>
              <a:t>The network of physical objects that contain embedded technology to communicate and interact with their internal states or the external environment.</a:t>
            </a:r>
            <a:endParaRPr lang="en-US" sz="3627" kern="4000" dirty="0">
              <a:solidFill>
                <a:srgbClr val="DC3C00"/>
              </a:solidFill>
              <a:latin typeface="+mj-lt"/>
            </a:endParaRPr>
          </a:p>
        </p:txBody>
      </p:sp>
      <p:sp>
        <p:nvSpPr>
          <p:cNvPr id="10" name="Text Placeholder 9"/>
          <p:cNvSpPr>
            <a:spLocks noGrp="1"/>
          </p:cNvSpPr>
          <p:nvPr>
            <p:ph type="body" sz="quarter" idx="11" hasCustomPrompt="1"/>
          </p:nvPr>
        </p:nvSpPr>
        <p:spPr>
          <a:xfrm>
            <a:off x="6921264" y="5658732"/>
            <a:ext cx="4545012" cy="450851"/>
          </a:xfrm>
          <a:prstGeom prst="rect">
            <a:avLst/>
          </a:prstGeom>
        </p:spPr>
        <p:txBody>
          <a:bodyPr>
            <a:normAutofit/>
          </a:bodyPr>
          <a:lstStyle>
            <a:lvl1pPr marL="0" indent="0" algn="r">
              <a:buNone/>
              <a:defRPr sz="1176">
                <a:solidFill>
                  <a:srgbClr val="000000"/>
                </a:solidFill>
              </a:defRPr>
            </a:lvl1pPr>
          </a:lstStyle>
          <a:p>
            <a:pPr lvl="0"/>
            <a:r>
              <a:rPr lang="en-US" dirty="0" smtClean="0"/>
              <a:t>Source</a:t>
            </a:r>
            <a:endParaRPr lang="en-US" dirty="0"/>
          </a:p>
        </p:txBody>
      </p:sp>
      <p:sp>
        <p:nvSpPr>
          <p:cNvPr id="3" name="Title 2"/>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753014493"/>
      </p:ext>
    </p:extLst>
  </p:cSld>
  <p:clrMapOvr>
    <a:masterClrMapping/>
  </p:clrMapOvr>
  <p:timing>
    <p:tnLst>
      <p:par>
        <p:cTn id="1" dur="indefinite" restart="never" nodeType="tmRoot"/>
      </p:par>
    </p:tnLst>
  </p:timing>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p:cSld name="BLUE | SIDE TEXT">
    <p:bg>
      <p:bgPr>
        <a:solidFill>
          <a:schemeClr val="accent1"/>
        </a:solidFill>
        <a:effectLst/>
      </p:bgPr>
    </p:bg>
    <p:spTree>
      <p:nvGrpSpPr>
        <p:cNvPr id="1" name=""/>
        <p:cNvGrpSpPr/>
        <p:nvPr/>
      </p:nvGrpSpPr>
      <p:grpSpPr>
        <a:xfrm>
          <a:off x="0" y="0"/>
          <a:ext cx="0" cy="0"/>
          <a:chOff x="0" y="0"/>
          <a:chExt cx="0" cy="0"/>
        </a:xfrm>
      </p:grpSpPr>
      <p:sp>
        <p:nvSpPr>
          <p:cNvPr id="18" name="Text Placeholder 3"/>
          <p:cNvSpPr>
            <a:spLocks noGrp="1"/>
          </p:cNvSpPr>
          <p:nvPr>
            <p:ph type="body" sz="quarter" idx="13"/>
          </p:nvPr>
        </p:nvSpPr>
        <p:spPr>
          <a:xfrm>
            <a:off x="5859469" y="1371602"/>
            <a:ext cx="5876808" cy="1757394"/>
          </a:xfrm>
          <a:prstGeom prst="rect">
            <a:avLst/>
          </a:prstGeom>
        </p:spPr>
        <p:txBody>
          <a:bodyPr rIns="93198"/>
          <a:lstStyle>
            <a:lvl1pPr marL="0" indent="0">
              <a:spcBef>
                <a:spcPts val="1800"/>
              </a:spcBef>
              <a:buFont typeface="Arial" pitchFamily="34" charset="0"/>
              <a:buNone/>
              <a:defRPr lang="en-US" sz="3235" kern="4000" spc="-100" baseline="0" dirty="0" smtClean="0">
                <a:gradFill>
                  <a:gsLst>
                    <a:gs pos="0">
                      <a:schemeClr val="bg1">
                        <a:lumMod val="65000"/>
                        <a:lumOff val="35000"/>
                      </a:schemeClr>
                    </a:gs>
                    <a:gs pos="86000">
                      <a:schemeClr val="bg1">
                        <a:lumMod val="65000"/>
                        <a:lumOff val="35000"/>
                      </a:schemeClr>
                    </a:gs>
                  </a:gsLst>
                  <a:path path="circle">
                    <a:fillToRect r="100000" b="100000"/>
                  </a:path>
                </a:gradFill>
                <a:latin typeface="+mj-lt"/>
                <a:ea typeface="+mn-ea"/>
                <a:cs typeface="+mn-cs"/>
              </a:defRPr>
            </a:lvl1pPr>
            <a:lvl2pPr marL="1588" indent="0">
              <a:spcBef>
                <a:spcPts val="500"/>
              </a:spcBef>
              <a:buFont typeface="Arial" pitchFamily="34" charset="0"/>
              <a:buNone/>
              <a:tabLst/>
              <a:defRPr sz="1765">
                <a:gradFill>
                  <a:gsLst>
                    <a:gs pos="0">
                      <a:schemeClr val="bg1">
                        <a:lumMod val="65000"/>
                        <a:lumOff val="35000"/>
                      </a:schemeClr>
                    </a:gs>
                    <a:gs pos="86000">
                      <a:schemeClr val="bg1">
                        <a:lumMod val="65000"/>
                        <a:lumOff val="35000"/>
                      </a:schemeClr>
                    </a:gs>
                  </a:gsLst>
                  <a:path path="circle">
                    <a:fillToRect r="100000" b="100000"/>
                  </a:path>
                </a:gradFill>
              </a:defRPr>
            </a:lvl2pPr>
            <a:lvl3pPr marL="0" indent="0">
              <a:spcBef>
                <a:spcPts val="500"/>
              </a:spcBef>
              <a:buFont typeface="Arial" pitchFamily="34" charset="0"/>
              <a:buNone/>
              <a:defRPr sz="1372">
                <a:gradFill>
                  <a:gsLst>
                    <a:gs pos="0">
                      <a:schemeClr val="bg1">
                        <a:lumMod val="65000"/>
                        <a:lumOff val="35000"/>
                      </a:schemeClr>
                    </a:gs>
                    <a:gs pos="86000">
                      <a:schemeClr val="bg1">
                        <a:lumMod val="65000"/>
                        <a:lumOff val="35000"/>
                      </a:schemeClr>
                    </a:gs>
                  </a:gsLst>
                  <a:path path="circle">
                    <a:fillToRect r="100000" b="100000"/>
                  </a:path>
                </a:gradFill>
              </a:defRPr>
            </a:lvl3pPr>
            <a:lvl4pPr marL="0" indent="0">
              <a:spcBef>
                <a:spcPts val="500"/>
              </a:spcBef>
              <a:buFont typeface="Arial" pitchFamily="34" charset="0"/>
              <a:buNone/>
              <a:defRPr sz="1078">
                <a:gradFill>
                  <a:gsLst>
                    <a:gs pos="0">
                      <a:schemeClr val="bg1">
                        <a:lumMod val="65000"/>
                        <a:lumOff val="35000"/>
                      </a:schemeClr>
                    </a:gs>
                    <a:gs pos="86000">
                      <a:schemeClr val="bg1">
                        <a:lumMod val="65000"/>
                        <a:lumOff val="35000"/>
                      </a:schemeClr>
                    </a:gs>
                  </a:gsLst>
                  <a:path path="circle">
                    <a:fillToRect r="100000" b="100000"/>
                  </a:path>
                </a:gradFill>
              </a:defRPr>
            </a:lvl4pPr>
            <a:lvl5pPr marL="0" indent="0">
              <a:spcBef>
                <a:spcPts val="500"/>
              </a:spcBef>
              <a:buFont typeface="Arial" pitchFamily="34" charset="0"/>
              <a:buNone/>
              <a:defRPr sz="1078">
                <a:gradFill>
                  <a:gsLst>
                    <a:gs pos="0">
                      <a:schemeClr val="bg1">
                        <a:lumMod val="65000"/>
                        <a:lumOff val="35000"/>
                      </a:schemeClr>
                    </a:gs>
                    <a:gs pos="86000">
                      <a:schemeClr val="bg1">
                        <a:lumMod val="65000"/>
                        <a:lumOff val="35000"/>
                      </a:schemeClr>
                    </a:gs>
                  </a:gsLst>
                  <a:path path="circle">
                    <a:fillToRect r="100000" b="100000"/>
                  </a:path>
                </a:gradFill>
              </a:defRPr>
            </a:lvl5pPr>
          </a:lstStyle>
          <a:p>
            <a:pPr marL="0" lvl="0" indent="0" algn="l" defTabSz="685452" rtl="0" eaLnBrk="1" latinLnBrk="0" hangingPunct="1">
              <a:lnSpc>
                <a:spcPct val="90000"/>
              </a:lnSpc>
              <a:spcBef>
                <a:spcPct val="20000"/>
              </a:spcBef>
              <a:buSzPct val="90000"/>
              <a:buFont typeface="Arial" pitchFamily="34" charset="0"/>
              <a:buNone/>
            </a:pPr>
            <a:r>
              <a:rPr lang="en-US" smtClean="0"/>
              <a:t>Click to edit Master text styles</a:t>
            </a:r>
          </a:p>
          <a:p>
            <a:pPr marL="0" lvl="1" indent="0" algn="l" defTabSz="685452" rtl="0" eaLnBrk="1" latinLnBrk="0" hangingPunct="1">
              <a:lnSpc>
                <a:spcPct val="90000"/>
              </a:lnSpc>
              <a:spcBef>
                <a:spcPct val="20000"/>
              </a:spcBef>
              <a:buSzPct val="90000"/>
              <a:buFont typeface="Arial" pitchFamily="34" charset="0"/>
              <a:buNone/>
            </a:pPr>
            <a:r>
              <a:rPr lang="en-US" smtClean="0"/>
              <a:t>Second level</a:t>
            </a:r>
          </a:p>
          <a:p>
            <a:pPr marL="0" lvl="2" indent="0" algn="l" defTabSz="685452" rtl="0" eaLnBrk="1" latinLnBrk="0" hangingPunct="1">
              <a:lnSpc>
                <a:spcPct val="90000"/>
              </a:lnSpc>
              <a:spcBef>
                <a:spcPct val="20000"/>
              </a:spcBef>
              <a:buSzPct val="90000"/>
              <a:buFont typeface="Arial" pitchFamily="34" charset="0"/>
              <a:buNone/>
            </a:pPr>
            <a:r>
              <a:rPr lang="en-US" smtClean="0"/>
              <a:t>Third level</a:t>
            </a:r>
          </a:p>
          <a:p>
            <a:pPr marL="0" lvl="3" indent="0" algn="l" defTabSz="685452" rtl="0" eaLnBrk="1" latinLnBrk="0" hangingPunct="1">
              <a:lnSpc>
                <a:spcPct val="90000"/>
              </a:lnSpc>
              <a:spcBef>
                <a:spcPct val="20000"/>
              </a:spcBef>
              <a:buSzPct val="90000"/>
              <a:buFont typeface="Arial" pitchFamily="34" charset="0"/>
              <a:buNone/>
            </a:pPr>
            <a:r>
              <a:rPr lang="en-US" smtClean="0"/>
              <a:t>Fourth level</a:t>
            </a:r>
          </a:p>
          <a:p>
            <a:pPr marL="0" lvl="4" indent="0" algn="l" defTabSz="685452" rtl="0" eaLnBrk="1" latinLnBrk="0" hangingPunct="1">
              <a:lnSpc>
                <a:spcPct val="90000"/>
              </a:lnSpc>
              <a:spcBef>
                <a:spcPct val="20000"/>
              </a:spcBef>
              <a:buSzPct val="90000"/>
              <a:buFont typeface="Arial" pitchFamily="34" charset="0"/>
              <a:buNone/>
            </a:pPr>
            <a:r>
              <a:rPr lang="en-US" smtClean="0"/>
              <a:t>Fifth level</a:t>
            </a:r>
            <a:endParaRPr lang="en-US" dirty="0"/>
          </a:p>
        </p:txBody>
      </p:sp>
      <p:sp>
        <p:nvSpPr>
          <p:cNvPr id="2" name="Title 1"/>
          <p:cNvSpPr>
            <a:spLocks noGrp="1"/>
          </p:cNvSpPr>
          <p:nvPr>
            <p:ph type="title"/>
          </p:nvPr>
        </p:nvSpPr>
        <p:spPr>
          <a:xfrm>
            <a:off x="5845583" y="228610"/>
            <a:ext cx="5825587" cy="1222165"/>
          </a:xfrm>
          <a:prstGeom prst="rect">
            <a:avLst/>
          </a:prstGeom>
        </p:spPr>
        <p:txBody>
          <a:bodyPr/>
          <a:lstStyle>
            <a:lvl1pPr>
              <a:defRPr lang="en-US" sz="4411" b="0" kern="1200" cap="none" spc="-100" baseline="0" dirty="0">
                <a:ln w="3175">
                  <a:noFill/>
                </a:ln>
                <a:gradFill>
                  <a:gsLst>
                    <a:gs pos="0">
                      <a:schemeClr val="bg1">
                        <a:lumMod val="65000"/>
                        <a:lumOff val="35000"/>
                      </a:schemeClr>
                    </a:gs>
                    <a:gs pos="86000">
                      <a:schemeClr val="bg1">
                        <a:lumMod val="65000"/>
                        <a:lumOff val="35000"/>
                      </a:schemeClr>
                    </a:gs>
                  </a:gsLst>
                  <a:path path="circle">
                    <a:fillToRect r="100000" b="100000"/>
                  </a:path>
                </a:gradFill>
                <a:effectLst/>
                <a:latin typeface="Segoe UI Light" pitchFamily="34" charset="0"/>
                <a:ea typeface="+mn-ea"/>
                <a:cs typeface="Arial"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901875958"/>
      </p:ext>
    </p:extLst>
  </p:cSld>
  <p:clrMapOvr>
    <a:masterClrMapping/>
  </p:clrMapOvr>
  <p:transition>
    <p:fade/>
  </p:transition>
  <p:timing>
    <p:tnLst>
      <p:par>
        <p:cTn id="1" dur="indefinite" restart="never" nodeType="tmRoot"/>
      </p:par>
    </p:tnLst>
  </p:timing>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p:cSld name="Red | SIDE TEXT">
    <p:bg>
      <p:bgPr>
        <a:solidFill>
          <a:schemeClr val="accent2"/>
        </a:solidFill>
        <a:effectLst/>
      </p:bgPr>
    </p:bg>
    <p:spTree>
      <p:nvGrpSpPr>
        <p:cNvPr id="1" name=""/>
        <p:cNvGrpSpPr/>
        <p:nvPr/>
      </p:nvGrpSpPr>
      <p:grpSpPr>
        <a:xfrm>
          <a:off x="0" y="0"/>
          <a:ext cx="0" cy="0"/>
          <a:chOff x="0" y="0"/>
          <a:chExt cx="0" cy="0"/>
        </a:xfrm>
      </p:grpSpPr>
      <p:sp>
        <p:nvSpPr>
          <p:cNvPr id="18" name="Text Placeholder 3"/>
          <p:cNvSpPr>
            <a:spLocks noGrp="1"/>
          </p:cNvSpPr>
          <p:nvPr>
            <p:ph type="body" sz="quarter" idx="13"/>
          </p:nvPr>
        </p:nvSpPr>
        <p:spPr>
          <a:xfrm>
            <a:off x="5853548" y="1371602"/>
            <a:ext cx="5806506" cy="1757394"/>
          </a:xfrm>
          <a:prstGeom prst="rect">
            <a:avLst/>
          </a:prstGeom>
        </p:spPr>
        <p:txBody>
          <a:bodyPr rIns="93198"/>
          <a:lstStyle>
            <a:lvl1pPr marL="0" indent="0">
              <a:spcBef>
                <a:spcPts val="1800"/>
              </a:spcBef>
              <a:buFont typeface="Arial" pitchFamily="34" charset="0"/>
              <a:buNone/>
              <a:defRPr lang="en-US" sz="3235" kern="4000" spc="-100" baseline="0" dirty="0" smtClean="0">
                <a:gradFill>
                  <a:gsLst>
                    <a:gs pos="0">
                      <a:schemeClr val="bg1">
                        <a:lumMod val="65000"/>
                        <a:lumOff val="35000"/>
                      </a:schemeClr>
                    </a:gs>
                    <a:gs pos="86000">
                      <a:schemeClr val="bg1">
                        <a:lumMod val="65000"/>
                        <a:lumOff val="35000"/>
                      </a:schemeClr>
                    </a:gs>
                  </a:gsLst>
                  <a:path path="circle">
                    <a:fillToRect r="100000" b="100000"/>
                  </a:path>
                </a:gradFill>
                <a:latin typeface="+mj-lt"/>
                <a:ea typeface="+mn-ea"/>
                <a:cs typeface="+mn-cs"/>
              </a:defRPr>
            </a:lvl1pPr>
            <a:lvl2pPr marL="1588" indent="0">
              <a:spcBef>
                <a:spcPts val="500"/>
              </a:spcBef>
              <a:buFont typeface="Arial" pitchFamily="34" charset="0"/>
              <a:buNone/>
              <a:tabLst/>
              <a:defRPr lang="en-US" sz="1765" kern="4000" spc="0" baseline="0" dirty="0" smtClean="0">
                <a:gradFill>
                  <a:gsLst>
                    <a:gs pos="0">
                      <a:schemeClr val="bg1">
                        <a:lumMod val="65000"/>
                        <a:lumOff val="35000"/>
                      </a:schemeClr>
                    </a:gs>
                    <a:gs pos="86000">
                      <a:schemeClr val="bg1">
                        <a:lumMod val="65000"/>
                        <a:lumOff val="35000"/>
                      </a:schemeClr>
                    </a:gs>
                  </a:gsLst>
                  <a:path path="circle">
                    <a:fillToRect r="100000" b="100000"/>
                  </a:path>
                </a:gradFill>
                <a:latin typeface="+mn-lt"/>
                <a:ea typeface="+mn-ea"/>
                <a:cs typeface="+mn-cs"/>
              </a:defRPr>
            </a:lvl2pPr>
            <a:lvl3pPr marL="0" indent="0">
              <a:spcBef>
                <a:spcPts val="500"/>
              </a:spcBef>
              <a:buFont typeface="Arial" pitchFamily="34" charset="0"/>
              <a:buNone/>
              <a:defRPr sz="1372">
                <a:gradFill>
                  <a:gsLst>
                    <a:gs pos="0">
                      <a:schemeClr val="bg1">
                        <a:lumMod val="65000"/>
                        <a:lumOff val="35000"/>
                      </a:schemeClr>
                    </a:gs>
                    <a:gs pos="86000">
                      <a:schemeClr val="bg1">
                        <a:lumMod val="65000"/>
                        <a:lumOff val="35000"/>
                      </a:schemeClr>
                    </a:gs>
                  </a:gsLst>
                  <a:path path="circle">
                    <a:fillToRect r="100000" b="100000"/>
                  </a:path>
                </a:gradFill>
              </a:defRPr>
            </a:lvl3pPr>
            <a:lvl4pPr marL="0" indent="0">
              <a:spcBef>
                <a:spcPts val="500"/>
              </a:spcBef>
              <a:buFont typeface="Arial" pitchFamily="34" charset="0"/>
              <a:buNone/>
              <a:defRPr sz="1078">
                <a:gradFill>
                  <a:gsLst>
                    <a:gs pos="0">
                      <a:schemeClr val="bg1">
                        <a:lumMod val="65000"/>
                        <a:lumOff val="35000"/>
                      </a:schemeClr>
                    </a:gs>
                    <a:gs pos="86000">
                      <a:schemeClr val="bg1">
                        <a:lumMod val="65000"/>
                        <a:lumOff val="35000"/>
                      </a:schemeClr>
                    </a:gs>
                  </a:gsLst>
                  <a:path path="circle">
                    <a:fillToRect r="100000" b="100000"/>
                  </a:path>
                </a:gradFill>
              </a:defRPr>
            </a:lvl4pPr>
            <a:lvl5pPr marL="0" indent="0">
              <a:spcBef>
                <a:spcPts val="500"/>
              </a:spcBef>
              <a:buFont typeface="Arial" pitchFamily="34" charset="0"/>
              <a:buNone/>
              <a:defRPr sz="1078">
                <a:gradFill>
                  <a:gsLst>
                    <a:gs pos="0">
                      <a:schemeClr val="bg1">
                        <a:lumMod val="65000"/>
                        <a:lumOff val="35000"/>
                      </a:schemeClr>
                    </a:gs>
                    <a:gs pos="86000">
                      <a:schemeClr val="bg1">
                        <a:lumMod val="65000"/>
                        <a:lumOff val="35000"/>
                      </a:schemeClr>
                    </a:gs>
                  </a:gsLst>
                  <a:path path="circle">
                    <a:fillToRect r="100000" b="100000"/>
                  </a:path>
                </a:gradFill>
              </a:defRPr>
            </a:lvl5pPr>
          </a:lstStyle>
          <a:p>
            <a:pPr marL="0" lvl="0" indent="0" algn="l" defTabSz="685452" rtl="0" eaLnBrk="1" latinLnBrk="0" hangingPunct="1">
              <a:lnSpc>
                <a:spcPct val="90000"/>
              </a:lnSpc>
              <a:spcBef>
                <a:spcPct val="20000"/>
              </a:spcBef>
              <a:buSzPct val="90000"/>
              <a:buFont typeface="Arial" pitchFamily="34" charset="0"/>
              <a:buNone/>
            </a:pPr>
            <a:r>
              <a:rPr lang="en-US" smtClean="0"/>
              <a:t>Click to edit Master text styles</a:t>
            </a:r>
          </a:p>
          <a:p>
            <a:pPr marL="0" lvl="1" indent="0" algn="l" defTabSz="685452" rtl="0" eaLnBrk="1" latinLnBrk="0" hangingPunct="1">
              <a:lnSpc>
                <a:spcPct val="90000"/>
              </a:lnSpc>
              <a:spcBef>
                <a:spcPct val="20000"/>
              </a:spcBef>
              <a:buSzPct val="90000"/>
              <a:buFont typeface="Arial" pitchFamily="34" charset="0"/>
              <a:buNone/>
            </a:pPr>
            <a:r>
              <a:rPr lang="en-US" smtClean="0"/>
              <a:t>Second level</a:t>
            </a:r>
          </a:p>
          <a:p>
            <a:pPr marL="0" lvl="2" indent="0" algn="l" defTabSz="685452" rtl="0" eaLnBrk="1" latinLnBrk="0" hangingPunct="1">
              <a:lnSpc>
                <a:spcPct val="90000"/>
              </a:lnSpc>
              <a:spcBef>
                <a:spcPct val="20000"/>
              </a:spcBef>
              <a:buSzPct val="90000"/>
              <a:buFont typeface="Arial" pitchFamily="34" charset="0"/>
              <a:buNone/>
            </a:pPr>
            <a:r>
              <a:rPr lang="en-US" smtClean="0"/>
              <a:t>Third level</a:t>
            </a:r>
          </a:p>
          <a:p>
            <a:pPr marL="0" lvl="3" indent="0" algn="l" defTabSz="685452" rtl="0" eaLnBrk="1" latinLnBrk="0" hangingPunct="1">
              <a:lnSpc>
                <a:spcPct val="90000"/>
              </a:lnSpc>
              <a:spcBef>
                <a:spcPct val="20000"/>
              </a:spcBef>
              <a:buSzPct val="90000"/>
              <a:buFont typeface="Arial" pitchFamily="34" charset="0"/>
              <a:buNone/>
            </a:pPr>
            <a:r>
              <a:rPr lang="en-US" smtClean="0"/>
              <a:t>Fourth level</a:t>
            </a:r>
          </a:p>
          <a:p>
            <a:pPr marL="0" lvl="4" indent="0" algn="l" defTabSz="685452" rtl="0" eaLnBrk="1" latinLnBrk="0" hangingPunct="1">
              <a:lnSpc>
                <a:spcPct val="90000"/>
              </a:lnSpc>
              <a:spcBef>
                <a:spcPct val="20000"/>
              </a:spcBef>
              <a:buSzPct val="90000"/>
              <a:buFont typeface="Arial" pitchFamily="34" charset="0"/>
              <a:buNone/>
            </a:pPr>
            <a:r>
              <a:rPr lang="en-US" smtClean="0"/>
              <a:t>Fifth level</a:t>
            </a:r>
            <a:endParaRPr lang="en-US" dirty="0"/>
          </a:p>
        </p:txBody>
      </p:sp>
      <p:sp>
        <p:nvSpPr>
          <p:cNvPr id="2" name="Title 1"/>
          <p:cNvSpPr>
            <a:spLocks noGrp="1"/>
          </p:cNvSpPr>
          <p:nvPr>
            <p:ph type="title"/>
          </p:nvPr>
        </p:nvSpPr>
        <p:spPr>
          <a:xfrm>
            <a:off x="5855939" y="228610"/>
            <a:ext cx="5815237" cy="1222165"/>
          </a:xfrm>
          <a:prstGeom prst="rect">
            <a:avLst/>
          </a:prstGeom>
        </p:spPr>
        <p:txBody>
          <a:bodyPr/>
          <a:lstStyle>
            <a:lvl1pPr>
              <a:defRPr lang="en-US" sz="4411" b="0" kern="1200" cap="none" spc="-100" baseline="0" dirty="0">
                <a:ln w="3175">
                  <a:noFill/>
                </a:ln>
                <a:gradFill>
                  <a:gsLst>
                    <a:gs pos="0">
                      <a:schemeClr val="bg1">
                        <a:lumMod val="65000"/>
                        <a:lumOff val="35000"/>
                      </a:schemeClr>
                    </a:gs>
                    <a:gs pos="86000">
                      <a:schemeClr val="bg1">
                        <a:lumMod val="65000"/>
                        <a:lumOff val="35000"/>
                      </a:schemeClr>
                    </a:gs>
                  </a:gsLst>
                  <a:path path="circle">
                    <a:fillToRect r="100000" b="100000"/>
                  </a:path>
                </a:gradFill>
                <a:effectLst/>
                <a:latin typeface="Segoe UI Light" pitchFamily="34" charset="0"/>
                <a:ea typeface="+mn-ea"/>
                <a:cs typeface="Arial"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047025008"/>
      </p:ext>
    </p:extLst>
  </p:cSld>
  <p:clrMapOvr>
    <a:masterClrMapping/>
  </p:clrMapOvr>
  <p:transition>
    <p:fade/>
  </p:transition>
  <p:timing>
    <p:tnLst>
      <p:par>
        <p:cTn id="1" dur="indefinite" restart="never" nodeType="tmRoot"/>
      </p:par>
    </p:tnLst>
  </p:timing>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p:cSld name="GREEN | SIDE TEXT">
    <p:bg>
      <p:bgPr>
        <a:solidFill>
          <a:schemeClr val="accent3"/>
        </a:solidFill>
        <a:effectLst/>
      </p:bgPr>
    </p:bg>
    <p:spTree>
      <p:nvGrpSpPr>
        <p:cNvPr id="1" name=""/>
        <p:cNvGrpSpPr/>
        <p:nvPr/>
      </p:nvGrpSpPr>
      <p:grpSpPr>
        <a:xfrm>
          <a:off x="0" y="0"/>
          <a:ext cx="0" cy="0"/>
          <a:chOff x="0" y="0"/>
          <a:chExt cx="0" cy="0"/>
        </a:xfrm>
      </p:grpSpPr>
      <p:sp>
        <p:nvSpPr>
          <p:cNvPr id="18" name="Text Placeholder 3"/>
          <p:cNvSpPr>
            <a:spLocks noGrp="1"/>
          </p:cNvSpPr>
          <p:nvPr>
            <p:ph type="body" sz="quarter" idx="13"/>
          </p:nvPr>
        </p:nvSpPr>
        <p:spPr>
          <a:xfrm>
            <a:off x="5859469" y="1371602"/>
            <a:ext cx="5876808" cy="1757394"/>
          </a:xfrm>
          <a:prstGeom prst="rect">
            <a:avLst/>
          </a:prstGeom>
        </p:spPr>
        <p:txBody>
          <a:bodyPr rIns="93198"/>
          <a:lstStyle>
            <a:lvl1pPr marL="0" indent="0">
              <a:spcBef>
                <a:spcPts val="1800"/>
              </a:spcBef>
              <a:buFont typeface="Arial" pitchFamily="34" charset="0"/>
              <a:buNone/>
              <a:defRPr lang="en-US" sz="3235" kern="4000" spc="-100" baseline="0" dirty="0" smtClean="0">
                <a:gradFill>
                  <a:gsLst>
                    <a:gs pos="0">
                      <a:schemeClr val="bg1">
                        <a:lumMod val="65000"/>
                        <a:lumOff val="35000"/>
                      </a:schemeClr>
                    </a:gs>
                    <a:gs pos="86000">
                      <a:schemeClr val="bg1">
                        <a:lumMod val="65000"/>
                        <a:lumOff val="35000"/>
                      </a:schemeClr>
                    </a:gs>
                  </a:gsLst>
                  <a:path path="circle">
                    <a:fillToRect r="100000" b="100000"/>
                  </a:path>
                </a:gradFill>
                <a:latin typeface="+mj-lt"/>
                <a:ea typeface="+mn-ea"/>
                <a:cs typeface="+mn-cs"/>
              </a:defRPr>
            </a:lvl1pPr>
            <a:lvl2pPr marL="1588" indent="0">
              <a:spcBef>
                <a:spcPts val="500"/>
              </a:spcBef>
              <a:buFont typeface="Arial" pitchFamily="34" charset="0"/>
              <a:buNone/>
              <a:tabLst/>
              <a:defRPr sz="1765">
                <a:gradFill>
                  <a:gsLst>
                    <a:gs pos="0">
                      <a:schemeClr val="bg1">
                        <a:lumMod val="65000"/>
                        <a:lumOff val="35000"/>
                      </a:schemeClr>
                    </a:gs>
                    <a:gs pos="86000">
                      <a:schemeClr val="bg1">
                        <a:lumMod val="65000"/>
                        <a:lumOff val="35000"/>
                      </a:schemeClr>
                    </a:gs>
                  </a:gsLst>
                  <a:path path="circle">
                    <a:fillToRect r="100000" b="100000"/>
                  </a:path>
                </a:gradFill>
              </a:defRPr>
            </a:lvl2pPr>
            <a:lvl3pPr marL="0" indent="0">
              <a:spcBef>
                <a:spcPts val="500"/>
              </a:spcBef>
              <a:buFont typeface="Arial" pitchFamily="34" charset="0"/>
              <a:buNone/>
              <a:defRPr sz="1372">
                <a:gradFill>
                  <a:gsLst>
                    <a:gs pos="0">
                      <a:schemeClr val="bg1">
                        <a:lumMod val="65000"/>
                        <a:lumOff val="35000"/>
                      </a:schemeClr>
                    </a:gs>
                    <a:gs pos="86000">
                      <a:schemeClr val="bg1">
                        <a:lumMod val="65000"/>
                        <a:lumOff val="35000"/>
                      </a:schemeClr>
                    </a:gs>
                  </a:gsLst>
                  <a:path path="circle">
                    <a:fillToRect r="100000" b="100000"/>
                  </a:path>
                </a:gradFill>
              </a:defRPr>
            </a:lvl3pPr>
            <a:lvl4pPr marL="0" indent="0">
              <a:spcBef>
                <a:spcPts val="500"/>
              </a:spcBef>
              <a:buFont typeface="Arial" pitchFamily="34" charset="0"/>
              <a:buNone/>
              <a:defRPr sz="1078">
                <a:gradFill>
                  <a:gsLst>
                    <a:gs pos="0">
                      <a:schemeClr val="bg1">
                        <a:lumMod val="65000"/>
                        <a:lumOff val="35000"/>
                      </a:schemeClr>
                    </a:gs>
                    <a:gs pos="86000">
                      <a:schemeClr val="bg1">
                        <a:lumMod val="65000"/>
                        <a:lumOff val="35000"/>
                      </a:schemeClr>
                    </a:gs>
                  </a:gsLst>
                  <a:path path="circle">
                    <a:fillToRect r="100000" b="100000"/>
                  </a:path>
                </a:gradFill>
              </a:defRPr>
            </a:lvl4pPr>
            <a:lvl5pPr marL="0" indent="0">
              <a:spcBef>
                <a:spcPts val="500"/>
              </a:spcBef>
              <a:buFont typeface="Arial" pitchFamily="34" charset="0"/>
              <a:buNone/>
              <a:defRPr sz="1078">
                <a:gradFill>
                  <a:gsLst>
                    <a:gs pos="0">
                      <a:schemeClr val="bg1">
                        <a:lumMod val="65000"/>
                        <a:lumOff val="35000"/>
                      </a:schemeClr>
                    </a:gs>
                    <a:gs pos="86000">
                      <a:schemeClr val="bg1">
                        <a:lumMod val="65000"/>
                        <a:lumOff val="35000"/>
                      </a:schemeClr>
                    </a:gs>
                  </a:gsLst>
                  <a:path path="circle">
                    <a:fillToRect r="100000" b="100000"/>
                  </a:path>
                </a:gradFill>
              </a:defRPr>
            </a:lvl5pPr>
          </a:lstStyle>
          <a:p>
            <a:pPr marL="0" lvl="0" indent="0" algn="l" defTabSz="685452" rtl="0" eaLnBrk="1" latinLnBrk="0" hangingPunct="1">
              <a:lnSpc>
                <a:spcPct val="90000"/>
              </a:lnSpc>
              <a:spcBef>
                <a:spcPct val="20000"/>
              </a:spcBef>
              <a:buSzPct val="90000"/>
              <a:buFont typeface="Arial" pitchFamily="34" charset="0"/>
              <a:buNone/>
            </a:pPr>
            <a:r>
              <a:rPr lang="en-US" smtClean="0"/>
              <a:t>Click to edit Master text styles</a:t>
            </a:r>
          </a:p>
          <a:p>
            <a:pPr marL="0" lvl="1" indent="0" algn="l" defTabSz="685452" rtl="0" eaLnBrk="1" latinLnBrk="0" hangingPunct="1">
              <a:lnSpc>
                <a:spcPct val="90000"/>
              </a:lnSpc>
              <a:spcBef>
                <a:spcPct val="20000"/>
              </a:spcBef>
              <a:buSzPct val="90000"/>
              <a:buFont typeface="Arial" pitchFamily="34" charset="0"/>
              <a:buNone/>
            </a:pPr>
            <a:r>
              <a:rPr lang="en-US" smtClean="0"/>
              <a:t>Second level</a:t>
            </a:r>
          </a:p>
          <a:p>
            <a:pPr marL="0" lvl="2" indent="0" algn="l" defTabSz="685452" rtl="0" eaLnBrk="1" latinLnBrk="0" hangingPunct="1">
              <a:lnSpc>
                <a:spcPct val="90000"/>
              </a:lnSpc>
              <a:spcBef>
                <a:spcPct val="20000"/>
              </a:spcBef>
              <a:buSzPct val="90000"/>
              <a:buFont typeface="Arial" pitchFamily="34" charset="0"/>
              <a:buNone/>
            </a:pPr>
            <a:r>
              <a:rPr lang="en-US" smtClean="0"/>
              <a:t>Third level</a:t>
            </a:r>
          </a:p>
          <a:p>
            <a:pPr marL="0" lvl="3" indent="0" algn="l" defTabSz="685452" rtl="0" eaLnBrk="1" latinLnBrk="0" hangingPunct="1">
              <a:lnSpc>
                <a:spcPct val="90000"/>
              </a:lnSpc>
              <a:spcBef>
                <a:spcPct val="20000"/>
              </a:spcBef>
              <a:buSzPct val="90000"/>
              <a:buFont typeface="Arial" pitchFamily="34" charset="0"/>
              <a:buNone/>
            </a:pPr>
            <a:r>
              <a:rPr lang="en-US" smtClean="0"/>
              <a:t>Fourth level</a:t>
            </a:r>
          </a:p>
          <a:p>
            <a:pPr marL="0" lvl="4" indent="0" algn="l" defTabSz="685452" rtl="0" eaLnBrk="1" latinLnBrk="0" hangingPunct="1">
              <a:lnSpc>
                <a:spcPct val="90000"/>
              </a:lnSpc>
              <a:spcBef>
                <a:spcPct val="20000"/>
              </a:spcBef>
              <a:buSzPct val="90000"/>
              <a:buFont typeface="Arial" pitchFamily="34" charset="0"/>
              <a:buNone/>
            </a:pPr>
            <a:r>
              <a:rPr lang="en-US" smtClean="0"/>
              <a:t>Fifth level</a:t>
            </a:r>
            <a:endParaRPr lang="en-US" dirty="0"/>
          </a:p>
        </p:txBody>
      </p:sp>
      <p:sp>
        <p:nvSpPr>
          <p:cNvPr id="2" name="Title 1"/>
          <p:cNvSpPr>
            <a:spLocks noGrp="1"/>
          </p:cNvSpPr>
          <p:nvPr>
            <p:ph type="title"/>
          </p:nvPr>
        </p:nvSpPr>
        <p:spPr>
          <a:xfrm>
            <a:off x="5845583" y="228610"/>
            <a:ext cx="5825587" cy="1222165"/>
          </a:xfrm>
          <a:prstGeom prst="rect">
            <a:avLst/>
          </a:prstGeom>
        </p:spPr>
        <p:txBody>
          <a:bodyPr/>
          <a:lstStyle>
            <a:lvl1pPr>
              <a:defRPr lang="en-US" sz="4411" b="0" kern="1200" cap="none" spc="-100" baseline="0" dirty="0">
                <a:ln w="3175">
                  <a:noFill/>
                </a:ln>
                <a:gradFill>
                  <a:gsLst>
                    <a:gs pos="0">
                      <a:schemeClr val="bg1">
                        <a:lumMod val="65000"/>
                        <a:lumOff val="35000"/>
                      </a:schemeClr>
                    </a:gs>
                    <a:gs pos="86000">
                      <a:schemeClr val="bg1">
                        <a:lumMod val="65000"/>
                        <a:lumOff val="35000"/>
                      </a:schemeClr>
                    </a:gs>
                  </a:gsLst>
                  <a:path path="circle">
                    <a:fillToRect r="100000" b="100000"/>
                  </a:path>
                </a:gradFill>
                <a:effectLst/>
                <a:latin typeface="Segoe UI Light" pitchFamily="34" charset="0"/>
                <a:ea typeface="+mn-ea"/>
                <a:cs typeface="Arial"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420836260"/>
      </p:ext>
    </p:extLst>
  </p:cSld>
  <p:clrMapOvr>
    <a:masterClrMapping/>
  </p:clrMapOvr>
  <p:transition>
    <p:fade/>
  </p:transition>
  <p:timing>
    <p:tnLst>
      <p:par>
        <p:cTn id="1" dur="indefinite" restart="never" nodeType="tmRoot"/>
      </p:par>
    </p:tnLst>
  </p:timing>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p:cSld name="Purple | SIDE TEXT">
    <p:bg>
      <p:bgPr>
        <a:solidFill>
          <a:schemeClr val="accent4"/>
        </a:solidFill>
        <a:effectLst/>
      </p:bgPr>
    </p:bg>
    <p:spTree>
      <p:nvGrpSpPr>
        <p:cNvPr id="1" name=""/>
        <p:cNvGrpSpPr/>
        <p:nvPr/>
      </p:nvGrpSpPr>
      <p:grpSpPr>
        <a:xfrm>
          <a:off x="0" y="0"/>
          <a:ext cx="0" cy="0"/>
          <a:chOff x="0" y="0"/>
          <a:chExt cx="0" cy="0"/>
        </a:xfrm>
      </p:grpSpPr>
      <p:sp>
        <p:nvSpPr>
          <p:cNvPr id="18" name="Text Placeholder 3"/>
          <p:cNvSpPr>
            <a:spLocks noGrp="1"/>
          </p:cNvSpPr>
          <p:nvPr>
            <p:ph type="body" sz="quarter" idx="13"/>
          </p:nvPr>
        </p:nvSpPr>
        <p:spPr>
          <a:xfrm>
            <a:off x="5859469" y="1371602"/>
            <a:ext cx="5876808" cy="1757394"/>
          </a:xfrm>
          <a:prstGeom prst="rect">
            <a:avLst/>
          </a:prstGeom>
        </p:spPr>
        <p:txBody>
          <a:bodyPr rIns="93198"/>
          <a:lstStyle>
            <a:lvl1pPr marL="0" indent="0">
              <a:spcBef>
                <a:spcPts val="1800"/>
              </a:spcBef>
              <a:buFont typeface="Arial" pitchFamily="34" charset="0"/>
              <a:buNone/>
              <a:defRPr lang="en-US" sz="3235" kern="4000" spc="-100" baseline="0" dirty="0" smtClean="0">
                <a:gradFill>
                  <a:gsLst>
                    <a:gs pos="0">
                      <a:schemeClr val="bg1">
                        <a:lumMod val="65000"/>
                        <a:lumOff val="35000"/>
                      </a:schemeClr>
                    </a:gs>
                    <a:gs pos="86000">
                      <a:schemeClr val="bg1">
                        <a:lumMod val="65000"/>
                        <a:lumOff val="35000"/>
                      </a:schemeClr>
                    </a:gs>
                  </a:gsLst>
                  <a:path path="circle">
                    <a:fillToRect r="100000" b="100000"/>
                  </a:path>
                </a:gradFill>
                <a:latin typeface="+mj-lt"/>
                <a:ea typeface="+mn-ea"/>
                <a:cs typeface="+mn-cs"/>
              </a:defRPr>
            </a:lvl1pPr>
            <a:lvl2pPr marL="1588" indent="0">
              <a:spcBef>
                <a:spcPts val="500"/>
              </a:spcBef>
              <a:buFont typeface="Arial" pitchFamily="34" charset="0"/>
              <a:buNone/>
              <a:tabLst/>
              <a:defRPr sz="1765">
                <a:gradFill>
                  <a:gsLst>
                    <a:gs pos="0">
                      <a:schemeClr val="bg1">
                        <a:lumMod val="65000"/>
                        <a:lumOff val="35000"/>
                      </a:schemeClr>
                    </a:gs>
                    <a:gs pos="86000">
                      <a:schemeClr val="bg1">
                        <a:lumMod val="65000"/>
                        <a:lumOff val="35000"/>
                      </a:schemeClr>
                    </a:gs>
                  </a:gsLst>
                  <a:path path="circle">
                    <a:fillToRect r="100000" b="100000"/>
                  </a:path>
                </a:gradFill>
              </a:defRPr>
            </a:lvl2pPr>
            <a:lvl3pPr marL="0" indent="0">
              <a:spcBef>
                <a:spcPts val="500"/>
              </a:spcBef>
              <a:buFont typeface="Arial" pitchFamily="34" charset="0"/>
              <a:buNone/>
              <a:defRPr sz="1372">
                <a:gradFill>
                  <a:gsLst>
                    <a:gs pos="0">
                      <a:schemeClr val="bg1">
                        <a:lumMod val="65000"/>
                        <a:lumOff val="35000"/>
                      </a:schemeClr>
                    </a:gs>
                    <a:gs pos="86000">
                      <a:schemeClr val="bg1">
                        <a:lumMod val="65000"/>
                        <a:lumOff val="35000"/>
                      </a:schemeClr>
                    </a:gs>
                  </a:gsLst>
                  <a:path path="circle">
                    <a:fillToRect r="100000" b="100000"/>
                  </a:path>
                </a:gradFill>
              </a:defRPr>
            </a:lvl3pPr>
            <a:lvl4pPr marL="0" indent="0">
              <a:spcBef>
                <a:spcPts val="500"/>
              </a:spcBef>
              <a:buFont typeface="Arial" pitchFamily="34" charset="0"/>
              <a:buNone/>
              <a:defRPr sz="1078">
                <a:gradFill>
                  <a:gsLst>
                    <a:gs pos="0">
                      <a:schemeClr val="bg1">
                        <a:lumMod val="65000"/>
                        <a:lumOff val="35000"/>
                      </a:schemeClr>
                    </a:gs>
                    <a:gs pos="86000">
                      <a:schemeClr val="bg1">
                        <a:lumMod val="65000"/>
                        <a:lumOff val="35000"/>
                      </a:schemeClr>
                    </a:gs>
                  </a:gsLst>
                  <a:path path="circle">
                    <a:fillToRect r="100000" b="100000"/>
                  </a:path>
                </a:gradFill>
              </a:defRPr>
            </a:lvl4pPr>
            <a:lvl5pPr marL="0" indent="0">
              <a:spcBef>
                <a:spcPts val="500"/>
              </a:spcBef>
              <a:buFont typeface="Arial" pitchFamily="34" charset="0"/>
              <a:buNone/>
              <a:defRPr sz="1078">
                <a:gradFill>
                  <a:gsLst>
                    <a:gs pos="0">
                      <a:schemeClr val="bg1">
                        <a:lumMod val="65000"/>
                        <a:lumOff val="35000"/>
                      </a:schemeClr>
                    </a:gs>
                    <a:gs pos="86000">
                      <a:schemeClr val="bg1">
                        <a:lumMod val="65000"/>
                        <a:lumOff val="35000"/>
                      </a:schemeClr>
                    </a:gs>
                  </a:gsLst>
                  <a:path path="circle">
                    <a:fillToRect r="100000" b="100000"/>
                  </a:path>
                </a:gradFill>
              </a:defRPr>
            </a:lvl5pPr>
          </a:lstStyle>
          <a:p>
            <a:pPr marL="0" lvl="0" indent="0" algn="l" defTabSz="685452" rtl="0" eaLnBrk="1" latinLnBrk="0" hangingPunct="1">
              <a:lnSpc>
                <a:spcPct val="90000"/>
              </a:lnSpc>
              <a:spcBef>
                <a:spcPct val="20000"/>
              </a:spcBef>
              <a:buSzPct val="90000"/>
              <a:buFont typeface="Arial" pitchFamily="34" charset="0"/>
              <a:buNone/>
            </a:pPr>
            <a:r>
              <a:rPr lang="en-US" smtClean="0"/>
              <a:t>Click to edit Master text styles</a:t>
            </a:r>
          </a:p>
          <a:p>
            <a:pPr marL="0" lvl="1" indent="0" algn="l" defTabSz="685452" rtl="0" eaLnBrk="1" latinLnBrk="0" hangingPunct="1">
              <a:lnSpc>
                <a:spcPct val="90000"/>
              </a:lnSpc>
              <a:spcBef>
                <a:spcPct val="20000"/>
              </a:spcBef>
              <a:buSzPct val="90000"/>
              <a:buFont typeface="Arial" pitchFamily="34" charset="0"/>
              <a:buNone/>
            </a:pPr>
            <a:r>
              <a:rPr lang="en-US" smtClean="0"/>
              <a:t>Second level</a:t>
            </a:r>
          </a:p>
          <a:p>
            <a:pPr marL="0" lvl="2" indent="0" algn="l" defTabSz="685452" rtl="0" eaLnBrk="1" latinLnBrk="0" hangingPunct="1">
              <a:lnSpc>
                <a:spcPct val="90000"/>
              </a:lnSpc>
              <a:spcBef>
                <a:spcPct val="20000"/>
              </a:spcBef>
              <a:buSzPct val="90000"/>
              <a:buFont typeface="Arial" pitchFamily="34" charset="0"/>
              <a:buNone/>
            </a:pPr>
            <a:r>
              <a:rPr lang="en-US" smtClean="0"/>
              <a:t>Third level</a:t>
            </a:r>
          </a:p>
          <a:p>
            <a:pPr marL="0" lvl="3" indent="0" algn="l" defTabSz="685452" rtl="0" eaLnBrk="1" latinLnBrk="0" hangingPunct="1">
              <a:lnSpc>
                <a:spcPct val="90000"/>
              </a:lnSpc>
              <a:spcBef>
                <a:spcPct val="20000"/>
              </a:spcBef>
              <a:buSzPct val="90000"/>
              <a:buFont typeface="Arial" pitchFamily="34" charset="0"/>
              <a:buNone/>
            </a:pPr>
            <a:r>
              <a:rPr lang="en-US" smtClean="0"/>
              <a:t>Fourth level</a:t>
            </a:r>
          </a:p>
          <a:p>
            <a:pPr marL="0" lvl="4" indent="0" algn="l" defTabSz="685452" rtl="0" eaLnBrk="1" latinLnBrk="0" hangingPunct="1">
              <a:lnSpc>
                <a:spcPct val="90000"/>
              </a:lnSpc>
              <a:spcBef>
                <a:spcPct val="20000"/>
              </a:spcBef>
              <a:buSzPct val="90000"/>
              <a:buFont typeface="Arial" pitchFamily="34" charset="0"/>
              <a:buNone/>
            </a:pPr>
            <a:r>
              <a:rPr lang="en-US" smtClean="0"/>
              <a:t>Fifth level</a:t>
            </a:r>
            <a:endParaRPr lang="en-US" dirty="0"/>
          </a:p>
        </p:txBody>
      </p:sp>
      <p:sp>
        <p:nvSpPr>
          <p:cNvPr id="2" name="Title 1"/>
          <p:cNvSpPr>
            <a:spLocks noGrp="1"/>
          </p:cNvSpPr>
          <p:nvPr>
            <p:ph type="title"/>
          </p:nvPr>
        </p:nvSpPr>
        <p:spPr>
          <a:xfrm>
            <a:off x="5845583" y="228610"/>
            <a:ext cx="5825587" cy="1222165"/>
          </a:xfrm>
          <a:prstGeom prst="rect">
            <a:avLst/>
          </a:prstGeom>
        </p:spPr>
        <p:txBody>
          <a:bodyPr/>
          <a:lstStyle>
            <a:lvl1pPr>
              <a:defRPr lang="en-US" sz="4411" b="0" kern="1200" cap="none" spc="-100" baseline="0" dirty="0">
                <a:ln w="3175">
                  <a:noFill/>
                </a:ln>
                <a:gradFill>
                  <a:gsLst>
                    <a:gs pos="0">
                      <a:schemeClr val="bg1">
                        <a:lumMod val="65000"/>
                        <a:lumOff val="35000"/>
                      </a:schemeClr>
                    </a:gs>
                    <a:gs pos="86000">
                      <a:schemeClr val="bg1">
                        <a:lumMod val="65000"/>
                        <a:lumOff val="35000"/>
                      </a:schemeClr>
                    </a:gs>
                  </a:gsLst>
                  <a:path path="circle">
                    <a:fillToRect r="100000" b="100000"/>
                  </a:path>
                </a:gradFill>
                <a:effectLst/>
                <a:latin typeface="Segoe UI Light" pitchFamily="34" charset="0"/>
                <a:ea typeface="+mn-ea"/>
                <a:cs typeface="Arial"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455628220"/>
      </p:ext>
    </p:extLst>
  </p:cSld>
  <p:clrMapOvr>
    <a:masterClrMapping/>
  </p:clrMapOvr>
  <p:transition>
    <p:fade/>
  </p:transition>
  <p:timing>
    <p:tnLst>
      <p:par>
        <p:cTn id="1" dur="indefinite" restart="never" nodeType="tmRoot"/>
      </p:par>
    </p:tnLst>
  </p:timing>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395401" y="228610"/>
            <a:ext cx="11275770" cy="553998"/>
          </a:xfrm>
          <a:prstGeom prst="rect">
            <a:avLst/>
          </a:prstGeom>
        </p:spPr>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3" y="1447802"/>
            <a:ext cx="11290169" cy="1757394"/>
          </a:xfrm>
          <a:prstGeom prst="rect">
            <a:avLst/>
          </a:prstGeom>
        </p:spPr>
        <p:txBody>
          <a:bodyPr/>
          <a:lstStyle>
            <a:lvl1pPr>
              <a:buClr>
                <a:srgbClr val="FFFFFF"/>
              </a:buClr>
              <a:buSzPct val="70000"/>
              <a:buFont typeface="Wingdings" pitchFamily="2" charset="2"/>
              <a:buNone/>
              <a:defRPr>
                <a:gradFill>
                  <a:gsLst>
                    <a:gs pos="0">
                      <a:srgbClr val="FFFFFF"/>
                    </a:gs>
                    <a:gs pos="86000">
                      <a:srgbClr val="FFFFFF"/>
                    </a:gs>
                  </a:gsLst>
                  <a:lin ang="5400000" scaled="0"/>
                </a:gradFill>
              </a:defRPr>
            </a:lvl1pPr>
            <a:lvl2pPr>
              <a:buClr>
                <a:srgbClr val="FFFFFF"/>
              </a:buClr>
              <a:buSzPct val="70000"/>
              <a:buFont typeface="Wingdings" pitchFamily="2" charset="2"/>
              <a:buNone/>
              <a:defRPr>
                <a:gradFill>
                  <a:gsLst>
                    <a:gs pos="0">
                      <a:srgbClr val="FFFFFF"/>
                    </a:gs>
                    <a:gs pos="86000">
                      <a:srgbClr val="FFFFFF"/>
                    </a:gs>
                  </a:gsLst>
                  <a:lin ang="5400000" scaled="0"/>
                </a:gradFill>
              </a:defRPr>
            </a:lvl2pPr>
            <a:lvl3pPr>
              <a:buClr>
                <a:srgbClr val="FFFFFF"/>
              </a:buClr>
              <a:buSzPct val="70000"/>
              <a:buFont typeface="Wingdings" pitchFamily="2" charset="2"/>
              <a:buNone/>
              <a:defRPr>
                <a:gradFill>
                  <a:gsLst>
                    <a:gs pos="0">
                      <a:srgbClr val="FFFFFF"/>
                    </a:gs>
                    <a:gs pos="86000">
                      <a:srgbClr val="FFFFFF"/>
                    </a:gs>
                  </a:gsLst>
                  <a:lin ang="5400000" scaled="0"/>
                </a:gradFill>
              </a:defRPr>
            </a:lvl3pPr>
            <a:lvl4pPr>
              <a:buClr>
                <a:srgbClr val="FFFFFF"/>
              </a:buClr>
              <a:buSzPct val="70000"/>
              <a:buFont typeface="Wingdings" pitchFamily="2" charset="2"/>
              <a:buNone/>
              <a:defRPr>
                <a:gradFill>
                  <a:gsLst>
                    <a:gs pos="0">
                      <a:srgbClr val="FFFFFF"/>
                    </a:gs>
                    <a:gs pos="86000">
                      <a:srgbClr val="FFFFFF"/>
                    </a:gs>
                  </a:gsLst>
                  <a:lin ang="5400000" scaled="0"/>
                </a:gradFill>
              </a:defRPr>
            </a:lvl4pPr>
            <a:lvl5pPr>
              <a:buClr>
                <a:srgbClr val="FFFFFF"/>
              </a:buClr>
              <a:buSzPct val="70000"/>
              <a:buFont typeface="Wingdings" pitchFamily="2" charset="2"/>
              <a:buNone/>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5" y="6238894"/>
            <a:ext cx="12192001" cy="619125"/>
          </a:xfrm>
          <a:prstGeom prst="rect">
            <a:avLst/>
          </a:prstGeom>
          <a:solidFill>
            <a:srgbClr val="FFFF99"/>
          </a:solidFill>
        </p:spPr>
        <p:txBody>
          <a:bodyPr wrap="square" lIns="116536" tIns="58268" rIns="116536" bIns="58268" anchor="b" anchorCtr="0">
            <a:noAutofit/>
          </a:bodyPr>
          <a:lstStyle>
            <a:lvl1pPr algn="r">
              <a:buFont typeface="Arial" pitchFamily="34" charset="0"/>
              <a:buNone/>
              <a:defRPr spc="-38"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2108508359"/>
      </p:ext>
    </p:extLst>
  </p:cSld>
  <p:clrMapOvr>
    <a:masterClrMapping/>
  </p:clrMapOvr>
  <p:transition>
    <p:fade/>
  </p:transition>
  <p:timing>
    <p:tnLst>
      <p:par>
        <p:cTn id="1" dur="indefinite" restart="never" nodeType="tmRoot"/>
      </p:par>
    </p:tnLst>
  </p:timing>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6_Blank Color 1 Layou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1" y="2103022"/>
            <a:ext cx="10473690" cy="2040559"/>
          </a:xfrm>
        </p:spPr>
        <p:txBody>
          <a:bodyPr/>
          <a:lstStyle>
            <a:lvl1pPr>
              <a:defRPr sz="7156">
                <a:solidFill>
                  <a:schemeClr val="bg1"/>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671270651"/>
      </p:ext>
    </p:extLst>
  </p:cSld>
  <p:clrMapOvr>
    <a:masterClrMapping/>
  </p:clrMapOvr>
  <p:transition>
    <p:fade/>
  </p:transition>
  <p:timing>
    <p:tnLst>
      <p:par>
        <p:cTn id="1" dur="indefinite" restart="never" nodeType="tmRoot"/>
      </p:par>
    </p:tnLst>
  </p:timing>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5_Blank Color 1 Layout">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1" y="2103022"/>
            <a:ext cx="10473690" cy="2040559"/>
          </a:xfrm>
        </p:spPr>
        <p:txBody>
          <a:bodyPr/>
          <a:lstStyle>
            <a:lvl1pPr>
              <a:defRPr sz="7156">
                <a:solidFill>
                  <a:schemeClr val="bg1"/>
                </a:solidFill>
              </a:defRPr>
            </a:lvl1pPr>
          </a:lstStyle>
          <a:p>
            <a:r>
              <a:rPr lang="en-US" smtClean="0"/>
              <a:t>Click to edit Master title style</a:t>
            </a:r>
            <a:endParaRPr lang="en-US"/>
          </a:p>
        </p:txBody>
      </p:sp>
    </p:spTree>
    <p:extLst>
      <p:ext uri="{BB962C8B-B14F-4D97-AF65-F5344CB8AC3E}">
        <p14:creationId xmlns:p14="http://schemas.microsoft.com/office/powerpoint/2010/main" val="2423465763"/>
      </p:ext>
    </p:extLst>
  </p:cSld>
  <p:clrMapOvr>
    <a:masterClrMapping/>
  </p:clrMapOvr>
  <p:transition>
    <p:fade/>
  </p:transition>
  <p:timing>
    <p:tnLst>
      <p:par>
        <p:cTn id="1" dur="indefinite" restart="never" nodeType="tmRoot"/>
      </p:par>
    </p:tnLst>
  </p:timing>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7_Blank Color 1 Layout">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1" y="2103022"/>
            <a:ext cx="10473690" cy="2040559"/>
          </a:xfrm>
        </p:spPr>
        <p:txBody>
          <a:bodyPr/>
          <a:lstStyle>
            <a:lvl1pPr>
              <a:defRPr sz="7156">
                <a:solidFill>
                  <a:schemeClr val="bg1"/>
                </a:solidFill>
              </a:defRPr>
            </a:lvl1pPr>
          </a:lstStyle>
          <a:p>
            <a:r>
              <a:rPr lang="en-US" smtClean="0"/>
              <a:t>Click to edit Master title style</a:t>
            </a:r>
            <a:endParaRPr lang="en-US"/>
          </a:p>
        </p:txBody>
      </p:sp>
    </p:spTree>
    <p:extLst>
      <p:ext uri="{BB962C8B-B14F-4D97-AF65-F5344CB8AC3E}">
        <p14:creationId xmlns:p14="http://schemas.microsoft.com/office/powerpoint/2010/main" val="164014228"/>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ubtitle / Title / Single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4800" y="228603"/>
            <a:ext cx="11582400" cy="325567"/>
          </a:xfrm>
        </p:spPr>
        <p:txBody>
          <a:bodyPr bIns="0" anchor="t" anchorCtr="0">
            <a:normAutofit/>
          </a:bodyPr>
          <a:lstStyle>
            <a:lvl1pPr>
              <a:defRPr sz="2133">
                <a:solidFill>
                  <a:schemeClr val="bg1">
                    <a:lumMod val="65000"/>
                  </a:schemeClr>
                </a:solidFill>
                <a:latin typeface="Segoe Semibold"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397000"/>
            <a:ext cx="11582400" cy="5140960"/>
          </a:xfrm>
        </p:spPr>
        <p:txBody>
          <a:bodyPr>
            <a:normAutofit/>
          </a:bodyPr>
          <a:lstStyle>
            <a:lvl1pPr marL="308336" indent="-308336">
              <a:spcBef>
                <a:spcPts val="1867"/>
              </a:spcBef>
              <a:spcAft>
                <a:spcPts val="1067"/>
              </a:spcAft>
              <a:buSzPct val="75000"/>
              <a:buFontTx/>
              <a:buBlip>
                <a:blip r:embed="rId2"/>
              </a:buBlip>
              <a:defRPr sz="2667" spc="-93" baseline="0"/>
            </a:lvl1pPr>
            <a:lvl2pPr>
              <a:spcBef>
                <a:spcPts val="0"/>
              </a:spcBef>
              <a:spcAft>
                <a:spcPts val="667"/>
              </a:spcAft>
              <a:defRPr sz="2133" spc="0" baseline="0"/>
            </a:lvl2pPr>
          </a:lstStyle>
          <a:p>
            <a:pPr lvl="0"/>
            <a:r>
              <a:rPr lang="en-US" dirty="0" smtClean="0"/>
              <a:t>Click to edit Master text styles</a:t>
            </a:r>
          </a:p>
          <a:p>
            <a:pPr lvl="1"/>
            <a:r>
              <a:rPr lang="en-US" dirty="0" smtClean="0"/>
              <a:t>Second level</a:t>
            </a:r>
          </a:p>
        </p:txBody>
      </p:sp>
      <p:sp>
        <p:nvSpPr>
          <p:cNvPr id="4" name="Date Placeholder 3"/>
          <p:cNvSpPr>
            <a:spLocks noGrp="1"/>
          </p:cNvSpPr>
          <p:nvPr>
            <p:ph type="dt" sz="half" idx="10"/>
          </p:nvPr>
        </p:nvSpPr>
        <p:spPr>
          <a:xfrm>
            <a:off x="101600" y="6586972"/>
            <a:ext cx="1016000" cy="219456"/>
          </a:xfrm>
          <a:prstGeom prst="rect">
            <a:avLst/>
          </a:prstGeom>
        </p:spPr>
        <p:txBody>
          <a:bodyPr/>
          <a:lstStyle/>
          <a:p>
            <a:pPr defTabSz="1212466"/>
            <a:fld id="{D8556E56-BCD3-4981-BA98-3AB9C4EF7216}" type="datetimeFigureOut">
              <a:rPr lang="en-US" smtClean="0">
                <a:solidFill>
                  <a:srgbClr val="292929"/>
                </a:solidFill>
              </a:rPr>
              <a:pPr defTabSz="1212466"/>
              <a:t>3/24/2015</a:t>
            </a:fld>
            <a:endParaRPr lang="en-US" dirty="0">
              <a:solidFill>
                <a:srgbClr val="292929"/>
              </a:solidFill>
            </a:endParaRPr>
          </a:p>
        </p:txBody>
      </p:sp>
      <p:sp>
        <p:nvSpPr>
          <p:cNvPr id="5" name="Footer Placeholder 4"/>
          <p:cNvSpPr>
            <a:spLocks noGrp="1"/>
          </p:cNvSpPr>
          <p:nvPr>
            <p:ph type="ftr" sz="quarter" idx="11"/>
          </p:nvPr>
        </p:nvSpPr>
        <p:spPr>
          <a:xfrm>
            <a:off x="1219200" y="6586972"/>
            <a:ext cx="9753600" cy="219456"/>
          </a:xfrm>
          <a:prstGeom prst="rect">
            <a:avLst/>
          </a:prstGeom>
        </p:spPr>
        <p:txBody>
          <a:bodyPr/>
          <a:lstStyle/>
          <a:p>
            <a:pPr defTabSz="1212466"/>
            <a:endParaRPr lang="en-US" dirty="0">
              <a:solidFill>
                <a:srgbClr val="292929"/>
              </a:solidFill>
            </a:endParaRPr>
          </a:p>
        </p:txBody>
      </p:sp>
      <p:sp>
        <p:nvSpPr>
          <p:cNvPr id="6" name="Slide Number Placeholder 5"/>
          <p:cNvSpPr>
            <a:spLocks noGrp="1"/>
          </p:cNvSpPr>
          <p:nvPr>
            <p:ph type="sldNum" sz="quarter" idx="12"/>
          </p:nvPr>
        </p:nvSpPr>
        <p:spPr>
          <a:xfrm>
            <a:off x="11074400" y="6586972"/>
            <a:ext cx="1016000" cy="219456"/>
          </a:xfrm>
          <a:prstGeom prst="rect">
            <a:avLst/>
          </a:prstGeom>
        </p:spPr>
        <p:txBody>
          <a:bodyPr/>
          <a:lstStyle/>
          <a:p>
            <a:pPr defTabSz="1212466"/>
            <a:fld id="{701EF8F4-3127-4F0B-9FA1-9C31610D72B1}" type="slidenum">
              <a:rPr lang="en-US" smtClean="0">
                <a:solidFill>
                  <a:srgbClr val="292929"/>
                </a:solidFill>
              </a:rPr>
              <a:pPr defTabSz="1212466"/>
              <a:t>‹#›</a:t>
            </a:fld>
            <a:endParaRPr lang="en-US" dirty="0">
              <a:solidFill>
                <a:srgbClr val="292929"/>
              </a:solidFill>
            </a:endParaRPr>
          </a:p>
        </p:txBody>
      </p:sp>
      <p:sp>
        <p:nvSpPr>
          <p:cNvPr id="9" name="Text Placeholder 8"/>
          <p:cNvSpPr>
            <a:spLocks noGrp="1"/>
          </p:cNvSpPr>
          <p:nvPr>
            <p:ph type="body" sz="quarter" idx="13" hasCustomPrompt="1"/>
          </p:nvPr>
        </p:nvSpPr>
        <p:spPr>
          <a:xfrm>
            <a:off x="304800" y="482601"/>
            <a:ext cx="11582400" cy="771524"/>
          </a:xfrm>
        </p:spPr>
        <p:txBody>
          <a:bodyPr>
            <a:noAutofit/>
          </a:bodyPr>
          <a:lstStyle>
            <a:lvl1pPr marL="0" indent="0">
              <a:buNone/>
              <a:defRPr sz="5333" b="0" spc="-133" baseline="0">
                <a:solidFill>
                  <a:schemeClr val="accent1"/>
                </a:solidFill>
                <a:latin typeface="Segoe UI Light" pitchFamily="34" charset="0"/>
              </a:defRPr>
            </a:lvl1pPr>
          </a:lstStyle>
          <a:p>
            <a:pPr lvl="0"/>
            <a:r>
              <a:rPr lang="en-US" dirty="0" smtClean="0"/>
              <a:t>Click to Edit Master Title Style</a:t>
            </a:r>
            <a:endParaRPr lang="en-US" dirty="0"/>
          </a:p>
        </p:txBody>
      </p:sp>
    </p:spTree>
    <p:extLst>
      <p:ext uri="{BB962C8B-B14F-4D97-AF65-F5344CB8AC3E}">
        <p14:creationId xmlns:p14="http://schemas.microsoft.com/office/powerpoint/2010/main" val="724368315"/>
      </p:ext>
    </p:extLst>
  </p:cSld>
  <p:clrMapOvr>
    <a:masterClrMapping/>
  </p:clrMapOvr>
  <p:transition spd="slow">
    <p:push/>
  </p:transition>
  <p:timing>
    <p:tnLst>
      <p:par>
        <p:cTn id="1" dur="indefinite" restart="never" nodeType="tmRoot"/>
      </p:par>
    </p:tnLst>
  </p:timing>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8_Blank Color 1 Layout">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1" y="2103022"/>
            <a:ext cx="10473690" cy="2040559"/>
          </a:xfrm>
        </p:spPr>
        <p:txBody>
          <a:bodyPr/>
          <a:lstStyle>
            <a:lvl1pPr>
              <a:defRPr sz="7156">
                <a:solidFill>
                  <a:schemeClr val="bg1"/>
                </a:solidFill>
              </a:defRPr>
            </a:lvl1pPr>
          </a:lstStyle>
          <a:p>
            <a:r>
              <a:rPr lang="en-US" smtClean="0"/>
              <a:t>Click to edit Master title style</a:t>
            </a:r>
            <a:endParaRPr lang="en-US"/>
          </a:p>
        </p:txBody>
      </p:sp>
    </p:spTree>
    <p:extLst>
      <p:ext uri="{BB962C8B-B14F-4D97-AF65-F5344CB8AC3E}">
        <p14:creationId xmlns:p14="http://schemas.microsoft.com/office/powerpoint/2010/main" val="4185864173"/>
      </p:ext>
    </p:extLst>
  </p:cSld>
  <p:clrMapOvr>
    <a:masterClrMapping/>
  </p:clrMapOvr>
  <p:transition>
    <p:fade/>
  </p:transition>
  <p:timing>
    <p:tnLst>
      <p:par>
        <p:cTn id="1" dur="indefinite" restart="never" nodeType="tmRoot"/>
      </p:par>
    </p:tnLst>
  </p:timing>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p:cSld name="Custom Layout">
    <p:bg>
      <p:bgPr>
        <a:solidFill>
          <a:schemeClr val="accent1"/>
        </a:solidFill>
        <a:effectLst/>
      </p:bgPr>
    </p:bg>
    <p:spTree>
      <p:nvGrpSpPr>
        <p:cNvPr id="1" name=""/>
        <p:cNvGrpSpPr/>
        <p:nvPr/>
      </p:nvGrpSpPr>
      <p:grpSpPr>
        <a:xfrm>
          <a:off x="0" y="0"/>
          <a:ext cx="0" cy="0"/>
          <a:chOff x="0" y="0"/>
          <a:chExt cx="0" cy="0"/>
        </a:xfrm>
      </p:grpSpPr>
      <p:sp>
        <p:nvSpPr>
          <p:cNvPr id="3" name="Rectangle 2"/>
          <p:cNvSpPr/>
          <p:nvPr/>
        </p:nvSpPr>
        <p:spPr>
          <a:xfrm>
            <a:off x="429776" y="5868849"/>
            <a:ext cx="11361348" cy="584775"/>
          </a:xfrm>
          <a:prstGeom prst="rect">
            <a:avLst/>
          </a:prstGeom>
        </p:spPr>
        <p:txBody>
          <a:bodyPr wrap="square" lIns="91366" tIns="45680" rIns="91366" bIns="45680">
            <a:spAutoFit/>
          </a:bodyPr>
          <a:lstStyle/>
          <a:p>
            <a:pPr defTabSz="913304" eaLnBrk="0" hangingPunct="0"/>
            <a:r>
              <a:rPr lang="en-US" sz="784" dirty="0" smtClean="0">
                <a:gradFill>
                  <a:gsLst>
                    <a:gs pos="0">
                      <a:srgbClr val="FFFFFF"/>
                    </a:gs>
                    <a:gs pos="100000">
                      <a:srgbClr val="FFFFFF"/>
                    </a:gs>
                  </a:gsLst>
                  <a:lin ang="5400000" scaled="0"/>
                </a:gradFill>
                <a:cs typeface="Arial" charset="0"/>
              </a:rPr>
              <a:t>© 2014 Microsoft Corporation. All rights reserved. Microsoft, Windows, Windows Vista and other product names are or may be registered trademarks and/or trademarks in the U.S. and/or other countries.</a:t>
            </a:r>
          </a:p>
          <a:p>
            <a:pPr defTabSz="913304" eaLnBrk="0" hangingPunct="0"/>
            <a:r>
              <a:rPr lang="en-US" sz="784" dirty="0" smtClean="0">
                <a:gradFill>
                  <a:gsLst>
                    <a:gs pos="0">
                      <a:srgbClr val="FFFFFF"/>
                    </a:gs>
                    <a:gs pos="100000">
                      <a:srgbClr val="FFFFFF"/>
                    </a:gs>
                  </a:gsLst>
                  <a:lin ang="5400000" scaled="0"/>
                </a:gra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784" dirty="0">
              <a:gradFill>
                <a:gsLst>
                  <a:gs pos="0">
                    <a:srgbClr val="FFFFFF"/>
                  </a:gs>
                  <a:gs pos="100000">
                    <a:srgbClr val="FFFFFF"/>
                  </a:gs>
                </a:gsLst>
                <a:lin ang="5400000" scaled="0"/>
              </a:gradFill>
              <a:cs typeface="Arial" charset="0"/>
            </a:endParaRPr>
          </a:p>
        </p:txBody>
      </p:sp>
      <p:pic>
        <p:nvPicPr>
          <p:cNvPr id="4" name="Picture 3"/>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28840" y="2655147"/>
            <a:ext cx="5005707" cy="1084998"/>
          </a:xfrm>
          <a:prstGeom prst="rect">
            <a:avLst/>
          </a:prstGeom>
        </p:spPr>
      </p:pic>
    </p:spTree>
    <p:extLst>
      <p:ext uri="{BB962C8B-B14F-4D97-AF65-F5344CB8AC3E}">
        <p14:creationId xmlns:p14="http://schemas.microsoft.com/office/powerpoint/2010/main" val="3845043029"/>
      </p:ext>
    </p:extLst>
  </p:cSld>
  <p:clrMapOvr>
    <a:masterClrMapping/>
  </p:clrMapOvr>
  <p:transition>
    <p:fade/>
  </p:transition>
</p:sldLayout>
</file>

<file path=ppt/slideLayouts/slideLayout182.xml><?xml version="1.0" encoding="utf-8"?>
<p:sldLayout xmlns:a="http://schemas.openxmlformats.org/drawingml/2006/main" xmlns:r="http://schemas.openxmlformats.org/officeDocument/2006/relationships" xmlns:p="http://schemas.openxmlformats.org/presentationml/2006/main">
  <p:cSld name="5_PresentationTitle_Manufacturing1">
    <p:bg>
      <p:bgPr>
        <a:solidFill>
          <a:schemeClr val="bg1"/>
        </a:solidFill>
        <a:effectLst/>
      </p:bgPr>
    </p:bg>
    <p:spTree>
      <p:nvGrpSpPr>
        <p:cNvPr id="1" name=""/>
        <p:cNvGrpSpPr/>
        <p:nvPr/>
      </p:nvGrpSpPr>
      <p:grpSpPr>
        <a:xfrm>
          <a:off x="0" y="0"/>
          <a:ext cx="0" cy="0"/>
          <a:chOff x="0" y="0"/>
          <a:chExt cx="0" cy="0"/>
        </a:xfrm>
      </p:grpSpPr>
      <p:pic>
        <p:nvPicPr>
          <p:cNvPr id="10" name="Picture 9" descr="STB13_SolarFarm_02.png"/>
          <p:cNvPicPr>
            <a:picLocks noChangeAspect="1"/>
          </p:cNvPicPr>
          <p:nvPr/>
        </p:nvPicPr>
        <p:blipFill rotWithShape="1">
          <a:blip r:embed="rId4" cstate="email">
            <a:extLst>
              <a:ext uri="{28A0092B-C50C-407E-A947-70E740481C1C}">
                <a14:useLocalDpi xmlns:a14="http://schemas.microsoft.com/office/drawing/2010/main" val="0"/>
              </a:ext>
            </a:extLst>
          </a:blip>
          <a:srcRect/>
          <a:stretch/>
        </p:blipFill>
        <p:spPr>
          <a:xfrm>
            <a:off x="1" y="-1"/>
            <a:ext cx="12190413" cy="6858001"/>
          </a:xfrm>
          <a:prstGeom prst="rect">
            <a:avLst/>
          </a:prstGeom>
        </p:spPr>
      </p:pic>
      <p:graphicFrame>
        <p:nvGraphicFramePr>
          <p:cNvPr id="2" name="Object 1" hidden="1"/>
          <p:cNvGraphicFramePr>
            <a:graphicFrameLocks noChangeAspect="1"/>
          </p:cNvGraphicFramePr>
          <p:nvPr>
            <p:custDataLst>
              <p:tags r:id="rId2"/>
            </p:custDataLst>
            <p:extLst/>
          </p:nvPr>
        </p:nvGraphicFramePr>
        <p:xfrm>
          <a:off x="1559" y="1559"/>
          <a:ext cx="1555" cy="1556"/>
        </p:xfrm>
        <a:graphic>
          <a:graphicData uri="http://schemas.openxmlformats.org/presentationml/2006/ole">
            <mc:AlternateContent xmlns:mc="http://schemas.openxmlformats.org/markup-compatibility/2006">
              <mc:Choice xmlns:v="urn:schemas-microsoft-com:vml" Requires="v">
                <p:oleObj spid="_x0000_s34824" name="think-cell Slide" r:id="rId5" imgW="270" imgH="270" progId="TCLayout.ActiveDocument.1">
                  <p:embed/>
                </p:oleObj>
              </mc:Choice>
              <mc:Fallback>
                <p:oleObj name="think-cell Slide" r:id="rId5" imgW="270" imgH="270" progId="TCLayout.ActiveDocument.1">
                  <p:embed/>
                  <p:pic>
                    <p:nvPicPr>
                      <p:cNvPr id="0" name=""/>
                      <p:cNvPicPr/>
                      <p:nvPr/>
                    </p:nvPicPr>
                    <p:blipFill>
                      <a:blip r:embed="rId6"/>
                      <a:stretch>
                        <a:fillRect/>
                      </a:stretch>
                    </p:blipFill>
                    <p:spPr>
                      <a:xfrm>
                        <a:off x="1559" y="1559"/>
                        <a:ext cx="1555" cy="1556"/>
                      </a:xfrm>
                      <a:prstGeom prst="rect">
                        <a:avLst/>
                      </a:prstGeom>
                    </p:spPr>
                  </p:pic>
                </p:oleObj>
              </mc:Fallback>
            </mc:AlternateContent>
          </a:graphicData>
        </a:graphic>
      </p:graphicFrame>
      <p:sp>
        <p:nvSpPr>
          <p:cNvPr id="9" name="Rectangle 8"/>
          <p:cNvSpPr/>
          <p:nvPr/>
        </p:nvSpPr>
        <p:spPr bwMode="auto">
          <a:xfrm>
            <a:off x="0" y="548370"/>
            <a:ext cx="7956223" cy="3818020"/>
          </a:xfrm>
          <a:prstGeom prst="rect">
            <a:avLst/>
          </a:prstGeom>
          <a:solidFill>
            <a:schemeClr val="accent2">
              <a:alpha val="84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02" tIns="143362" rIns="179202" bIns="143362" numCol="1" spcCol="0" rtlCol="0" fromWordArt="0" anchor="t" anchorCtr="0" forceAA="0" compatLnSpc="1">
            <a:prstTxWarp prst="textNoShape">
              <a:avLst/>
            </a:prstTxWarp>
            <a:noAutofit/>
          </a:bodyPr>
          <a:lstStyle/>
          <a:p>
            <a:pPr algn="ctr" defTabSz="913636"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6" name="Title 1"/>
          <p:cNvSpPr>
            <a:spLocks noGrp="1"/>
          </p:cNvSpPr>
          <p:nvPr>
            <p:ph type="ctrTitle" hasCustomPrompt="1"/>
          </p:nvPr>
        </p:nvSpPr>
        <p:spPr>
          <a:xfrm>
            <a:off x="457201" y="699106"/>
            <a:ext cx="7272318" cy="1329595"/>
          </a:xfrm>
          <a:prstGeom prst="rect">
            <a:avLst/>
          </a:prstGeom>
        </p:spPr>
        <p:txBody>
          <a:bodyPr wrap="square" lIns="143407" tIns="0" rIns="143407" bIns="0">
            <a:spAutoFit/>
          </a:bodyPr>
          <a:lstStyle>
            <a:lvl1pPr>
              <a:lnSpc>
                <a:spcPct val="90000"/>
              </a:lnSpc>
              <a:spcBef>
                <a:spcPts val="0"/>
              </a:spcBef>
              <a:defRPr sz="4800" baseline="0">
                <a:solidFill>
                  <a:schemeClr val="bg1"/>
                </a:solidFill>
              </a:defRPr>
            </a:lvl1pPr>
          </a:lstStyle>
          <a:p>
            <a:r>
              <a:rPr lang="en-US" dirty="0" smtClean="0"/>
              <a:t>Headline here, second line here</a:t>
            </a:r>
            <a:endParaRPr lang="en-US" dirty="0"/>
          </a:p>
        </p:txBody>
      </p:sp>
      <p:sp>
        <p:nvSpPr>
          <p:cNvPr id="17" name="Subtitle 2"/>
          <p:cNvSpPr>
            <a:spLocks noGrp="1"/>
          </p:cNvSpPr>
          <p:nvPr>
            <p:ph type="subTitle" idx="1" hasCustomPrompt="1"/>
          </p:nvPr>
        </p:nvSpPr>
        <p:spPr>
          <a:xfrm>
            <a:off x="457201" y="3155392"/>
            <a:ext cx="6152293" cy="581698"/>
          </a:xfrm>
          <a:prstGeom prst="rect">
            <a:avLst/>
          </a:prstGeom>
        </p:spPr>
        <p:txBody>
          <a:bodyPr lIns="143407" tIns="0" rIns="143407" bIns="0"/>
          <a:lstStyle>
            <a:lvl1pPr marL="0" indent="0" algn="l">
              <a:lnSpc>
                <a:spcPct val="90000"/>
              </a:lnSpc>
              <a:spcBef>
                <a:spcPts val="0"/>
              </a:spcBef>
              <a:buNone/>
              <a:defRPr sz="2100">
                <a:solidFill>
                  <a:schemeClr val="bg1"/>
                </a:solidFill>
                <a:latin typeface="+mn-lt"/>
              </a:defRPr>
            </a:lvl1pPr>
            <a:lvl2pPr marL="447963" indent="0" algn="ctr">
              <a:buNone/>
              <a:defRPr>
                <a:solidFill>
                  <a:schemeClr val="tx1">
                    <a:tint val="75000"/>
                  </a:schemeClr>
                </a:solidFill>
              </a:defRPr>
            </a:lvl2pPr>
            <a:lvl3pPr marL="895928" indent="0" algn="ctr">
              <a:buNone/>
              <a:defRPr>
                <a:solidFill>
                  <a:schemeClr val="tx1">
                    <a:tint val="75000"/>
                  </a:schemeClr>
                </a:solidFill>
              </a:defRPr>
            </a:lvl3pPr>
            <a:lvl4pPr marL="1343892" indent="0" algn="ctr">
              <a:buNone/>
              <a:defRPr>
                <a:solidFill>
                  <a:schemeClr val="tx1">
                    <a:tint val="75000"/>
                  </a:schemeClr>
                </a:solidFill>
              </a:defRPr>
            </a:lvl4pPr>
            <a:lvl5pPr marL="1791858" indent="0" algn="ctr">
              <a:buNone/>
              <a:defRPr>
                <a:solidFill>
                  <a:schemeClr val="tx1">
                    <a:tint val="75000"/>
                  </a:schemeClr>
                </a:solidFill>
              </a:defRPr>
            </a:lvl5pPr>
            <a:lvl6pPr marL="2239821" indent="0" algn="ctr">
              <a:buNone/>
              <a:defRPr>
                <a:solidFill>
                  <a:schemeClr val="tx1">
                    <a:tint val="75000"/>
                  </a:schemeClr>
                </a:solidFill>
              </a:defRPr>
            </a:lvl6pPr>
            <a:lvl7pPr marL="2687785" indent="0" algn="ctr">
              <a:buNone/>
              <a:defRPr>
                <a:solidFill>
                  <a:schemeClr val="tx1">
                    <a:tint val="75000"/>
                  </a:schemeClr>
                </a:solidFill>
              </a:defRPr>
            </a:lvl7pPr>
            <a:lvl8pPr marL="3135749" indent="0" algn="ctr">
              <a:buNone/>
              <a:defRPr>
                <a:solidFill>
                  <a:schemeClr val="tx1">
                    <a:tint val="75000"/>
                  </a:schemeClr>
                </a:solidFill>
              </a:defRPr>
            </a:lvl8pPr>
            <a:lvl9pPr marL="3583712" indent="0" algn="ctr">
              <a:buNone/>
              <a:defRPr>
                <a:solidFill>
                  <a:schemeClr val="tx1">
                    <a:tint val="75000"/>
                  </a:schemeClr>
                </a:solidFill>
              </a:defRPr>
            </a:lvl9pPr>
          </a:lstStyle>
          <a:p>
            <a:r>
              <a:rPr lang="en-US" dirty="0" smtClean="0"/>
              <a:t>Speaker Name</a:t>
            </a:r>
            <a:br>
              <a:rPr lang="en-US" dirty="0" smtClean="0"/>
            </a:br>
            <a:r>
              <a:rPr lang="en-US" dirty="0" smtClean="0"/>
              <a:t>Date</a:t>
            </a:r>
          </a:p>
        </p:txBody>
      </p:sp>
      <p:sp>
        <p:nvSpPr>
          <p:cNvPr id="19" name="Text Placeholder 7"/>
          <p:cNvSpPr>
            <a:spLocks noGrp="1"/>
          </p:cNvSpPr>
          <p:nvPr>
            <p:ph type="body" sz="quarter" idx="10" hasCustomPrompt="1"/>
          </p:nvPr>
        </p:nvSpPr>
        <p:spPr>
          <a:xfrm>
            <a:off x="457581" y="2102567"/>
            <a:ext cx="7291254" cy="863867"/>
          </a:xfrm>
          <a:prstGeom prst="rect">
            <a:avLst/>
          </a:prstGeom>
        </p:spPr>
        <p:txBody>
          <a:bodyPr lIns="143407" tIns="0" rIns="143407" bIns="0">
            <a:normAutofit/>
          </a:bodyPr>
          <a:lstStyle>
            <a:lvl1pPr marL="0" indent="0">
              <a:lnSpc>
                <a:spcPct val="90000"/>
              </a:lnSpc>
              <a:spcBef>
                <a:spcPts val="0"/>
              </a:spcBef>
              <a:buNone/>
              <a:defRPr sz="2000" baseline="0">
                <a:solidFill>
                  <a:schemeClr val="bg1"/>
                </a:solidFill>
                <a:latin typeface="+mn-lt"/>
              </a:defRPr>
            </a:lvl1pPr>
            <a:lvl2pPr marL="335973" indent="0">
              <a:buNone/>
              <a:defRPr sz="1600">
                <a:solidFill>
                  <a:schemeClr val="bg1"/>
                </a:solidFill>
                <a:latin typeface="+mj-lt"/>
              </a:defRPr>
            </a:lvl2pPr>
            <a:lvl3pPr marL="559956" indent="0">
              <a:buNone/>
              <a:defRPr sz="1300">
                <a:solidFill>
                  <a:schemeClr val="bg1"/>
                </a:solidFill>
                <a:latin typeface="+mj-lt"/>
              </a:defRPr>
            </a:lvl3pPr>
            <a:lvl4pPr marL="783937" indent="0">
              <a:buNone/>
              <a:defRPr sz="1200">
                <a:solidFill>
                  <a:schemeClr val="bg1"/>
                </a:solidFill>
                <a:latin typeface="+mj-lt"/>
              </a:defRPr>
            </a:lvl4pPr>
            <a:lvl5pPr marL="1007919" indent="0">
              <a:buNone/>
              <a:defRPr sz="1200">
                <a:solidFill>
                  <a:schemeClr val="bg1"/>
                </a:solidFill>
                <a:latin typeface="+mj-lt"/>
              </a:defRPr>
            </a:lvl5pPr>
          </a:lstStyle>
          <a:p>
            <a:pPr lvl="0"/>
            <a:r>
              <a:rPr lang="en-US" dirty="0" smtClean="0"/>
              <a:t>Sub header here</a:t>
            </a:r>
            <a:endParaRPr lang="en-US" dirty="0"/>
          </a:p>
        </p:txBody>
      </p:sp>
      <p:pic>
        <p:nvPicPr>
          <p:cNvPr id="20" name="Picture 19"/>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10568143" y="6402581"/>
            <a:ext cx="1278487" cy="280187"/>
          </a:xfrm>
          <a:prstGeom prst="rect">
            <a:avLst/>
          </a:prstGeom>
        </p:spPr>
      </p:pic>
    </p:spTree>
    <p:extLst>
      <p:ext uri="{BB962C8B-B14F-4D97-AF65-F5344CB8AC3E}">
        <p14:creationId xmlns:p14="http://schemas.microsoft.com/office/powerpoint/2010/main" val="89321703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8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E5BA4DD9-779F-4175-911D-D85E4E6797CA}" type="datetimeFigureOut">
              <a:rPr lang="en-US" smtClean="0"/>
              <a:t>3/30/2015</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8C739191-626E-4EF3-B6C6-651953080A62}" type="slidenum">
              <a:rPr lang="en-US" smtClean="0"/>
              <a:t>‹#›</a:t>
            </a:fld>
            <a:endParaRPr lang="en-US"/>
          </a:p>
        </p:txBody>
      </p:sp>
    </p:spTree>
    <p:extLst>
      <p:ext uri="{BB962C8B-B14F-4D97-AF65-F5344CB8AC3E}">
        <p14:creationId xmlns:p14="http://schemas.microsoft.com/office/powerpoint/2010/main" val="507092760"/>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E5BA4DD9-779F-4175-911D-D85E4E6797CA}" type="datetimeFigureOut">
              <a:rPr lang="en-US" smtClean="0"/>
              <a:t>3/30/2015</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8C739191-626E-4EF3-B6C6-651953080A62}" type="slidenum">
              <a:rPr lang="en-US" smtClean="0"/>
              <a:t>‹#›</a:t>
            </a:fld>
            <a:endParaRPr lang="en-US"/>
          </a:p>
        </p:txBody>
      </p:sp>
    </p:spTree>
    <p:extLst>
      <p:ext uri="{BB962C8B-B14F-4D97-AF65-F5344CB8AC3E}">
        <p14:creationId xmlns:p14="http://schemas.microsoft.com/office/powerpoint/2010/main" val="35083134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Subtitle /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4800" y="228600"/>
            <a:ext cx="11582400" cy="863600"/>
          </a:xfrm>
        </p:spPr>
        <p:txBody>
          <a:bodyPr anchor="t" anchorCtr="0">
            <a:noAutofit/>
          </a:bodyPr>
          <a:lstStyle>
            <a:lvl1pPr>
              <a:defRPr sz="5333" cap="none" spc="-133" baseline="0">
                <a:solidFill>
                  <a:schemeClr val="accent1"/>
                </a:solidFill>
                <a:latin typeface="Segoe UI Light"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295400"/>
            <a:ext cx="11582400" cy="5242560"/>
          </a:xfrm>
        </p:spPr>
        <p:txBody>
          <a:bodyPr/>
          <a:lstStyle>
            <a:lvl1pPr marL="454059" indent="-454059">
              <a:spcBef>
                <a:spcPts val="1867"/>
              </a:spcBef>
              <a:spcAft>
                <a:spcPts val="1067"/>
              </a:spcAft>
              <a:defRPr/>
            </a:lvl1pPr>
            <a:lvl2pPr>
              <a:spcBef>
                <a:spcPts val="0"/>
              </a:spcBef>
              <a:spcAft>
                <a:spcPts val="667"/>
              </a:spcAft>
              <a:defRPr/>
            </a:lvl2pPr>
          </a:lstStyle>
          <a:p>
            <a:pPr lvl="0"/>
            <a:r>
              <a:rPr lang="en-US" dirty="0" smtClean="0"/>
              <a:t>Click to edit Master text styles</a:t>
            </a:r>
          </a:p>
          <a:p>
            <a:pPr lvl="1"/>
            <a:r>
              <a:rPr lang="en-US" dirty="0" smtClean="0"/>
              <a:t>Second level</a:t>
            </a:r>
          </a:p>
        </p:txBody>
      </p:sp>
      <p:sp>
        <p:nvSpPr>
          <p:cNvPr id="4" name="Date Placeholder 3"/>
          <p:cNvSpPr>
            <a:spLocks noGrp="1"/>
          </p:cNvSpPr>
          <p:nvPr>
            <p:ph type="dt" sz="half" idx="10"/>
          </p:nvPr>
        </p:nvSpPr>
        <p:spPr>
          <a:xfrm>
            <a:off x="101600" y="6586972"/>
            <a:ext cx="1016000" cy="219456"/>
          </a:xfrm>
          <a:prstGeom prst="rect">
            <a:avLst/>
          </a:prstGeom>
        </p:spPr>
        <p:txBody>
          <a:bodyPr/>
          <a:lstStyle/>
          <a:p>
            <a:pPr defTabSz="1212466"/>
            <a:fld id="{D8556E56-BCD3-4981-BA98-3AB9C4EF7216}" type="datetimeFigureOut">
              <a:rPr lang="en-US" smtClean="0">
                <a:solidFill>
                  <a:srgbClr val="292929"/>
                </a:solidFill>
              </a:rPr>
              <a:pPr defTabSz="1212466"/>
              <a:t>3/24/2015</a:t>
            </a:fld>
            <a:endParaRPr lang="en-US" dirty="0">
              <a:solidFill>
                <a:srgbClr val="292929"/>
              </a:solidFill>
            </a:endParaRPr>
          </a:p>
        </p:txBody>
      </p:sp>
      <p:sp>
        <p:nvSpPr>
          <p:cNvPr id="5" name="Footer Placeholder 4"/>
          <p:cNvSpPr>
            <a:spLocks noGrp="1"/>
          </p:cNvSpPr>
          <p:nvPr>
            <p:ph type="ftr" sz="quarter" idx="11"/>
          </p:nvPr>
        </p:nvSpPr>
        <p:spPr>
          <a:xfrm>
            <a:off x="1219200" y="6586972"/>
            <a:ext cx="9753600" cy="219456"/>
          </a:xfrm>
          <a:prstGeom prst="rect">
            <a:avLst/>
          </a:prstGeom>
        </p:spPr>
        <p:txBody>
          <a:bodyPr/>
          <a:lstStyle/>
          <a:p>
            <a:pPr defTabSz="1212466"/>
            <a:endParaRPr lang="en-US" dirty="0">
              <a:solidFill>
                <a:srgbClr val="292929"/>
              </a:solidFill>
            </a:endParaRPr>
          </a:p>
        </p:txBody>
      </p:sp>
      <p:sp>
        <p:nvSpPr>
          <p:cNvPr id="6" name="Slide Number Placeholder 5"/>
          <p:cNvSpPr>
            <a:spLocks noGrp="1"/>
          </p:cNvSpPr>
          <p:nvPr>
            <p:ph type="sldNum" sz="quarter" idx="12"/>
          </p:nvPr>
        </p:nvSpPr>
        <p:spPr>
          <a:xfrm>
            <a:off x="11074400" y="6586972"/>
            <a:ext cx="1016000" cy="219456"/>
          </a:xfrm>
          <a:prstGeom prst="rect">
            <a:avLst/>
          </a:prstGeom>
        </p:spPr>
        <p:txBody>
          <a:bodyPr/>
          <a:lstStyle/>
          <a:p>
            <a:pPr defTabSz="1212466"/>
            <a:fld id="{701EF8F4-3127-4F0B-9FA1-9C31610D72B1}" type="slidenum">
              <a:rPr lang="en-US" smtClean="0">
                <a:solidFill>
                  <a:srgbClr val="292929"/>
                </a:solidFill>
              </a:rPr>
              <a:pPr defTabSz="1212466"/>
              <a:t>‹#›</a:t>
            </a:fld>
            <a:endParaRPr lang="en-US" dirty="0">
              <a:solidFill>
                <a:srgbClr val="292929"/>
              </a:solidFill>
            </a:endParaRPr>
          </a:p>
        </p:txBody>
      </p:sp>
    </p:spTree>
    <p:extLst>
      <p:ext uri="{BB962C8B-B14F-4D97-AF65-F5344CB8AC3E}">
        <p14:creationId xmlns:p14="http://schemas.microsoft.com/office/powerpoint/2010/main" val="1183059120"/>
      </p:ext>
    </p:extLst>
  </p:cSld>
  <p:clrMapOvr>
    <a:masterClrMapping/>
  </p:clrMapOvr>
  <p:transition spd="slow">
    <p:push/>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20" name="Picture 19"/>
          <p:cNvPicPr>
            <a:picLocks noChangeAspect="1"/>
          </p:cNvPicPr>
          <p:nvPr userDrawn="1"/>
        </p:nvPicPr>
        <p:blipFill rotWithShape="1">
          <a:blip r:embed="rId4" cstate="print">
            <a:extLst>
              <a:ext uri="{28A0092B-C50C-407E-A947-70E740481C1C}">
                <a14:useLocalDpi xmlns:a14="http://schemas.microsoft.com/office/drawing/2010/main" val="0"/>
              </a:ext>
            </a:extLst>
          </a:blip>
          <a:srcRect r="4308" b="28230"/>
          <a:stretch/>
        </p:blipFill>
        <p:spPr>
          <a:xfrm>
            <a:off x="0" y="0"/>
            <a:ext cx="12192000" cy="6858000"/>
          </a:xfrm>
          <a:prstGeom prst="rect">
            <a:avLst/>
          </a:prstGeom>
        </p:spPr>
      </p:pic>
      <p:sp>
        <p:nvSpPr>
          <p:cNvPr id="21" name="Rectangle 20"/>
          <p:cNvSpPr/>
          <p:nvPr userDrawn="1"/>
        </p:nvSpPr>
        <p:spPr>
          <a:xfrm>
            <a:off x="0" y="0"/>
            <a:ext cx="12192000" cy="6858000"/>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2466"/>
            <a:endParaRPr lang="en-US" sz="2400" dirty="0">
              <a:solidFill>
                <a:srgbClr val="FFFFFF"/>
              </a:solidFill>
            </a:endParaRPr>
          </a:p>
        </p:txBody>
      </p:sp>
      <p:sp>
        <p:nvSpPr>
          <p:cNvPr id="7" name="Rectangle 6"/>
          <p:cNvSpPr/>
          <p:nvPr userDrawn="1">
            <p:custDataLst>
              <p:tags r:id="rId1"/>
            </p:custDataLst>
          </p:nvPr>
        </p:nvSpPr>
        <p:spPr>
          <a:xfrm>
            <a:off x="1930399" y="381000"/>
            <a:ext cx="3048000" cy="1524000"/>
          </a:xfrm>
          <a:prstGeom prst="rect">
            <a:avLst/>
          </a:prstGeom>
          <a:solidFill>
            <a:srgbClr val="0072C6"/>
          </a:solidFill>
          <a:ln>
            <a:noFill/>
          </a:ln>
        </p:spPr>
        <p:style>
          <a:lnRef idx="2">
            <a:schemeClr val="accent1">
              <a:shade val="50000"/>
            </a:schemeClr>
          </a:lnRef>
          <a:fillRef idx="1">
            <a:schemeClr val="accent1"/>
          </a:fillRef>
          <a:effectRef idx="0">
            <a:schemeClr val="accent1"/>
          </a:effectRef>
          <a:fontRef idx="minor">
            <a:schemeClr val="lt1"/>
          </a:fontRef>
        </p:style>
        <p:txBody>
          <a:bodyPr lIns="121653" tIns="60827" rIns="121653" bIns="60827" rtlCol="0" anchor="ctr"/>
          <a:lstStyle/>
          <a:p>
            <a:pPr algn="ctr" defTabSz="1212466"/>
            <a:endParaRPr lang="en-US" sz="2400" dirty="0">
              <a:solidFill>
                <a:srgbClr val="FFFFFF"/>
              </a:solidFill>
            </a:endParaRPr>
          </a:p>
        </p:txBody>
      </p:sp>
      <p:pic>
        <p:nvPicPr>
          <p:cNvPr id="2" name="Picture 1"/>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244991" y="584200"/>
            <a:ext cx="2418815" cy="907056"/>
          </a:xfrm>
          <a:prstGeom prst="rect">
            <a:avLst/>
          </a:prstGeom>
        </p:spPr>
      </p:pic>
      <p:sp>
        <p:nvSpPr>
          <p:cNvPr id="15" name="Rectangle 14"/>
          <p:cNvSpPr/>
          <p:nvPr userDrawn="1">
            <p:custDataLst>
              <p:tags r:id="rId2"/>
            </p:custDataLst>
          </p:nvPr>
        </p:nvSpPr>
        <p:spPr>
          <a:xfrm>
            <a:off x="406400" y="381000"/>
            <a:ext cx="1524000" cy="1527949"/>
          </a:xfrm>
          <a:prstGeom prst="rect">
            <a:avLst/>
          </a:prstGeom>
          <a:solidFill>
            <a:srgbClr val="00BCF2"/>
          </a:solidFill>
          <a:ln>
            <a:noFill/>
          </a:ln>
        </p:spPr>
        <p:style>
          <a:lnRef idx="2">
            <a:schemeClr val="accent1">
              <a:shade val="50000"/>
            </a:schemeClr>
          </a:lnRef>
          <a:fillRef idx="1">
            <a:schemeClr val="accent1"/>
          </a:fillRef>
          <a:effectRef idx="0">
            <a:schemeClr val="accent1"/>
          </a:effectRef>
          <a:fontRef idx="minor">
            <a:schemeClr val="lt1"/>
          </a:fontRef>
        </p:style>
        <p:txBody>
          <a:bodyPr lIns="121653" tIns="60827" rIns="121653" bIns="60827" rtlCol="0" anchor="ctr"/>
          <a:lstStyle/>
          <a:p>
            <a:pPr algn="ctr" defTabSz="1212466"/>
            <a:endParaRPr lang="en-US" sz="2400" dirty="0">
              <a:solidFill>
                <a:srgbClr val="000000"/>
              </a:solidFill>
            </a:endParaRPr>
          </a:p>
        </p:txBody>
      </p:sp>
      <p:pic>
        <p:nvPicPr>
          <p:cNvPr id="17" name="Picture 16"/>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660400" y="794213"/>
            <a:ext cx="1016000" cy="697044"/>
          </a:xfrm>
          <a:prstGeom prst="rect">
            <a:avLst/>
          </a:prstGeom>
        </p:spPr>
      </p:pic>
      <p:pic>
        <p:nvPicPr>
          <p:cNvPr id="22" name="Picture 21"/>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0464800" y="298097"/>
            <a:ext cx="1515880" cy="557607"/>
          </a:xfrm>
          <a:prstGeom prst="rect">
            <a:avLst/>
          </a:prstGeom>
        </p:spPr>
      </p:pic>
      <p:sp>
        <p:nvSpPr>
          <p:cNvPr id="24" name="TextBox 23"/>
          <p:cNvSpPr txBox="1"/>
          <p:nvPr userDrawn="1"/>
        </p:nvSpPr>
        <p:spPr>
          <a:xfrm>
            <a:off x="406400" y="4241800"/>
            <a:ext cx="1219200" cy="1219200"/>
          </a:xfrm>
          <a:prstGeom prst="rect">
            <a:avLst/>
          </a:prstGeom>
        </p:spPr>
        <p:txBody>
          <a:bodyPr vert="horz" wrap="none" lIns="121521" tIns="0" rIns="121521" bIns="60755" rtlCol="0" anchor="t" anchorCtr="0">
            <a:normAutofit/>
          </a:bodyPr>
          <a:lstStyle/>
          <a:p>
            <a:pPr defTabSz="1212466"/>
            <a:r>
              <a:rPr lang="en-US" sz="2400" b="1" dirty="0">
                <a:solidFill>
                  <a:srgbClr val="292929">
                    <a:lumMod val="90000"/>
                    <a:lumOff val="10000"/>
                  </a:srgbClr>
                </a:solidFill>
                <a:latin typeface="Segoe UI" pitchFamily="34" charset="0"/>
                <a:ea typeface="Segoe UI" pitchFamily="34" charset="0"/>
                <a:cs typeface="Segoe UI" pitchFamily="34" charset="0"/>
              </a:rPr>
              <a:t>Name</a:t>
            </a:r>
          </a:p>
          <a:p>
            <a:pPr defTabSz="1212466"/>
            <a:r>
              <a:rPr lang="en-US" sz="2400" dirty="0">
                <a:solidFill>
                  <a:srgbClr val="292929">
                    <a:lumMod val="75000"/>
                    <a:lumOff val="25000"/>
                  </a:srgbClr>
                </a:solidFill>
                <a:latin typeface="Segoe UI" pitchFamily="34" charset="0"/>
                <a:ea typeface="Segoe UI" pitchFamily="34" charset="0"/>
                <a:cs typeface="Segoe UI" pitchFamily="34" charset="0"/>
              </a:rPr>
              <a:t>Title</a:t>
            </a:r>
          </a:p>
          <a:p>
            <a:pPr defTabSz="1212466"/>
            <a:r>
              <a:rPr lang="en-US" sz="2400" dirty="0">
                <a:solidFill>
                  <a:srgbClr val="292929">
                    <a:lumMod val="75000"/>
                    <a:lumOff val="25000"/>
                  </a:srgbClr>
                </a:solidFill>
                <a:latin typeface="Segoe UI" pitchFamily="34" charset="0"/>
                <a:ea typeface="Segoe UI" pitchFamily="34" charset="0"/>
                <a:cs typeface="Segoe UI" pitchFamily="34" charset="0"/>
              </a:rPr>
              <a:t>Microsoft Corporation</a:t>
            </a:r>
          </a:p>
        </p:txBody>
      </p:sp>
      <p:sp>
        <p:nvSpPr>
          <p:cNvPr id="4" name="Text Placeholder 3"/>
          <p:cNvSpPr>
            <a:spLocks noGrp="1"/>
          </p:cNvSpPr>
          <p:nvPr>
            <p:ph type="body" sz="quarter" idx="10"/>
          </p:nvPr>
        </p:nvSpPr>
        <p:spPr>
          <a:xfrm>
            <a:off x="406400" y="2209800"/>
            <a:ext cx="5384800" cy="1727200"/>
          </a:xfrm>
        </p:spPr>
        <p:txBody>
          <a:bodyPr>
            <a:noAutofit/>
          </a:bodyPr>
          <a:lstStyle>
            <a:lvl1pPr marL="0" indent="0">
              <a:buNone/>
              <a:defRPr sz="5333" spc="-133" baseline="0">
                <a:solidFill>
                  <a:schemeClr val="accent1"/>
                </a:solidFill>
                <a:latin typeface="Segoe UI Light" pitchFamily="34" charset="0"/>
              </a:defRPr>
            </a:lvl1pPr>
            <a:lvl2pPr>
              <a:defRPr>
                <a:latin typeface="Segoe UI Light" pitchFamily="34" charset="0"/>
              </a:defRPr>
            </a:lvl2pPr>
            <a:lvl3pPr>
              <a:defRPr>
                <a:latin typeface="Segoe UI Light" pitchFamily="34" charset="0"/>
              </a:defRPr>
            </a:lvl3pPr>
            <a:lvl4pPr>
              <a:defRPr>
                <a:latin typeface="Segoe UI Light" pitchFamily="34" charset="0"/>
              </a:defRPr>
            </a:lvl4pPr>
            <a:lvl5pPr>
              <a:defRPr>
                <a:latin typeface="Segoe UI Light" pitchFamily="34" charset="0"/>
              </a:defRPr>
            </a:lvl5pPr>
          </a:lstStyle>
          <a:p>
            <a:pPr lvl="0"/>
            <a:r>
              <a:rPr lang="en-US" dirty="0" smtClean="0"/>
              <a:t>Click to edit Master text styles</a:t>
            </a:r>
          </a:p>
        </p:txBody>
      </p:sp>
    </p:spTree>
    <p:extLst>
      <p:ext uri="{BB962C8B-B14F-4D97-AF65-F5344CB8AC3E}">
        <p14:creationId xmlns:p14="http://schemas.microsoft.com/office/powerpoint/2010/main" val="2356785886"/>
      </p:ext>
    </p:extLst>
  </p:cSld>
  <p:clrMapOvr>
    <a:masterClrMapping/>
  </p:clrMapOvr>
  <p:transition spd="slow">
    <p:push/>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4800" y="228600"/>
            <a:ext cx="11582400" cy="863600"/>
          </a:xfrm>
        </p:spPr>
        <p:txBody>
          <a:bodyPr anchor="t" anchorCtr="0">
            <a:noAutofit/>
          </a:bodyPr>
          <a:lstStyle>
            <a:lvl1pPr>
              <a:defRPr sz="5333" cap="none" spc="-133" baseline="0">
                <a:solidFill>
                  <a:schemeClr val="accent1"/>
                </a:solidFill>
                <a:latin typeface="Segoe UI Light" pitchFamily="34" charset="0"/>
              </a:defRPr>
            </a:lvl1pPr>
          </a:lstStyle>
          <a:p>
            <a:r>
              <a:rPr lang="en-US" dirty="0" smtClean="0"/>
              <a:t>Click To Edit Master Title Style</a:t>
            </a:r>
            <a:endParaRPr lang="en-US" dirty="0"/>
          </a:p>
        </p:txBody>
      </p:sp>
      <p:sp>
        <p:nvSpPr>
          <p:cNvPr id="4" name="Date Placeholder 3"/>
          <p:cNvSpPr>
            <a:spLocks noGrp="1"/>
          </p:cNvSpPr>
          <p:nvPr>
            <p:ph type="dt" sz="half" idx="10"/>
          </p:nvPr>
        </p:nvSpPr>
        <p:spPr>
          <a:xfrm>
            <a:off x="101600" y="6586972"/>
            <a:ext cx="1016000" cy="219456"/>
          </a:xfrm>
          <a:prstGeom prst="rect">
            <a:avLst/>
          </a:prstGeom>
        </p:spPr>
        <p:txBody>
          <a:bodyPr/>
          <a:lstStyle/>
          <a:p>
            <a:pPr defTabSz="1212466"/>
            <a:fld id="{D8556E56-BCD3-4981-BA98-3AB9C4EF7216}" type="datetimeFigureOut">
              <a:rPr lang="en-US" smtClean="0">
                <a:solidFill>
                  <a:srgbClr val="292929"/>
                </a:solidFill>
              </a:rPr>
              <a:pPr defTabSz="1212466"/>
              <a:t>3/24/2015</a:t>
            </a:fld>
            <a:endParaRPr lang="en-US" dirty="0">
              <a:solidFill>
                <a:srgbClr val="292929"/>
              </a:solidFill>
            </a:endParaRPr>
          </a:p>
        </p:txBody>
      </p:sp>
      <p:sp>
        <p:nvSpPr>
          <p:cNvPr id="5" name="Footer Placeholder 4"/>
          <p:cNvSpPr>
            <a:spLocks noGrp="1"/>
          </p:cNvSpPr>
          <p:nvPr>
            <p:ph type="ftr" sz="quarter" idx="11"/>
          </p:nvPr>
        </p:nvSpPr>
        <p:spPr>
          <a:xfrm>
            <a:off x="1219200" y="6586972"/>
            <a:ext cx="9753600" cy="219456"/>
          </a:xfrm>
          <a:prstGeom prst="rect">
            <a:avLst/>
          </a:prstGeom>
        </p:spPr>
        <p:txBody>
          <a:bodyPr/>
          <a:lstStyle/>
          <a:p>
            <a:pPr defTabSz="1212466"/>
            <a:endParaRPr lang="en-US" dirty="0">
              <a:solidFill>
                <a:srgbClr val="292929"/>
              </a:solidFill>
            </a:endParaRPr>
          </a:p>
        </p:txBody>
      </p:sp>
      <p:sp>
        <p:nvSpPr>
          <p:cNvPr id="6" name="Slide Number Placeholder 5"/>
          <p:cNvSpPr>
            <a:spLocks noGrp="1"/>
          </p:cNvSpPr>
          <p:nvPr>
            <p:ph type="sldNum" sz="quarter" idx="12"/>
          </p:nvPr>
        </p:nvSpPr>
        <p:spPr>
          <a:xfrm>
            <a:off x="11074400" y="6586972"/>
            <a:ext cx="1016000" cy="219456"/>
          </a:xfrm>
          <a:prstGeom prst="rect">
            <a:avLst/>
          </a:prstGeom>
        </p:spPr>
        <p:txBody>
          <a:bodyPr/>
          <a:lstStyle/>
          <a:p>
            <a:pPr defTabSz="1212466"/>
            <a:fld id="{701EF8F4-3127-4F0B-9FA1-9C31610D72B1}" type="slidenum">
              <a:rPr lang="en-US" smtClean="0">
                <a:solidFill>
                  <a:srgbClr val="292929"/>
                </a:solidFill>
              </a:rPr>
              <a:pPr defTabSz="1212466"/>
              <a:t>‹#›</a:t>
            </a:fld>
            <a:endParaRPr lang="en-US" dirty="0">
              <a:solidFill>
                <a:srgbClr val="292929"/>
              </a:solidFill>
            </a:endParaRPr>
          </a:p>
        </p:txBody>
      </p:sp>
    </p:spTree>
    <p:extLst>
      <p:ext uri="{BB962C8B-B14F-4D97-AF65-F5344CB8AC3E}">
        <p14:creationId xmlns:p14="http://schemas.microsoft.com/office/powerpoint/2010/main" val="1365614803"/>
      </p:ext>
    </p:extLst>
  </p:cSld>
  <p:clrMapOvr>
    <a:masterClrMapping/>
  </p:clrMapOvr>
  <p:transition spd="slow">
    <p:push/>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Key Topic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4800" y="228600"/>
            <a:ext cx="11582400" cy="863600"/>
          </a:xfrm>
        </p:spPr>
        <p:txBody>
          <a:bodyPr anchor="t" anchorCtr="0">
            <a:noAutofit/>
          </a:bodyPr>
          <a:lstStyle>
            <a:lvl1pPr>
              <a:defRPr lang="en-US" sz="5333" kern="1200" cap="none" spc="-133" baseline="0" dirty="0" smtClean="0">
                <a:solidFill>
                  <a:schemeClr val="accent1"/>
                </a:solidFill>
                <a:latin typeface="Segoe UI Light" pitchFamily="34" charset="0"/>
                <a:ea typeface="Segoe UI" pitchFamily="34" charset="0"/>
                <a:cs typeface="Segoe UI"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295400"/>
            <a:ext cx="11582400" cy="5242560"/>
          </a:xfrm>
        </p:spPr>
        <p:txBody>
          <a:bodyPr/>
          <a:lstStyle>
            <a:lvl1pPr marL="0" indent="0">
              <a:spcBef>
                <a:spcPts val="0"/>
              </a:spcBef>
              <a:spcAft>
                <a:spcPts val="800"/>
              </a:spcAft>
              <a:buNone/>
              <a:defRPr>
                <a:solidFill>
                  <a:schemeClr val="tx2"/>
                </a:solidFill>
              </a:defRPr>
            </a:lvl1pPr>
            <a:lvl2pPr marL="0" indent="0">
              <a:spcBef>
                <a:spcPts val="0"/>
              </a:spcBef>
              <a:spcAft>
                <a:spcPts val="800"/>
              </a:spcAft>
              <a:buNone/>
              <a:defRPr sz="1867">
                <a:solidFill>
                  <a:schemeClr val="tx1">
                    <a:lumMod val="50000"/>
                    <a:lumOff val="50000"/>
                  </a:schemeClr>
                </a:solidFill>
              </a:defRPr>
            </a:lvl2pPr>
          </a:lstStyle>
          <a:p>
            <a:pPr lvl="0"/>
            <a:r>
              <a:rPr lang="en-US" dirty="0" smtClean="0"/>
              <a:t>Click to edit Master text styles</a:t>
            </a:r>
          </a:p>
          <a:p>
            <a:pPr lvl="1"/>
            <a:r>
              <a:rPr lang="en-US" dirty="0" smtClean="0"/>
              <a:t>Second level</a:t>
            </a:r>
          </a:p>
        </p:txBody>
      </p:sp>
      <p:sp>
        <p:nvSpPr>
          <p:cNvPr id="4" name="Date Placeholder 3"/>
          <p:cNvSpPr>
            <a:spLocks noGrp="1"/>
          </p:cNvSpPr>
          <p:nvPr>
            <p:ph type="dt" sz="half" idx="10"/>
          </p:nvPr>
        </p:nvSpPr>
        <p:spPr>
          <a:xfrm>
            <a:off x="101600" y="6586972"/>
            <a:ext cx="1016000" cy="219456"/>
          </a:xfrm>
          <a:prstGeom prst="rect">
            <a:avLst/>
          </a:prstGeom>
        </p:spPr>
        <p:txBody>
          <a:bodyPr/>
          <a:lstStyle/>
          <a:p>
            <a:pPr defTabSz="1212466"/>
            <a:fld id="{D8556E56-BCD3-4981-BA98-3AB9C4EF7216}" type="datetimeFigureOut">
              <a:rPr lang="en-US" smtClean="0">
                <a:solidFill>
                  <a:srgbClr val="292929"/>
                </a:solidFill>
              </a:rPr>
              <a:pPr defTabSz="1212466"/>
              <a:t>3/24/2015</a:t>
            </a:fld>
            <a:endParaRPr lang="en-US" dirty="0">
              <a:solidFill>
                <a:srgbClr val="292929"/>
              </a:solidFill>
            </a:endParaRPr>
          </a:p>
        </p:txBody>
      </p:sp>
      <p:sp>
        <p:nvSpPr>
          <p:cNvPr id="5" name="Footer Placeholder 4"/>
          <p:cNvSpPr>
            <a:spLocks noGrp="1"/>
          </p:cNvSpPr>
          <p:nvPr>
            <p:ph type="ftr" sz="quarter" idx="11"/>
          </p:nvPr>
        </p:nvSpPr>
        <p:spPr>
          <a:xfrm>
            <a:off x="1219200" y="6586972"/>
            <a:ext cx="9753600" cy="219456"/>
          </a:xfrm>
          <a:prstGeom prst="rect">
            <a:avLst/>
          </a:prstGeom>
        </p:spPr>
        <p:txBody>
          <a:bodyPr/>
          <a:lstStyle/>
          <a:p>
            <a:pPr defTabSz="1212466"/>
            <a:endParaRPr lang="en-US" dirty="0">
              <a:solidFill>
                <a:srgbClr val="292929"/>
              </a:solidFill>
            </a:endParaRPr>
          </a:p>
        </p:txBody>
      </p:sp>
      <p:sp>
        <p:nvSpPr>
          <p:cNvPr id="6" name="Slide Number Placeholder 5"/>
          <p:cNvSpPr>
            <a:spLocks noGrp="1"/>
          </p:cNvSpPr>
          <p:nvPr>
            <p:ph type="sldNum" sz="quarter" idx="12"/>
          </p:nvPr>
        </p:nvSpPr>
        <p:spPr>
          <a:xfrm>
            <a:off x="11074400" y="6586972"/>
            <a:ext cx="1016000" cy="219456"/>
          </a:xfrm>
          <a:prstGeom prst="rect">
            <a:avLst/>
          </a:prstGeom>
        </p:spPr>
        <p:txBody>
          <a:bodyPr/>
          <a:lstStyle/>
          <a:p>
            <a:pPr defTabSz="1212466"/>
            <a:fld id="{701EF8F4-3127-4F0B-9FA1-9C31610D72B1}" type="slidenum">
              <a:rPr lang="en-US" smtClean="0">
                <a:solidFill>
                  <a:srgbClr val="292929"/>
                </a:solidFill>
              </a:rPr>
              <a:pPr defTabSz="1212466"/>
              <a:t>‹#›</a:t>
            </a:fld>
            <a:endParaRPr lang="en-US" dirty="0">
              <a:solidFill>
                <a:srgbClr val="292929"/>
              </a:solidFill>
            </a:endParaRPr>
          </a:p>
        </p:txBody>
      </p:sp>
    </p:spTree>
    <p:extLst>
      <p:ext uri="{BB962C8B-B14F-4D97-AF65-F5344CB8AC3E}">
        <p14:creationId xmlns:p14="http://schemas.microsoft.com/office/powerpoint/2010/main" val="83234847"/>
      </p:ext>
    </p:extLst>
  </p:cSld>
  <p:clrMapOvr>
    <a:masterClrMapping/>
  </p:clrMapOvr>
  <p:transition spd="slow">
    <p:push/>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ubtitle/ Title / 2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4800" y="177801"/>
            <a:ext cx="11582400" cy="376369"/>
          </a:xfrm>
        </p:spPr>
        <p:txBody>
          <a:bodyPr bIns="0" anchor="t" anchorCtr="0">
            <a:noAutofit/>
          </a:bodyPr>
          <a:lstStyle>
            <a:lvl1pPr>
              <a:defRPr sz="2400" spc="-93" baseline="0">
                <a:solidFill>
                  <a:schemeClr val="bg1">
                    <a:lumMod val="65000"/>
                  </a:schemeClr>
                </a:solidFill>
                <a:latin typeface="Segoe UI Semibold"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498600"/>
            <a:ext cx="5689600" cy="5039360"/>
          </a:xfrm>
        </p:spPr>
        <p:txBody>
          <a:bodyPr>
            <a:normAutofit/>
          </a:bodyPr>
          <a:lstStyle>
            <a:lvl1pPr marL="308336" indent="-308336">
              <a:spcBef>
                <a:spcPts val="1867"/>
              </a:spcBef>
              <a:spcAft>
                <a:spcPts val="1067"/>
              </a:spcAft>
              <a:buSzPct val="75000"/>
              <a:buFontTx/>
              <a:buBlip>
                <a:blip r:embed="rId2"/>
              </a:buBlip>
              <a:defRPr sz="2667">
                <a:latin typeface="Segoe UI" pitchFamily="34" charset="0"/>
                <a:ea typeface="Segoe UI" pitchFamily="34" charset="0"/>
                <a:cs typeface="Segoe UI" pitchFamily="34" charset="0"/>
              </a:defRPr>
            </a:lvl1pPr>
            <a:lvl2pPr marL="916569" indent="-310450">
              <a:spcBef>
                <a:spcPts val="0"/>
              </a:spcBef>
              <a:spcAft>
                <a:spcPts val="667"/>
              </a:spcAft>
              <a:buSzPct val="75000"/>
              <a:buFontTx/>
              <a:buBlip>
                <a:blip r:embed="rId2"/>
              </a:buBlip>
              <a:defRPr sz="2667">
                <a:latin typeface="Segoe UI" pitchFamily="34" charset="0"/>
                <a:ea typeface="Segoe UI" pitchFamily="34" charset="0"/>
                <a:cs typeface="Segoe UI" pitchFamily="34" charset="0"/>
              </a:defRPr>
            </a:lvl2pPr>
          </a:lstStyle>
          <a:p>
            <a:pPr lvl="0"/>
            <a:r>
              <a:rPr lang="en-US" dirty="0" smtClean="0"/>
              <a:t>Click to edit Master text styles</a:t>
            </a:r>
          </a:p>
          <a:p>
            <a:pPr lvl="1"/>
            <a:r>
              <a:rPr lang="en-US" dirty="0" smtClean="0"/>
              <a:t>Second level</a:t>
            </a:r>
          </a:p>
        </p:txBody>
      </p:sp>
      <p:sp>
        <p:nvSpPr>
          <p:cNvPr id="4" name="Date Placeholder 3"/>
          <p:cNvSpPr>
            <a:spLocks noGrp="1"/>
          </p:cNvSpPr>
          <p:nvPr>
            <p:ph type="dt" sz="half" idx="10"/>
          </p:nvPr>
        </p:nvSpPr>
        <p:spPr>
          <a:xfrm>
            <a:off x="101600" y="6586972"/>
            <a:ext cx="1016000" cy="219456"/>
          </a:xfrm>
          <a:prstGeom prst="rect">
            <a:avLst/>
          </a:prstGeom>
        </p:spPr>
        <p:txBody>
          <a:bodyPr/>
          <a:lstStyle/>
          <a:p>
            <a:pPr defTabSz="1212466"/>
            <a:fld id="{D8556E56-BCD3-4981-BA98-3AB9C4EF7216}" type="datetimeFigureOut">
              <a:rPr lang="en-US" smtClean="0">
                <a:solidFill>
                  <a:srgbClr val="292929"/>
                </a:solidFill>
              </a:rPr>
              <a:pPr defTabSz="1212466"/>
              <a:t>3/24/2015</a:t>
            </a:fld>
            <a:endParaRPr lang="en-US" dirty="0">
              <a:solidFill>
                <a:srgbClr val="292929"/>
              </a:solidFill>
            </a:endParaRPr>
          </a:p>
        </p:txBody>
      </p:sp>
      <p:sp>
        <p:nvSpPr>
          <p:cNvPr id="5" name="Footer Placeholder 4"/>
          <p:cNvSpPr>
            <a:spLocks noGrp="1"/>
          </p:cNvSpPr>
          <p:nvPr>
            <p:ph type="ftr" sz="quarter" idx="11"/>
          </p:nvPr>
        </p:nvSpPr>
        <p:spPr>
          <a:xfrm>
            <a:off x="1219200" y="6586972"/>
            <a:ext cx="9753600" cy="219456"/>
          </a:xfrm>
          <a:prstGeom prst="rect">
            <a:avLst/>
          </a:prstGeom>
        </p:spPr>
        <p:txBody>
          <a:bodyPr/>
          <a:lstStyle/>
          <a:p>
            <a:pPr defTabSz="1212466"/>
            <a:endParaRPr lang="en-US" dirty="0">
              <a:solidFill>
                <a:srgbClr val="292929"/>
              </a:solidFill>
            </a:endParaRPr>
          </a:p>
        </p:txBody>
      </p:sp>
      <p:sp>
        <p:nvSpPr>
          <p:cNvPr id="6" name="Slide Number Placeholder 5"/>
          <p:cNvSpPr>
            <a:spLocks noGrp="1"/>
          </p:cNvSpPr>
          <p:nvPr>
            <p:ph type="sldNum" sz="quarter" idx="12"/>
          </p:nvPr>
        </p:nvSpPr>
        <p:spPr>
          <a:xfrm>
            <a:off x="11074400" y="6586972"/>
            <a:ext cx="1016000" cy="219456"/>
          </a:xfrm>
          <a:prstGeom prst="rect">
            <a:avLst/>
          </a:prstGeom>
        </p:spPr>
        <p:txBody>
          <a:bodyPr/>
          <a:lstStyle/>
          <a:p>
            <a:pPr defTabSz="1212466"/>
            <a:fld id="{701EF8F4-3127-4F0B-9FA1-9C31610D72B1}" type="slidenum">
              <a:rPr lang="en-US" smtClean="0">
                <a:solidFill>
                  <a:srgbClr val="292929"/>
                </a:solidFill>
              </a:rPr>
              <a:pPr defTabSz="1212466"/>
              <a:t>‹#›</a:t>
            </a:fld>
            <a:endParaRPr lang="en-US" dirty="0">
              <a:solidFill>
                <a:srgbClr val="292929"/>
              </a:solidFill>
            </a:endParaRPr>
          </a:p>
        </p:txBody>
      </p:sp>
      <p:sp>
        <p:nvSpPr>
          <p:cNvPr id="9" name="Text Placeholder 8"/>
          <p:cNvSpPr>
            <a:spLocks noGrp="1"/>
          </p:cNvSpPr>
          <p:nvPr>
            <p:ph type="body" sz="quarter" idx="13" hasCustomPrompt="1"/>
          </p:nvPr>
        </p:nvSpPr>
        <p:spPr>
          <a:xfrm>
            <a:off x="304800" y="554357"/>
            <a:ext cx="11582400" cy="771524"/>
          </a:xfrm>
        </p:spPr>
        <p:txBody>
          <a:bodyPr>
            <a:noAutofit/>
          </a:bodyPr>
          <a:lstStyle>
            <a:lvl1pPr marL="0" indent="0">
              <a:buNone/>
              <a:defRPr lang="en-US" sz="5333" kern="1200" cap="none" spc="-133" baseline="0" dirty="0">
                <a:solidFill>
                  <a:schemeClr val="accent1"/>
                </a:solidFill>
                <a:latin typeface="Segoe UI Light" pitchFamily="34" charset="0"/>
                <a:ea typeface="Segoe UI" pitchFamily="34" charset="0"/>
                <a:cs typeface="Segoe UI" pitchFamily="34" charset="0"/>
              </a:defRPr>
            </a:lvl1pPr>
          </a:lstStyle>
          <a:p>
            <a:pPr lvl="0"/>
            <a:r>
              <a:rPr lang="en-US" dirty="0" smtClean="0"/>
              <a:t>Click to Edit Master Title Style</a:t>
            </a:r>
            <a:endParaRPr lang="en-US" dirty="0"/>
          </a:p>
        </p:txBody>
      </p:sp>
      <p:sp>
        <p:nvSpPr>
          <p:cNvPr id="10" name="Content Placeholder 2"/>
          <p:cNvSpPr>
            <a:spLocks noGrp="1"/>
          </p:cNvSpPr>
          <p:nvPr>
            <p:ph idx="14"/>
          </p:nvPr>
        </p:nvSpPr>
        <p:spPr>
          <a:xfrm>
            <a:off x="6197649" y="1498600"/>
            <a:ext cx="5697415" cy="5039360"/>
          </a:xfrm>
        </p:spPr>
        <p:txBody>
          <a:bodyPr>
            <a:normAutofit/>
          </a:bodyPr>
          <a:lstStyle>
            <a:lvl1pPr marL="308336" indent="-308336" algn="l" defTabSz="1212466" rtl="0" eaLnBrk="1" latinLnBrk="0" hangingPunct="1">
              <a:spcBef>
                <a:spcPts val="1867"/>
              </a:spcBef>
              <a:spcAft>
                <a:spcPts val="1067"/>
              </a:spcAft>
              <a:buSzPct val="75000"/>
              <a:buFontTx/>
              <a:buBlip>
                <a:blip r:embed="rId2"/>
              </a:buBlip>
              <a:defRPr lang="en-US" sz="2667" kern="1200" spc="-93" baseline="0" dirty="0" smtClean="0">
                <a:solidFill>
                  <a:schemeClr val="tx1">
                    <a:lumMod val="75000"/>
                    <a:lumOff val="25000"/>
                  </a:schemeClr>
                </a:solidFill>
                <a:latin typeface="Segoe UI" pitchFamily="34" charset="0"/>
                <a:ea typeface="Segoe UI" pitchFamily="34" charset="0"/>
                <a:cs typeface="Segoe UI" pitchFamily="34" charset="0"/>
              </a:defRPr>
            </a:lvl1pPr>
            <a:lvl2pPr marL="916569" indent="-310450" algn="l" defTabSz="1212466" rtl="0" eaLnBrk="1" latinLnBrk="0" hangingPunct="1">
              <a:spcBef>
                <a:spcPts val="0"/>
              </a:spcBef>
              <a:spcAft>
                <a:spcPts val="667"/>
              </a:spcAft>
              <a:buSzPct val="75000"/>
              <a:buFontTx/>
              <a:buBlip>
                <a:blip r:embed="rId2"/>
              </a:buBlip>
              <a:defRPr lang="en-US" sz="2667" kern="1200" spc="-93" baseline="0" dirty="0" smtClean="0">
                <a:solidFill>
                  <a:schemeClr val="tx1">
                    <a:lumMod val="75000"/>
                    <a:lumOff val="25000"/>
                  </a:schemeClr>
                </a:solidFill>
                <a:latin typeface="Segoe UI" pitchFamily="34" charset="0"/>
                <a:ea typeface="Segoe UI" pitchFamily="34" charset="0"/>
                <a:cs typeface="Segoe UI" pitchFamily="34" charset="0"/>
              </a:defRPr>
            </a:lvl2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4074330999"/>
      </p:ext>
    </p:extLst>
  </p:cSld>
  <p:clrMapOvr>
    <a:masterClrMapping/>
  </p:clrMapOvr>
  <p:transition spd="slow">
    <p:push/>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Impact Statem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4800" y="228600"/>
            <a:ext cx="11582400" cy="533400"/>
          </a:xfrm>
        </p:spPr>
        <p:txBody>
          <a:bodyPr anchor="t" anchorCtr="0">
            <a:normAutofit/>
          </a:bodyPr>
          <a:lstStyle>
            <a:lvl1pPr>
              <a:defRPr sz="2667" spc="-93" baseline="0">
                <a:solidFill>
                  <a:schemeClr val="bg1">
                    <a:lumMod val="65000"/>
                  </a:schemeClr>
                </a:solidFill>
                <a:latin typeface="Segoe UI Semibold"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838200"/>
            <a:ext cx="10058400" cy="5699760"/>
          </a:xfrm>
        </p:spPr>
        <p:txBody>
          <a:bodyPr anchor="b">
            <a:normAutofit/>
          </a:bodyPr>
          <a:lstStyle>
            <a:lvl1pPr marL="0" indent="0">
              <a:spcBef>
                <a:spcPts val="0"/>
              </a:spcBef>
              <a:spcAft>
                <a:spcPts val="0"/>
              </a:spcAft>
              <a:buNone/>
              <a:defRPr sz="6933">
                <a:solidFill>
                  <a:schemeClr val="tx2"/>
                </a:solidFill>
                <a:latin typeface="Segoe UI" pitchFamily="34" charset="0"/>
                <a:ea typeface="Segoe UI" pitchFamily="34" charset="0"/>
                <a:cs typeface="Segoe UI" pitchFamily="34" charset="0"/>
              </a:defRPr>
            </a:lvl1pPr>
            <a:lvl2pPr marL="606120" indent="0">
              <a:spcBef>
                <a:spcPts val="0"/>
              </a:spcBef>
              <a:spcAft>
                <a:spcPts val="667"/>
              </a:spcAft>
              <a:buNone/>
              <a:defRPr sz="6933">
                <a:latin typeface="Segoe UI" pitchFamily="34" charset="0"/>
                <a:ea typeface="Segoe UI" pitchFamily="34" charset="0"/>
                <a:cs typeface="Segoe UI" pitchFamily="34" charset="0"/>
              </a:defRPr>
            </a:lvl2pPr>
          </a:lstStyle>
          <a:p>
            <a:pPr lvl="0"/>
            <a:r>
              <a:rPr lang="en-US" dirty="0" smtClean="0"/>
              <a:t>Click to edit</a:t>
            </a:r>
          </a:p>
        </p:txBody>
      </p:sp>
      <p:sp>
        <p:nvSpPr>
          <p:cNvPr id="4" name="Date Placeholder 3"/>
          <p:cNvSpPr>
            <a:spLocks noGrp="1"/>
          </p:cNvSpPr>
          <p:nvPr>
            <p:ph type="dt" sz="half" idx="10"/>
          </p:nvPr>
        </p:nvSpPr>
        <p:spPr>
          <a:xfrm>
            <a:off x="101600" y="6586972"/>
            <a:ext cx="1016000" cy="219456"/>
          </a:xfrm>
          <a:prstGeom prst="rect">
            <a:avLst/>
          </a:prstGeom>
        </p:spPr>
        <p:txBody>
          <a:bodyPr/>
          <a:lstStyle/>
          <a:p>
            <a:pPr defTabSz="1212466"/>
            <a:fld id="{D8556E56-BCD3-4981-BA98-3AB9C4EF7216}" type="datetimeFigureOut">
              <a:rPr lang="en-US" smtClean="0">
                <a:solidFill>
                  <a:srgbClr val="292929"/>
                </a:solidFill>
              </a:rPr>
              <a:pPr defTabSz="1212466"/>
              <a:t>3/24/2015</a:t>
            </a:fld>
            <a:endParaRPr lang="en-US" dirty="0">
              <a:solidFill>
                <a:srgbClr val="292929"/>
              </a:solidFill>
            </a:endParaRPr>
          </a:p>
        </p:txBody>
      </p:sp>
      <p:sp>
        <p:nvSpPr>
          <p:cNvPr id="5" name="Footer Placeholder 4"/>
          <p:cNvSpPr>
            <a:spLocks noGrp="1"/>
          </p:cNvSpPr>
          <p:nvPr>
            <p:ph type="ftr" sz="quarter" idx="11"/>
          </p:nvPr>
        </p:nvSpPr>
        <p:spPr>
          <a:xfrm>
            <a:off x="1219200" y="6586972"/>
            <a:ext cx="9753600" cy="219456"/>
          </a:xfrm>
          <a:prstGeom prst="rect">
            <a:avLst/>
          </a:prstGeom>
        </p:spPr>
        <p:txBody>
          <a:bodyPr/>
          <a:lstStyle/>
          <a:p>
            <a:pPr defTabSz="1212466"/>
            <a:endParaRPr lang="en-US" dirty="0">
              <a:solidFill>
                <a:srgbClr val="292929"/>
              </a:solidFill>
            </a:endParaRPr>
          </a:p>
        </p:txBody>
      </p:sp>
      <p:sp>
        <p:nvSpPr>
          <p:cNvPr id="6" name="Slide Number Placeholder 5"/>
          <p:cNvSpPr>
            <a:spLocks noGrp="1"/>
          </p:cNvSpPr>
          <p:nvPr>
            <p:ph type="sldNum" sz="quarter" idx="12"/>
          </p:nvPr>
        </p:nvSpPr>
        <p:spPr>
          <a:xfrm>
            <a:off x="11074400" y="6586972"/>
            <a:ext cx="1016000" cy="219456"/>
          </a:xfrm>
          <a:prstGeom prst="rect">
            <a:avLst/>
          </a:prstGeom>
        </p:spPr>
        <p:txBody>
          <a:bodyPr/>
          <a:lstStyle/>
          <a:p>
            <a:pPr defTabSz="1212466"/>
            <a:fld id="{701EF8F4-3127-4F0B-9FA1-9C31610D72B1}" type="slidenum">
              <a:rPr lang="en-US" smtClean="0">
                <a:solidFill>
                  <a:srgbClr val="292929"/>
                </a:solidFill>
              </a:rPr>
              <a:pPr defTabSz="1212466"/>
              <a:t>‹#›</a:t>
            </a:fld>
            <a:endParaRPr lang="en-US" dirty="0">
              <a:solidFill>
                <a:srgbClr val="292929"/>
              </a:solidFill>
            </a:endParaRPr>
          </a:p>
        </p:txBody>
      </p:sp>
    </p:spTree>
    <p:extLst>
      <p:ext uri="{BB962C8B-B14F-4D97-AF65-F5344CB8AC3E}">
        <p14:creationId xmlns:p14="http://schemas.microsoft.com/office/powerpoint/2010/main" val="917794745"/>
      </p:ext>
    </p:extLst>
  </p:cSld>
  <p:clrMapOvr>
    <a:masterClrMapping/>
  </p:clrMapOvr>
  <p:transition spd="slow">
    <p:push/>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01600" y="6586972"/>
            <a:ext cx="1016000" cy="219456"/>
          </a:xfrm>
          <a:prstGeom prst="rect">
            <a:avLst/>
          </a:prstGeom>
        </p:spPr>
        <p:txBody>
          <a:bodyPr/>
          <a:lstStyle/>
          <a:p>
            <a:pPr defTabSz="1212466"/>
            <a:fld id="{D8556E56-BCD3-4981-BA98-3AB9C4EF7216}" type="datetimeFigureOut">
              <a:rPr lang="en-US" smtClean="0">
                <a:solidFill>
                  <a:srgbClr val="292929"/>
                </a:solidFill>
              </a:rPr>
              <a:pPr defTabSz="1212466"/>
              <a:t>3/24/2015</a:t>
            </a:fld>
            <a:endParaRPr lang="en-US" dirty="0">
              <a:solidFill>
                <a:srgbClr val="292929"/>
              </a:solidFill>
            </a:endParaRPr>
          </a:p>
        </p:txBody>
      </p:sp>
      <p:sp>
        <p:nvSpPr>
          <p:cNvPr id="3" name="Footer Placeholder 2"/>
          <p:cNvSpPr>
            <a:spLocks noGrp="1"/>
          </p:cNvSpPr>
          <p:nvPr>
            <p:ph type="ftr" sz="quarter" idx="11"/>
          </p:nvPr>
        </p:nvSpPr>
        <p:spPr>
          <a:xfrm>
            <a:off x="1219200" y="6586972"/>
            <a:ext cx="9753600" cy="219456"/>
          </a:xfrm>
          <a:prstGeom prst="rect">
            <a:avLst/>
          </a:prstGeom>
        </p:spPr>
        <p:txBody>
          <a:bodyPr/>
          <a:lstStyle/>
          <a:p>
            <a:pPr defTabSz="1212466"/>
            <a:endParaRPr lang="en-US" dirty="0">
              <a:solidFill>
                <a:srgbClr val="292929"/>
              </a:solidFill>
            </a:endParaRPr>
          </a:p>
        </p:txBody>
      </p:sp>
      <p:sp>
        <p:nvSpPr>
          <p:cNvPr id="4" name="Slide Number Placeholder 3"/>
          <p:cNvSpPr>
            <a:spLocks noGrp="1"/>
          </p:cNvSpPr>
          <p:nvPr>
            <p:ph type="sldNum" sz="quarter" idx="12"/>
          </p:nvPr>
        </p:nvSpPr>
        <p:spPr>
          <a:xfrm>
            <a:off x="11074400" y="6586972"/>
            <a:ext cx="1016000" cy="219456"/>
          </a:xfrm>
          <a:prstGeom prst="rect">
            <a:avLst/>
          </a:prstGeom>
        </p:spPr>
        <p:txBody>
          <a:bodyPr/>
          <a:lstStyle/>
          <a:p>
            <a:pPr defTabSz="1212466"/>
            <a:fld id="{701EF8F4-3127-4F0B-9FA1-9C31610D72B1}" type="slidenum">
              <a:rPr lang="en-US" smtClean="0">
                <a:solidFill>
                  <a:srgbClr val="292929"/>
                </a:solidFill>
              </a:rPr>
              <a:pPr defTabSz="1212466"/>
              <a:t>‹#›</a:t>
            </a:fld>
            <a:endParaRPr lang="en-US" dirty="0">
              <a:solidFill>
                <a:srgbClr val="292929"/>
              </a:solidFill>
            </a:endParaRPr>
          </a:p>
        </p:txBody>
      </p:sp>
    </p:spTree>
    <p:extLst>
      <p:ext uri="{BB962C8B-B14F-4D97-AF65-F5344CB8AC3E}">
        <p14:creationId xmlns:p14="http://schemas.microsoft.com/office/powerpoint/2010/main" val="168622074"/>
      </p:ext>
    </p:extLst>
  </p:cSld>
  <p:clrMapOvr>
    <a:masterClrMapping/>
  </p:clrMapOvr>
  <p:transition spd="slow">
    <p:push/>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Custom Layout">
    <p:bg>
      <p:bgPr>
        <a:solidFill>
          <a:srgbClr val="3399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6629" y="4914777"/>
            <a:ext cx="11582400" cy="1524000"/>
          </a:xfrm>
        </p:spPr>
        <p:txBody>
          <a:bodyPr anchor="b">
            <a:noAutofit/>
          </a:bodyPr>
          <a:lstStyle>
            <a:lvl1pPr>
              <a:lnSpc>
                <a:spcPct val="90000"/>
              </a:lnSpc>
              <a:defRPr sz="11733" cap="none" baseline="0">
                <a:solidFill>
                  <a:schemeClr val="bg1"/>
                </a:solidFill>
                <a:latin typeface="Segoe Light" pitchFamily="34" charset="0"/>
              </a:defRPr>
            </a:lvl1pPr>
          </a:lstStyle>
          <a:p>
            <a:r>
              <a:rPr lang="en-US" dirty="0" smtClean="0"/>
              <a:t>Click to edit</a:t>
            </a:r>
            <a:endParaRPr lang="en-US" dirty="0"/>
          </a:p>
        </p:txBody>
      </p:sp>
      <p:sp>
        <p:nvSpPr>
          <p:cNvPr id="3" name="Date Placeholder 2"/>
          <p:cNvSpPr>
            <a:spLocks noGrp="1"/>
          </p:cNvSpPr>
          <p:nvPr>
            <p:ph type="dt" sz="half" idx="10"/>
          </p:nvPr>
        </p:nvSpPr>
        <p:spPr>
          <a:xfrm>
            <a:off x="101600" y="6586972"/>
            <a:ext cx="1016000" cy="219456"/>
          </a:xfrm>
          <a:prstGeom prst="rect">
            <a:avLst/>
          </a:prstGeom>
        </p:spPr>
        <p:txBody>
          <a:bodyPr/>
          <a:lstStyle/>
          <a:p>
            <a:pPr defTabSz="1212466"/>
            <a:fld id="{D8556E56-BCD3-4981-BA98-3AB9C4EF7216}" type="datetimeFigureOut">
              <a:rPr lang="en-US" smtClean="0">
                <a:solidFill>
                  <a:srgbClr val="292929"/>
                </a:solidFill>
              </a:rPr>
              <a:pPr defTabSz="1212466"/>
              <a:t>3/24/2015</a:t>
            </a:fld>
            <a:endParaRPr lang="en-US" dirty="0">
              <a:solidFill>
                <a:srgbClr val="292929"/>
              </a:solidFill>
            </a:endParaRPr>
          </a:p>
        </p:txBody>
      </p:sp>
      <p:sp>
        <p:nvSpPr>
          <p:cNvPr id="4" name="Footer Placeholder 3"/>
          <p:cNvSpPr>
            <a:spLocks noGrp="1"/>
          </p:cNvSpPr>
          <p:nvPr>
            <p:ph type="ftr" sz="quarter" idx="11"/>
          </p:nvPr>
        </p:nvSpPr>
        <p:spPr>
          <a:xfrm>
            <a:off x="1219200" y="6586972"/>
            <a:ext cx="9753600" cy="219456"/>
          </a:xfrm>
          <a:prstGeom prst="rect">
            <a:avLst/>
          </a:prstGeom>
        </p:spPr>
        <p:txBody>
          <a:bodyPr/>
          <a:lstStyle/>
          <a:p>
            <a:pPr defTabSz="1212466"/>
            <a:endParaRPr lang="en-US" dirty="0">
              <a:solidFill>
                <a:srgbClr val="292929"/>
              </a:solidFill>
            </a:endParaRPr>
          </a:p>
        </p:txBody>
      </p:sp>
      <p:sp>
        <p:nvSpPr>
          <p:cNvPr id="5" name="Slide Number Placeholder 4"/>
          <p:cNvSpPr>
            <a:spLocks noGrp="1"/>
          </p:cNvSpPr>
          <p:nvPr>
            <p:ph type="sldNum" sz="quarter" idx="12"/>
          </p:nvPr>
        </p:nvSpPr>
        <p:spPr>
          <a:xfrm>
            <a:off x="11074400" y="6586972"/>
            <a:ext cx="1016000" cy="219456"/>
          </a:xfrm>
          <a:prstGeom prst="rect">
            <a:avLst/>
          </a:prstGeom>
        </p:spPr>
        <p:txBody>
          <a:bodyPr/>
          <a:lstStyle/>
          <a:p>
            <a:pPr defTabSz="1212466"/>
            <a:fld id="{701EF8F4-3127-4F0B-9FA1-9C31610D72B1}" type="slidenum">
              <a:rPr lang="en-US" smtClean="0">
                <a:solidFill>
                  <a:srgbClr val="292929"/>
                </a:solidFill>
              </a:rPr>
              <a:pPr defTabSz="1212466"/>
              <a:t>‹#›</a:t>
            </a:fld>
            <a:endParaRPr lang="en-US" dirty="0">
              <a:solidFill>
                <a:srgbClr val="292929"/>
              </a:solidFill>
            </a:endParaRPr>
          </a:p>
        </p:txBody>
      </p:sp>
      <p:sp>
        <p:nvSpPr>
          <p:cNvPr id="8" name="Rectangle 7"/>
          <p:cNvSpPr/>
          <p:nvPr userDrawn="1"/>
        </p:nvSpPr>
        <p:spPr>
          <a:xfrm>
            <a:off x="406400" y="381000"/>
            <a:ext cx="1828800" cy="1828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tlCol="0" anchor="t"/>
          <a:lstStyle/>
          <a:p>
            <a:pPr defTabSz="1212466">
              <a:lnSpc>
                <a:spcPct val="80000"/>
              </a:lnSpc>
            </a:pPr>
            <a:r>
              <a:rPr lang="en-US" sz="2400" spc="-93" dirty="0">
                <a:solidFill>
                  <a:srgbClr val="0071BC">
                    <a:lumMod val="20000"/>
                    <a:lumOff val="80000"/>
                  </a:srgbClr>
                </a:solidFill>
                <a:latin typeface="Segoe UI Light" pitchFamily="34" charset="0"/>
              </a:rPr>
              <a:t>Global Foundation Services</a:t>
            </a:r>
          </a:p>
        </p:txBody>
      </p:sp>
    </p:spTree>
    <p:extLst>
      <p:ext uri="{BB962C8B-B14F-4D97-AF65-F5344CB8AC3E}">
        <p14:creationId xmlns:p14="http://schemas.microsoft.com/office/powerpoint/2010/main" val="1187663868"/>
      </p:ext>
    </p:extLst>
  </p:cSld>
  <p:clrMapOvr>
    <a:masterClrMapping/>
  </p:clrMapOvr>
  <p:transition spd="slow">
    <p:push/>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Custom Layou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95111" y="3835400"/>
            <a:ext cx="11494229" cy="1524000"/>
          </a:xfrm>
        </p:spPr>
        <p:txBody>
          <a:bodyPr anchor="b">
            <a:noAutofit/>
          </a:bodyPr>
          <a:lstStyle>
            <a:lvl1pPr>
              <a:lnSpc>
                <a:spcPct val="90000"/>
              </a:lnSpc>
              <a:defRPr sz="11733" cap="none" spc="-267" baseline="0">
                <a:solidFill>
                  <a:schemeClr val="bg2">
                    <a:lumMod val="50000"/>
                  </a:schemeClr>
                </a:solidFill>
                <a:latin typeface="Segoe UI Light" pitchFamily="34" charset="0"/>
              </a:defRPr>
            </a:lvl1pPr>
          </a:lstStyle>
          <a:p>
            <a:r>
              <a:rPr lang="en-US" dirty="0" smtClean="0"/>
              <a:t>Click to edit</a:t>
            </a:r>
            <a:endParaRPr lang="en-US" dirty="0"/>
          </a:p>
        </p:txBody>
      </p:sp>
      <p:sp>
        <p:nvSpPr>
          <p:cNvPr id="3" name="Date Placeholder 2"/>
          <p:cNvSpPr>
            <a:spLocks noGrp="1"/>
          </p:cNvSpPr>
          <p:nvPr>
            <p:ph type="dt" sz="half" idx="10"/>
          </p:nvPr>
        </p:nvSpPr>
        <p:spPr>
          <a:xfrm>
            <a:off x="101600" y="6586972"/>
            <a:ext cx="1016000" cy="219456"/>
          </a:xfrm>
          <a:prstGeom prst="rect">
            <a:avLst/>
          </a:prstGeom>
        </p:spPr>
        <p:txBody>
          <a:bodyPr/>
          <a:lstStyle>
            <a:lvl1pPr>
              <a:defRPr>
                <a:solidFill>
                  <a:schemeClr val="bg1"/>
                </a:solidFill>
              </a:defRPr>
            </a:lvl1pPr>
          </a:lstStyle>
          <a:p>
            <a:pPr defTabSz="1212466"/>
            <a:fld id="{D8556E56-BCD3-4981-BA98-3AB9C4EF7216}" type="datetimeFigureOut">
              <a:rPr lang="en-US" smtClean="0">
                <a:solidFill>
                  <a:srgbClr val="FFFFFF"/>
                </a:solidFill>
              </a:rPr>
              <a:pPr defTabSz="1212466"/>
              <a:t>3/24/2015</a:t>
            </a:fld>
            <a:endParaRPr lang="en-US" dirty="0">
              <a:solidFill>
                <a:srgbClr val="FFFFFF"/>
              </a:solidFill>
            </a:endParaRPr>
          </a:p>
        </p:txBody>
      </p:sp>
      <p:sp>
        <p:nvSpPr>
          <p:cNvPr id="4" name="Footer Placeholder 3"/>
          <p:cNvSpPr>
            <a:spLocks noGrp="1"/>
          </p:cNvSpPr>
          <p:nvPr>
            <p:ph type="ftr" sz="quarter" idx="11"/>
          </p:nvPr>
        </p:nvSpPr>
        <p:spPr>
          <a:xfrm>
            <a:off x="1219200" y="6586972"/>
            <a:ext cx="9753600" cy="219456"/>
          </a:xfrm>
          <a:prstGeom prst="rect">
            <a:avLst/>
          </a:prstGeom>
        </p:spPr>
        <p:txBody>
          <a:bodyPr/>
          <a:lstStyle>
            <a:lvl1pPr>
              <a:defRPr>
                <a:solidFill>
                  <a:schemeClr val="bg1"/>
                </a:solidFill>
              </a:defRPr>
            </a:lvl1pPr>
          </a:lstStyle>
          <a:p>
            <a:pPr defTabSz="1212466"/>
            <a:endParaRPr lang="en-US" dirty="0">
              <a:solidFill>
                <a:srgbClr val="FFFFFF"/>
              </a:solidFill>
            </a:endParaRPr>
          </a:p>
        </p:txBody>
      </p:sp>
      <p:sp>
        <p:nvSpPr>
          <p:cNvPr id="5" name="Slide Number Placeholder 4"/>
          <p:cNvSpPr>
            <a:spLocks noGrp="1"/>
          </p:cNvSpPr>
          <p:nvPr>
            <p:ph type="sldNum" sz="quarter" idx="12"/>
          </p:nvPr>
        </p:nvSpPr>
        <p:spPr>
          <a:xfrm>
            <a:off x="11074400" y="6586972"/>
            <a:ext cx="1016000" cy="219456"/>
          </a:xfrm>
          <a:prstGeom prst="rect">
            <a:avLst/>
          </a:prstGeom>
        </p:spPr>
        <p:txBody>
          <a:bodyPr/>
          <a:lstStyle/>
          <a:p>
            <a:pPr defTabSz="1212466"/>
            <a:fld id="{701EF8F4-3127-4F0B-9FA1-9C31610D72B1}" type="slidenum">
              <a:rPr lang="en-US" smtClean="0">
                <a:solidFill>
                  <a:srgbClr val="292929"/>
                </a:solidFill>
              </a:rPr>
              <a:pPr defTabSz="1212466"/>
              <a:t>‹#›</a:t>
            </a:fld>
            <a:endParaRPr lang="en-US" dirty="0">
              <a:solidFill>
                <a:srgbClr val="292929"/>
              </a:solidFill>
            </a:endParaRPr>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261600" y="381001"/>
            <a:ext cx="1515880" cy="557607"/>
          </a:xfrm>
          <a:prstGeom prst="rect">
            <a:avLst/>
          </a:prstGeom>
        </p:spPr>
      </p:pic>
      <p:pic>
        <p:nvPicPr>
          <p:cNvPr id="8" name="Picture 7"/>
          <p:cNvPicPr>
            <a:picLocks noChangeAspect="1"/>
          </p:cNvPicPr>
          <p:nvPr userDrawn="1"/>
        </p:nvPicPr>
        <p:blipFill rotWithShape="1">
          <a:blip r:embed="rId3" cstate="print">
            <a:extLst>
              <a:ext uri="{28A0092B-C50C-407E-A947-70E740481C1C}">
                <a14:useLocalDpi xmlns:a14="http://schemas.microsoft.com/office/drawing/2010/main" val="0"/>
              </a:ext>
            </a:extLst>
          </a:blip>
          <a:srcRect t="15673"/>
          <a:stretch/>
        </p:blipFill>
        <p:spPr>
          <a:xfrm>
            <a:off x="-50800" y="-25401"/>
            <a:ext cx="12242800" cy="6882628"/>
          </a:xfrm>
          <a:prstGeom prst="rect">
            <a:avLst/>
          </a:prstGeom>
        </p:spPr>
      </p:pic>
      <p:sp>
        <p:nvSpPr>
          <p:cNvPr id="9" name="Rectangle 8"/>
          <p:cNvSpPr/>
          <p:nvPr userDrawn="1"/>
        </p:nvSpPr>
        <p:spPr>
          <a:xfrm>
            <a:off x="-50800" y="-25401"/>
            <a:ext cx="12242800" cy="6883401"/>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2466"/>
            <a:endParaRPr lang="en-US" sz="2400">
              <a:solidFill>
                <a:srgbClr val="FFFFFF"/>
              </a:solidFill>
            </a:endParaRPr>
          </a:p>
        </p:txBody>
      </p:sp>
    </p:spTree>
    <p:extLst>
      <p:ext uri="{BB962C8B-B14F-4D97-AF65-F5344CB8AC3E}">
        <p14:creationId xmlns:p14="http://schemas.microsoft.com/office/powerpoint/2010/main" val="156963374"/>
      </p:ext>
    </p:extLst>
  </p:cSld>
  <p:clrMapOvr>
    <a:overrideClrMapping bg1="lt1" tx1="dk1" bg2="lt2" tx2="dk2" accent1="accent1" accent2="accent2" accent3="accent3" accent4="accent4" accent5="accent5" accent6="accent6" hlink="hlink" folHlink="folHlink"/>
  </p:clrMapOvr>
  <p:transition spd="slow">
    <p:push/>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4084" indent="0">
              <a:buNone/>
              <a:defRPr/>
            </a:lvl3pPr>
            <a:lvl4pPr marL="448166" indent="0">
              <a:buNone/>
              <a:defRPr/>
            </a:lvl4pPr>
            <a:lvl5pPr marL="67225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12814346"/>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304802" y="231400"/>
            <a:ext cx="10975657" cy="914400"/>
          </a:xfrm>
        </p:spPr>
        <p:txBody>
          <a:bodyPr/>
          <a:lstStyle>
            <a:lvl1pPr>
              <a:defRPr sz="5333" spc="-133" baseline="0"/>
            </a:lvl1pPr>
          </a:lstStyle>
          <a:p>
            <a:r>
              <a:rPr lang="en-US" dirty="0" smtClean="0"/>
              <a:t>Click to edit Master title style</a:t>
            </a:r>
            <a:endParaRPr lang="en-US" dirty="0"/>
          </a:p>
        </p:txBody>
      </p:sp>
      <p:sp>
        <p:nvSpPr>
          <p:cNvPr id="3" name="TextBox 2"/>
          <p:cNvSpPr txBox="1"/>
          <p:nvPr userDrawn="1"/>
        </p:nvSpPr>
        <p:spPr>
          <a:xfrm>
            <a:off x="11671167" y="6508286"/>
            <a:ext cx="365855" cy="184666"/>
          </a:xfrm>
          <a:prstGeom prst="rect">
            <a:avLst/>
          </a:prstGeom>
          <a:noFill/>
        </p:spPr>
        <p:txBody>
          <a:bodyPr wrap="square" lIns="0" tIns="0" rIns="0" bIns="0" rtlCol="0">
            <a:spAutoFit/>
          </a:bodyPr>
          <a:lstStyle/>
          <a:p>
            <a:pPr defTabSz="1219120">
              <a:tabLst>
                <a:tab pos="306910" algn="l"/>
              </a:tabLst>
            </a:pPr>
            <a:fld id="{2015F7A6-E3E7-448A-96A9-0A291B5DECAB}" type="slidenum">
              <a:rPr lang="en-US" sz="1200">
                <a:gradFill>
                  <a:gsLst>
                    <a:gs pos="0">
                      <a:srgbClr val="8CC600"/>
                    </a:gs>
                    <a:gs pos="86000">
                      <a:srgbClr val="8CC600"/>
                    </a:gs>
                  </a:gsLst>
                  <a:lin ang="5400000" scaled="0"/>
                </a:gradFill>
              </a:rPr>
              <a:pPr defTabSz="1219120">
                <a:tabLst>
                  <a:tab pos="306910" algn="l"/>
                </a:tabLst>
              </a:pPr>
              <a:t>‹#›</a:t>
            </a:fld>
            <a:endParaRPr lang="en-US" sz="1200" dirty="0">
              <a:gradFill>
                <a:gsLst>
                  <a:gs pos="0">
                    <a:srgbClr val="8CC600"/>
                  </a:gs>
                  <a:gs pos="86000">
                    <a:srgbClr val="8CC600"/>
                  </a:gs>
                </a:gsLst>
                <a:lin ang="5400000" scaled="0"/>
              </a:gradFill>
            </a:endParaRPr>
          </a:p>
        </p:txBody>
      </p:sp>
      <p:cxnSp>
        <p:nvCxnSpPr>
          <p:cNvPr id="4" name="Straight Connector 3"/>
          <p:cNvCxnSpPr/>
          <p:nvPr userDrawn="1"/>
        </p:nvCxnSpPr>
        <p:spPr>
          <a:xfrm rot="5400000">
            <a:off x="11345579" y="6577533"/>
            <a:ext cx="228600" cy="0"/>
          </a:xfrm>
          <a:prstGeom prst="lin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2198587"/>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Blank Color Layout 5">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3965310"/>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le / Title / Single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4800" y="228603"/>
            <a:ext cx="11582400" cy="325567"/>
          </a:xfrm>
        </p:spPr>
        <p:txBody>
          <a:bodyPr bIns="0" anchor="t" anchorCtr="0">
            <a:normAutofit/>
          </a:bodyPr>
          <a:lstStyle>
            <a:lvl1pPr>
              <a:defRPr sz="2133">
                <a:solidFill>
                  <a:schemeClr val="bg1">
                    <a:lumMod val="65000"/>
                  </a:schemeClr>
                </a:solidFill>
                <a:latin typeface="Segoe Semibold"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397000"/>
            <a:ext cx="11582400" cy="5140960"/>
          </a:xfrm>
        </p:spPr>
        <p:txBody>
          <a:bodyPr>
            <a:normAutofit/>
          </a:bodyPr>
          <a:lstStyle>
            <a:lvl1pPr marL="308336" indent="-308336">
              <a:spcBef>
                <a:spcPts val="1867"/>
              </a:spcBef>
              <a:spcAft>
                <a:spcPts val="1067"/>
              </a:spcAft>
              <a:buSzPct val="75000"/>
              <a:buFontTx/>
              <a:buBlip>
                <a:blip r:embed="rId2"/>
              </a:buBlip>
              <a:defRPr sz="2667" spc="-93" baseline="0"/>
            </a:lvl1pPr>
            <a:lvl2pPr>
              <a:spcBef>
                <a:spcPts val="0"/>
              </a:spcBef>
              <a:spcAft>
                <a:spcPts val="667"/>
              </a:spcAft>
              <a:defRPr sz="2133" spc="0" baseline="0"/>
            </a:lvl2pPr>
          </a:lstStyle>
          <a:p>
            <a:pPr lvl="0"/>
            <a:r>
              <a:rPr lang="en-US" dirty="0" smtClean="0"/>
              <a:t>Click to edit Master text styles</a:t>
            </a:r>
          </a:p>
          <a:p>
            <a:pPr lvl="1"/>
            <a:r>
              <a:rPr lang="en-US" dirty="0" smtClean="0"/>
              <a:t>Second level</a:t>
            </a:r>
          </a:p>
        </p:txBody>
      </p:sp>
      <p:sp>
        <p:nvSpPr>
          <p:cNvPr id="4" name="Date Placeholder 3"/>
          <p:cNvSpPr>
            <a:spLocks noGrp="1"/>
          </p:cNvSpPr>
          <p:nvPr>
            <p:ph type="dt" sz="half" idx="10"/>
          </p:nvPr>
        </p:nvSpPr>
        <p:spPr>
          <a:xfrm>
            <a:off x="101600" y="6586972"/>
            <a:ext cx="1016000" cy="219456"/>
          </a:xfrm>
          <a:prstGeom prst="rect">
            <a:avLst/>
          </a:prstGeom>
        </p:spPr>
        <p:txBody>
          <a:bodyPr/>
          <a:lstStyle/>
          <a:p>
            <a:pPr defTabSz="1212466"/>
            <a:fld id="{D8556E56-BCD3-4981-BA98-3AB9C4EF7216}" type="datetimeFigureOut">
              <a:rPr lang="en-US" smtClean="0">
                <a:solidFill>
                  <a:srgbClr val="292929"/>
                </a:solidFill>
              </a:rPr>
              <a:pPr defTabSz="1212466"/>
              <a:t>3/24/2015</a:t>
            </a:fld>
            <a:endParaRPr lang="en-US" dirty="0">
              <a:solidFill>
                <a:srgbClr val="292929"/>
              </a:solidFill>
            </a:endParaRPr>
          </a:p>
        </p:txBody>
      </p:sp>
      <p:sp>
        <p:nvSpPr>
          <p:cNvPr id="5" name="Footer Placeholder 4"/>
          <p:cNvSpPr>
            <a:spLocks noGrp="1"/>
          </p:cNvSpPr>
          <p:nvPr>
            <p:ph type="ftr" sz="quarter" idx="11"/>
          </p:nvPr>
        </p:nvSpPr>
        <p:spPr>
          <a:xfrm>
            <a:off x="1219200" y="6586972"/>
            <a:ext cx="9753600" cy="219456"/>
          </a:xfrm>
          <a:prstGeom prst="rect">
            <a:avLst/>
          </a:prstGeom>
        </p:spPr>
        <p:txBody>
          <a:bodyPr/>
          <a:lstStyle/>
          <a:p>
            <a:pPr defTabSz="1212466"/>
            <a:endParaRPr lang="en-US" dirty="0">
              <a:solidFill>
                <a:srgbClr val="292929"/>
              </a:solidFill>
            </a:endParaRPr>
          </a:p>
        </p:txBody>
      </p:sp>
      <p:sp>
        <p:nvSpPr>
          <p:cNvPr id="6" name="Slide Number Placeholder 5"/>
          <p:cNvSpPr>
            <a:spLocks noGrp="1"/>
          </p:cNvSpPr>
          <p:nvPr>
            <p:ph type="sldNum" sz="quarter" idx="12"/>
          </p:nvPr>
        </p:nvSpPr>
        <p:spPr>
          <a:xfrm>
            <a:off x="11074400" y="6586972"/>
            <a:ext cx="1016000" cy="219456"/>
          </a:xfrm>
          <a:prstGeom prst="rect">
            <a:avLst/>
          </a:prstGeom>
        </p:spPr>
        <p:txBody>
          <a:bodyPr/>
          <a:lstStyle/>
          <a:p>
            <a:pPr defTabSz="1212466"/>
            <a:fld id="{701EF8F4-3127-4F0B-9FA1-9C31610D72B1}" type="slidenum">
              <a:rPr lang="en-US" smtClean="0">
                <a:solidFill>
                  <a:srgbClr val="292929"/>
                </a:solidFill>
              </a:rPr>
              <a:pPr defTabSz="1212466"/>
              <a:t>‹#›</a:t>
            </a:fld>
            <a:endParaRPr lang="en-US" dirty="0">
              <a:solidFill>
                <a:srgbClr val="292929"/>
              </a:solidFill>
            </a:endParaRPr>
          </a:p>
        </p:txBody>
      </p:sp>
      <p:sp>
        <p:nvSpPr>
          <p:cNvPr id="9" name="Text Placeholder 8"/>
          <p:cNvSpPr>
            <a:spLocks noGrp="1"/>
          </p:cNvSpPr>
          <p:nvPr>
            <p:ph type="body" sz="quarter" idx="13" hasCustomPrompt="1"/>
          </p:nvPr>
        </p:nvSpPr>
        <p:spPr>
          <a:xfrm>
            <a:off x="304800" y="482601"/>
            <a:ext cx="11582400" cy="771524"/>
          </a:xfrm>
        </p:spPr>
        <p:txBody>
          <a:bodyPr>
            <a:noAutofit/>
          </a:bodyPr>
          <a:lstStyle>
            <a:lvl1pPr marL="0" indent="0">
              <a:buNone/>
              <a:defRPr sz="5333" b="0" spc="-133" baseline="0">
                <a:solidFill>
                  <a:schemeClr val="accent1"/>
                </a:solidFill>
                <a:latin typeface="Segoe UI Light" pitchFamily="34" charset="0"/>
              </a:defRPr>
            </a:lvl1pPr>
          </a:lstStyle>
          <a:p>
            <a:pPr lvl="0"/>
            <a:r>
              <a:rPr lang="en-US" dirty="0" smtClean="0"/>
              <a:t>Click to Edit Master Title Style</a:t>
            </a:r>
            <a:endParaRPr lang="en-US" dirty="0"/>
          </a:p>
        </p:txBody>
      </p:sp>
    </p:spTree>
    <p:extLst>
      <p:ext uri="{BB962C8B-B14F-4D97-AF65-F5344CB8AC3E}">
        <p14:creationId xmlns:p14="http://schemas.microsoft.com/office/powerpoint/2010/main" val="1854057150"/>
      </p:ext>
    </p:extLst>
  </p:cSld>
  <p:clrMapOvr>
    <a:masterClrMapping/>
  </p:clrMapOvr>
  <p:transition spd="slow">
    <p:push/>
  </p:transition>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Title Slide 1">
    <p:bg>
      <p:bgPr>
        <a:solidFill>
          <a:schemeClr val="accent1"/>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269302" y="2084187"/>
            <a:ext cx="8964185" cy="1793091"/>
          </a:xfrm>
          <a:noFill/>
        </p:spPr>
        <p:txBody>
          <a:bodyPr lIns="146304" tIns="91440" rIns="146304" bIns="91440" anchor="t" anchorCtr="0"/>
          <a:lstStyle>
            <a:lvl1pPr>
              <a:defRPr sz="5883" spc="-99" baseline="0">
                <a:gradFill>
                  <a:gsLst>
                    <a:gs pos="5833">
                      <a:schemeClr val="tx1"/>
                    </a:gs>
                    <a:gs pos="53000">
                      <a:schemeClr val="tx1"/>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69301" y="3878575"/>
            <a:ext cx="8964187" cy="1792327"/>
          </a:xfrm>
          <a:noFill/>
        </p:spPr>
        <p:txBody>
          <a:bodyPr lIns="182880" tIns="146304" rIns="182880" bIns="146304">
            <a:noAutofit/>
          </a:bodyPr>
          <a:lstStyle>
            <a:lvl1pPr marL="0" indent="0">
              <a:spcBef>
                <a:spcPts val="0"/>
              </a:spcBef>
              <a:buNone/>
              <a:defRPr sz="3529" spc="0" baseline="0">
                <a:gradFill>
                  <a:gsLst>
                    <a:gs pos="5833">
                      <a:schemeClr val="tx1"/>
                    </a:gs>
                    <a:gs pos="53000">
                      <a:schemeClr val="tx1"/>
                    </a:gs>
                  </a:gsLst>
                  <a:lin ang="5400000" scaled="0"/>
                </a:gradFill>
                <a:latin typeface="+mj-lt"/>
              </a:defRPr>
            </a:lvl1pPr>
          </a:lstStyle>
          <a:p>
            <a:pPr lvl="0"/>
            <a:r>
              <a:rPr lang="en-US" dirty="0" smtClean="0"/>
              <a:t>Speaker Name</a:t>
            </a:r>
          </a:p>
        </p:txBody>
      </p:sp>
      <p:sp>
        <p:nvSpPr>
          <p:cNvPr id="2" name="Footer Placeholder 1"/>
          <p:cNvSpPr>
            <a:spLocks noGrp="1"/>
          </p:cNvSpPr>
          <p:nvPr>
            <p:ph type="ftr" sz="quarter" idx="13"/>
          </p:nvPr>
        </p:nvSpPr>
        <p:spPr/>
        <p:txBody>
          <a:bodyPr/>
          <a:lstStyle/>
          <a:p>
            <a:endParaRPr dirty="0">
              <a:gradFill>
                <a:gsLst>
                  <a:gs pos="2239">
                    <a:srgbClr val="FFFFFF"/>
                  </a:gs>
                  <a:gs pos="11940">
                    <a:srgbClr val="FFFFFF"/>
                  </a:gs>
                </a:gsLst>
                <a:lin ang="5400000" scaled="0"/>
              </a:gradFill>
            </a:endParaRPr>
          </a:p>
        </p:txBody>
      </p:sp>
      <p:sp>
        <p:nvSpPr>
          <p:cNvPr id="3" name="Slide Number Placeholder 2"/>
          <p:cNvSpPr>
            <a:spLocks noGrp="1"/>
          </p:cNvSpPr>
          <p:nvPr>
            <p:ph type="sldNum" sz="quarter" idx="14"/>
          </p:nvPr>
        </p:nvSpPr>
        <p:spPr/>
        <p:txBody>
          <a:bodyPr/>
          <a:lstStyle/>
          <a:p>
            <a:fld id="{701EF8F4-3127-4F0B-9FA1-9C31610D72B1}" type="slidenum">
              <a:rPr>
                <a:gradFill>
                  <a:gsLst>
                    <a:gs pos="2239">
                      <a:srgbClr val="FFFFFF"/>
                    </a:gs>
                    <a:gs pos="11940">
                      <a:srgbClr val="FFFFFF"/>
                    </a:gs>
                  </a:gsLst>
                  <a:lin ang="5400000" scaled="0"/>
                </a:gradFill>
              </a:rPr>
              <a:pPr/>
              <a:t>‹#›</a:t>
            </a:fld>
            <a:endParaRPr dirty="0">
              <a:gradFill>
                <a:gsLst>
                  <a:gs pos="2239">
                    <a:srgbClr val="FFFFFF"/>
                  </a:gs>
                  <a:gs pos="11940">
                    <a:srgbClr val="FFFFFF"/>
                  </a:gs>
                </a:gsLst>
                <a:lin ang="5400000" scaled="0"/>
              </a:gradFill>
            </a:endParaRPr>
          </a:p>
        </p:txBody>
      </p:sp>
      <p:pic>
        <p:nvPicPr>
          <p:cNvPr id="7" name="Picture 6"/>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bwMode="invGray">
          <a:xfrm>
            <a:off x="455226" y="470411"/>
            <a:ext cx="1606863" cy="352152"/>
          </a:xfrm>
          <a:prstGeom prst="rect">
            <a:avLst/>
          </a:prstGeom>
        </p:spPr>
      </p:pic>
    </p:spTree>
    <p:extLst>
      <p:ext uri="{BB962C8B-B14F-4D97-AF65-F5344CB8AC3E}">
        <p14:creationId xmlns:p14="http://schemas.microsoft.com/office/powerpoint/2010/main" val="33570989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itle Slide 3">
    <p:bg bwMode="gray">
      <p:bgPr>
        <a:solidFill>
          <a:schemeClr val="bg1"/>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a:xfrm>
            <a:off x="0" y="1"/>
            <a:ext cx="12192000" cy="727700"/>
          </a:xfrm>
        </p:spPr>
        <p:txBody>
          <a:bodyPr/>
          <a:lstStyle>
            <a:lvl1pPr marL="0" indent="0">
              <a:buNone/>
              <a:defRPr/>
            </a:lvl1pPr>
          </a:lstStyle>
          <a:p>
            <a:r>
              <a:rPr lang="en-US" smtClean="0"/>
              <a:t>Click icon to add picture</a:t>
            </a:r>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t="8530"/>
          <a:stretch/>
        </p:blipFill>
        <p:spPr>
          <a:xfrm>
            <a:off x="257769" y="816709"/>
            <a:ext cx="11676463" cy="5761919"/>
          </a:xfrm>
          <a:prstGeom prst="rect">
            <a:avLst/>
          </a:prstGeom>
          <a:noFill/>
          <a:ln>
            <a:noFill/>
          </a:ln>
        </p:spPr>
      </p:pic>
      <p:sp>
        <p:nvSpPr>
          <p:cNvPr id="5" name="Text Placeholder 4"/>
          <p:cNvSpPr>
            <a:spLocks noGrp="1"/>
          </p:cNvSpPr>
          <p:nvPr>
            <p:ph type="body" sz="quarter" idx="12" hasCustomPrompt="1"/>
          </p:nvPr>
        </p:nvSpPr>
        <p:spPr>
          <a:xfrm>
            <a:off x="271105" y="3877271"/>
            <a:ext cx="5095209" cy="999080"/>
          </a:xfrm>
          <a:noFill/>
        </p:spPr>
        <p:txBody>
          <a:bodyPr lIns="182880" tIns="146304" rIns="182880" bIns="146304">
            <a:noAutofit/>
          </a:bodyPr>
          <a:lstStyle>
            <a:lvl1pPr marL="0" indent="0">
              <a:spcBef>
                <a:spcPts val="0"/>
              </a:spcBef>
              <a:buNone/>
              <a:defRPr sz="3529" spc="0" baseline="0">
                <a:gradFill>
                  <a:gsLst>
                    <a:gs pos="7965">
                      <a:schemeClr val="tx1"/>
                    </a:gs>
                    <a:gs pos="8000">
                      <a:schemeClr val="tx1"/>
                    </a:gs>
                  </a:gsLst>
                  <a:lin ang="5400000" scaled="0"/>
                </a:gradFill>
                <a:latin typeface="+mj-lt"/>
              </a:defRPr>
            </a:lvl1pPr>
          </a:lstStyle>
          <a:p>
            <a:pPr lvl="0"/>
            <a:r>
              <a:rPr lang="en-US" dirty="0" smtClean="0"/>
              <a:t>Speaker Name</a:t>
            </a:r>
          </a:p>
        </p:txBody>
      </p:sp>
      <p:sp>
        <p:nvSpPr>
          <p:cNvPr id="9" name="Title 1"/>
          <p:cNvSpPr>
            <a:spLocks noGrp="1"/>
          </p:cNvSpPr>
          <p:nvPr>
            <p:ph type="title" hasCustomPrompt="1"/>
          </p:nvPr>
        </p:nvSpPr>
        <p:spPr>
          <a:xfrm>
            <a:off x="269303" y="2084187"/>
            <a:ext cx="5085476" cy="1793104"/>
          </a:xfrm>
          <a:noFill/>
        </p:spPr>
        <p:txBody>
          <a:bodyPr lIns="146304" tIns="91440" rIns="146304" bIns="91440" anchor="t" anchorCtr="0"/>
          <a:lstStyle>
            <a:lvl1pPr>
              <a:defRPr sz="5883" spc="-99" baseline="0">
                <a:gradFill>
                  <a:gsLst>
                    <a:gs pos="7965">
                      <a:schemeClr val="tx1"/>
                    </a:gs>
                    <a:gs pos="8000">
                      <a:schemeClr val="tx1"/>
                    </a:gs>
                  </a:gsLst>
                  <a:lin ang="5400000" scaled="0"/>
                </a:gradFill>
              </a:defRPr>
            </a:lvl1pPr>
          </a:lstStyle>
          <a:p>
            <a:r>
              <a:rPr lang="en-US" dirty="0" smtClean="0"/>
              <a:t>Presentation title</a:t>
            </a:r>
            <a:endParaRPr lang="en-US" dirty="0"/>
          </a:p>
        </p:txBody>
      </p:sp>
      <p:pic>
        <p:nvPicPr>
          <p:cNvPr id="12" name="Picture 11"/>
          <p:cNvPicPr>
            <a:picLocks noChangeAspect="1"/>
          </p:cNvPicPr>
          <p:nvPr/>
        </p:nvPicPr>
        <p:blipFill rotWithShape="1">
          <a:blip r:embed="rId2">
            <a:extLst>
              <a:ext uri="{28A0092B-C50C-407E-A947-70E740481C1C}">
                <a14:useLocalDpi xmlns:a14="http://schemas.microsoft.com/office/drawing/2010/main" val="0"/>
              </a:ext>
            </a:extLst>
          </a:blip>
          <a:srcRect l="16749" t="685"/>
          <a:stretch/>
        </p:blipFill>
        <p:spPr>
          <a:xfrm>
            <a:off x="2213414" y="322491"/>
            <a:ext cx="9720817" cy="6256136"/>
          </a:xfrm>
          <a:prstGeom prst="rect">
            <a:avLst/>
          </a:prstGeom>
          <a:noFill/>
          <a:ln>
            <a:noFill/>
          </a:ln>
        </p:spPr>
      </p:pic>
    </p:spTree>
    <p:extLst>
      <p:ext uri="{BB962C8B-B14F-4D97-AF65-F5344CB8AC3E}">
        <p14:creationId xmlns:p14="http://schemas.microsoft.com/office/powerpoint/2010/main" val="225449978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302">
          <p15:clr>
            <a:srgbClr val="C35EA4"/>
          </p15:clr>
        </p15:guide>
        <p15:guide id="2" orient="horz" pos="4104">
          <p15:clr>
            <a:srgbClr val="C35EA4"/>
          </p15:clr>
        </p15:guide>
        <p15:guide id="3" pos="288">
          <p15:clr>
            <a:srgbClr val="C35EA4"/>
          </p15:clr>
        </p15:guide>
        <p15:guide id="4" pos="7546">
          <p15:clr>
            <a:srgbClr val="C35EA4"/>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itle Slide 2">
    <p:bg bwMode="gray">
      <p:bgPr>
        <a:solidFill>
          <a:schemeClr val="bg1"/>
        </a:solidFill>
        <a:effectLst/>
      </p:bgPr>
    </p:bg>
    <p:spTree>
      <p:nvGrpSpPr>
        <p:cNvPr id="1" name=""/>
        <p:cNvGrpSpPr/>
        <p:nvPr/>
      </p:nvGrpSpPr>
      <p:grpSpPr>
        <a:xfrm>
          <a:off x="0" y="0"/>
          <a:ext cx="0" cy="0"/>
          <a:chOff x="0" y="0"/>
          <a:chExt cx="0" cy="0"/>
        </a:xfrm>
      </p:grpSpPr>
      <p:sp>
        <p:nvSpPr>
          <p:cNvPr id="5" name="Picture Placeholder 4"/>
          <p:cNvSpPr>
            <a:spLocks noGrp="1"/>
          </p:cNvSpPr>
          <p:nvPr>
            <p:ph type="pic" sz="quarter" idx="15"/>
          </p:nvPr>
        </p:nvSpPr>
        <p:spPr>
          <a:xfrm>
            <a:off x="0" y="1"/>
            <a:ext cx="12192000" cy="727700"/>
          </a:xfrm>
        </p:spPr>
        <p:txBody>
          <a:bodyPr/>
          <a:lstStyle>
            <a:lvl1pPr marL="0" indent="0">
              <a:buNone/>
              <a:defRPr/>
            </a:lvl1pPr>
          </a:lstStyle>
          <a:p>
            <a:r>
              <a:rPr lang="en-US" smtClean="0"/>
              <a:t>Click icon to add picture</a:t>
            </a:r>
            <a:endParaRPr lang="en-US"/>
          </a:p>
        </p:txBody>
      </p:sp>
      <p:sp>
        <p:nvSpPr>
          <p:cNvPr id="2" name="Footer Placeholder 1"/>
          <p:cNvSpPr>
            <a:spLocks noGrp="1"/>
          </p:cNvSpPr>
          <p:nvPr>
            <p:ph type="ftr" sz="quarter" idx="13"/>
          </p:nvPr>
        </p:nvSpPr>
        <p:spPr/>
        <p:txBody>
          <a:bodyPr/>
          <a:lstStyle/>
          <a:p>
            <a:endParaRPr dirty="0">
              <a:gradFill>
                <a:gsLst>
                  <a:gs pos="2239">
                    <a:srgbClr val="505050"/>
                  </a:gs>
                  <a:gs pos="11940">
                    <a:srgbClr val="505050"/>
                  </a:gs>
                </a:gsLst>
                <a:lin ang="5400000" scaled="0"/>
              </a:gradFill>
            </a:endParaRPr>
          </a:p>
        </p:txBody>
      </p:sp>
      <p:sp>
        <p:nvSpPr>
          <p:cNvPr id="3" name="Slide Number Placeholder 2"/>
          <p:cNvSpPr>
            <a:spLocks noGrp="1"/>
          </p:cNvSpPr>
          <p:nvPr>
            <p:ph type="sldNum" sz="quarter" idx="14"/>
          </p:nvPr>
        </p:nvSpPr>
        <p:spPr/>
        <p:txBody>
          <a:bodyPr/>
          <a:lstStyle/>
          <a:p>
            <a:fld id="{701EF8F4-3127-4F0B-9FA1-9C31610D72B1}" type="slidenum">
              <a:rPr>
                <a:gradFill>
                  <a:gsLst>
                    <a:gs pos="2239">
                      <a:srgbClr val="505050"/>
                    </a:gs>
                    <a:gs pos="11940">
                      <a:srgbClr val="505050"/>
                    </a:gs>
                  </a:gsLst>
                  <a:lin ang="5400000" scaled="0"/>
                </a:gradFill>
              </a:rPr>
              <a:pPr/>
              <a:t>‹#›</a:t>
            </a:fld>
            <a:endParaRPr dirty="0">
              <a:gradFill>
                <a:gsLst>
                  <a:gs pos="2239">
                    <a:srgbClr val="505050"/>
                  </a:gs>
                  <a:gs pos="11940">
                    <a:srgbClr val="505050"/>
                  </a:gs>
                </a:gsLst>
                <a:lin ang="5400000" scaled="0"/>
              </a:gradFill>
            </a:endParaRPr>
          </a:p>
        </p:txBody>
      </p:sp>
      <p:sp>
        <p:nvSpPr>
          <p:cNvPr id="7" name="Text Placeholder 4"/>
          <p:cNvSpPr>
            <a:spLocks noGrp="1"/>
          </p:cNvSpPr>
          <p:nvPr>
            <p:ph type="body" sz="quarter" idx="12" hasCustomPrompt="1"/>
          </p:nvPr>
        </p:nvSpPr>
        <p:spPr>
          <a:xfrm>
            <a:off x="271105" y="3877271"/>
            <a:ext cx="5095209" cy="999080"/>
          </a:xfrm>
          <a:noFill/>
        </p:spPr>
        <p:txBody>
          <a:bodyPr lIns="182880" tIns="146304" rIns="182880" bIns="146304">
            <a:noAutofit/>
          </a:bodyPr>
          <a:lstStyle>
            <a:lvl1pPr marL="0" indent="0">
              <a:spcBef>
                <a:spcPts val="0"/>
              </a:spcBef>
              <a:buNone/>
              <a:defRPr sz="3529" spc="0" baseline="0">
                <a:gradFill>
                  <a:gsLst>
                    <a:gs pos="7965">
                      <a:schemeClr val="tx1"/>
                    </a:gs>
                    <a:gs pos="8000">
                      <a:schemeClr val="tx1"/>
                    </a:gs>
                  </a:gsLst>
                  <a:lin ang="5400000" scaled="0"/>
                </a:gradFill>
                <a:latin typeface="+mj-lt"/>
              </a:defRPr>
            </a:lvl1pPr>
          </a:lstStyle>
          <a:p>
            <a:pPr lvl="0"/>
            <a:r>
              <a:rPr lang="en-US" dirty="0" smtClean="0"/>
              <a:t>Speaker Name</a:t>
            </a:r>
          </a:p>
        </p:txBody>
      </p:sp>
      <p:sp>
        <p:nvSpPr>
          <p:cNvPr id="8" name="Title 1"/>
          <p:cNvSpPr>
            <a:spLocks noGrp="1"/>
          </p:cNvSpPr>
          <p:nvPr>
            <p:ph type="title" hasCustomPrompt="1"/>
          </p:nvPr>
        </p:nvSpPr>
        <p:spPr>
          <a:xfrm>
            <a:off x="269303" y="2084187"/>
            <a:ext cx="5085476" cy="1793104"/>
          </a:xfrm>
          <a:noFill/>
        </p:spPr>
        <p:txBody>
          <a:bodyPr lIns="146304" tIns="91440" rIns="146304" bIns="91440" anchor="t" anchorCtr="0"/>
          <a:lstStyle>
            <a:lvl1pPr>
              <a:defRPr sz="5883" spc="-99" baseline="0">
                <a:gradFill>
                  <a:gsLst>
                    <a:gs pos="7965">
                      <a:schemeClr val="tx1"/>
                    </a:gs>
                    <a:gs pos="8000">
                      <a:schemeClr val="tx1"/>
                    </a:gs>
                  </a:gsLst>
                  <a:lin ang="5400000" scaled="0"/>
                </a:gradFill>
              </a:defRPr>
            </a:lvl1pPr>
          </a:lstStyle>
          <a:p>
            <a:r>
              <a:rPr lang="en-US" dirty="0" smtClean="0"/>
              <a:t>Presentation title</a:t>
            </a:r>
            <a:endParaRPr lang="en-US" dirty="0"/>
          </a:p>
        </p:txBody>
      </p:sp>
    </p:spTree>
    <p:extLst>
      <p:ext uri="{BB962C8B-B14F-4D97-AF65-F5344CB8AC3E}">
        <p14:creationId xmlns:p14="http://schemas.microsoft.com/office/powerpoint/2010/main" val="406950848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302">
          <p15:clr>
            <a:srgbClr val="C35EA4"/>
          </p15:clr>
        </p15:guide>
        <p15:guide id="2" orient="horz" pos="4104">
          <p15:clr>
            <a:srgbClr val="C35EA4"/>
          </p15:clr>
        </p15:guide>
        <p15:guide id="3" pos="288">
          <p15:clr>
            <a:srgbClr val="C35EA4"/>
          </p15:clr>
        </p15:guide>
        <p15:guide id="4" pos="7546">
          <p15:clr>
            <a:srgbClr val="C35EA4"/>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itle Slide 4">
    <p:bg bwMode="gray">
      <p:bgPr>
        <a:solidFill>
          <a:schemeClr val="bg1"/>
        </a:solidFill>
        <a:effectLst/>
      </p:bgPr>
    </p:bg>
    <p:spTree>
      <p:nvGrpSpPr>
        <p:cNvPr id="1" name=""/>
        <p:cNvGrpSpPr/>
        <p:nvPr/>
      </p:nvGrpSpPr>
      <p:grpSpPr>
        <a:xfrm>
          <a:off x="0" y="0"/>
          <a:ext cx="0" cy="0"/>
          <a:chOff x="0" y="0"/>
          <a:chExt cx="0" cy="0"/>
        </a:xfrm>
      </p:grpSpPr>
      <p:sp>
        <p:nvSpPr>
          <p:cNvPr id="4" name="Picture Placeholder 3"/>
          <p:cNvSpPr>
            <a:spLocks noGrp="1"/>
          </p:cNvSpPr>
          <p:nvPr>
            <p:ph type="pic" sz="quarter" idx="13"/>
          </p:nvPr>
        </p:nvSpPr>
        <p:spPr>
          <a:xfrm>
            <a:off x="0" y="1"/>
            <a:ext cx="12192000" cy="727700"/>
          </a:xfrm>
        </p:spPr>
        <p:txBody>
          <a:bodyPr/>
          <a:lstStyle>
            <a:lvl1pPr marL="0" indent="0">
              <a:buNone/>
              <a:defRPr/>
            </a:lvl1pPr>
          </a:lstStyle>
          <a:p>
            <a:r>
              <a:rPr lang="en-US" smtClean="0"/>
              <a:t>Click icon to add picture</a:t>
            </a:r>
            <a:endParaRPr lang="en-US"/>
          </a:p>
        </p:txBody>
      </p:sp>
      <p:sp>
        <p:nvSpPr>
          <p:cNvPr id="5" name="Text Placeholder 4"/>
          <p:cNvSpPr>
            <a:spLocks noGrp="1"/>
          </p:cNvSpPr>
          <p:nvPr>
            <p:ph type="body" sz="quarter" idx="12" hasCustomPrompt="1"/>
          </p:nvPr>
        </p:nvSpPr>
        <p:spPr>
          <a:xfrm>
            <a:off x="271106" y="2084174"/>
            <a:ext cx="5376684" cy="1793109"/>
          </a:xfrm>
          <a:noFill/>
        </p:spPr>
        <p:txBody>
          <a:bodyPr lIns="182880" tIns="146304" rIns="182880" bIns="146304">
            <a:noAutofit/>
          </a:bodyPr>
          <a:lstStyle>
            <a:lvl1pPr marL="0" indent="0">
              <a:spcBef>
                <a:spcPts val="0"/>
              </a:spcBef>
              <a:buNone/>
              <a:defRPr sz="3529" spc="0" baseline="0">
                <a:gradFill>
                  <a:gsLst>
                    <a:gs pos="46903">
                      <a:srgbClr val="FFFFFF"/>
                    </a:gs>
                    <a:gs pos="83000">
                      <a:srgbClr val="FFFFFF"/>
                    </a:gs>
                  </a:gsLst>
                  <a:lin ang="5400000" scaled="1"/>
                </a:gradFill>
                <a:latin typeface="+mj-lt"/>
              </a:defRPr>
            </a:lvl1pPr>
          </a:lstStyle>
          <a:p>
            <a:pPr lvl="0"/>
            <a:r>
              <a:rPr lang="en-US" dirty="0" smtClean="0"/>
              <a:t>Speaker Name</a:t>
            </a:r>
          </a:p>
        </p:txBody>
      </p:sp>
      <p:sp>
        <p:nvSpPr>
          <p:cNvPr id="9" name="Title 1"/>
          <p:cNvSpPr>
            <a:spLocks noGrp="1"/>
          </p:cNvSpPr>
          <p:nvPr>
            <p:ph type="title" hasCustomPrompt="1"/>
          </p:nvPr>
        </p:nvSpPr>
        <p:spPr>
          <a:xfrm>
            <a:off x="269303" y="291068"/>
            <a:ext cx="5378485" cy="1793104"/>
          </a:xfrm>
          <a:noFill/>
        </p:spPr>
        <p:txBody>
          <a:bodyPr lIns="146304" tIns="91440" rIns="146304" bIns="91440" anchor="t" anchorCtr="0"/>
          <a:lstStyle>
            <a:lvl1pPr>
              <a:defRPr sz="5883" spc="-99" baseline="0">
                <a:gradFill>
                  <a:gsLst>
                    <a:gs pos="46903">
                      <a:srgbClr val="FFFFFF"/>
                    </a:gs>
                    <a:gs pos="83000">
                      <a:srgbClr val="FFFFFF"/>
                    </a:gs>
                  </a:gsLst>
                  <a:lin ang="5400000" scaled="1"/>
                </a:gradFill>
              </a:defRPr>
            </a:lvl1pPr>
          </a:lstStyle>
          <a:p>
            <a:r>
              <a:rPr lang="en-US" dirty="0" smtClean="0"/>
              <a:t>Presentation title</a:t>
            </a:r>
            <a:endParaRPr lang="en-US" dirty="0"/>
          </a:p>
        </p:txBody>
      </p:sp>
    </p:spTree>
    <p:extLst>
      <p:ext uri="{BB962C8B-B14F-4D97-AF65-F5344CB8AC3E}">
        <p14:creationId xmlns:p14="http://schemas.microsoft.com/office/powerpoint/2010/main" val="142217447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302">
          <p15:clr>
            <a:srgbClr val="C35EA4"/>
          </p15:clr>
        </p15:guide>
        <p15:guide id="2" orient="horz" pos="4104">
          <p15:clr>
            <a:srgbClr val="C35EA4"/>
          </p15:clr>
        </p15:guide>
        <p15:guide id="3" pos="288">
          <p15:clr>
            <a:srgbClr val="C35EA4"/>
          </p15:clr>
        </p15:guide>
        <p15:guide id="4" pos="7546">
          <p15:clr>
            <a:srgbClr val="C35EA4"/>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Pull Quote 1">
    <p:bg bwMode="gray">
      <p:bgPr>
        <a:solidFill>
          <a:schemeClr val="bg1"/>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1"/>
            <a:ext cx="12192000" cy="727700"/>
          </a:xfrm>
        </p:spPr>
        <p:txBody>
          <a:bodyPr/>
          <a:lstStyle>
            <a:lvl1pPr marL="0" indent="0">
              <a:buNone/>
              <a:defRPr/>
            </a:lvl1pPr>
          </a:lstStyle>
          <a:p>
            <a:r>
              <a:rPr lang="en-US" smtClean="0"/>
              <a:t>Click icon to add picture</a:t>
            </a:r>
            <a:endParaRPr lang="en-US"/>
          </a:p>
        </p:txBody>
      </p:sp>
      <p:sp>
        <p:nvSpPr>
          <p:cNvPr id="9" name="Title 1"/>
          <p:cNvSpPr>
            <a:spLocks noGrp="1"/>
          </p:cNvSpPr>
          <p:nvPr>
            <p:ph type="title" hasCustomPrompt="1"/>
          </p:nvPr>
        </p:nvSpPr>
        <p:spPr>
          <a:xfrm>
            <a:off x="269303" y="2084172"/>
            <a:ext cx="5378485" cy="3586208"/>
          </a:xfrm>
          <a:noFill/>
        </p:spPr>
        <p:txBody>
          <a:bodyPr lIns="146304" tIns="91440" rIns="146304" bIns="91440" anchor="t" anchorCtr="0"/>
          <a:lstStyle>
            <a:lvl1pPr>
              <a:defRPr sz="5883" spc="-99" baseline="0">
                <a:gradFill>
                  <a:gsLst>
                    <a:gs pos="46903">
                      <a:schemeClr val="tx1"/>
                    </a:gs>
                    <a:gs pos="83000">
                      <a:schemeClr val="tx1"/>
                    </a:gs>
                  </a:gsLst>
                  <a:lin ang="5400000" scaled="1"/>
                </a:gradFill>
              </a:defRPr>
            </a:lvl1pPr>
          </a:lstStyle>
          <a:p>
            <a:r>
              <a:rPr lang="en-US" dirty="0" smtClean="0"/>
              <a:t>Pull quote</a:t>
            </a:r>
            <a:endParaRPr lang="en-US" dirty="0"/>
          </a:p>
        </p:txBody>
      </p:sp>
    </p:spTree>
    <p:extLst>
      <p:ext uri="{BB962C8B-B14F-4D97-AF65-F5344CB8AC3E}">
        <p14:creationId xmlns:p14="http://schemas.microsoft.com/office/powerpoint/2010/main" val="36922088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302">
          <p15:clr>
            <a:srgbClr val="C35EA4"/>
          </p15:clr>
        </p15:guide>
        <p15:guide id="2" orient="horz" pos="4104">
          <p15:clr>
            <a:srgbClr val="C35EA4"/>
          </p15:clr>
        </p15:guide>
        <p15:guide id="3" pos="288">
          <p15:clr>
            <a:srgbClr val="C35EA4"/>
          </p15:clr>
        </p15:guide>
        <p15:guide id="4" pos="7546">
          <p15:clr>
            <a:srgbClr val="C35EA4"/>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Pull Quote 2">
    <p:bg bwMode="gray">
      <p:bgPr>
        <a:solidFill>
          <a:schemeClr val="bg1"/>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8"/>
          </p:nvPr>
        </p:nvSpPr>
        <p:spPr>
          <a:xfrm>
            <a:off x="0" y="1"/>
            <a:ext cx="12192000" cy="727700"/>
          </a:xfrm>
        </p:spPr>
        <p:txBody>
          <a:bodyPr/>
          <a:lstStyle>
            <a:lvl1pPr marL="0" indent="0">
              <a:buNone/>
              <a:defRPr/>
            </a:lvl1pPr>
          </a:lstStyle>
          <a:p>
            <a:r>
              <a:rPr lang="en-US" smtClean="0"/>
              <a:t>Click icon to add picture</a:t>
            </a:r>
            <a:endParaRPr lang="en-US"/>
          </a:p>
        </p:txBody>
      </p:sp>
      <p:sp>
        <p:nvSpPr>
          <p:cNvPr id="13" name="Text Placeholder 5"/>
          <p:cNvSpPr>
            <a:spLocks noGrp="1"/>
          </p:cNvSpPr>
          <p:nvPr>
            <p:ph type="body" sz="quarter" idx="15" hasCustomPrompt="1"/>
          </p:nvPr>
        </p:nvSpPr>
        <p:spPr>
          <a:xfrm>
            <a:off x="5914483" y="708900"/>
            <a:ext cx="627497" cy="627587"/>
          </a:xfrm>
          <a:solidFill>
            <a:srgbClr val="68217A"/>
          </a:solidFill>
        </p:spPr>
        <p:txBody>
          <a:bodyPr anchor="ctr">
            <a:noAutofit/>
          </a:bodyPr>
          <a:lstStyle>
            <a:lvl1pPr marL="0" indent="0">
              <a:lnSpc>
                <a:spcPts val="588"/>
              </a:lnSpc>
              <a:spcBef>
                <a:spcPts val="0"/>
              </a:spcBef>
              <a:buNone/>
              <a:defRPr sz="588">
                <a:solidFill>
                  <a:schemeClr val="bg1"/>
                </a:solidFill>
              </a:defRPr>
            </a:lvl1pPr>
            <a:lvl2pPr marL="336170" indent="0">
              <a:buNone/>
              <a:defRPr sz="3137"/>
            </a:lvl2pPr>
            <a:lvl3pPr marL="560285" indent="0">
              <a:buNone/>
              <a:defRPr sz="3137"/>
            </a:lvl3pPr>
            <a:lvl4pPr marL="784399" indent="0">
              <a:buNone/>
              <a:defRPr sz="3137"/>
            </a:lvl4pPr>
            <a:lvl5pPr marL="1008512" indent="0">
              <a:buNone/>
              <a:defRPr sz="3137"/>
            </a:lvl5pPr>
          </a:lstStyle>
          <a:p>
            <a:pPr lvl="0"/>
            <a:r>
              <a:rPr lang="en-US" smtClean="0"/>
              <a:t> </a:t>
            </a:r>
            <a:endParaRPr lang="en-US"/>
          </a:p>
        </p:txBody>
      </p:sp>
      <p:sp>
        <p:nvSpPr>
          <p:cNvPr id="14" name="Text Placeholder 5"/>
          <p:cNvSpPr>
            <a:spLocks noGrp="1"/>
          </p:cNvSpPr>
          <p:nvPr>
            <p:ph type="body" sz="quarter" idx="16" hasCustomPrompt="1"/>
          </p:nvPr>
        </p:nvSpPr>
        <p:spPr>
          <a:xfrm>
            <a:off x="9233489" y="891888"/>
            <a:ext cx="627497" cy="261610"/>
          </a:xfrm>
          <a:solidFill>
            <a:srgbClr val="68217A"/>
          </a:solidFill>
        </p:spPr>
        <p:txBody>
          <a:bodyPr anchor="ctr"/>
          <a:lstStyle>
            <a:lvl1pPr marL="0" indent="0">
              <a:lnSpc>
                <a:spcPts val="588"/>
              </a:lnSpc>
              <a:spcBef>
                <a:spcPts val="0"/>
              </a:spcBef>
              <a:buNone/>
              <a:defRPr sz="588">
                <a:solidFill>
                  <a:schemeClr val="bg1"/>
                </a:solidFill>
              </a:defRPr>
            </a:lvl1pPr>
            <a:lvl2pPr marL="336170" indent="0">
              <a:buNone/>
              <a:defRPr sz="3137"/>
            </a:lvl2pPr>
            <a:lvl3pPr marL="560285" indent="0">
              <a:buNone/>
              <a:defRPr sz="3137"/>
            </a:lvl3pPr>
            <a:lvl4pPr marL="784399" indent="0">
              <a:buNone/>
              <a:defRPr sz="3137"/>
            </a:lvl4pPr>
            <a:lvl5pPr marL="1008512" indent="0">
              <a:buNone/>
              <a:defRPr sz="3137"/>
            </a:lvl5pPr>
          </a:lstStyle>
          <a:p>
            <a:pPr lvl="0"/>
            <a:r>
              <a:rPr lang="en-US" smtClean="0"/>
              <a:t> </a:t>
            </a:r>
            <a:endParaRPr lang="en-US"/>
          </a:p>
        </p:txBody>
      </p:sp>
      <p:sp>
        <p:nvSpPr>
          <p:cNvPr id="15" name="Text Placeholder 5"/>
          <p:cNvSpPr>
            <a:spLocks noGrp="1"/>
          </p:cNvSpPr>
          <p:nvPr>
            <p:ph type="body" sz="quarter" idx="17" hasCustomPrompt="1"/>
          </p:nvPr>
        </p:nvSpPr>
        <p:spPr>
          <a:xfrm>
            <a:off x="9233489" y="3743932"/>
            <a:ext cx="627497" cy="261610"/>
          </a:xfrm>
          <a:solidFill>
            <a:srgbClr val="68217A"/>
          </a:solidFill>
        </p:spPr>
        <p:txBody>
          <a:bodyPr anchor="ctr"/>
          <a:lstStyle>
            <a:lvl1pPr marL="0" indent="0">
              <a:lnSpc>
                <a:spcPts val="588"/>
              </a:lnSpc>
              <a:spcBef>
                <a:spcPts val="0"/>
              </a:spcBef>
              <a:buNone/>
              <a:defRPr sz="588">
                <a:solidFill>
                  <a:schemeClr val="bg1"/>
                </a:solidFill>
              </a:defRPr>
            </a:lvl1pPr>
            <a:lvl2pPr marL="336170" indent="0">
              <a:buNone/>
              <a:defRPr sz="3137"/>
            </a:lvl2pPr>
            <a:lvl3pPr marL="560285" indent="0">
              <a:buNone/>
              <a:defRPr sz="3137"/>
            </a:lvl3pPr>
            <a:lvl4pPr marL="784399" indent="0">
              <a:buNone/>
              <a:defRPr sz="3137"/>
            </a:lvl4pPr>
            <a:lvl5pPr marL="1008512" indent="0">
              <a:buNone/>
              <a:defRPr sz="3137"/>
            </a:lvl5pPr>
          </a:lstStyle>
          <a:p>
            <a:pPr lvl="0"/>
            <a:r>
              <a:rPr lang="en-US" smtClean="0"/>
              <a:t> </a:t>
            </a:r>
            <a:endParaRPr lang="en-US"/>
          </a:p>
        </p:txBody>
      </p:sp>
      <p:sp>
        <p:nvSpPr>
          <p:cNvPr id="17" name="Title 16"/>
          <p:cNvSpPr>
            <a:spLocks noGrp="1"/>
          </p:cNvSpPr>
          <p:nvPr>
            <p:ph type="title"/>
          </p:nvPr>
        </p:nvSpPr>
        <p:spPr>
          <a:xfrm>
            <a:off x="4307820" y="3557465"/>
            <a:ext cx="2234160" cy="2228097"/>
          </a:xfrm>
          <a:solidFill>
            <a:srgbClr val="68217A"/>
          </a:solidFill>
        </p:spPr>
        <p:txBody>
          <a:bodyPr lIns="182880" tIns="146304" rIns="182880" bIns="146304"/>
          <a:lstStyle>
            <a:lvl1pPr>
              <a:defRPr sz="3137">
                <a:gradFill>
                  <a:gsLst>
                    <a:gs pos="14159">
                      <a:schemeClr val="bg1"/>
                    </a:gs>
                    <a:gs pos="37000">
                      <a:schemeClr val="bg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168708079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13">
                                            <p:bg/>
                                          </p:spTgt>
                                        </p:tgtEl>
                                        <p:attrNameLst>
                                          <p:attrName>style.visibility</p:attrName>
                                        </p:attrNameLst>
                                      </p:cBhvr>
                                      <p:to>
                                        <p:strVal val="visible"/>
                                      </p:to>
                                    </p:set>
                                    <p:anim calcmode="lin" valueType="num">
                                      <p:cBhvr>
                                        <p:cTn id="7" dur="500" fill="hold"/>
                                        <p:tgtEl>
                                          <p:spTgt spid="13">
                                            <p:bg/>
                                          </p:spTgt>
                                        </p:tgtEl>
                                        <p:attrNameLst>
                                          <p:attrName>ppt_w</p:attrName>
                                        </p:attrNameLst>
                                      </p:cBhvr>
                                      <p:tavLst>
                                        <p:tav tm="0">
                                          <p:val>
                                            <p:fltVal val="0"/>
                                          </p:val>
                                        </p:tav>
                                        <p:tav tm="100000">
                                          <p:val>
                                            <p:strVal val="#ppt_w"/>
                                          </p:val>
                                        </p:tav>
                                      </p:tavLst>
                                    </p:anim>
                                    <p:anim calcmode="lin" valueType="num">
                                      <p:cBhvr>
                                        <p:cTn id="8" dur="500" fill="hold"/>
                                        <p:tgtEl>
                                          <p:spTgt spid="13">
                                            <p:bg/>
                                          </p:spTgt>
                                        </p:tgtEl>
                                        <p:attrNameLst>
                                          <p:attrName>ppt_h</p:attrName>
                                        </p:attrNameLst>
                                      </p:cBhvr>
                                      <p:tavLst>
                                        <p:tav tm="0">
                                          <p:val>
                                            <p:fltVal val="0"/>
                                          </p:val>
                                        </p:tav>
                                        <p:tav tm="100000">
                                          <p:val>
                                            <p:strVal val="#ppt_h"/>
                                          </p:val>
                                        </p:tav>
                                      </p:tavLst>
                                    </p:anim>
                                    <p:animEffect transition="in" filter="fade">
                                      <p:cBhvr>
                                        <p:cTn id="9" dur="500"/>
                                        <p:tgtEl>
                                          <p:spTgt spid="13">
                                            <p:bg/>
                                          </p:spTgt>
                                        </p:tgtEl>
                                      </p:cBhvr>
                                    </p:animEffect>
                                    <p:anim calcmode="lin" valueType="num">
                                      <p:cBhvr>
                                        <p:cTn id="10" dur="500" fill="hold"/>
                                        <p:tgtEl>
                                          <p:spTgt spid="13">
                                            <p:bg/>
                                          </p:spTgt>
                                        </p:tgtEl>
                                        <p:attrNameLst>
                                          <p:attrName>ppt_x</p:attrName>
                                        </p:attrNameLst>
                                      </p:cBhvr>
                                      <p:tavLst>
                                        <p:tav tm="0">
                                          <p:val>
                                            <p:fltVal val="0.5"/>
                                          </p:val>
                                        </p:tav>
                                        <p:tav tm="100000">
                                          <p:val>
                                            <p:strVal val="#ppt_x"/>
                                          </p:val>
                                        </p:tav>
                                      </p:tavLst>
                                    </p:anim>
                                    <p:anim calcmode="lin" valueType="num">
                                      <p:cBhvr>
                                        <p:cTn id="11" dur="500" fill="hold"/>
                                        <p:tgtEl>
                                          <p:spTgt spid="13">
                                            <p:bg/>
                                          </p:spTgt>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13">
                                            <p:txEl>
                                              <p:pRg st="0" end="0"/>
                                            </p:txEl>
                                          </p:spTgt>
                                        </p:tgtEl>
                                        <p:attrNameLst>
                                          <p:attrName>style.visibility</p:attrName>
                                        </p:attrNameLst>
                                      </p:cBhvr>
                                      <p:to>
                                        <p:strVal val="visible"/>
                                      </p:to>
                                    </p:set>
                                    <p:anim calcmode="lin" valueType="num">
                                      <p:cBhvr>
                                        <p:cTn id="14" dur="5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13">
                                            <p:txEl>
                                              <p:pRg st="0" end="0"/>
                                            </p:txEl>
                                          </p:spTgt>
                                        </p:tgtEl>
                                      </p:cBhvr>
                                    </p:animEffect>
                                    <p:anim calcmode="lin" valueType="num">
                                      <p:cBhvr>
                                        <p:cTn id="17" dur="500" fill="hold"/>
                                        <p:tgtEl>
                                          <p:spTgt spid="13">
                                            <p:txEl>
                                              <p:pRg st="0" end="0"/>
                                            </p:txEl>
                                          </p:spTgt>
                                        </p:tgtEl>
                                        <p:attrNameLst>
                                          <p:attrName>ppt_x</p:attrName>
                                        </p:attrNameLst>
                                      </p:cBhvr>
                                      <p:tavLst>
                                        <p:tav tm="0">
                                          <p:val>
                                            <p:fltVal val="0.5"/>
                                          </p:val>
                                        </p:tav>
                                        <p:tav tm="100000">
                                          <p:val>
                                            <p:strVal val="#ppt_x"/>
                                          </p:val>
                                        </p:tav>
                                      </p:tavLst>
                                    </p:anim>
                                    <p:anim calcmode="lin" valueType="num">
                                      <p:cBhvr>
                                        <p:cTn id="18" dur="500" fill="hold"/>
                                        <p:tgtEl>
                                          <p:spTgt spid="13">
                                            <p:txEl>
                                              <p:pRg st="0" end="0"/>
                                            </p:txEl>
                                          </p:spTgt>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0"/>
                                  </p:stCondLst>
                                  <p:childTnLst>
                                    <p:set>
                                      <p:cBhvr>
                                        <p:cTn id="20" dur="1" fill="hold">
                                          <p:stCondLst>
                                            <p:cond delay="0"/>
                                          </p:stCondLst>
                                        </p:cTn>
                                        <p:tgtEl>
                                          <p:spTgt spid="14">
                                            <p:bg/>
                                          </p:spTgt>
                                        </p:tgtEl>
                                        <p:attrNameLst>
                                          <p:attrName>style.visibility</p:attrName>
                                        </p:attrNameLst>
                                      </p:cBhvr>
                                      <p:to>
                                        <p:strVal val="visible"/>
                                      </p:to>
                                    </p:set>
                                    <p:anim calcmode="lin" valueType="num">
                                      <p:cBhvr>
                                        <p:cTn id="21" dur="500" fill="hold"/>
                                        <p:tgtEl>
                                          <p:spTgt spid="14">
                                            <p:bg/>
                                          </p:spTgt>
                                        </p:tgtEl>
                                        <p:attrNameLst>
                                          <p:attrName>ppt_w</p:attrName>
                                        </p:attrNameLst>
                                      </p:cBhvr>
                                      <p:tavLst>
                                        <p:tav tm="0">
                                          <p:val>
                                            <p:fltVal val="0"/>
                                          </p:val>
                                        </p:tav>
                                        <p:tav tm="100000">
                                          <p:val>
                                            <p:strVal val="#ppt_w"/>
                                          </p:val>
                                        </p:tav>
                                      </p:tavLst>
                                    </p:anim>
                                    <p:anim calcmode="lin" valueType="num">
                                      <p:cBhvr>
                                        <p:cTn id="22" dur="500" fill="hold"/>
                                        <p:tgtEl>
                                          <p:spTgt spid="14">
                                            <p:bg/>
                                          </p:spTgt>
                                        </p:tgtEl>
                                        <p:attrNameLst>
                                          <p:attrName>ppt_h</p:attrName>
                                        </p:attrNameLst>
                                      </p:cBhvr>
                                      <p:tavLst>
                                        <p:tav tm="0">
                                          <p:val>
                                            <p:fltVal val="0"/>
                                          </p:val>
                                        </p:tav>
                                        <p:tav tm="100000">
                                          <p:val>
                                            <p:strVal val="#ppt_h"/>
                                          </p:val>
                                        </p:tav>
                                      </p:tavLst>
                                    </p:anim>
                                    <p:animEffect transition="in" filter="fade">
                                      <p:cBhvr>
                                        <p:cTn id="23" dur="500"/>
                                        <p:tgtEl>
                                          <p:spTgt spid="14">
                                            <p:bg/>
                                          </p:spTgt>
                                        </p:tgtEl>
                                      </p:cBhvr>
                                    </p:animEffect>
                                    <p:anim calcmode="lin" valueType="num">
                                      <p:cBhvr>
                                        <p:cTn id="24" dur="500" fill="hold"/>
                                        <p:tgtEl>
                                          <p:spTgt spid="14">
                                            <p:bg/>
                                          </p:spTgt>
                                        </p:tgtEl>
                                        <p:attrNameLst>
                                          <p:attrName>ppt_x</p:attrName>
                                        </p:attrNameLst>
                                      </p:cBhvr>
                                      <p:tavLst>
                                        <p:tav tm="0">
                                          <p:val>
                                            <p:fltVal val="0.5"/>
                                          </p:val>
                                        </p:tav>
                                        <p:tav tm="100000">
                                          <p:val>
                                            <p:strVal val="#ppt_x"/>
                                          </p:val>
                                        </p:tav>
                                      </p:tavLst>
                                    </p:anim>
                                    <p:anim calcmode="lin" valueType="num">
                                      <p:cBhvr>
                                        <p:cTn id="25" dur="500" fill="hold"/>
                                        <p:tgtEl>
                                          <p:spTgt spid="14">
                                            <p:bg/>
                                          </p:spTgt>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0"/>
                                  </p:stCondLst>
                                  <p:childTnLst>
                                    <p:set>
                                      <p:cBhvr>
                                        <p:cTn id="27" dur="1" fill="hold">
                                          <p:stCondLst>
                                            <p:cond delay="0"/>
                                          </p:stCondLst>
                                        </p:cTn>
                                        <p:tgtEl>
                                          <p:spTgt spid="14">
                                            <p:txEl>
                                              <p:pRg st="0" end="0"/>
                                            </p:txEl>
                                          </p:spTgt>
                                        </p:tgtEl>
                                        <p:attrNameLst>
                                          <p:attrName>style.visibility</p:attrName>
                                        </p:attrNameLst>
                                      </p:cBhvr>
                                      <p:to>
                                        <p:strVal val="visible"/>
                                      </p:to>
                                    </p:set>
                                    <p:anim calcmode="lin" valueType="num">
                                      <p:cBhvr>
                                        <p:cTn id="28" dur="500" fill="hold"/>
                                        <p:tgtEl>
                                          <p:spTgt spid="14">
                                            <p:txEl>
                                              <p:pRg st="0" end="0"/>
                                            </p:txEl>
                                          </p:spTgt>
                                        </p:tgtEl>
                                        <p:attrNameLst>
                                          <p:attrName>ppt_w</p:attrName>
                                        </p:attrNameLst>
                                      </p:cBhvr>
                                      <p:tavLst>
                                        <p:tav tm="0">
                                          <p:val>
                                            <p:fltVal val="0"/>
                                          </p:val>
                                        </p:tav>
                                        <p:tav tm="100000">
                                          <p:val>
                                            <p:strVal val="#ppt_w"/>
                                          </p:val>
                                        </p:tav>
                                      </p:tavLst>
                                    </p:anim>
                                    <p:anim calcmode="lin" valueType="num">
                                      <p:cBhvr>
                                        <p:cTn id="29" dur="500" fill="hold"/>
                                        <p:tgtEl>
                                          <p:spTgt spid="14">
                                            <p:txEl>
                                              <p:pRg st="0" end="0"/>
                                            </p:txEl>
                                          </p:spTgt>
                                        </p:tgtEl>
                                        <p:attrNameLst>
                                          <p:attrName>ppt_h</p:attrName>
                                        </p:attrNameLst>
                                      </p:cBhvr>
                                      <p:tavLst>
                                        <p:tav tm="0">
                                          <p:val>
                                            <p:fltVal val="0"/>
                                          </p:val>
                                        </p:tav>
                                        <p:tav tm="100000">
                                          <p:val>
                                            <p:strVal val="#ppt_h"/>
                                          </p:val>
                                        </p:tav>
                                      </p:tavLst>
                                    </p:anim>
                                    <p:animEffect transition="in" filter="fade">
                                      <p:cBhvr>
                                        <p:cTn id="30" dur="500"/>
                                        <p:tgtEl>
                                          <p:spTgt spid="14">
                                            <p:txEl>
                                              <p:pRg st="0" end="0"/>
                                            </p:txEl>
                                          </p:spTgt>
                                        </p:tgtEl>
                                      </p:cBhvr>
                                    </p:animEffect>
                                    <p:anim calcmode="lin" valueType="num">
                                      <p:cBhvr>
                                        <p:cTn id="31" dur="500" fill="hold"/>
                                        <p:tgtEl>
                                          <p:spTgt spid="14">
                                            <p:txEl>
                                              <p:pRg st="0" end="0"/>
                                            </p:txEl>
                                          </p:spTgt>
                                        </p:tgtEl>
                                        <p:attrNameLst>
                                          <p:attrName>ppt_x</p:attrName>
                                        </p:attrNameLst>
                                      </p:cBhvr>
                                      <p:tavLst>
                                        <p:tav tm="0">
                                          <p:val>
                                            <p:fltVal val="0.5"/>
                                          </p:val>
                                        </p:tav>
                                        <p:tav tm="100000">
                                          <p:val>
                                            <p:strVal val="#ppt_x"/>
                                          </p:val>
                                        </p:tav>
                                      </p:tavLst>
                                    </p:anim>
                                    <p:anim calcmode="lin" valueType="num">
                                      <p:cBhvr>
                                        <p:cTn id="32" dur="500" fill="hold"/>
                                        <p:tgtEl>
                                          <p:spTgt spid="14">
                                            <p:txEl>
                                              <p:pRg st="0" end="0"/>
                                            </p:txEl>
                                          </p:spTgt>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0"/>
                                  </p:stCondLst>
                                  <p:childTnLst>
                                    <p:set>
                                      <p:cBhvr>
                                        <p:cTn id="34" dur="1" fill="hold">
                                          <p:stCondLst>
                                            <p:cond delay="0"/>
                                          </p:stCondLst>
                                        </p:cTn>
                                        <p:tgtEl>
                                          <p:spTgt spid="15">
                                            <p:bg/>
                                          </p:spTgt>
                                        </p:tgtEl>
                                        <p:attrNameLst>
                                          <p:attrName>style.visibility</p:attrName>
                                        </p:attrNameLst>
                                      </p:cBhvr>
                                      <p:to>
                                        <p:strVal val="visible"/>
                                      </p:to>
                                    </p:set>
                                    <p:anim calcmode="lin" valueType="num">
                                      <p:cBhvr>
                                        <p:cTn id="35" dur="500" fill="hold"/>
                                        <p:tgtEl>
                                          <p:spTgt spid="15">
                                            <p:bg/>
                                          </p:spTgt>
                                        </p:tgtEl>
                                        <p:attrNameLst>
                                          <p:attrName>ppt_w</p:attrName>
                                        </p:attrNameLst>
                                      </p:cBhvr>
                                      <p:tavLst>
                                        <p:tav tm="0">
                                          <p:val>
                                            <p:fltVal val="0"/>
                                          </p:val>
                                        </p:tav>
                                        <p:tav tm="100000">
                                          <p:val>
                                            <p:strVal val="#ppt_w"/>
                                          </p:val>
                                        </p:tav>
                                      </p:tavLst>
                                    </p:anim>
                                    <p:anim calcmode="lin" valueType="num">
                                      <p:cBhvr>
                                        <p:cTn id="36" dur="500" fill="hold"/>
                                        <p:tgtEl>
                                          <p:spTgt spid="15">
                                            <p:bg/>
                                          </p:spTgt>
                                        </p:tgtEl>
                                        <p:attrNameLst>
                                          <p:attrName>ppt_h</p:attrName>
                                        </p:attrNameLst>
                                      </p:cBhvr>
                                      <p:tavLst>
                                        <p:tav tm="0">
                                          <p:val>
                                            <p:fltVal val="0"/>
                                          </p:val>
                                        </p:tav>
                                        <p:tav tm="100000">
                                          <p:val>
                                            <p:strVal val="#ppt_h"/>
                                          </p:val>
                                        </p:tav>
                                      </p:tavLst>
                                    </p:anim>
                                    <p:animEffect transition="in" filter="fade">
                                      <p:cBhvr>
                                        <p:cTn id="37" dur="500"/>
                                        <p:tgtEl>
                                          <p:spTgt spid="15">
                                            <p:bg/>
                                          </p:spTgt>
                                        </p:tgtEl>
                                      </p:cBhvr>
                                    </p:animEffect>
                                    <p:anim calcmode="lin" valueType="num">
                                      <p:cBhvr>
                                        <p:cTn id="38" dur="500" fill="hold"/>
                                        <p:tgtEl>
                                          <p:spTgt spid="15">
                                            <p:bg/>
                                          </p:spTgt>
                                        </p:tgtEl>
                                        <p:attrNameLst>
                                          <p:attrName>ppt_x</p:attrName>
                                        </p:attrNameLst>
                                      </p:cBhvr>
                                      <p:tavLst>
                                        <p:tav tm="0">
                                          <p:val>
                                            <p:fltVal val="0.5"/>
                                          </p:val>
                                        </p:tav>
                                        <p:tav tm="100000">
                                          <p:val>
                                            <p:strVal val="#ppt_x"/>
                                          </p:val>
                                        </p:tav>
                                      </p:tavLst>
                                    </p:anim>
                                    <p:anim calcmode="lin" valueType="num">
                                      <p:cBhvr>
                                        <p:cTn id="39" dur="500" fill="hold"/>
                                        <p:tgtEl>
                                          <p:spTgt spid="15">
                                            <p:bg/>
                                          </p:spTgt>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0"/>
                                  </p:stCondLst>
                                  <p:childTnLst>
                                    <p:set>
                                      <p:cBhvr>
                                        <p:cTn id="41" dur="1" fill="hold">
                                          <p:stCondLst>
                                            <p:cond delay="0"/>
                                          </p:stCondLst>
                                        </p:cTn>
                                        <p:tgtEl>
                                          <p:spTgt spid="15">
                                            <p:txEl>
                                              <p:pRg st="0" end="0"/>
                                            </p:txEl>
                                          </p:spTgt>
                                        </p:tgtEl>
                                        <p:attrNameLst>
                                          <p:attrName>style.visibility</p:attrName>
                                        </p:attrNameLst>
                                      </p:cBhvr>
                                      <p:to>
                                        <p:strVal val="visible"/>
                                      </p:to>
                                    </p:set>
                                    <p:anim calcmode="lin" valueType="num">
                                      <p:cBhvr>
                                        <p:cTn id="42" dur="500" fill="hold"/>
                                        <p:tgtEl>
                                          <p:spTgt spid="15">
                                            <p:txEl>
                                              <p:pRg st="0" end="0"/>
                                            </p:txEl>
                                          </p:spTgt>
                                        </p:tgtEl>
                                        <p:attrNameLst>
                                          <p:attrName>ppt_w</p:attrName>
                                        </p:attrNameLst>
                                      </p:cBhvr>
                                      <p:tavLst>
                                        <p:tav tm="0">
                                          <p:val>
                                            <p:fltVal val="0"/>
                                          </p:val>
                                        </p:tav>
                                        <p:tav tm="100000">
                                          <p:val>
                                            <p:strVal val="#ppt_w"/>
                                          </p:val>
                                        </p:tav>
                                      </p:tavLst>
                                    </p:anim>
                                    <p:anim calcmode="lin" valueType="num">
                                      <p:cBhvr>
                                        <p:cTn id="43" dur="500" fill="hold"/>
                                        <p:tgtEl>
                                          <p:spTgt spid="15">
                                            <p:txEl>
                                              <p:pRg st="0" end="0"/>
                                            </p:txEl>
                                          </p:spTgt>
                                        </p:tgtEl>
                                        <p:attrNameLst>
                                          <p:attrName>ppt_h</p:attrName>
                                        </p:attrNameLst>
                                      </p:cBhvr>
                                      <p:tavLst>
                                        <p:tav tm="0">
                                          <p:val>
                                            <p:fltVal val="0"/>
                                          </p:val>
                                        </p:tav>
                                        <p:tav tm="100000">
                                          <p:val>
                                            <p:strVal val="#ppt_h"/>
                                          </p:val>
                                        </p:tav>
                                      </p:tavLst>
                                    </p:anim>
                                    <p:animEffect transition="in" filter="fade">
                                      <p:cBhvr>
                                        <p:cTn id="44" dur="500"/>
                                        <p:tgtEl>
                                          <p:spTgt spid="15">
                                            <p:txEl>
                                              <p:pRg st="0" end="0"/>
                                            </p:txEl>
                                          </p:spTgt>
                                        </p:tgtEl>
                                      </p:cBhvr>
                                    </p:animEffect>
                                    <p:anim calcmode="lin" valueType="num">
                                      <p:cBhvr>
                                        <p:cTn id="45" dur="500" fill="hold"/>
                                        <p:tgtEl>
                                          <p:spTgt spid="15">
                                            <p:txEl>
                                              <p:pRg st="0" end="0"/>
                                            </p:txEl>
                                          </p:spTgt>
                                        </p:tgtEl>
                                        <p:attrNameLst>
                                          <p:attrName>ppt_x</p:attrName>
                                        </p:attrNameLst>
                                      </p:cBhvr>
                                      <p:tavLst>
                                        <p:tav tm="0">
                                          <p:val>
                                            <p:fltVal val="0.5"/>
                                          </p:val>
                                        </p:tav>
                                        <p:tav tm="100000">
                                          <p:val>
                                            <p:strVal val="#ppt_x"/>
                                          </p:val>
                                        </p:tav>
                                      </p:tavLst>
                                    </p:anim>
                                    <p:anim calcmode="lin" valueType="num">
                                      <p:cBhvr>
                                        <p:cTn id="46" dur="500" fill="hold"/>
                                        <p:tgtEl>
                                          <p:spTgt spid="15">
                                            <p:txEl>
                                              <p:pRg st="0" end="0"/>
                                            </p:txEl>
                                          </p:spTgt>
                                        </p:tgtEl>
                                        <p:attrNameLst>
                                          <p:attrName>ppt_y</p:attrName>
                                        </p:attrNameLst>
                                      </p:cBhvr>
                                      <p:tavLst>
                                        <p:tav tm="0">
                                          <p:val>
                                            <p:fltVal val="0.5"/>
                                          </p:val>
                                        </p:tav>
                                        <p:tav tm="100000">
                                          <p:val>
                                            <p:strVal val="#ppt_y"/>
                                          </p:val>
                                        </p:tav>
                                      </p:tavLst>
                                    </p:anim>
                                  </p:childTnLst>
                                </p:cTn>
                              </p:par>
                              <p:par>
                                <p:cTn id="47" presetID="53" presetClass="entr" presetSubtype="528"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Effect transition="in" filter="fade">
                                      <p:cBhvr>
                                        <p:cTn id="51" dur="500"/>
                                        <p:tgtEl>
                                          <p:spTgt spid="17"/>
                                        </p:tgtEl>
                                      </p:cBhvr>
                                    </p:animEffect>
                                    <p:anim calcmode="lin" valueType="num">
                                      <p:cBhvr>
                                        <p:cTn id="52" dur="500" fill="hold"/>
                                        <p:tgtEl>
                                          <p:spTgt spid="17"/>
                                        </p:tgtEl>
                                        <p:attrNameLst>
                                          <p:attrName>ppt_x</p:attrName>
                                        </p:attrNameLst>
                                      </p:cBhvr>
                                      <p:tavLst>
                                        <p:tav tm="0">
                                          <p:val>
                                            <p:fltVal val="0.5"/>
                                          </p:val>
                                        </p:tav>
                                        <p:tav tm="100000">
                                          <p:val>
                                            <p:strVal val="#ppt_x"/>
                                          </p:val>
                                        </p:tav>
                                      </p:tavLst>
                                    </p:anim>
                                    <p:anim calcmode="lin" valueType="num">
                                      <p:cBhvr>
                                        <p:cTn id="53" dur="500" fill="hold"/>
                                        <p:tgtEl>
                                          <p:spTgt spid="17"/>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animBg="1">
        <p:tmplLst>
          <p:tmpl>
            <p:tnLst>
              <p:par>
                <p:cTn presetID="53" presetClass="entr" presetSubtype="528"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500" fill="hold"/>
                        <p:tgtEl>
                          <p:spTgt spid="13"/>
                        </p:tgtEl>
                        <p:attrNameLst>
                          <p:attrName>ppt_w</p:attrName>
                        </p:attrNameLst>
                      </p:cBhvr>
                      <p:tavLst>
                        <p:tav tm="0">
                          <p:val>
                            <p:fltVal val="0"/>
                          </p:val>
                        </p:tav>
                        <p:tav tm="100000">
                          <p:val>
                            <p:strVal val="#ppt_w"/>
                          </p:val>
                        </p:tav>
                      </p:tavLst>
                    </p:anim>
                    <p:anim calcmode="lin" valueType="num">
                      <p:cBhvr>
                        <p:cTn dur="500" fill="hold"/>
                        <p:tgtEl>
                          <p:spTgt spid="13"/>
                        </p:tgtEl>
                        <p:attrNameLst>
                          <p:attrName>ppt_h</p:attrName>
                        </p:attrNameLst>
                      </p:cBhvr>
                      <p:tavLst>
                        <p:tav tm="0">
                          <p:val>
                            <p:fltVal val="0"/>
                          </p:val>
                        </p:tav>
                        <p:tav tm="100000">
                          <p:val>
                            <p:strVal val="#ppt_h"/>
                          </p:val>
                        </p:tav>
                      </p:tavLst>
                    </p:anim>
                    <p:animEffect transition="in" filter="fade">
                      <p:cBhvr>
                        <p:cTn dur="500"/>
                        <p:tgtEl>
                          <p:spTgt spid="13"/>
                        </p:tgtEl>
                      </p:cBhvr>
                    </p:animEffect>
                    <p:anim calcmode="lin" valueType="num">
                      <p:cBhvr>
                        <p:cTn dur="500" fill="hold"/>
                        <p:tgtEl>
                          <p:spTgt spid="13"/>
                        </p:tgtEl>
                        <p:attrNameLst>
                          <p:attrName>ppt_x</p:attrName>
                        </p:attrNameLst>
                      </p:cBhvr>
                      <p:tavLst>
                        <p:tav tm="0">
                          <p:val>
                            <p:fltVal val="0.5"/>
                          </p:val>
                        </p:tav>
                        <p:tav tm="100000">
                          <p:val>
                            <p:strVal val="#ppt_x"/>
                          </p:val>
                        </p:tav>
                      </p:tavLst>
                    </p:anim>
                    <p:anim calcmode="lin" valueType="num">
                      <p:cBhvr>
                        <p:cTn dur="500" fill="hold"/>
                        <p:tgtEl>
                          <p:spTgt spid="13"/>
                        </p:tgtEl>
                        <p:attrNameLst>
                          <p:attrName>ppt_y</p:attrName>
                        </p:attrNameLst>
                      </p:cBhvr>
                      <p:tavLst>
                        <p:tav tm="0">
                          <p:val>
                            <p:fltVal val="0.5"/>
                          </p:val>
                        </p:tav>
                        <p:tav tm="100000">
                          <p:val>
                            <p:strVal val="#ppt_y"/>
                          </p:val>
                        </p:tav>
                      </p:tavLst>
                    </p:anim>
                  </p:childTnLst>
                </p:cTn>
              </p:par>
            </p:tnLst>
          </p:tmpl>
          <p:tmpl lvl="1">
            <p:tnLst>
              <p:par>
                <p:cTn presetID="53" presetClass="entr" presetSubtype="528"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500" fill="hold"/>
                        <p:tgtEl>
                          <p:spTgt spid="13"/>
                        </p:tgtEl>
                        <p:attrNameLst>
                          <p:attrName>ppt_w</p:attrName>
                        </p:attrNameLst>
                      </p:cBhvr>
                      <p:tavLst>
                        <p:tav tm="0">
                          <p:val>
                            <p:fltVal val="0"/>
                          </p:val>
                        </p:tav>
                        <p:tav tm="100000">
                          <p:val>
                            <p:strVal val="#ppt_w"/>
                          </p:val>
                        </p:tav>
                      </p:tavLst>
                    </p:anim>
                    <p:anim calcmode="lin" valueType="num">
                      <p:cBhvr>
                        <p:cTn dur="500" fill="hold"/>
                        <p:tgtEl>
                          <p:spTgt spid="13"/>
                        </p:tgtEl>
                        <p:attrNameLst>
                          <p:attrName>ppt_h</p:attrName>
                        </p:attrNameLst>
                      </p:cBhvr>
                      <p:tavLst>
                        <p:tav tm="0">
                          <p:val>
                            <p:fltVal val="0"/>
                          </p:val>
                        </p:tav>
                        <p:tav tm="100000">
                          <p:val>
                            <p:strVal val="#ppt_h"/>
                          </p:val>
                        </p:tav>
                      </p:tavLst>
                    </p:anim>
                    <p:animEffect transition="in" filter="fade">
                      <p:cBhvr>
                        <p:cTn dur="500"/>
                        <p:tgtEl>
                          <p:spTgt spid="13"/>
                        </p:tgtEl>
                      </p:cBhvr>
                    </p:animEffect>
                    <p:anim calcmode="lin" valueType="num">
                      <p:cBhvr>
                        <p:cTn dur="500" fill="hold"/>
                        <p:tgtEl>
                          <p:spTgt spid="13"/>
                        </p:tgtEl>
                        <p:attrNameLst>
                          <p:attrName>ppt_x</p:attrName>
                        </p:attrNameLst>
                      </p:cBhvr>
                      <p:tavLst>
                        <p:tav tm="0">
                          <p:val>
                            <p:fltVal val="0.5"/>
                          </p:val>
                        </p:tav>
                        <p:tav tm="100000">
                          <p:val>
                            <p:strVal val="#ppt_x"/>
                          </p:val>
                        </p:tav>
                      </p:tavLst>
                    </p:anim>
                    <p:anim calcmode="lin" valueType="num">
                      <p:cBhvr>
                        <p:cTn dur="500" fill="hold"/>
                        <p:tgtEl>
                          <p:spTgt spid="13"/>
                        </p:tgtEl>
                        <p:attrNameLst>
                          <p:attrName>ppt_y</p:attrName>
                        </p:attrNameLst>
                      </p:cBhvr>
                      <p:tavLst>
                        <p:tav tm="0">
                          <p:val>
                            <p:fltVal val="0.5"/>
                          </p:val>
                        </p:tav>
                        <p:tav tm="100000">
                          <p:val>
                            <p:strVal val="#ppt_y"/>
                          </p:val>
                        </p:tav>
                      </p:tavLst>
                    </p:anim>
                  </p:childTnLst>
                </p:cTn>
              </p:par>
            </p:tnLst>
          </p:tmpl>
        </p:tmplLst>
      </p:bldP>
      <p:bldP spid="14" grpId="0" build="p" animBg="1">
        <p:tmplLst>
          <p:tmpl>
            <p:tnLst>
              <p:par>
                <p:cTn presetID="53" presetClass="entr" presetSubtype="528"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p:cTn dur="500" fill="hold"/>
                        <p:tgtEl>
                          <p:spTgt spid="14"/>
                        </p:tgtEl>
                        <p:attrNameLst>
                          <p:attrName>ppt_w</p:attrName>
                        </p:attrNameLst>
                      </p:cBhvr>
                      <p:tavLst>
                        <p:tav tm="0">
                          <p:val>
                            <p:fltVal val="0"/>
                          </p:val>
                        </p:tav>
                        <p:tav tm="100000">
                          <p:val>
                            <p:strVal val="#ppt_w"/>
                          </p:val>
                        </p:tav>
                      </p:tavLst>
                    </p:anim>
                    <p:anim calcmode="lin" valueType="num">
                      <p:cBhvr>
                        <p:cTn dur="500" fill="hold"/>
                        <p:tgtEl>
                          <p:spTgt spid="14"/>
                        </p:tgtEl>
                        <p:attrNameLst>
                          <p:attrName>ppt_h</p:attrName>
                        </p:attrNameLst>
                      </p:cBhvr>
                      <p:tavLst>
                        <p:tav tm="0">
                          <p:val>
                            <p:fltVal val="0"/>
                          </p:val>
                        </p:tav>
                        <p:tav tm="100000">
                          <p:val>
                            <p:strVal val="#ppt_h"/>
                          </p:val>
                        </p:tav>
                      </p:tavLst>
                    </p:anim>
                    <p:animEffect transition="in" filter="fade">
                      <p:cBhvr>
                        <p:cTn dur="500"/>
                        <p:tgtEl>
                          <p:spTgt spid="14"/>
                        </p:tgtEl>
                      </p:cBhvr>
                    </p:animEffect>
                    <p:anim calcmode="lin" valueType="num">
                      <p:cBhvr>
                        <p:cTn dur="500" fill="hold"/>
                        <p:tgtEl>
                          <p:spTgt spid="14"/>
                        </p:tgtEl>
                        <p:attrNameLst>
                          <p:attrName>ppt_x</p:attrName>
                        </p:attrNameLst>
                      </p:cBhvr>
                      <p:tavLst>
                        <p:tav tm="0">
                          <p:val>
                            <p:fltVal val="0.5"/>
                          </p:val>
                        </p:tav>
                        <p:tav tm="100000">
                          <p:val>
                            <p:strVal val="#ppt_x"/>
                          </p:val>
                        </p:tav>
                      </p:tavLst>
                    </p:anim>
                    <p:anim calcmode="lin" valueType="num">
                      <p:cBhvr>
                        <p:cTn dur="500" fill="hold"/>
                        <p:tgtEl>
                          <p:spTgt spid="14"/>
                        </p:tgtEl>
                        <p:attrNameLst>
                          <p:attrName>ppt_y</p:attrName>
                        </p:attrNameLst>
                      </p:cBhvr>
                      <p:tavLst>
                        <p:tav tm="0">
                          <p:val>
                            <p:fltVal val="0.5"/>
                          </p:val>
                        </p:tav>
                        <p:tav tm="100000">
                          <p:val>
                            <p:strVal val="#ppt_y"/>
                          </p:val>
                        </p:tav>
                      </p:tavLst>
                    </p:anim>
                  </p:childTnLst>
                </p:cTn>
              </p:par>
            </p:tnLst>
          </p:tmpl>
          <p:tmpl lvl="1">
            <p:tnLst>
              <p:par>
                <p:cTn presetID="53" presetClass="entr" presetSubtype="528"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p:cTn dur="500" fill="hold"/>
                        <p:tgtEl>
                          <p:spTgt spid="14"/>
                        </p:tgtEl>
                        <p:attrNameLst>
                          <p:attrName>ppt_w</p:attrName>
                        </p:attrNameLst>
                      </p:cBhvr>
                      <p:tavLst>
                        <p:tav tm="0">
                          <p:val>
                            <p:fltVal val="0"/>
                          </p:val>
                        </p:tav>
                        <p:tav tm="100000">
                          <p:val>
                            <p:strVal val="#ppt_w"/>
                          </p:val>
                        </p:tav>
                      </p:tavLst>
                    </p:anim>
                    <p:anim calcmode="lin" valueType="num">
                      <p:cBhvr>
                        <p:cTn dur="500" fill="hold"/>
                        <p:tgtEl>
                          <p:spTgt spid="14"/>
                        </p:tgtEl>
                        <p:attrNameLst>
                          <p:attrName>ppt_h</p:attrName>
                        </p:attrNameLst>
                      </p:cBhvr>
                      <p:tavLst>
                        <p:tav tm="0">
                          <p:val>
                            <p:fltVal val="0"/>
                          </p:val>
                        </p:tav>
                        <p:tav tm="100000">
                          <p:val>
                            <p:strVal val="#ppt_h"/>
                          </p:val>
                        </p:tav>
                      </p:tavLst>
                    </p:anim>
                    <p:animEffect transition="in" filter="fade">
                      <p:cBhvr>
                        <p:cTn dur="500"/>
                        <p:tgtEl>
                          <p:spTgt spid="14"/>
                        </p:tgtEl>
                      </p:cBhvr>
                    </p:animEffect>
                    <p:anim calcmode="lin" valueType="num">
                      <p:cBhvr>
                        <p:cTn dur="500" fill="hold"/>
                        <p:tgtEl>
                          <p:spTgt spid="14"/>
                        </p:tgtEl>
                        <p:attrNameLst>
                          <p:attrName>ppt_x</p:attrName>
                        </p:attrNameLst>
                      </p:cBhvr>
                      <p:tavLst>
                        <p:tav tm="0">
                          <p:val>
                            <p:fltVal val="0.5"/>
                          </p:val>
                        </p:tav>
                        <p:tav tm="100000">
                          <p:val>
                            <p:strVal val="#ppt_x"/>
                          </p:val>
                        </p:tav>
                      </p:tavLst>
                    </p:anim>
                    <p:anim calcmode="lin" valueType="num">
                      <p:cBhvr>
                        <p:cTn dur="500" fill="hold"/>
                        <p:tgtEl>
                          <p:spTgt spid="14"/>
                        </p:tgtEl>
                        <p:attrNameLst>
                          <p:attrName>ppt_y</p:attrName>
                        </p:attrNameLst>
                      </p:cBhvr>
                      <p:tavLst>
                        <p:tav tm="0">
                          <p:val>
                            <p:fltVal val="0.5"/>
                          </p:val>
                        </p:tav>
                        <p:tav tm="100000">
                          <p:val>
                            <p:strVal val="#ppt_y"/>
                          </p:val>
                        </p:tav>
                      </p:tavLst>
                    </p:anim>
                  </p:childTnLst>
                </p:cTn>
              </p:par>
            </p:tnLst>
          </p:tmpl>
        </p:tmplLst>
      </p:bldP>
      <p:bldP spid="15" grpId="0" build="p" animBg="1">
        <p:tmplLst>
          <p:tmpl>
            <p:tnLst>
              <p:par>
                <p:cTn presetID="53" presetClass="entr" presetSubtype="528"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p:cTn dur="500" fill="hold"/>
                        <p:tgtEl>
                          <p:spTgt spid="15"/>
                        </p:tgtEl>
                        <p:attrNameLst>
                          <p:attrName>ppt_w</p:attrName>
                        </p:attrNameLst>
                      </p:cBhvr>
                      <p:tavLst>
                        <p:tav tm="0">
                          <p:val>
                            <p:fltVal val="0"/>
                          </p:val>
                        </p:tav>
                        <p:tav tm="100000">
                          <p:val>
                            <p:strVal val="#ppt_w"/>
                          </p:val>
                        </p:tav>
                      </p:tavLst>
                    </p:anim>
                    <p:anim calcmode="lin" valueType="num">
                      <p:cBhvr>
                        <p:cTn dur="500" fill="hold"/>
                        <p:tgtEl>
                          <p:spTgt spid="15"/>
                        </p:tgtEl>
                        <p:attrNameLst>
                          <p:attrName>ppt_h</p:attrName>
                        </p:attrNameLst>
                      </p:cBhvr>
                      <p:tavLst>
                        <p:tav tm="0">
                          <p:val>
                            <p:fltVal val="0"/>
                          </p:val>
                        </p:tav>
                        <p:tav tm="100000">
                          <p:val>
                            <p:strVal val="#ppt_h"/>
                          </p:val>
                        </p:tav>
                      </p:tavLst>
                    </p:anim>
                    <p:animEffect transition="in" filter="fade">
                      <p:cBhvr>
                        <p:cTn dur="500"/>
                        <p:tgtEl>
                          <p:spTgt spid="15"/>
                        </p:tgtEl>
                      </p:cBhvr>
                    </p:animEffect>
                    <p:anim calcmode="lin" valueType="num">
                      <p:cBhvr>
                        <p:cTn dur="500" fill="hold"/>
                        <p:tgtEl>
                          <p:spTgt spid="15"/>
                        </p:tgtEl>
                        <p:attrNameLst>
                          <p:attrName>ppt_x</p:attrName>
                        </p:attrNameLst>
                      </p:cBhvr>
                      <p:tavLst>
                        <p:tav tm="0">
                          <p:val>
                            <p:fltVal val="0.5"/>
                          </p:val>
                        </p:tav>
                        <p:tav tm="100000">
                          <p:val>
                            <p:strVal val="#ppt_x"/>
                          </p:val>
                        </p:tav>
                      </p:tavLst>
                    </p:anim>
                    <p:anim calcmode="lin" valueType="num">
                      <p:cBhvr>
                        <p:cTn dur="500" fill="hold"/>
                        <p:tgtEl>
                          <p:spTgt spid="15"/>
                        </p:tgtEl>
                        <p:attrNameLst>
                          <p:attrName>ppt_y</p:attrName>
                        </p:attrNameLst>
                      </p:cBhvr>
                      <p:tavLst>
                        <p:tav tm="0">
                          <p:val>
                            <p:fltVal val="0.5"/>
                          </p:val>
                        </p:tav>
                        <p:tav tm="100000">
                          <p:val>
                            <p:strVal val="#ppt_y"/>
                          </p:val>
                        </p:tav>
                      </p:tavLst>
                    </p:anim>
                  </p:childTnLst>
                </p:cTn>
              </p:par>
            </p:tnLst>
          </p:tmpl>
          <p:tmpl lvl="1">
            <p:tnLst>
              <p:par>
                <p:cTn presetID="53" presetClass="entr" presetSubtype="528"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p:cTn dur="500" fill="hold"/>
                        <p:tgtEl>
                          <p:spTgt spid="15"/>
                        </p:tgtEl>
                        <p:attrNameLst>
                          <p:attrName>ppt_w</p:attrName>
                        </p:attrNameLst>
                      </p:cBhvr>
                      <p:tavLst>
                        <p:tav tm="0">
                          <p:val>
                            <p:fltVal val="0"/>
                          </p:val>
                        </p:tav>
                        <p:tav tm="100000">
                          <p:val>
                            <p:strVal val="#ppt_w"/>
                          </p:val>
                        </p:tav>
                      </p:tavLst>
                    </p:anim>
                    <p:anim calcmode="lin" valueType="num">
                      <p:cBhvr>
                        <p:cTn dur="500" fill="hold"/>
                        <p:tgtEl>
                          <p:spTgt spid="15"/>
                        </p:tgtEl>
                        <p:attrNameLst>
                          <p:attrName>ppt_h</p:attrName>
                        </p:attrNameLst>
                      </p:cBhvr>
                      <p:tavLst>
                        <p:tav tm="0">
                          <p:val>
                            <p:fltVal val="0"/>
                          </p:val>
                        </p:tav>
                        <p:tav tm="100000">
                          <p:val>
                            <p:strVal val="#ppt_h"/>
                          </p:val>
                        </p:tav>
                      </p:tavLst>
                    </p:anim>
                    <p:animEffect transition="in" filter="fade">
                      <p:cBhvr>
                        <p:cTn dur="500"/>
                        <p:tgtEl>
                          <p:spTgt spid="15"/>
                        </p:tgtEl>
                      </p:cBhvr>
                    </p:animEffect>
                    <p:anim calcmode="lin" valueType="num">
                      <p:cBhvr>
                        <p:cTn dur="500" fill="hold"/>
                        <p:tgtEl>
                          <p:spTgt spid="15"/>
                        </p:tgtEl>
                        <p:attrNameLst>
                          <p:attrName>ppt_x</p:attrName>
                        </p:attrNameLst>
                      </p:cBhvr>
                      <p:tavLst>
                        <p:tav tm="0">
                          <p:val>
                            <p:fltVal val="0.5"/>
                          </p:val>
                        </p:tav>
                        <p:tav tm="100000">
                          <p:val>
                            <p:strVal val="#ppt_x"/>
                          </p:val>
                        </p:tav>
                      </p:tavLst>
                    </p:anim>
                    <p:anim calcmode="lin" valueType="num">
                      <p:cBhvr>
                        <p:cTn dur="500" fill="hold"/>
                        <p:tgtEl>
                          <p:spTgt spid="15"/>
                        </p:tgtEl>
                        <p:attrNameLst>
                          <p:attrName>ppt_y</p:attrName>
                        </p:attrNameLst>
                      </p:cBhvr>
                      <p:tavLst>
                        <p:tav tm="0">
                          <p:val>
                            <p:fltVal val="0.5"/>
                          </p:val>
                        </p:tav>
                        <p:tav tm="100000">
                          <p:val>
                            <p:strVal val="#ppt_y"/>
                          </p:val>
                        </p:tav>
                      </p:tavLst>
                    </p:anim>
                  </p:childTnLst>
                </p:cTn>
              </p:par>
            </p:tnLst>
          </p:tmpl>
        </p:tmplLst>
      </p:bldP>
      <p:bldP spid="17" grpId="0" animBg="1"/>
    </p:bldLst>
  </p:timing>
  <p:extLst mod="1">
    <p:ext uri="{DCECCB84-F9BA-43D5-87BE-67443E8EF086}">
      <p15:sldGuideLst xmlns:p15="http://schemas.microsoft.com/office/powerpoint/2012/main">
        <p15:guide id="1" orient="horz" pos="302">
          <p15:clr>
            <a:srgbClr val="C35EA4"/>
          </p15:clr>
        </p15:guide>
        <p15:guide id="2" orient="horz" pos="4104">
          <p15:clr>
            <a:srgbClr val="C35EA4"/>
          </p15:clr>
        </p15:guide>
        <p15:guide id="3" pos="288">
          <p15:clr>
            <a:srgbClr val="C35EA4"/>
          </p15:clr>
        </p15:guide>
        <p15:guide id="4" pos="7546">
          <p15:clr>
            <a:srgbClr val="C35EA4"/>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68927" y="291103"/>
            <a:ext cx="11653835" cy="3137897"/>
          </a:xfrm>
        </p:spPr>
        <p:txBody>
          <a:bodyPr/>
          <a:lstStyle>
            <a:lvl1pPr>
              <a:defRPr sz="5687">
                <a:gradFill>
                  <a:gsLst>
                    <a:gs pos="6195">
                      <a:schemeClr val="tx1"/>
                    </a:gs>
                    <a:gs pos="39000">
                      <a:schemeClr val="tx1"/>
                    </a:gs>
                  </a:gsLst>
                  <a:lin ang="5400000" scaled="0"/>
                </a:gradFill>
              </a:defRPr>
            </a:lvl1pPr>
          </a:lstStyle>
          <a:p>
            <a:r>
              <a:rPr lang="en-US" smtClean="0"/>
              <a:t>Click to edit Master title style</a:t>
            </a:r>
            <a:endParaRPr lang="en-US" dirty="0"/>
          </a:p>
        </p:txBody>
      </p:sp>
      <p:sp>
        <p:nvSpPr>
          <p:cNvPr id="4" name="Content Placeholder 3"/>
          <p:cNvSpPr>
            <a:spLocks noGrp="1"/>
          </p:cNvSpPr>
          <p:nvPr>
            <p:ph sz="quarter" idx="10"/>
          </p:nvPr>
        </p:nvSpPr>
        <p:spPr>
          <a:xfrm>
            <a:off x="269239" y="3877277"/>
            <a:ext cx="5378549" cy="401841"/>
          </a:xfrm>
        </p:spPr>
        <p:txBody>
          <a:bodyPr/>
          <a:lstStyle>
            <a:lvl1pPr marL="0" indent="0">
              <a:buNone/>
              <a:defRPr sz="1568">
                <a:gradFill>
                  <a:gsLst>
                    <a:gs pos="1250">
                      <a:schemeClr val="tx1"/>
                    </a:gs>
                    <a:gs pos="100000">
                      <a:schemeClr val="tx1"/>
                    </a:gs>
                  </a:gsLst>
                  <a:lin ang="5400000" scaled="0"/>
                </a:gradFill>
                <a:latin typeface="+mn-lt"/>
              </a:defRPr>
            </a:lvl1pPr>
            <a:lvl2pPr>
              <a:defRPr sz="1568"/>
            </a:lvl2pPr>
            <a:lvl3pPr>
              <a:defRPr sz="1568"/>
            </a:lvl3pPr>
            <a:lvl4pPr>
              <a:defRPr sz="1568"/>
            </a:lvl4pPr>
            <a:lvl5pPr marL="1008512" indent="0">
              <a:buNone/>
              <a:defRPr sz="1568"/>
            </a:lvl5pPr>
          </a:lstStyle>
          <a:p>
            <a:pPr lvl="0"/>
            <a:r>
              <a:rPr lang="en-US" smtClean="0"/>
              <a:t>Click to edit Master text styles</a:t>
            </a:r>
          </a:p>
        </p:txBody>
      </p:sp>
    </p:spTree>
    <p:extLst>
      <p:ext uri="{BB962C8B-B14F-4D97-AF65-F5344CB8AC3E}">
        <p14:creationId xmlns:p14="http://schemas.microsoft.com/office/powerpoint/2010/main" val="2329490133"/>
      </p:ext>
    </p:extLst>
  </p:cSld>
  <p:clrMapOvr>
    <a:masterClrMapping/>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itle and Content Blue">
    <p:bg bwMode="ltGray">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68927" y="291103"/>
            <a:ext cx="11653835" cy="3137897"/>
          </a:xfrm>
        </p:spPr>
        <p:txBody>
          <a:bodyPr/>
          <a:lstStyle>
            <a:lvl1pPr>
              <a:defRPr sz="5687">
                <a:gradFill>
                  <a:gsLst>
                    <a:gs pos="6195">
                      <a:schemeClr val="tx1"/>
                    </a:gs>
                    <a:gs pos="26000">
                      <a:schemeClr val="tx1"/>
                    </a:gs>
                  </a:gsLst>
                  <a:lin ang="5400000" scaled="0"/>
                </a:gradFill>
              </a:defRPr>
            </a:lvl1pPr>
          </a:lstStyle>
          <a:p>
            <a:r>
              <a:rPr lang="en-US" smtClean="0"/>
              <a:t>Click to edit Master title style</a:t>
            </a:r>
            <a:endParaRPr lang="en-US" dirty="0"/>
          </a:p>
        </p:txBody>
      </p:sp>
      <p:sp>
        <p:nvSpPr>
          <p:cNvPr id="4" name="Content Placeholder 3"/>
          <p:cNvSpPr>
            <a:spLocks noGrp="1"/>
          </p:cNvSpPr>
          <p:nvPr>
            <p:ph sz="quarter" idx="10"/>
          </p:nvPr>
        </p:nvSpPr>
        <p:spPr>
          <a:xfrm>
            <a:off x="269239" y="3877278"/>
            <a:ext cx="5378549" cy="401841"/>
          </a:xfrm>
        </p:spPr>
        <p:txBody>
          <a:bodyPr/>
          <a:lstStyle>
            <a:lvl1pPr marL="0" indent="0">
              <a:buNone/>
              <a:defRPr sz="1568">
                <a:gradFill>
                  <a:gsLst>
                    <a:gs pos="92035">
                      <a:schemeClr val="tx1"/>
                    </a:gs>
                    <a:gs pos="84000">
                      <a:schemeClr val="tx1"/>
                    </a:gs>
                  </a:gsLst>
                  <a:lin ang="5400000" scaled="0"/>
                </a:gradFill>
                <a:latin typeface="+mn-lt"/>
              </a:defRPr>
            </a:lvl1pPr>
            <a:lvl2pPr>
              <a:defRPr sz="1568">
                <a:gradFill>
                  <a:gsLst>
                    <a:gs pos="94030">
                      <a:srgbClr val="FFFFFF"/>
                    </a:gs>
                    <a:gs pos="68000">
                      <a:srgbClr val="FFFFFF"/>
                    </a:gs>
                  </a:gsLst>
                  <a:lin ang="5400000" scaled="0"/>
                </a:gradFill>
              </a:defRPr>
            </a:lvl2pPr>
            <a:lvl3pPr>
              <a:defRPr sz="1568">
                <a:gradFill>
                  <a:gsLst>
                    <a:gs pos="94030">
                      <a:srgbClr val="FFFFFF"/>
                    </a:gs>
                    <a:gs pos="68000">
                      <a:srgbClr val="FFFFFF"/>
                    </a:gs>
                  </a:gsLst>
                  <a:lin ang="5400000" scaled="0"/>
                </a:gradFill>
              </a:defRPr>
            </a:lvl3pPr>
            <a:lvl4pPr>
              <a:defRPr sz="1568">
                <a:gradFill>
                  <a:gsLst>
                    <a:gs pos="94030">
                      <a:srgbClr val="FFFFFF"/>
                    </a:gs>
                    <a:gs pos="68000">
                      <a:srgbClr val="FFFFFF"/>
                    </a:gs>
                  </a:gsLst>
                  <a:lin ang="5400000" scaled="0"/>
                </a:gradFill>
              </a:defRPr>
            </a:lvl4pPr>
            <a:lvl5pPr>
              <a:defRPr sz="1568">
                <a:gradFill>
                  <a:gsLst>
                    <a:gs pos="94030">
                      <a:srgbClr val="FFFFFF"/>
                    </a:gs>
                    <a:gs pos="68000">
                      <a:srgbClr val="FFFFFF"/>
                    </a:gs>
                  </a:gsLst>
                  <a:lin ang="5400000" scaled="0"/>
                </a:gradFill>
              </a:defRPr>
            </a:lvl5pPr>
          </a:lstStyle>
          <a:p>
            <a:pPr lvl="0"/>
            <a:r>
              <a:rPr lang="en-US" smtClean="0"/>
              <a:t>Click to edit Master text styles</a:t>
            </a:r>
          </a:p>
        </p:txBody>
      </p:sp>
    </p:spTree>
    <p:extLst>
      <p:ext uri="{BB962C8B-B14F-4D97-AF65-F5344CB8AC3E}">
        <p14:creationId xmlns:p14="http://schemas.microsoft.com/office/powerpoint/2010/main" val="29188533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itle and Content Purple">
    <p:bg bwMode="ltGray">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68927" y="291103"/>
            <a:ext cx="11653835" cy="3137897"/>
          </a:xfrm>
        </p:spPr>
        <p:txBody>
          <a:bodyPr/>
          <a:lstStyle>
            <a:lvl1pPr>
              <a:defRPr sz="5687">
                <a:gradFill>
                  <a:gsLst>
                    <a:gs pos="6195">
                      <a:schemeClr val="tx1"/>
                    </a:gs>
                    <a:gs pos="26000">
                      <a:schemeClr val="tx1"/>
                    </a:gs>
                  </a:gsLst>
                  <a:lin ang="5400000" scaled="0"/>
                </a:gradFill>
              </a:defRPr>
            </a:lvl1pPr>
          </a:lstStyle>
          <a:p>
            <a:r>
              <a:rPr lang="en-US" smtClean="0"/>
              <a:t>Click to edit Master title style</a:t>
            </a:r>
            <a:endParaRPr lang="en-US" dirty="0"/>
          </a:p>
        </p:txBody>
      </p:sp>
      <p:sp>
        <p:nvSpPr>
          <p:cNvPr id="4" name="Content Placeholder 3"/>
          <p:cNvSpPr>
            <a:spLocks noGrp="1"/>
          </p:cNvSpPr>
          <p:nvPr>
            <p:ph sz="quarter" idx="10"/>
          </p:nvPr>
        </p:nvSpPr>
        <p:spPr>
          <a:xfrm>
            <a:off x="269239" y="3877277"/>
            <a:ext cx="5378549" cy="401841"/>
          </a:xfrm>
        </p:spPr>
        <p:txBody>
          <a:bodyPr/>
          <a:lstStyle>
            <a:lvl1pPr marL="0" indent="0">
              <a:buNone/>
              <a:defRPr sz="1568">
                <a:gradFill>
                  <a:gsLst>
                    <a:gs pos="94690">
                      <a:schemeClr val="tx1"/>
                    </a:gs>
                    <a:gs pos="86000">
                      <a:schemeClr val="tx1"/>
                    </a:gs>
                  </a:gsLst>
                  <a:lin ang="5400000" scaled="0"/>
                </a:gradFill>
                <a:latin typeface="+mn-lt"/>
              </a:defRPr>
            </a:lvl1pPr>
            <a:lvl2pPr>
              <a:defRPr sz="1568">
                <a:gradFill>
                  <a:gsLst>
                    <a:gs pos="94030">
                      <a:srgbClr val="FFFFFF"/>
                    </a:gs>
                    <a:gs pos="68000">
                      <a:srgbClr val="FFFFFF"/>
                    </a:gs>
                  </a:gsLst>
                  <a:lin ang="5400000" scaled="0"/>
                </a:gradFill>
              </a:defRPr>
            </a:lvl2pPr>
            <a:lvl3pPr>
              <a:defRPr sz="1568">
                <a:gradFill>
                  <a:gsLst>
                    <a:gs pos="94030">
                      <a:srgbClr val="FFFFFF"/>
                    </a:gs>
                    <a:gs pos="68000">
                      <a:srgbClr val="FFFFFF"/>
                    </a:gs>
                  </a:gsLst>
                  <a:lin ang="5400000" scaled="0"/>
                </a:gradFill>
              </a:defRPr>
            </a:lvl3pPr>
            <a:lvl4pPr>
              <a:defRPr sz="1568">
                <a:gradFill>
                  <a:gsLst>
                    <a:gs pos="94030">
                      <a:srgbClr val="FFFFFF"/>
                    </a:gs>
                    <a:gs pos="68000">
                      <a:srgbClr val="FFFFFF"/>
                    </a:gs>
                  </a:gsLst>
                  <a:lin ang="5400000" scaled="0"/>
                </a:gradFill>
              </a:defRPr>
            </a:lvl4pPr>
            <a:lvl5pPr>
              <a:defRPr sz="1568">
                <a:gradFill>
                  <a:gsLst>
                    <a:gs pos="94030">
                      <a:srgbClr val="FFFFFF"/>
                    </a:gs>
                    <a:gs pos="68000">
                      <a:srgbClr val="FFFFFF"/>
                    </a:gs>
                  </a:gsLst>
                  <a:lin ang="5400000" scaled="0"/>
                </a:gradFill>
              </a:defRPr>
            </a:lvl5pPr>
          </a:lstStyle>
          <a:p>
            <a:pPr lvl="0"/>
            <a:r>
              <a:rPr lang="en-US" smtClean="0"/>
              <a:t>Click to edit Master text styles</a:t>
            </a:r>
          </a:p>
        </p:txBody>
      </p:sp>
    </p:spTree>
    <p:extLst>
      <p:ext uri="{BB962C8B-B14F-4D97-AF65-F5344CB8AC3E}">
        <p14:creationId xmlns:p14="http://schemas.microsoft.com/office/powerpoint/2010/main" val="111962052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itle and Content 2">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68927" y="291103"/>
            <a:ext cx="11653835" cy="1793071"/>
          </a:xfrm>
        </p:spPr>
        <p:txBody>
          <a:bodyPr/>
          <a:lstStyle>
            <a:lvl1pPr>
              <a:defRPr sz="5687">
                <a:gradFill>
                  <a:gsLst>
                    <a:gs pos="56637">
                      <a:schemeClr val="tx1"/>
                    </a:gs>
                    <a:gs pos="33000">
                      <a:schemeClr val="tx1"/>
                    </a:gs>
                  </a:gsLst>
                  <a:lin ang="5400000" scaled="0"/>
                </a:gradFill>
              </a:defRPr>
            </a:lvl1pPr>
          </a:lstStyle>
          <a:p>
            <a:r>
              <a:rPr lang="en-US" smtClean="0"/>
              <a:t>Click to edit Master title style</a:t>
            </a:r>
            <a:endParaRPr lang="en-US" dirty="0"/>
          </a:p>
        </p:txBody>
      </p:sp>
      <p:sp>
        <p:nvSpPr>
          <p:cNvPr id="4" name="Content Placeholder 3"/>
          <p:cNvSpPr>
            <a:spLocks noGrp="1"/>
          </p:cNvSpPr>
          <p:nvPr>
            <p:ph sz="quarter" idx="10"/>
          </p:nvPr>
        </p:nvSpPr>
        <p:spPr>
          <a:xfrm>
            <a:off x="269239" y="2546469"/>
            <a:ext cx="7171399" cy="510524"/>
          </a:xfrm>
        </p:spPr>
        <p:txBody>
          <a:bodyPr/>
          <a:lstStyle>
            <a:lvl1pPr marL="0" indent="0">
              <a:buNone/>
              <a:defRPr sz="2353">
                <a:gradFill>
                  <a:gsLst>
                    <a:gs pos="1250">
                      <a:schemeClr val="tx1"/>
                    </a:gs>
                    <a:gs pos="100000">
                      <a:schemeClr val="tx1"/>
                    </a:gs>
                  </a:gsLst>
                  <a:lin ang="5400000" scaled="0"/>
                </a:gradFill>
                <a:latin typeface="+mn-lt"/>
              </a:defRPr>
            </a:lvl1pPr>
            <a:lvl2pPr>
              <a:defRPr sz="2353"/>
            </a:lvl2pPr>
            <a:lvl3pPr>
              <a:defRPr sz="2353"/>
            </a:lvl3pPr>
            <a:lvl4pPr>
              <a:defRPr sz="2353"/>
            </a:lvl4pPr>
            <a:lvl5pPr>
              <a:defRPr sz="2353"/>
            </a:lvl5pPr>
          </a:lstStyle>
          <a:p>
            <a:pPr lvl="0"/>
            <a:r>
              <a:rPr lang="en-US" smtClean="0"/>
              <a:t>Click to edit Master text styles</a:t>
            </a:r>
          </a:p>
        </p:txBody>
      </p:sp>
    </p:spTree>
    <p:extLst>
      <p:ext uri="{BB962C8B-B14F-4D97-AF65-F5344CB8AC3E}">
        <p14:creationId xmlns:p14="http://schemas.microsoft.com/office/powerpoint/2010/main" val="1694502690"/>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Subtitle /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4800" y="228600"/>
            <a:ext cx="11582400" cy="863600"/>
          </a:xfrm>
        </p:spPr>
        <p:txBody>
          <a:bodyPr anchor="t" anchorCtr="0">
            <a:noAutofit/>
          </a:bodyPr>
          <a:lstStyle>
            <a:lvl1pPr>
              <a:defRPr sz="5333" cap="none" spc="-133" baseline="0">
                <a:solidFill>
                  <a:schemeClr val="accent1"/>
                </a:solidFill>
                <a:latin typeface="Segoe UI Light"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295400"/>
            <a:ext cx="11582400" cy="5242560"/>
          </a:xfrm>
        </p:spPr>
        <p:txBody>
          <a:bodyPr/>
          <a:lstStyle>
            <a:lvl1pPr marL="454059" indent="-454059">
              <a:spcBef>
                <a:spcPts val="1867"/>
              </a:spcBef>
              <a:spcAft>
                <a:spcPts val="1067"/>
              </a:spcAft>
              <a:defRPr/>
            </a:lvl1pPr>
            <a:lvl2pPr>
              <a:spcBef>
                <a:spcPts val="0"/>
              </a:spcBef>
              <a:spcAft>
                <a:spcPts val="667"/>
              </a:spcAft>
              <a:defRPr/>
            </a:lvl2pPr>
          </a:lstStyle>
          <a:p>
            <a:pPr lvl="0"/>
            <a:r>
              <a:rPr lang="en-US" dirty="0" smtClean="0"/>
              <a:t>Click to edit Master text styles</a:t>
            </a:r>
          </a:p>
          <a:p>
            <a:pPr lvl="1"/>
            <a:r>
              <a:rPr lang="en-US" dirty="0" smtClean="0"/>
              <a:t>Second level</a:t>
            </a:r>
          </a:p>
        </p:txBody>
      </p:sp>
      <p:sp>
        <p:nvSpPr>
          <p:cNvPr id="4" name="Date Placeholder 3"/>
          <p:cNvSpPr>
            <a:spLocks noGrp="1"/>
          </p:cNvSpPr>
          <p:nvPr>
            <p:ph type="dt" sz="half" idx="10"/>
          </p:nvPr>
        </p:nvSpPr>
        <p:spPr>
          <a:xfrm>
            <a:off x="101600" y="6586972"/>
            <a:ext cx="1016000" cy="219456"/>
          </a:xfrm>
          <a:prstGeom prst="rect">
            <a:avLst/>
          </a:prstGeom>
        </p:spPr>
        <p:txBody>
          <a:bodyPr/>
          <a:lstStyle/>
          <a:p>
            <a:pPr defTabSz="1212466"/>
            <a:fld id="{D8556E56-BCD3-4981-BA98-3AB9C4EF7216}" type="datetimeFigureOut">
              <a:rPr lang="en-US" smtClean="0">
                <a:solidFill>
                  <a:srgbClr val="292929"/>
                </a:solidFill>
              </a:rPr>
              <a:pPr defTabSz="1212466"/>
              <a:t>3/24/2015</a:t>
            </a:fld>
            <a:endParaRPr lang="en-US" dirty="0">
              <a:solidFill>
                <a:srgbClr val="292929"/>
              </a:solidFill>
            </a:endParaRPr>
          </a:p>
        </p:txBody>
      </p:sp>
      <p:sp>
        <p:nvSpPr>
          <p:cNvPr id="5" name="Footer Placeholder 4"/>
          <p:cNvSpPr>
            <a:spLocks noGrp="1"/>
          </p:cNvSpPr>
          <p:nvPr>
            <p:ph type="ftr" sz="quarter" idx="11"/>
          </p:nvPr>
        </p:nvSpPr>
        <p:spPr>
          <a:xfrm>
            <a:off x="1219200" y="6586972"/>
            <a:ext cx="9753600" cy="219456"/>
          </a:xfrm>
          <a:prstGeom prst="rect">
            <a:avLst/>
          </a:prstGeom>
        </p:spPr>
        <p:txBody>
          <a:bodyPr/>
          <a:lstStyle/>
          <a:p>
            <a:pPr defTabSz="1212466"/>
            <a:endParaRPr lang="en-US" dirty="0">
              <a:solidFill>
                <a:srgbClr val="292929"/>
              </a:solidFill>
            </a:endParaRPr>
          </a:p>
        </p:txBody>
      </p:sp>
      <p:sp>
        <p:nvSpPr>
          <p:cNvPr id="6" name="Slide Number Placeholder 5"/>
          <p:cNvSpPr>
            <a:spLocks noGrp="1"/>
          </p:cNvSpPr>
          <p:nvPr>
            <p:ph type="sldNum" sz="quarter" idx="12"/>
          </p:nvPr>
        </p:nvSpPr>
        <p:spPr>
          <a:xfrm>
            <a:off x="11074400" y="6586972"/>
            <a:ext cx="1016000" cy="219456"/>
          </a:xfrm>
          <a:prstGeom prst="rect">
            <a:avLst/>
          </a:prstGeom>
        </p:spPr>
        <p:txBody>
          <a:bodyPr/>
          <a:lstStyle/>
          <a:p>
            <a:pPr defTabSz="1212466"/>
            <a:fld id="{701EF8F4-3127-4F0B-9FA1-9C31610D72B1}" type="slidenum">
              <a:rPr lang="en-US" smtClean="0">
                <a:solidFill>
                  <a:srgbClr val="292929"/>
                </a:solidFill>
              </a:rPr>
              <a:pPr defTabSz="1212466"/>
              <a:t>‹#›</a:t>
            </a:fld>
            <a:endParaRPr lang="en-US" dirty="0">
              <a:solidFill>
                <a:srgbClr val="292929"/>
              </a:solidFill>
            </a:endParaRPr>
          </a:p>
        </p:txBody>
      </p:sp>
    </p:spTree>
    <p:extLst>
      <p:ext uri="{BB962C8B-B14F-4D97-AF65-F5344CB8AC3E}">
        <p14:creationId xmlns:p14="http://schemas.microsoft.com/office/powerpoint/2010/main" val="4151574451"/>
      </p:ext>
    </p:extLst>
  </p:cSld>
  <p:clrMapOvr>
    <a:masterClrMapping/>
  </p:clrMapOvr>
  <p:transition spd="slow">
    <p:push/>
  </p:transition>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itle and Content 2 Gray">
    <p:bg bwMode="lt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68927" y="291103"/>
            <a:ext cx="11653835" cy="1793071"/>
          </a:xfrm>
        </p:spPr>
        <p:txBody>
          <a:bodyPr/>
          <a:lstStyle>
            <a:lvl1pPr>
              <a:defRPr sz="5687">
                <a:gradFill>
                  <a:gsLst>
                    <a:gs pos="99115">
                      <a:schemeClr val="tx1"/>
                    </a:gs>
                    <a:gs pos="87611">
                      <a:schemeClr val="tx1"/>
                    </a:gs>
                  </a:gsLst>
                  <a:lin ang="5400000" scaled="0"/>
                </a:gradFill>
              </a:defRPr>
            </a:lvl1pPr>
          </a:lstStyle>
          <a:p>
            <a:r>
              <a:rPr lang="en-US" smtClean="0"/>
              <a:t>Click to edit Master title style</a:t>
            </a:r>
            <a:endParaRPr lang="en-US" dirty="0"/>
          </a:p>
        </p:txBody>
      </p:sp>
      <p:sp>
        <p:nvSpPr>
          <p:cNvPr id="4" name="Content Placeholder 3"/>
          <p:cNvSpPr>
            <a:spLocks noGrp="1"/>
          </p:cNvSpPr>
          <p:nvPr>
            <p:ph sz="quarter" idx="10"/>
          </p:nvPr>
        </p:nvSpPr>
        <p:spPr>
          <a:xfrm>
            <a:off x="269239" y="2546469"/>
            <a:ext cx="7171399" cy="510524"/>
          </a:xfrm>
        </p:spPr>
        <p:txBody>
          <a:bodyPr/>
          <a:lstStyle>
            <a:lvl1pPr marL="0" indent="0">
              <a:buNone/>
              <a:defRPr sz="2353">
                <a:gradFill>
                  <a:gsLst>
                    <a:gs pos="14159">
                      <a:schemeClr val="tx1"/>
                    </a:gs>
                    <a:gs pos="31000">
                      <a:schemeClr val="tx1"/>
                    </a:gs>
                  </a:gsLst>
                  <a:lin ang="5400000" scaled="0"/>
                </a:gradFill>
                <a:latin typeface="+mn-lt"/>
              </a:defRPr>
            </a:lvl1pPr>
            <a:lvl2pPr>
              <a:defRPr sz="2353">
                <a:gradFill>
                  <a:gsLst>
                    <a:gs pos="5224">
                      <a:srgbClr val="FFFFFF"/>
                    </a:gs>
                    <a:gs pos="31000">
                      <a:srgbClr val="FFFFFF"/>
                    </a:gs>
                  </a:gsLst>
                  <a:lin ang="5400000" scaled="0"/>
                </a:gradFill>
              </a:defRPr>
            </a:lvl2pPr>
            <a:lvl3pPr>
              <a:defRPr sz="2353">
                <a:gradFill>
                  <a:gsLst>
                    <a:gs pos="5224">
                      <a:srgbClr val="FFFFFF"/>
                    </a:gs>
                    <a:gs pos="31000">
                      <a:srgbClr val="FFFFFF"/>
                    </a:gs>
                  </a:gsLst>
                  <a:lin ang="5400000" scaled="0"/>
                </a:gradFill>
              </a:defRPr>
            </a:lvl3pPr>
            <a:lvl4pPr>
              <a:defRPr sz="2353">
                <a:gradFill>
                  <a:gsLst>
                    <a:gs pos="5224">
                      <a:srgbClr val="FFFFFF"/>
                    </a:gs>
                    <a:gs pos="31000">
                      <a:srgbClr val="FFFFFF"/>
                    </a:gs>
                  </a:gsLst>
                  <a:lin ang="5400000" scaled="0"/>
                </a:gradFill>
              </a:defRPr>
            </a:lvl4pPr>
            <a:lvl5pPr>
              <a:defRPr sz="2353">
                <a:gradFill>
                  <a:gsLst>
                    <a:gs pos="5224">
                      <a:srgbClr val="FFFFFF"/>
                    </a:gs>
                    <a:gs pos="31000">
                      <a:srgbClr val="FFFFFF"/>
                    </a:gs>
                  </a:gsLst>
                  <a:lin ang="5400000" scaled="0"/>
                </a:gradFill>
              </a:defRPr>
            </a:lvl5pPr>
          </a:lstStyle>
          <a:p>
            <a:pPr lvl="0"/>
            <a:r>
              <a:rPr lang="en-US" smtClean="0"/>
              <a:t>Click to edit Master text styles</a:t>
            </a:r>
          </a:p>
        </p:txBody>
      </p:sp>
    </p:spTree>
    <p:extLst>
      <p:ext uri="{BB962C8B-B14F-4D97-AF65-F5344CB8AC3E}">
        <p14:creationId xmlns:p14="http://schemas.microsoft.com/office/powerpoint/2010/main" val="5896639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Title and Content 2 Orange">
    <p:bg bwMode="ltGray">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68927" y="291103"/>
            <a:ext cx="11653835" cy="1793071"/>
          </a:xfrm>
        </p:spPr>
        <p:txBody>
          <a:bodyPr/>
          <a:lstStyle>
            <a:lvl1pPr>
              <a:defRPr sz="5687">
                <a:gradFill>
                  <a:gsLst>
                    <a:gs pos="85821">
                      <a:schemeClr val="tx1"/>
                    </a:gs>
                    <a:gs pos="61194">
                      <a:schemeClr val="tx1"/>
                    </a:gs>
                  </a:gsLst>
                  <a:lin ang="5400000" scaled="0"/>
                </a:gradFill>
              </a:defRPr>
            </a:lvl1pPr>
          </a:lstStyle>
          <a:p>
            <a:r>
              <a:rPr lang="en-US" smtClean="0"/>
              <a:t>Click to edit Master title style</a:t>
            </a:r>
            <a:endParaRPr lang="en-US" dirty="0"/>
          </a:p>
        </p:txBody>
      </p:sp>
      <p:sp>
        <p:nvSpPr>
          <p:cNvPr id="4" name="Content Placeholder 3"/>
          <p:cNvSpPr>
            <a:spLocks noGrp="1"/>
          </p:cNvSpPr>
          <p:nvPr>
            <p:ph sz="quarter" idx="10"/>
          </p:nvPr>
        </p:nvSpPr>
        <p:spPr>
          <a:xfrm>
            <a:off x="269239" y="2546469"/>
            <a:ext cx="7171399" cy="510524"/>
          </a:xfrm>
        </p:spPr>
        <p:txBody>
          <a:bodyPr/>
          <a:lstStyle>
            <a:lvl1pPr marL="0" indent="0">
              <a:buNone/>
              <a:defRPr sz="2353">
                <a:gradFill>
                  <a:gsLst>
                    <a:gs pos="54867">
                      <a:schemeClr val="tx1"/>
                    </a:gs>
                    <a:gs pos="31000">
                      <a:schemeClr val="tx1"/>
                    </a:gs>
                  </a:gsLst>
                  <a:lin ang="5400000" scaled="0"/>
                </a:gradFill>
                <a:latin typeface="+mn-lt"/>
              </a:defRPr>
            </a:lvl1pPr>
            <a:lvl2pPr>
              <a:defRPr sz="2353">
                <a:gradFill>
                  <a:gsLst>
                    <a:gs pos="5224">
                      <a:srgbClr val="FFFFFF"/>
                    </a:gs>
                    <a:gs pos="31000">
                      <a:srgbClr val="FFFFFF"/>
                    </a:gs>
                  </a:gsLst>
                  <a:lin ang="5400000" scaled="0"/>
                </a:gradFill>
              </a:defRPr>
            </a:lvl2pPr>
            <a:lvl3pPr>
              <a:defRPr sz="2353">
                <a:gradFill>
                  <a:gsLst>
                    <a:gs pos="5224">
                      <a:srgbClr val="FFFFFF"/>
                    </a:gs>
                    <a:gs pos="31000">
                      <a:srgbClr val="FFFFFF"/>
                    </a:gs>
                  </a:gsLst>
                  <a:lin ang="5400000" scaled="0"/>
                </a:gradFill>
              </a:defRPr>
            </a:lvl3pPr>
            <a:lvl4pPr>
              <a:defRPr sz="2353">
                <a:gradFill>
                  <a:gsLst>
                    <a:gs pos="5224">
                      <a:srgbClr val="FFFFFF"/>
                    </a:gs>
                    <a:gs pos="31000">
                      <a:srgbClr val="FFFFFF"/>
                    </a:gs>
                  </a:gsLst>
                  <a:lin ang="5400000" scaled="0"/>
                </a:gradFill>
              </a:defRPr>
            </a:lvl4pPr>
            <a:lvl5pPr>
              <a:defRPr sz="2353">
                <a:gradFill>
                  <a:gsLst>
                    <a:gs pos="5224">
                      <a:srgbClr val="FFFFFF"/>
                    </a:gs>
                    <a:gs pos="31000">
                      <a:srgbClr val="FFFFFF"/>
                    </a:gs>
                  </a:gsLst>
                  <a:lin ang="5400000" scaled="0"/>
                </a:gradFill>
              </a:defRPr>
            </a:lvl5pPr>
          </a:lstStyle>
          <a:p>
            <a:pPr lvl="0"/>
            <a:r>
              <a:rPr lang="en-US" smtClean="0"/>
              <a:t>Click to edit Master text styles</a:t>
            </a:r>
          </a:p>
        </p:txBody>
      </p:sp>
    </p:spTree>
    <p:extLst>
      <p:ext uri="{BB962C8B-B14F-4D97-AF65-F5344CB8AC3E}">
        <p14:creationId xmlns:p14="http://schemas.microsoft.com/office/powerpoint/2010/main" val="395537263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Title &amp; Content Bulleted Text">
    <p:bg bwMode="lt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68927" y="291104"/>
            <a:ext cx="11653835" cy="896517"/>
          </a:xfrm>
        </p:spPr>
        <p:txBody>
          <a:bodyPr/>
          <a:lstStyle>
            <a:lvl1pPr>
              <a:defRPr sz="5687">
                <a:gradFill>
                  <a:gsLst>
                    <a:gs pos="6195">
                      <a:schemeClr val="tx1"/>
                    </a:gs>
                    <a:gs pos="26000">
                      <a:schemeClr val="tx1"/>
                    </a:gs>
                  </a:gsLst>
                  <a:lin ang="5400000" scaled="0"/>
                </a:gradFill>
              </a:defRPr>
            </a:lvl1pPr>
          </a:lstStyle>
          <a:p>
            <a:r>
              <a:rPr lang="en-US" smtClean="0"/>
              <a:t>Click to edit Master title style</a:t>
            </a:r>
            <a:endParaRPr lang="en-US" dirty="0"/>
          </a:p>
        </p:txBody>
      </p:sp>
      <p:sp>
        <p:nvSpPr>
          <p:cNvPr id="4" name="Content Placeholder 3"/>
          <p:cNvSpPr>
            <a:spLocks noGrp="1"/>
          </p:cNvSpPr>
          <p:nvPr>
            <p:ph sz="quarter" idx="10"/>
          </p:nvPr>
        </p:nvSpPr>
        <p:spPr>
          <a:xfrm>
            <a:off x="269241" y="1663939"/>
            <a:ext cx="10757097" cy="1927365"/>
          </a:xfrm>
        </p:spPr>
        <p:txBody>
          <a:bodyPr/>
          <a:lstStyle>
            <a:lvl1pPr>
              <a:defRPr sz="2549">
                <a:gradFill>
                  <a:gsLst>
                    <a:gs pos="1250">
                      <a:schemeClr val="tx1"/>
                    </a:gs>
                    <a:gs pos="100000">
                      <a:schemeClr val="tx1"/>
                    </a:gs>
                  </a:gsLst>
                  <a:lin ang="5400000" scaled="0"/>
                </a:gradFill>
                <a:latin typeface="+mn-lt"/>
              </a:defRPr>
            </a:lvl1pPr>
            <a:lvl2pPr>
              <a:defRPr sz="2353"/>
            </a:lvl2pPr>
            <a:lvl3pPr>
              <a:defRPr sz="1961"/>
            </a:lvl3pPr>
            <a:lvl4pPr>
              <a:defRPr sz="1765"/>
            </a:lvl4pPr>
            <a:lvl5pPr>
              <a:defRPr sz="1765"/>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39179203"/>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Photo &amp; Content Only">
    <p:bg bwMode="gray">
      <p:bgPr>
        <a:solidFill>
          <a:schemeClr val="bg1"/>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1"/>
          </p:nvPr>
        </p:nvSpPr>
        <p:spPr>
          <a:xfrm>
            <a:off x="0" y="1"/>
            <a:ext cx="5884344" cy="727700"/>
          </a:xfrm>
        </p:spPr>
        <p:txBody>
          <a:bodyPr/>
          <a:lstStyle>
            <a:lvl1pPr marL="0" indent="0">
              <a:buNone/>
              <a:defRPr/>
            </a:lvl1pPr>
          </a:lstStyle>
          <a:p>
            <a:r>
              <a:rPr lang="en-US" smtClean="0"/>
              <a:t>Click icon to add picture</a:t>
            </a:r>
            <a:endParaRPr lang="en-US" dirty="0"/>
          </a:p>
        </p:txBody>
      </p:sp>
      <p:sp>
        <p:nvSpPr>
          <p:cNvPr id="6" name="Content Placeholder 5"/>
          <p:cNvSpPr>
            <a:spLocks noGrp="1"/>
          </p:cNvSpPr>
          <p:nvPr>
            <p:ph sz="quarter" idx="10"/>
          </p:nvPr>
        </p:nvSpPr>
        <p:spPr>
          <a:xfrm>
            <a:off x="5647788" y="1187621"/>
            <a:ext cx="6274973" cy="591957"/>
          </a:xfrm>
        </p:spPr>
        <p:txBody>
          <a:bodyPr/>
          <a:lstStyle>
            <a:lvl1pPr marL="0" indent="0">
              <a:buNone/>
              <a:defRPr sz="2941"/>
            </a:lvl1pPr>
          </a:lstStyle>
          <a:p>
            <a:pPr lvl="0"/>
            <a:r>
              <a:rPr lang="en-US" smtClean="0"/>
              <a:t>Click to edit Master text styles</a:t>
            </a:r>
          </a:p>
        </p:txBody>
      </p:sp>
    </p:spTree>
    <p:extLst>
      <p:ext uri="{BB962C8B-B14F-4D97-AF65-F5344CB8AC3E}">
        <p14:creationId xmlns:p14="http://schemas.microsoft.com/office/powerpoint/2010/main" val="1818767586"/>
      </p:ext>
    </p:extLst>
  </p:cSld>
  <p:clrMapOvr>
    <a:masterClrMapping/>
  </p:clrMapOvr>
  <p:transition>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Title Only">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gradFill>
                  <a:gsLst>
                    <a:gs pos="2655">
                      <a:schemeClr val="tx1"/>
                    </a:gs>
                    <a:gs pos="31000">
                      <a:schemeClr val="tx1"/>
                    </a:gs>
                  </a:gsLst>
                  <a:lin ang="5400000" scaled="0"/>
                </a:gradFill>
              </a:defRPr>
            </a:lvl1pPr>
          </a:lstStyle>
          <a:p>
            <a:r>
              <a:rPr lang="en-US" smtClean="0"/>
              <a:t>Click to edit Master title style</a:t>
            </a:r>
            <a:endParaRPr lang="en-US" dirty="0"/>
          </a:p>
        </p:txBody>
      </p:sp>
      <p:sp>
        <p:nvSpPr>
          <p:cNvPr id="3" name="TextBox 2"/>
          <p:cNvSpPr txBox="1"/>
          <p:nvPr userDrawn="1"/>
        </p:nvSpPr>
        <p:spPr>
          <a:xfrm>
            <a:off x="11671167" y="6508286"/>
            <a:ext cx="365855" cy="184666"/>
          </a:xfrm>
          <a:prstGeom prst="rect">
            <a:avLst/>
          </a:prstGeom>
          <a:noFill/>
        </p:spPr>
        <p:txBody>
          <a:bodyPr wrap="square" lIns="0" tIns="0" rIns="0" bIns="0" rtlCol="0">
            <a:spAutoFit/>
          </a:bodyPr>
          <a:lstStyle/>
          <a:p>
            <a:pPr defTabSz="1219120">
              <a:tabLst>
                <a:tab pos="306910" algn="l"/>
              </a:tabLst>
            </a:pPr>
            <a:fld id="{2015F7A6-E3E7-448A-96A9-0A291B5DECAB}" type="slidenum">
              <a:rPr lang="en-US" sz="1200">
                <a:solidFill>
                  <a:srgbClr val="5F5F5F"/>
                </a:solidFill>
                <a:latin typeface="Segoe UI Light" panose="020B0502040204020203" pitchFamily="34" charset="0"/>
                <a:cs typeface="Segoe UI Light" panose="020B0502040204020203" pitchFamily="34" charset="0"/>
              </a:rPr>
              <a:pPr defTabSz="1219120">
                <a:tabLst>
                  <a:tab pos="306910" algn="l"/>
                </a:tabLst>
              </a:pPr>
              <a:t>‹#›</a:t>
            </a:fld>
            <a:endParaRPr lang="en-US" sz="1200" dirty="0">
              <a:solidFill>
                <a:srgbClr val="5F5F5F"/>
              </a:solidFill>
              <a:latin typeface="Segoe UI Light" panose="020B0502040204020203" pitchFamily="34" charset="0"/>
              <a:cs typeface="Segoe UI Light" panose="020B0502040204020203" pitchFamily="34" charset="0"/>
            </a:endParaRPr>
          </a:p>
        </p:txBody>
      </p:sp>
      <p:cxnSp>
        <p:nvCxnSpPr>
          <p:cNvPr id="4" name="Straight Connector 3"/>
          <p:cNvCxnSpPr/>
          <p:nvPr userDrawn="1"/>
        </p:nvCxnSpPr>
        <p:spPr>
          <a:xfrm rot="5400000">
            <a:off x="11345579" y="6577533"/>
            <a:ext cx="228600" cy="0"/>
          </a:xfrm>
          <a:prstGeom prst="line">
            <a:avLst/>
          </a:prstGeom>
          <a:noFill/>
          <a:ln w="9525" cap="flat" cmpd="sng" algn="ctr">
            <a:solidFill>
              <a:srgbClr val="5F5F5F">
                <a:lumMod val="60000"/>
                <a:lumOff val="40000"/>
              </a:srgbClr>
            </a:solidFill>
            <a:prstDash val="solid"/>
          </a:ln>
          <a:effectLst/>
        </p:spPr>
      </p:cxnSp>
    </p:spTree>
    <p:extLst>
      <p:ext uri="{BB962C8B-B14F-4D97-AF65-F5344CB8AC3E}">
        <p14:creationId xmlns:p14="http://schemas.microsoft.com/office/powerpoint/2010/main" val="1483039780"/>
      </p:ext>
    </p:extLst>
  </p:cSld>
  <p:clrMapOvr>
    <a:masterClrMapping/>
  </p:clrMapOvr>
  <p:transition>
    <p:fad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Small Title &amp; Content">
    <p:bg bwMode="lt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353"/>
            </a:lvl1pPr>
          </a:lstStyle>
          <a:p>
            <a:r>
              <a:rPr lang="en-US" smtClean="0"/>
              <a:t>Click to edit Master title style</a:t>
            </a:r>
            <a:endParaRPr lang="en-US" dirty="0"/>
          </a:p>
        </p:txBody>
      </p:sp>
      <p:sp>
        <p:nvSpPr>
          <p:cNvPr id="4" name="Content Placeholder 3"/>
          <p:cNvSpPr>
            <a:spLocks noGrp="1"/>
          </p:cNvSpPr>
          <p:nvPr>
            <p:ph sz="quarter" idx="10"/>
          </p:nvPr>
        </p:nvSpPr>
        <p:spPr>
          <a:xfrm>
            <a:off x="269239" y="1663914"/>
            <a:ext cx="8964248" cy="673454"/>
          </a:xfrm>
        </p:spPr>
        <p:txBody>
          <a:bodyPr/>
          <a:lstStyle>
            <a:lvl1pPr marL="0" indent="0">
              <a:buNone/>
              <a:defRPr sz="3529"/>
            </a:lvl1pPr>
            <a:lvl2pPr>
              <a:defRPr sz="3529"/>
            </a:lvl2pPr>
            <a:lvl3pPr>
              <a:defRPr sz="3529"/>
            </a:lvl3pPr>
            <a:lvl4pPr>
              <a:defRPr sz="3529"/>
            </a:lvl4pPr>
            <a:lvl5pPr>
              <a:defRPr sz="3529"/>
            </a:lvl5pPr>
          </a:lstStyle>
          <a:p>
            <a:pPr lvl="0"/>
            <a:r>
              <a:rPr lang="en-US" smtClean="0"/>
              <a:t>Click to edit Master text styles</a:t>
            </a:r>
          </a:p>
        </p:txBody>
      </p:sp>
    </p:spTree>
    <p:extLst>
      <p:ext uri="{BB962C8B-B14F-4D97-AF65-F5344CB8AC3E}">
        <p14:creationId xmlns:p14="http://schemas.microsoft.com/office/powerpoint/2010/main" val="433492707"/>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Title and Content box">
    <p:bg bwMode="lt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529"/>
            </a:lvl1pPr>
          </a:lstStyle>
          <a:p>
            <a:r>
              <a:rPr lang="en-US" smtClean="0"/>
              <a:t>Click to edit Master title style</a:t>
            </a:r>
            <a:endParaRPr lang="en-US" dirty="0"/>
          </a:p>
        </p:txBody>
      </p:sp>
      <p:sp>
        <p:nvSpPr>
          <p:cNvPr id="4" name="Content Placeholder 3"/>
          <p:cNvSpPr>
            <a:spLocks noGrp="1"/>
          </p:cNvSpPr>
          <p:nvPr>
            <p:ph sz="quarter" idx="10"/>
          </p:nvPr>
        </p:nvSpPr>
        <p:spPr>
          <a:xfrm>
            <a:off x="269240" y="1663938"/>
            <a:ext cx="3585699" cy="429092"/>
          </a:xfrm>
        </p:spPr>
        <p:txBody>
          <a:bodyPr/>
          <a:lstStyle>
            <a:lvl1pPr marL="0" indent="0">
              <a:buNone/>
              <a:defRPr sz="1765">
                <a:latin typeface="+mn-lt"/>
              </a:defRPr>
            </a:lvl1pPr>
            <a:lvl2pPr>
              <a:defRPr sz="1765"/>
            </a:lvl2pPr>
            <a:lvl3pPr>
              <a:defRPr sz="1765"/>
            </a:lvl3pPr>
            <a:lvl4pPr>
              <a:defRPr sz="1765"/>
            </a:lvl4pPr>
            <a:lvl5pPr>
              <a:defRPr sz="1765"/>
            </a:lvl5pPr>
          </a:lstStyle>
          <a:p>
            <a:pPr lvl="0"/>
            <a:r>
              <a:rPr lang="en-US" smtClean="0"/>
              <a:t>Click to edit Master text styles</a:t>
            </a:r>
          </a:p>
        </p:txBody>
      </p:sp>
    </p:spTree>
    <p:extLst>
      <p:ext uri="{BB962C8B-B14F-4D97-AF65-F5344CB8AC3E}">
        <p14:creationId xmlns:p14="http://schemas.microsoft.com/office/powerpoint/2010/main" val="1085913475"/>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Title &amp; photo">
    <p:bg bwMode="ltGray">
      <p:bgRef idx="1001">
        <a:schemeClr val="bg1"/>
      </p:bgRef>
    </p:bg>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0" y="1"/>
            <a:ext cx="12192000" cy="727700"/>
          </a:xfrm>
        </p:spPr>
        <p:txBody>
          <a:bodyPr/>
          <a:lstStyle/>
          <a:p>
            <a:r>
              <a:rPr lang="en-US" smtClean="0"/>
              <a:t>Click icon to add picture</a:t>
            </a:r>
            <a:endParaRPr lang="en-US" dirty="0"/>
          </a:p>
        </p:txBody>
      </p:sp>
      <p:sp>
        <p:nvSpPr>
          <p:cNvPr id="2" name="Title 1"/>
          <p:cNvSpPr>
            <a:spLocks noGrp="1"/>
          </p:cNvSpPr>
          <p:nvPr>
            <p:ph type="title"/>
          </p:nvPr>
        </p:nvSpPr>
        <p:spPr/>
        <p:txBody>
          <a:bodyPr/>
          <a:lstStyle>
            <a:lvl1pPr>
              <a:defRPr sz="4705">
                <a:gradFill>
                  <a:gsLst>
                    <a:gs pos="69027">
                      <a:schemeClr val="tx1"/>
                    </a:gs>
                    <a:gs pos="22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2485190655"/>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Title &amp; 4 Categories">
    <p:bg bwMode="lt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68928" y="291103"/>
            <a:ext cx="11655840" cy="737413"/>
          </a:xfrm>
        </p:spPr>
        <p:txBody>
          <a:bodyPr/>
          <a:lstStyle>
            <a:lvl1pPr>
              <a:defRPr sz="3529"/>
            </a:lvl1pPr>
          </a:lstStyle>
          <a:p>
            <a:r>
              <a:rPr lang="en-US" smtClean="0"/>
              <a:t>Click to edit Master title style</a:t>
            </a:r>
            <a:endParaRPr lang="en-US" dirty="0"/>
          </a:p>
        </p:txBody>
      </p:sp>
      <p:sp>
        <p:nvSpPr>
          <p:cNvPr id="4" name="Content Placeholder 3"/>
          <p:cNvSpPr>
            <a:spLocks noGrp="1"/>
          </p:cNvSpPr>
          <p:nvPr>
            <p:ph sz="quarter" idx="10"/>
          </p:nvPr>
        </p:nvSpPr>
        <p:spPr>
          <a:xfrm>
            <a:off x="269239" y="2980725"/>
            <a:ext cx="11653523" cy="510524"/>
          </a:xfrm>
        </p:spPr>
        <p:txBody>
          <a:bodyPr/>
          <a:lstStyle>
            <a:lvl1pPr marL="0" indent="0">
              <a:buNone/>
              <a:defRPr sz="2353"/>
            </a:lvl1pPr>
          </a:lstStyle>
          <a:p>
            <a:pPr lvl="0"/>
            <a:r>
              <a:rPr lang="en-US" smtClean="0"/>
              <a:t>Click to edit Master text styles</a:t>
            </a:r>
          </a:p>
        </p:txBody>
      </p:sp>
      <p:sp>
        <p:nvSpPr>
          <p:cNvPr id="6" name="Content Placeholder 5"/>
          <p:cNvSpPr>
            <a:spLocks noGrp="1"/>
          </p:cNvSpPr>
          <p:nvPr>
            <p:ph sz="quarter" idx="11"/>
          </p:nvPr>
        </p:nvSpPr>
        <p:spPr>
          <a:xfrm>
            <a:off x="269239" y="3877276"/>
            <a:ext cx="2689275" cy="2689656"/>
          </a:xfrm>
          <a:solidFill>
            <a:schemeClr val="accent1"/>
          </a:solidFill>
        </p:spPr>
        <p:txBody>
          <a:bodyPr lIns="182880" tIns="146304" rIns="182880" bIns="146304">
            <a:noAutofit/>
          </a:bodyPr>
          <a:lstStyle>
            <a:lvl1pPr marL="0" indent="0">
              <a:buNone/>
              <a:defRPr sz="2353">
                <a:gradFill>
                  <a:gsLst>
                    <a:gs pos="2655">
                      <a:schemeClr val="bg1"/>
                    </a:gs>
                    <a:gs pos="29000">
                      <a:schemeClr val="bg1"/>
                    </a:gs>
                  </a:gsLst>
                  <a:lin ang="5400000" scaled="0"/>
                </a:gradFill>
              </a:defRPr>
            </a:lvl1pPr>
            <a:lvl2pPr>
              <a:defRPr sz="2353"/>
            </a:lvl2pPr>
            <a:lvl3pPr>
              <a:defRPr sz="2353"/>
            </a:lvl3pPr>
            <a:lvl4pPr>
              <a:defRPr sz="2353"/>
            </a:lvl4pPr>
            <a:lvl5pPr>
              <a:defRPr sz="2353"/>
            </a:lvl5pPr>
          </a:lstStyle>
          <a:p>
            <a:pPr lvl="0"/>
            <a:r>
              <a:rPr lang="en-US" smtClean="0"/>
              <a:t>Click to edit Master text styles</a:t>
            </a:r>
          </a:p>
        </p:txBody>
      </p:sp>
      <p:sp>
        <p:nvSpPr>
          <p:cNvPr id="7" name="Content Placeholder 5"/>
          <p:cNvSpPr>
            <a:spLocks noGrp="1"/>
          </p:cNvSpPr>
          <p:nvPr>
            <p:ph sz="quarter" idx="12"/>
          </p:nvPr>
        </p:nvSpPr>
        <p:spPr>
          <a:xfrm>
            <a:off x="3256441" y="3877276"/>
            <a:ext cx="2689275" cy="2689656"/>
          </a:xfrm>
          <a:solidFill>
            <a:schemeClr val="accent1"/>
          </a:solidFill>
        </p:spPr>
        <p:txBody>
          <a:bodyPr lIns="182880" tIns="146304" rIns="182880" bIns="146304">
            <a:noAutofit/>
          </a:bodyPr>
          <a:lstStyle>
            <a:lvl1pPr marL="0" indent="0">
              <a:buNone/>
              <a:defRPr sz="2353">
                <a:gradFill>
                  <a:gsLst>
                    <a:gs pos="2655">
                      <a:schemeClr val="bg1"/>
                    </a:gs>
                    <a:gs pos="29000">
                      <a:schemeClr val="bg1"/>
                    </a:gs>
                  </a:gsLst>
                  <a:lin ang="5400000" scaled="0"/>
                </a:gradFill>
              </a:defRPr>
            </a:lvl1pPr>
            <a:lvl2pPr>
              <a:defRPr sz="2353"/>
            </a:lvl2pPr>
            <a:lvl3pPr>
              <a:defRPr sz="2353"/>
            </a:lvl3pPr>
            <a:lvl4pPr>
              <a:defRPr sz="2353"/>
            </a:lvl4pPr>
            <a:lvl5pPr>
              <a:defRPr sz="2353"/>
            </a:lvl5pPr>
          </a:lstStyle>
          <a:p>
            <a:pPr lvl="0"/>
            <a:r>
              <a:rPr lang="en-US" smtClean="0"/>
              <a:t>Click to edit Master text styles</a:t>
            </a:r>
          </a:p>
        </p:txBody>
      </p:sp>
      <p:sp>
        <p:nvSpPr>
          <p:cNvPr id="8" name="Content Placeholder 5"/>
          <p:cNvSpPr>
            <a:spLocks noGrp="1"/>
          </p:cNvSpPr>
          <p:nvPr>
            <p:ph sz="quarter" idx="13"/>
          </p:nvPr>
        </p:nvSpPr>
        <p:spPr>
          <a:xfrm>
            <a:off x="6243644" y="3877276"/>
            <a:ext cx="2689275" cy="2689656"/>
          </a:xfrm>
          <a:solidFill>
            <a:schemeClr val="accent1"/>
          </a:solidFill>
        </p:spPr>
        <p:txBody>
          <a:bodyPr lIns="182880" tIns="146304" rIns="182880" bIns="146304">
            <a:noAutofit/>
          </a:bodyPr>
          <a:lstStyle>
            <a:lvl1pPr marL="0" indent="0">
              <a:buNone/>
              <a:defRPr sz="2353">
                <a:gradFill>
                  <a:gsLst>
                    <a:gs pos="2655">
                      <a:schemeClr val="bg1"/>
                    </a:gs>
                    <a:gs pos="29000">
                      <a:schemeClr val="bg1"/>
                    </a:gs>
                  </a:gsLst>
                  <a:lin ang="5400000" scaled="0"/>
                </a:gradFill>
              </a:defRPr>
            </a:lvl1pPr>
            <a:lvl2pPr>
              <a:defRPr sz="2353"/>
            </a:lvl2pPr>
            <a:lvl3pPr>
              <a:defRPr sz="2353"/>
            </a:lvl3pPr>
            <a:lvl4pPr>
              <a:defRPr sz="2353"/>
            </a:lvl4pPr>
            <a:lvl5pPr>
              <a:defRPr sz="2353"/>
            </a:lvl5pPr>
          </a:lstStyle>
          <a:p>
            <a:pPr lvl="0"/>
            <a:r>
              <a:rPr lang="en-US" smtClean="0"/>
              <a:t>Click to edit Master text styles</a:t>
            </a:r>
          </a:p>
        </p:txBody>
      </p:sp>
      <p:sp>
        <p:nvSpPr>
          <p:cNvPr id="9" name="Content Placeholder 5"/>
          <p:cNvSpPr>
            <a:spLocks noGrp="1"/>
          </p:cNvSpPr>
          <p:nvPr>
            <p:ph sz="quarter" idx="14"/>
          </p:nvPr>
        </p:nvSpPr>
        <p:spPr>
          <a:xfrm>
            <a:off x="9230847" y="3877276"/>
            <a:ext cx="2689275" cy="2689656"/>
          </a:xfrm>
          <a:solidFill>
            <a:schemeClr val="accent1"/>
          </a:solidFill>
        </p:spPr>
        <p:txBody>
          <a:bodyPr lIns="182880" tIns="146304" rIns="182880" bIns="146304">
            <a:noAutofit/>
          </a:bodyPr>
          <a:lstStyle>
            <a:lvl1pPr marL="0" indent="0">
              <a:buNone/>
              <a:defRPr sz="2353">
                <a:gradFill>
                  <a:gsLst>
                    <a:gs pos="2655">
                      <a:schemeClr val="bg1"/>
                    </a:gs>
                    <a:gs pos="29000">
                      <a:schemeClr val="bg1"/>
                    </a:gs>
                  </a:gsLst>
                  <a:lin ang="5400000" scaled="0"/>
                </a:gradFill>
              </a:defRPr>
            </a:lvl1pPr>
            <a:lvl2pPr>
              <a:defRPr sz="2353"/>
            </a:lvl2pPr>
            <a:lvl3pPr>
              <a:defRPr sz="2353"/>
            </a:lvl3pPr>
            <a:lvl4pPr>
              <a:defRPr sz="2353"/>
            </a:lvl4pPr>
            <a:lvl5pPr>
              <a:defRPr sz="2353"/>
            </a:lvl5pPr>
          </a:lstStyle>
          <a:p>
            <a:pPr lvl="0"/>
            <a:r>
              <a:rPr lang="en-US" smtClean="0"/>
              <a:t>Click to edit Master text styles</a:t>
            </a:r>
          </a:p>
        </p:txBody>
      </p:sp>
    </p:spTree>
    <p:extLst>
      <p:ext uri="{BB962C8B-B14F-4D97-AF65-F5344CB8AC3E}">
        <p14:creationId xmlns:p14="http://schemas.microsoft.com/office/powerpoint/2010/main" val="536105680"/>
      </p:ext>
    </p:extLst>
  </p:cSld>
  <p:clrMapOvr>
    <a:masterClrMapping/>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Title &amp; Dark Content Box">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529"/>
            </a:lvl1pPr>
          </a:lstStyle>
          <a:p>
            <a:r>
              <a:rPr lang="en-US" smtClean="0"/>
              <a:t>Click to edit Master title style</a:t>
            </a:r>
            <a:endParaRPr lang="en-US" dirty="0"/>
          </a:p>
        </p:txBody>
      </p:sp>
      <p:sp>
        <p:nvSpPr>
          <p:cNvPr id="4" name="Content Placeholder 3"/>
          <p:cNvSpPr>
            <a:spLocks noGrp="1"/>
          </p:cNvSpPr>
          <p:nvPr>
            <p:ph sz="quarter" idx="10"/>
          </p:nvPr>
        </p:nvSpPr>
        <p:spPr>
          <a:xfrm>
            <a:off x="269239" y="1663913"/>
            <a:ext cx="5378549" cy="4903020"/>
          </a:xfrm>
          <a:solidFill>
            <a:schemeClr val="accent1">
              <a:alpha val="90000"/>
            </a:schemeClr>
          </a:solidFill>
        </p:spPr>
        <p:txBody>
          <a:bodyPr lIns="182880" tIns="146304" rIns="182880" bIns="146304">
            <a:noAutofit/>
          </a:bodyPr>
          <a:lstStyle>
            <a:lvl1pPr marL="0" indent="0">
              <a:buNone/>
              <a:defRPr sz="2353">
                <a:gradFill>
                  <a:gsLst>
                    <a:gs pos="10619">
                      <a:schemeClr val="bg1"/>
                    </a:gs>
                    <a:gs pos="33000">
                      <a:schemeClr val="bg1"/>
                    </a:gs>
                  </a:gsLst>
                  <a:lin ang="5400000" scaled="0"/>
                </a:gradFill>
              </a:defRPr>
            </a:lvl1pPr>
            <a:lvl2pPr>
              <a:defRPr sz="1961"/>
            </a:lvl2pPr>
            <a:lvl3pPr>
              <a:defRPr sz="1961"/>
            </a:lvl3pPr>
            <a:lvl4pPr>
              <a:defRPr sz="1765"/>
            </a:lvl4pPr>
            <a:lvl5pPr>
              <a:defRPr sz="1765"/>
            </a:lvl5pPr>
          </a:lstStyle>
          <a:p>
            <a:pPr lvl="0"/>
            <a:r>
              <a:rPr lang="en-US" smtClean="0"/>
              <a:t>Click to edit Master text styles</a:t>
            </a:r>
          </a:p>
        </p:txBody>
      </p:sp>
    </p:spTree>
    <p:extLst>
      <p:ext uri="{BB962C8B-B14F-4D97-AF65-F5344CB8AC3E}">
        <p14:creationId xmlns:p14="http://schemas.microsoft.com/office/powerpoint/2010/main" val="937161560"/>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4800" y="228600"/>
            <a:ext cx="11582400" cy="863600"/>
          </a:xfrm>
        </p:spPr>
        <p:txBody>
          <a:bodyPr anchor="t" anchorCtr="0">
            <a:noAutofit/>
          </a:bodyPr>
          <a:lstStyle>
            <a:lvl1pPr>
              <a:defRPr sz="5333" cap="none" spc="-133" baseline="0">
                <a:solidFill>
                  <a:schemeClr val="accent1"/>
                </a:solidFill>
                <a:latin typeface="Segoe UI Light" pitchFamily="34" charset="0"/>
              </a:defRPr>
            </a:lvl1pPr>
          </a:lstStyle>
          <a:p>
            <a:r>
              <a:rPr lang="en-US" dirty="0" smtClean="0"/>
              <a:t>Click To Edit Master Title Style</a:t>
            </a:r>
            <a:endParaRPr lang="en-US" dirty="0"/>
          </a:p>
        </p:txBody>
      </p:sp>
      <p:sp>
        <p:nvSpPr>
          <p:cNvPr id="4" name="Date Placeholder 3"/>
          <p:cNvSpPr>
            <a:spLocks noGrp="1"/>
          </p:cNvSpPr>
          <p:nvPr>
            <p:ph type="dt" sz="half" idx="10"/>
          </p:nvPr>
        </p:nvSpPr>
        <p:spPr>
          <a:xfrm>
            <a:off x="101600" y="6586972"/>
            <a:ext cx="1016000" cy="219456"/>
          </a:xfrm>
          <a:prstGeom prst="rect">
            <a:avLst/>
          </a:prstGeom>
        </p:spPr>
        <p:txBody>
          <a:bodyPr/>
          <a:lstStyle/>
          <a:p>
            <a:pPr defTabSz="1212466"/>
            <a:fld id="{D8556E56-BCD3-4981-BA98-3AB9C4EF7216}" type="datetimeFigureOut">
              <a:rPr lang="en-US" smtClean="0">
                <a:solidFill>
                  <a:srgbClr val="292929"/>
                </a:solidFill>
              </a:rPr>
              <a:pPr defTabSz="1212466"/>
              <a:t>3/24/2015</a:t>
            </a:fld>
            <a:endParaRPr lang="en-US" dirty="0">
              <a:solidFill>
                <a:srgbClr val="292929"/>
              </a:solidFill>
            </a:endParaRPr>
          </a:p>
        </p:txBody>
      </p:sp>
      <p:sp>
        <p:nvSpPr>
          <p:cNvPr id="5" name="Footer Placeholder 4"/>
          <p:cNvSpPr>
            <a:spLocks noGrp="1"/>
          </p:cNvSpPr>
          <p:nvPr>
            <p:ph type="ftr" sz="quarter" idx="11"/>
          </p:nvPr>
        </p:nvSpPr>
        <p:spPr>
          <a:xfrm>
            <a:off x="1219200" y="6586972"/>
            <a:ext cx="9753600" cy="219456"/>
          </a:xfrm>
          <a:prstGeom prst="rect">
            <a:avLst/>
          </a:prstGeom>
        </p:spPr>
        <p:txBody>
          <a:bodyPr/>
          <a:lstStyle/>
          <a:p>
            <a:pPr defTabSz="1212466"/>
            <a:endParaRPr lang="en-US" dirty="0">
              <a:solidFill>
                <a:srgbClr val="292929"/>
              </a:solidFill>
            </a:endParaRPr>
          </a:p>
        </p:txBody>
      </p:sp>
      <p:sp>
        <p:nvSpPr>
          <p:cNvPr id="6" name="Slide Number Placeholder 5"/>
          <p:cNvSpPr>
            <a:spLocks noGrp="1"/>
          </p:cNvSpPr>
          <p:nvPr>
            <p:ph type="sldNum" sz="quarter" idx="12"/>
          </p:nvPr>
        </p:nvSpPr>
        <p:spPr>
          <a:xfrm>
            <a:off x="11074400" y="6586972"/>
            <a:ext cx="1016000" cy="219456"/>
          </a:xfrm>
          <a:prstGeom prst="rect">
            <a:avLst/>
          </a:prstGeom>
        </p:spPr>
        <p:txBody>
          <a:bodyPr/>
          <a:lstStyle/>
          <a:p>
            <a:pPr defTabSz="1212466"/>
            <a:fld id="{701EF8F4-3127-4F0B-9FA1-9C31610D72B1}" type="slidenum">
              <a:rPr lang="en-US" smtClean="0">
                <a:solidFill>
                  <a:srgbClr val="292929"/>
                </a:solidFill>
              </a:rPr>
              <a:pPr defTabSz="1212466"/>
              <a:t>‹#›</a:t>
            </a:fld>
            <a:endParaRPr lang="en-US" dirty="0">
              <a:solidFill>
                <a:srgbClr val="292929"/>
              </a:solidFill>
            </a:endParaRPr>
          </a:p>
        </p:txBody>
      </p:sp>
    </p:spTree>
    <p:extLst>
      <p:ext uri="{BB962C8B-B14F-4D97-AF65-F5344CB8AC3E}">
        <p14:creationId xmlns:p14="http://schemas.microsoft.com/office/powerpoint/2010/main" val="3217649727"/>
      </p:ext>
    </p:extLst>
  </p:cSld>
  <p:clrMapOvr>
    <a:masterClrMapping/>
  </p:clrMapOvr>
  <p:transition spd="slow">
    <p:push/>
  </p:transition>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Small Title Only">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353"/>
            </a:lvl1pPr>
          </a:lstStyle>
          <a:p>
            <a:r>
              <a:rPr lang="en-US" smtClean="0"/>
              <a:t>Click to edit Master title style</a:t>
            </a:r>
            <a:endParaRPr lang="en-US" dirty="0"/>
          </a:p>
        </p:txBody>
      </p:sp>
    </p:spTree>
    <p:extLst>
      <p:ext uri="{BB962C8B-B14F-4D97-AF65-F5344CB8AC3E}">
        <p14:creationId xmlns:p14="http://schemas.microsoft.com/office/powerpoint/2010/main" val="2468225244"/>
      </p:ext>
    </p:extLst>
  </p:cSld>
  <p:clrMapOvr>
    <a:masterClrMapping/>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Blank">
    <p:bg bwMode="gray">
      <p:bgRef idx="1001">
        <a:schemeClr val="bg1"/>
      </p:bgRef>
    </p:bg>
    <p:spTree>
      <p:nvGrpSpPr>
        <p:cNvPr id="1" name=""/>
        <p:cNvGrpSpPr/>
        <p:nvPr/>
      </p:nvGrpSpPr>
      <p:grpSpPr>
        <a:xfrm>
          <a:off x="0" y="0"/>
          <a:ext cx="0" cy="0"/>
          <a:chOff x="0" y="0"/>
          <a:chExt cx="0" cy="0"/>
        </a:xfrm>
      </p:grpSpPr>
      <p:sp>
        <p:nvSpPr>
          <p:cNvPr id="2" name="TextBox 1"/>
          <p:cNvSpPr txBox="1"/>
          <p:nvPr userDrawn="1"/>
        </p:nvSpPr>
        <p:spPr>
          <a:xfrm>
            <a:off x="11671167" y="6508286"/>
            <a:ext cx="365855" cy="184666"/>
          </a:xfrm>
          <a:prstGeom prst="rect">
            <a:avLst/>
          </a:prstGeom>
          <a:noFill/>
        </p:spPr>
        <p:txBody>
          <a:bodyPr wrap="square" lIns="0" tIns="0" rIns="0" bIns="0" rtlCol="0">
            <a:spAutoFit/>
          </a:bodyPr>
          <a:lstStyle/>
          <a:p>
            <a:pPr defTabSz="1219120">
              <a:tabLst>
                <a:tab pos="306910" algn="l"/>
              </a:tabLst>
            </a:pPr>
            <a:fld id="{2015F7A6-E3E7-448A-96A9-0A291B5DECAB}" type="slidenum">
              <a:rPr lang="en-US" sz="1200">
                <a:solidFill>
                  <a:srgbClr val="5F5F5F"/>
                </a:solidFill>
                <a:latin typeface="Segoe UI Light" panose="020B0502040204020203" pitchFamily="34" charset="0"/>
                <a:cs typeface="Segoe UI Light" panose="020B0502040204020203" pitchFamily="34" charset="0"/>
              </a:rPr>
              <a:pPr defTabSz="1219120">
                <a:tabLst>
                  <a:tab pos="306910" algn="l"/>
                </a:tabLst>
              </a:pPr>
              <a:t>‹#›</a:t>
            </a:fld>
            <a:endParaRPr lang="en-US" sz="1200" dirty="0">
              <a:solidFill>
                <a:srgbClr val="5F5F5F"/>
              </a:solidFill>
              <a:latin typeface="Segoe UI Light" panose="020B0502040204020203" pitchFamily="34" charset="0"/>
              <a:cs typeface="Segoe UI Light" panose="020B0502040204020203" pitchFamily="34" charset="0"/>
            </a:endParaRPr>
          </a:p>
        </p:txBody>
      </p:sp>
      <p:cxnSp>
        <p:nvCxnSpPr>
          <p:cNvPr id="3" name="Straight Connector 2"/>
          <p:cNvCxnSpPr/>
          <p:nvPr userDrawn="1"/>
        </p:nvCxnSpPr>
        <p:spPr>
          <a:xfrm rot="5400000">
            <a:off x="11345579" y="6577533"/>
            <a:ext cx="228600" cy="0"/>
          </a:xfrm>
          <a:prstGeom prst="line">
            <a:avLst/>
          </a:prstGeom>
          <a:noFill/>
          <a:ln w="9525" cap="flat" cmpd="sng" algn="ctr">
            <a:solidFill>
              <a:srgbClr val="5F5F5F">
                <a:lumMod val="60000"/>
                <a:lumOff val="40000"/>
              </a:srgbClr>
            </a:solidFill>
            <a:prstDash val="solid"/>
          </a:ln>
          <a:effectLst/>
        </p:spPr>
      </p:cxnSp>
    </p:spTree>
    <p:extLst>
      <p:ext uri="{BB962C8B-B14F-4D97-AF65-F5344CB8AC3E}">
        <p14:creationId xmlns:p14="http://schemas.microsoft.com/office/powerpoint/2010/main" val="652201212"/>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Section Title 1">
    <p:bg bwMode="ltGray">
      <p:bgRef idx="1001">
        <a:schemeClr val="bg1"/>
      </p:bgRef>
    </p:bg>
    <p:spTree>
      <p:nvGrpSpPr>
        <p:cNvPr id="1" name=""/>
        <p:cNvGrpSpPr/>
        <p:nvPr/>
      </p:nvGrpSpPr>
      <p:grpSpPr>
        <a:xfrm>
          <a:off x="0" y="0"/>
          <a:ext cx="0" cy="0"/>
          <a:chOff x="0" y="0"/>
          <a:chExt cx="0" cy="0"/>
        </a:xfrm>
      </p:grpSpPr>
      <p:grpSp>
        <p:nvGrpSpPr>
          <p:cNvPr id="3" name="Group 2"/>
          <p:cNvGrpSpPr/>
          <p:nvPr/>
        </p:nvGrpSpPr>
        <p:grpSpPr>
          <a:xfrm>
            <a:off x="273131" y="291070"/>
            <a:ext cx="11653523" cy="6125745"/>
            <a:chOff x="274638" y="297107"/>
            <a:chExt cx="11887200" cy="6247693"/>
          </a:xfrm>
        </p:grpSpPr>
        <p:pic>
          <p:nvPicPr>
            <p:cNvPr id="4" name="Picture 3" descr="NewGridTile_8x8.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4638" y="298483"/>
              <a:ext cx="3657356" cy="3657356"/>
            </a:xfrm>
            <a:prstGeom prst="rect">
              <a:avLst/>
            </a:prstGeom>
          </p:spPr>
        </p:pic>
        <p:pic>
          <p:nvPicPr>
            <p:cNvPr id="5" name="Picture 4" descr="NewGridTile_8x8.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89838" y="298727"/>
              <a:ext cx="3657356" cy="3657356"/>
            </a:xfrm>
            <a:prstGeom prst="rect">
              <a:avLst/>
            </a:prstGeom>
          </p:spPr>
        </p:pic>
        <p:pic>
          <p:nvPicPr>
            <p:cNvPr id="6" name="Picture 5" descr="NewGridTile_8x8.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32482" y="298483"/>
              <a:ext cx="3657356" cy="3657356"/>
            </a:xfrm>
            <a:prstGeom prst="rect">
              <a:avLst/>
            </a:prstGeom>
          </p:spPr>
        </p:pic>
        <p:pic>
          <p:nvPicPr>
            <p:cNvPr id="7" name="Picture 6" descr="NewGridTile_8x8.png"/>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274882" y="3954584"/>
              <a:ext cx="3657356" cy="2583015"/>
            </a:xfrm>
            <a:prstGeom prst="rect">
              <a:avLst/>
            </a:prstGeom>
          </p:spPr>
        </p:pic>
        <p:pic>
          <p:nvPicPr>
            <p:cNvPr id="8" name="Picture 7" descr="NewGridTile_8x8.png"/>
            <p:cNvPicPr>
              <a:picLocks noChangeAspect="1"/>
            </p:cNvPicPr>
            <p:nvPr userDrawn="1"/>
          </p:nvPicPr>
          <p:blipFill rotWithShape="1">
            <a:blip r:embed="rId4" cstate="screen">
              <a:extLst>
                <a:ext uri="{28A0092B-C50C-407E-A947-70E740481C1C}">
                  <a14:useLocalDpi xmlns:a14="http://schemas.microsoft.com/office/drawing/2010/main" val="0"/>
                </a:ext>
              </a:extLst>
            </a:blip>
            <a:srcRect/>
            <a:stretch/>
          </p:blipFill>
          <p:spPr>
            <a:xfrm>
              <a:off x="7589838" y="3954707"/>
              <a:ext cx="3657356" cy="2590093"/>
            </a:xfrm>
            <a:prstGeom prst="rect">
              <a:avLst/>
            </a:prstGeom>
          </p:spPr>
        </p:pic>
        <p:pic>
          <p:nvPicPr>
            <p:cNvPr id="9" name="Picture 8" descr="NewGridTile_8x8.png"/>
            <p:cNvPicPr>
              <a:picLocks noChangeAspect="1"/>
            </p:cNvPicPr>
            <p:nvPr userDrawn="1"/>
          </p:nvPicPr>
          <p:blipFill rotWithShape="1">
            <a:blip r:embed="rId4" cstate="screen">
              <a:extLst>
                <a:ext uri="{28A0092B-C50C-407E-A947-70E740481C1C}">
                  <a14:useLocalDpi xmlns:a14="http://schemas.microsoft.com/office/drawing/2010/main" val="0"/>
                </a:ext>
              </a:extLst>
            </a:blip>
            <a:srcRect/>
            <a:stretch/>
          </p:blipFill>
          <p:spPr>
            <a:xfrm>
              <a:off x="3932482" y="3954463"/>
              <a:ext cx="3657356" cy="2590337"/>
            </a:xfrm>
            <a:prstGeom prst="rect">
              <a:avLst/>
            </a:prstGeom>
          </p:spPr>
        </p:pic>
        <p:pic>
          <p:nvPicPr>
            <p:cNvPr id="10" name="Picture 9" descr="NewGridTile_8x8.png"/>
            <p:cNvPicPr>
              <a:picLocks noChangeAspect="1"/>
            </p:cNvPicPr>
            <p:nvPr userDrawn="1"/>
          </p:nvPicPr>
          <p:blipFill rotWithShape="1">
            <a:blip r:embed="rId5" cstate="screen">
              <a:extLst>
                <a:ext uri="{28A0092B-C50C-407E-A947-70E740481C1C}">
                  <a14:useLocalDpi xmlns:a14="http://schemas.microsoft.com/office/drawing/2010/main" val="0"/>
                </a:ext>
              </a:extLst>
            </a:blip>
            <a:srcRect/>
            <a:stretch/>
          </p:blipFill>
          <p:spPr>
            <a:xfrm>
              <a:off x="11247438" y="297107"/>
              <a:ext cx="914400" cy="3657356"/>
            </a:xfrm>
            <a:prstGeom prst="rect">
              <a:avLst/>
            </a:prstGeom>
          </p:spPr>
        </p:pic>
        <p:pic>
          <p:nvPicPr>
            <p:cNvPr id="11" name="Picture 10" descr="NewGridTile_8x8.png"/>
            <p:cNvPicPr>
              <a:picLocks noChangeAspect="1"/>
            </p:cNvPicPr>
            <p:nvPr userDrawn="1"/>
          </p:nvPicPr>
          <p:blipFill rotWithShape="1">
            <a:blip r:embed="rId6" cstate="screen">
              <a:extLst>
                <a:ext uri="{28A0092B-C50C-407E-A947-70E740481C1C}">
                  <a14:useLocalDpi xmlns:a14="http://schemas.microsoft.com/office/drawing/2010/main" val="0"/>
                </a:ext>
              </a:extLst>
            </a:blip>
            <a:srcRect/>
            <a:stretch/>
          </p:blipFill>
          <p:spPr>
            <a:xfrm>
              <a:off x="11247438" y="3952515"/>
              <a:ext cx="914400" cy="2590093"/>
            </a:xfrm>
            <a:prstGeom prst="rect">
              <a:avLst/>
            </a:prstGeom>
          </p:spPr>
        </p:pic>
      </p:grpSp>
      <p:sp>
        <p:nvSpPr>
          <p:cNvPr id="2" name="Title 1"/>
          <p:cNvSpPr>
            <a:spLocks noGrp="1"/>
          </p:cNvSpPr>
          <p:nvPr>
            <p:ph type="title"/>
          </p:nvPr>
        </p:nvSpPr>
        <p:spPr>
          <a:xfrm>
            <a:off x="268928" y="2081061"/>
            <a:ext cx="11655840" cy="2692769"/>
          </a:xfrm>
        </p:spPr>
        <p:txBody>
          <a:bodyPr/>
          <a:lstStyle>
            <a:lvl1pPr>
              <a:defRPr sz="8628">
                <a:gradFill>
                  <a:gsLst>
                    <a:gs pos="885">
                      <a:schemeClr val="tx1"/>
                    </a:gs>
                    <a:gs pos="11194">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321221963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Section Title 2">
    <p:bg bwMode="lt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68928" y="2081061"/>
            <a:ext cx="11655840" cy="2692769"/>
          </a:xfrm>
        </p:spPr>
        <p:txBody>
          <a:bodyPr/>
          <a:lstStyle>
            <a:lvl1pPr>
              <a:defRPr sz="8628">
                <a:gradFill>
                  <a:gsLst>
                    <a:gs pos="0">
                      <a:schemeClr val="tx1"/>
                    </a:gs>
                    <a:gs pos="11194">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355816287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Section Title 3">
    <p:bg bwMode="lt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68928" y="291069"/>
            <a:ext cx="11655840" cy="1793104"/>
          </a:xfrm>
        </p:spPr>
        <p:txBody>
          <a:bodyPr/>
          <a:lstStyle>
            <a:lvl1pPr>
              <a:defRPr sz="5295">
                <a:gradFill>
                  <a:gsLst>
                    <a:gs pos="885">
                      <a:schemeClr val="tx1"/>
                    </a:gs>
                    <a:gs pos="11194">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217083090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Thank You">
    <p:bg bwMode="lt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28" y="2087886"/>
            <a:ext cx="11655840" cy="899665"/>
          </a:xfrm>
        </p:spPr>
        <p:txBody>
          <a:bodyPr/>
          <a:lstStyle>
            <a:lvl1pPr>
              <a:defRPr sz="5883"/>
            </a:lvl1pPr>
          </a:lstStyle>
          <a:p>
            <a:r>
              <a:rPr lang="en-US" dirty="0" smtClean="0"/>
              <a:t>Thank you</a:t>
            </a:r>
            <a:endParaRPr lang="en-US" dirty="0"/>
          </a:p>
        </p:txBody>
      </p:sp>
    </p:spTree>
    <p:extLst>
      <p:ext uri="{BB962C8B-B14F-4D97-AF65-F5344CB8AC3E}">
        <p14:creationId xmlns:p14="http://schemas.microsoft.com/office/powerpoint/2010/main" val="1156400300"/>
      </p:ext>
    </p:extLst>
  </p:cSld>
  <p:clrMapOvr>
    <a:masterClrMapping/>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l="1631" b="17407"/>
          <a:stretch/>
        </p:blipFill>
        <p:spPr>
          <a:xfrm>
            <a:off x="-9237" y="-32554"/>
            <a:ext cx="12251912" cy="6858001"/>
          </a:xfrm>
          <a:prstGeom prst="rect">
            <a:avLst/>
          </a:prstGeom>
        </p:spPr>
      </p:pic>
      <p:sp>
        <p:nvSpPr>
          <p:cNvPr id="5" name="Rectangle 4"/>
          <p:cNvSpPr/>
          <p:nvPr userDrawn="1"/>
        </p:nvSpPr>
        <p:spPr>
          <a:xfrm>
            <a:off x="0" y="279400"/>
            <a:ext cx="6096000" cy="6299200"/>
          </a:xfrm>
          <a:prstGeom prst="rect">
            <a:avLst/>
          </a:prstGeom>
          <a:solidFill>
            <a:srgbClr val="0072C6">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2302"/>
            <a:endParaRPr lang="en-US" sz="2400">
              <a:solidFill>
                <a:srgbClr val="FFFFFF"/>
              </a:solidFill>
            </a:endParaRPr>
          </a:p>
        </p:txBody>
      </p:sp>
      <p:sp>
        <p:nvSpPr>
          <p:cNvPr id="21" name="Rectangle 20"/>
          <p:cNvSpPr/>
          <p:nvPr userDrawn="1"/>
        </p:nvSpPr>
        <p:spPr>
          <a:xfrm>
            <a:off x="-1" y="0"/>
            <a:ext cx="12242676"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2302"/>
            <a:endParaRPr lang="en-US" sz="2400" dirty="0">
              <a:solidFill>
                <a:srgbClr val="FFFFFF"/>
              </a:solidFill>
            </a:endParaRPr>
          </a:p>
        </p:txBody>
      </p:sp>
      <p:sp>
        <p:nvSpPr>
          <p:cNvPr id="8" name="Text Placeholder 7"/>
          <p:cNvSpPr>
            <a:spLocks noGrp="1"/>
          </p:cNvSpPr>
          <p:nvPr>
            <p:ph type="body" sz="quarter" idx="10"/>
          </p:nvPr>
        </p:nvSpPr>
        <p:spPr>
          <a:xfrm>
            <a:off x="136009" y="2209800"/>
            <a:ext cx="4581235" cy="2630056"/>
          </a:xfrm>
          <a:noFill/>
        </p:spPr>
        <p:txBody>
          <a:bodyPr>
            <a:noAutofit/>
          </a:bodyPr>
          <a:lstStyle>
            <a:lvl1pPr marL="0" indent="0">
              <a:lnSpc>
                <a:spcPct val="85000"/>
              </a:lnSpc>
              <a:spcBef>
                <a:spcPts val="0"/>
              </a:spcBef>
              <a:spcAft>
                <a:spcPts val="1200"/>
              </a:spcAft>
              <a:buNone/>
              <a:defRPr sz="4800" spc="-133" baseline="0">
                <a:solidFill>
                  <a:schemeClr val="accent1">
                    <a:lumMod val="20000"/>
                    <a:lumOff val="80000"/>
                  </a:schemeClr>
                </a:solidFill>
                <a:latin typeface="Segoe UI Light" pitchFamily="34" charset="0"/>
              </a:defRPr>
            </a:lvl1pPr>
            <a:lvl2pPr marL="606120" indent="0">
              <a:buNone/>
              <a:defRPr>
                <a:solidFill>
                  <a:schemeClr val="accent1">
                    <a:lumMod val="20000"/>
                    <a:lumOff val="80000"/>
                  </a:schemeClr>
                </a:solidFill>
                <a:latin typeface="Segoe UI Light" pitchFamily="34" charset="0"/>
              </a:defRPr>
            </a:lvl2pPr>
            <a:lvl3pPr marL="1212224" indent="0">
              <a:buNone/>
              <a:defRPr>
                <a:solidFill>
                  <a:schemeClr val="accent1">
                    <a:lumMod val="20000"/>
                    <a:lumOff val="80000"/>
                  </a:schemeClr>
                </a:solidFill>
                <a:latin typeface="Segoe UI Light" pitchFamily="34" charset="0"/>
              </a:defRPr>
            </a:lvl3pPr>
            <a:lvl4pPr marL="1818696" indent="0">
              <a:buNone/>
              <a:defRPr>
                <a:solidFill>
                  <a:schemeClr val="accent1">
                    <a:lumMod val="20000"/>
                    <a:lumOff val="80000"/>
                  </a:schemeClr>
                </a:solidFill>
                <a:latin typeface="Segoe UI Light" pitchFamily="34" charset="0"/>
              </a:defRPr>
            </a:lvl4pPr>
            <a:lvl5pPr marL="2424923" indent="0">
              <a:buNone/>
              <a:defRPr>
                <a:solidFill>
                  <a:schemeClr val="accent1">
                    <a:lumMod val="20000"/>
                    <a:lumOff val="80000"/>
                  </a:schemeClr>
                </a:solidFill>
                <a:latin typeface="Segoe UI Light" pitchFamily="34" charset="0"/>
              </a:defRPr>
            </a:lvl5pPr>
          </a:lstStyle>
          <a:p>
            <a:pPr lvl="0"/>
            <a:r>
              <a:rPr lang="en-US" dirty="0" smtClean="0"/>
              <a:t>Click to edit Master text styles</a:t>
            </a:r>
          </a:p>
        </p:txBody>
      </p:sp>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3164" y="558444"/>
            <a:ext cx="1588176" cy="584200"/>
          </a:xfrm>
          <a:prstGeom prst="rect">
            <a:avLst/>
          </a:prstGeom>
        </p:spPr>
      </p:pic>
    </p:spTree>
    <p:extLst>
      <p:ext uri="{BB962C8B-B14F-4D97-AF65-F5344CB8AC3E}">
        <p14:creationId xmlns:p14="http://schemas.microsoft.com/office/powerpoint/2010/main" val="1004392073"/>
      </p:ext>
    </p:extLst>
  </p:cSld>
  <p:clrMapOvr>
    <a:masterClrMapping/>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304802" y="231400"/>
            <a:ext cx="10975657" cy="914400"/>
          </a:xfrm>
        </p:spPr>
        <p:txBody>
          <a:bodyPr/>
          <a:lstStyle>
            <a:lvl1pPr>
              <a:defRPr sz="5333" spc="-133" baseline="0"/>
            </a:lvl1pPr>
          </a:lstStyle>
          <a:p>
            <a:r>
              <a:rPr lang="en-US" dirty="0" smtClean="0"/>
              <a:t>Click to edit Master title style</a:t>
            </a:r>
            <a:endParaRPr lang="en-US" dirty="0"/>
          </a:p>
        </p:txBody>
      </p:sp>
      <p:sp>
        <p:nvSpPr>
          <p:cNvPr id="3" name="TextBox 2"/>
          <p:cNvSpPr txBox="1"/>
          <p:nvPr userDrawn="1"/>
        </p:nvSpPr>
        <p:spPr>
          <a:xfrm>
            <a:off x="11671167" y="6508286"/>
            <a:ext cx="365855" cy="184666"/>
          </a:xfrm>
          <a:prstGeom prst="rect">
            <a:avLst/>
          </a:prstGeom>
          <a:noFill/>
        </p:spPr>
        <p:txBody>
          <a:bodyPr wrap="square" lIns="0" tIns="0" rIns="0" bIns="0" rtlCol="0">
            <a:spAutoFit/>
          </a:bodyPr>
          <a:lstStyle/>
          <a:p>
            <a:pPr defTabSz="1219120">
              <a:tabLst>
                <a:tab pos="306910" algn="l"/>
              </a:tabLst>
            </a:pPr>
            <a:fld id="{2015F7A6-E3E7-448A-96A9-0A291B5DECAB}" type="slidenum">
              <a:rPr lang="en-US" sz="1200">
                <a:solidFill>
                  <a:srgbClr val="5F5F5F"/>
                </a:solidFill>
                <a:latin typeface="Segoe UI Light" panose="020B0502040204020203" pitchFamily="34" charset="0"/>
                <a:cs typeface="Segoe UI Light" panose="020B0502040204020203" pitchFamily="34" charset="0"/>
              </a:rPr>
              <a:pPr defTabSz="1219120">
                <a:tabLst>
                  <a:tab pos="306910" algn="l"/>
                </a:tabLst>
              </a:pPr>
              <a:t>‹#›</a:t>
            </a:fld>
            <a:endParaRPr lang="en-US" sz="1200" dirty="0">
              <a:solidFill>
                <a:srgbClr val="5F5F5F"/>
              </a:solidFill>
              <a:latin typeface="Segoe UI Light" panose="020B0502040204020203" pitchFamily="34" charset="0"/>
              <a:cs typeface="Segoe UI Light" panose="020B0502040204020203" pitchFamily="34" charset="0"/>
            </a:endParaRPr>
          </a:p>
        </p:txBody>
      </p:sp>
      <p:cxnSp>
        <p:nvCxnSpPr>
          <p:cNvPr id="4" name="Straight Connector 3"/>
          <p:cNvCxnSpPr/>
          <p:nvPr userDrawn="1"/>
        </p:nvCxnSpPr>
        <p:spPr>
          <a:xfrm rot="5400000">
            <a:off x="11345579" y="6577533"/>
            <a:ext cx="228600" cy="0"/>
          </a:xfrm>
          <a:prstGeom prst="line">
            <a:avLst/>
          </a:prstGeom>
          <a:noFill/>
          <a:ln w="9525" cap="flat" cmpd="sng" algn="ctr">
            <a:solidFill>
              <a:srgbClr val="5F5F5F">
                <a:lumMod val="60000"/>
                <a:lumOff val="40000"/>
              </a:srgbClr>
            </a:solidFill>
            <a:prstDash val="solid"/>
          </a:ln>
          <a:effectLst/>
        </p:spPr>
      </p:cxnSp>
    </p:spTree>
    <p:extLst>
      <p:ext uri="{BB962C8B-B14F-4D97-AF65-F5344CB8AC3E}">
        <p14:creationId xmlns:p14="http://schemas.microsoft.com/office/powerpoint/2010/main" val="2109589600"/>
      </p:ext>
    </p:extLst>
  </p:cSld>
  <p:clrMapOvr>
    <a:masterClrMapping/>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248" y="228601"/>
            <a:ext cx="11151917" cy="666387"/>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248" y="1447801"/>
            <a:ext cx="11151917" cy="224984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956046426"/>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cSld name="Blank Color Layout 5">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6835803"/>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Key Topic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4800" y="228600"/>
            <a:ext cx="11582400" cy="863600"/>
          </a:xfrm>
        </p:spPr>
        <p:txBody>
          <a:bodyPr anchor="t" anchorCtr="0">
            <a:noAutofit/>
          </a:bodyPr>
          <a:lstStyle>
            <a:lvl1pPr>
              <a:defRPr lang="en-US" sz="5333" kern="1200" cap="none" spc="-133" baseline="0" dirty="0" smtClean="0">
                <a:solidFill>
                  <a:schemeClr val="accent1"/>
                </a:solidFill>
                <a:latin typeface="Segoe UI Light" pitchFamily="34" charset="0"/>
                <a:ea typeface="Segoe UI" pitchFamily="34" charset="0"/>
                <a:cs typeface="Segoe UI"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295400"/>
            <a:ext cx="11582400" cy="5242560"/>
          </a:xfrm>
        </p:spPr>
        <p:txBody>
          <a:bodyPr/>
          <a:lstStyle>
            <a:lvl1pPr marL="0" indent="0">
              <a:spcBef>
                <a:spcPts val="0"/>
              </a:spcBef>
              <a:spcAft>
                <a:spcPts val="800"/>
              </a:spcAft>
              <a:buNone/>
              <a:defRPr>
                <a:solidFill>
                  <a:schemeClr val="tx2"/>
                </a:solidFill>
              </a:defRPr>
            </a:lvl1pPr>
            <a:lvl2pPr marL="0" indent="0">
              <a:spcBef>
                <a:spcPts val="0"/>
              </a:spcBef>
              <a:spcAft>
                <a:spcPts val="800"/>
              </a:spcAft>
              <a:buNone/>
              <a:defRPr sz="1867">
                <a:solidFill>
                  <a:schemeClr val="tx1">
                    <a:lumMod val="50000"/>
                    <a:lumOff val="50000"/>
                  </a:schemeClr>
                </a:solidFill>
              </a:defRPr>
            </a:lvl2pPr>
          </a:lstStyle>
          <a:p>
            <a:pPr lvl="0"/>
            <a:r>
              <a:rPr lang="en-US" dirty="0" smtClean="0"/>
              <a:t>Click to edit Master text styles</a:t>
            </a:r>
          </a:p>
          <a:p>
            <a:pPr lvl="1"/>
            <a:r>
              <a:rPr lang="en-US" dirty="0" smtClean="0"/>
              <a:t>Second level</a:t>
            </a:r>
          </a:p>
        </p:txBody>
      </p:sp>
      <p:sp>
        <p:nvSpPr>
          <p:cNvPr id="4" name="Date Placeholder 3"/>
          <p:cNvSpPr>
            <a:spLocks noGrp="1"/>
          </p:cNvSpPr>
          <p:nvPr>
            <p:ph type="dt" sz="half" idx="10"/>
          </p:nvPr>
        </p:nvSpPr>
        <p:spPr>
          <a:xfrm>
            <a:off x="101600" y="6586972"/>
            <a:ext cx="1016000" cy="219456"/>
          </a:xfrm>
          <a:prstGeom prst="rect">
            <a:avLst/>
          </a:prstGeom>
        </p:spPr>
        <p:txBody>
          <a:bodyPr/>
          <a:lstStyle/>
          <a:p>
            <a:pPr defTabSz="1212466"/>
            <a:fld id="{D8556E56-BCD3-4981-BA98-3AB9C4EF7216}" type="datetimeFigureOut">
              <a:rPr lang="en-US" smtClean="0">
                <a:solidFill>
                  <a:srgbClr val="292929"/>
                </a:solidFill>
              </a:rPr>
              <a:pPr defTabSz="1212466"/>
              <a:t>3/24/2015</a:t>
            </a:fld>
            <a:endParaRPr lang="en-US" dirty="0">
              <a:solidFill>
                <a:srgbClr val="292929"/>
              </a:solidFill>
            </a:endParaRPr>
          </a:p>
        </p:txBody>
      </p:sp>
      <p:sp>
        <p:nvSpPr>
          <p:cNvPr id="5" name="Footer Placeholder 4"/>
          <p:cNvSpPr>
            <a:spLocks noGrp="1"/>
          </p:cNvSpPr>
          <p:nvPr>
            <p:ph type="ftr" sz="quarter" idx="11"/>
          </p:nvPr>
        </p:nvSpPr>
        <p:spPr>
          <a:xfrm>
            <a:off x="1219200" y="6586972"/>
            <a:ext cx="9753600" cy="219456"/>
          </a:xfrm>
          <a:prstGeom prst="rect">
            <a:avLst/>
          </a:prstGeom>
        </p:spPr>
        <p:txBody>
          <a:bodyPr/>
          <a:lstStyle/>
          <a:p>
            <a:pPr defTabSz="1212466"/>
            <a:endParaRPr lang="en-US" dirty="0">
              <a:solidFill>
                <a:srgbClr val="292929"/>
              </a:solidFill>
            </a:endParaRPr>
          </a:p>
        </p:txBody>
      </p:sp>
      <p:sp>
        <p:nvSpPr>
          <p:cNvPr id="6" name="Slide Number Placeholder 5"/>
          <p:cNvSpPr>
            <a:spLocks noGrp="1"/>
          </p:cNvSpPr>
          <p:nvPr>
            <p:ph type="sldNum" sz="quarter" idx="12"/>
          </p:nvPr>
        </p:nvSpPr>
        <p:spPr>
          <a:xfrm>
            <a:off x="11074400" y="6586972"/>
            <a:ext cx="1016000" cy="219456"/>
          </a:xfrm>
          <a:prstGeom prst="rect">
            <a:avLst/>
          </a:prstGeom>
        </p:spPr>
        <p:txBody>
          <a:bodyPr/>
          <a:lstStyle/>
          <a:p>
            <a:pPr defTabSz="1212466"/>
            <a:fld id="{701EF8F4-3127-4F0B-9FA1-9C31610D72B1}" type="slidenum">
              <a:rPr lang="en-US" smtClean="0">
                <a:solidFill>
                  <a:srgbClr val="292929"/>
                </a:solidFill>
              </a:rPr>
              <a:pPr defTabSz="1212466"/>
              <a:t>‹#›</a:t>
            </a:fld>
            <a:endParaRPr lang="en-US" dirty="0">
              <a:solidFill>
                <a:srgbClr val="292929"/>
              </a:solidFill>
            </a:endParaRPr>
          </a:p>
        </p:txBody>
      </p:sp>
    </p:spTree>
    <p:extLst>
      <p:ext uri="{BB962C8B-B14F-4D97-AF65-F5344CB8AC3E}">
        <p14:creationId xmlns:p14="http://schemas.microsoft.com/office/powerpoint/2010/main" val="3872525350"/>
      </p:ext>
    </p:extLst>
  </p:cSld>
  <p:clrMapOvr>
    <a:masterClrMapping/>
  </p:clrMapOvr>
  <p:transition spd="slow">
    <p:push/>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Title Slide 1">
    <p:bg>
      <p:bgPr>
        <a:solidFill>
          <a:schemeClr val="accent1"/>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269302" y="2084187"/>
            <a:ext cx="8964185" cy="1793091"/>
          </a:xfrm>
          <a:noFill/>
        </p:spPr>
        <p:txBody>
          <a:bodyPr lIns="146304" tIns="91440" rIns="146304" bIns="91440" anchor="t" anchorCtr="0"/>
          <a:lstStyle>
            <a:lvl1pPr>
              <a:defRPr sz="5883" spc="-99" baseline="0">
                <a:gradFill>
                  <a:gsLst>
                    <a:gs pos="5833">
                      <a:schemeClr val="tx1"/>
                    </a:gs>
                    <a:gs pos="53000">
                      <a:schemeClr val="tx1"/>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69301" y="3878575"/>
            <a:ext cx="8964187" cy="1792327"/>
          </a:xfrm>
          <a:noFill/>
        </p:spPr>
        <p:txBody>
          <a:bodyPr lIns="182880" tIns="146304" rIns="182880" bIns="146304">
            <a:noAutofit/>
          </a:bodyPr>
          <a:lstStyle>
            <a:lvl1pPr marL="0" indent="0">
              <a:spcBef>
                <a:spcPts val="0"/>
              </a:spcBef>
              <a:buNone/>
              <a:defRPr sz="3529" spc="0" baseline="0">
                <a:gradFill>
                  <a:gsLst>
                    <a:gs pos="5833">
                      <a:schemeClr val="tx1"/>
                    </a:gs>
                    <a:gs pos="53000">
                      <a:schemeClr val="tx1"/>
                    </a:gs>
                  </a:gsLst>
                  <a:lin ang="5400000" scaled="0"/>
                </a:gradFill>
                <a:latin typeface="+mj-lt"/>
              </a:defRPr>
            </a:lvl1pPr>
          </a:lstStyle>
          <a:p>
            <a:pPr lvl="0"/>
            <a:r>
              <a:rPr lang="en-US" dirty="0" smtClean="0"/>
              <a:t>Speaker Name</a:t>
            </a:r>
          </a:p>
        </p:txBody>
      </p:sp>
      <p:sp>
        <p:nvSpPr>
          <p:cNvPr id="2" name="Footer Placeholder 1"/>
          <p:cNvSpPr>
            <a:spLocks noGrp="1"/>
          </p:cNvSpPr>
          <p:nvPr>
            <p:ph type="ftr" sz="quarter" idx="13"/>
          </p:nvPr>
        </p:nvSpPr>
        <p:spPr/>
        <p:txBody>
          <a:bodyPr/>
          <a:lstStyle/>
          <a:p>
            <a:endParaRPr dirty="0">
              <a:gradFill>
                <a:gsLst>
                  <a:gs pos="2239">
                    <a:srgbClr val="FFFFFF"/>
                  </a:gs>
                  <a:gs pos="11940">
                    <a:srgbClr val="FFFFFF"/>
                  </a:gs>
                </a:gsLst>
                <a:lin ang="5400000" scaled="0"/>
              </a:gradFill>
            </a:endParaRPr>
          </a:p>
        </p:txBody>
      </p:sp>
      <p:sp>
        <p:nvSpPr>
          <p:cNvPr id="3" name="Slide Number Placeholder 2"/>
          <p:cNvSpPr>
            <a:spLocks noGrp="1"/>
          </p:cNvSpPr>
          <p:nvPr>
            <p:ph type="sldNum" sz="quarter" idx="14"/>
          </p:nvPr>
        </p:nvSpPr>
        <p:spPr/>
        <p:txBody>
          <a:bodyPr/>
          <a:lstStyle/>
          <a:p>
            <a:fld id="{701EF8F4-3127-4F0B-9FA1-9C31610D72B1}" type="slidenum">
              <a:rPr>
                <a:gradFill>
                  <a:gsLst>
                    <a:gs pos="2239">
                      <a:srgbClr val="FFFFFF"/>
                    </a:gs>
                    <a:gs pos="11940">
                      <a:srgbClr val="FFFFFF"/>
                    </a:gs>
                  </a:gsLst>
                  <a:lin ang="5400000" scaled="0"/>
                </a:gradFill>
              </a:rPr>
              <a:pPr/>
              <a:t>‹#›</a:t>
            </a:fld>
            <a:endParaRPr dirty="0">
              <a:gradFill>
                <a:gsLst>
                  <a:gs pos="2239">
                    <a:srgbClr val="FFFFFF"/>
                  </a:gs>
                  <a:gs pos="11940">
                    <a:srgbClr val="FFFFFF"/>
                  </a:gs>
                </a:gsLst>
                <a:lin ang="5400000" scaled="0"/>
              </a:gradFill>
            </a:endParaRPr>
          </a:p>
        </p:txBody>
      </p:sp>
      <p:pic>
        <p:nvPicPr>
          <p:cNvPr id="7" name="Picture 6"/>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bwMode="invGray">
          <a:xfrm>
            <a:off x="455226" y="470411"/>
            <a:ext cx="1606863" cy="352152"/>
          </a:xfrm>
          <a:prstGeom prst="rect">
            <a:avLst/>
          </a:prstGeom>
        </p:spPr>
      </p:pic>
    </p:spTree>
    <p:extLst>
      <p:ext uri="{BB962C8B-B14F-4D97-AF65-F5344CB8AC3E}">
        <p14:creationId xmlns:p14="http://schemas.microsoft.com/office/powerpoint/2010/main" val="380206369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Title Slide 3">
    <p:bg bwMode="gray">
      <p:bgPr>
        <a:solidFill>
          <a:schemeClr val="bg1"/>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a:xfrm>
            <a:off x="0" y="1"/>
            <a:ext cx="12192000" cy="727700"/>
          </a:xfrm>
        </p:spPr>
        <p:txBody>
          <a:bodyPr/>
          <a:lstStyle>
            <a:lvl1pPr marL="0" indent="0">
              <a:buNone/>
              <a:defRPr/>
            </a:lvl1pPr>
          </a:lstStyle>
          <a:p>
            <a:r>
              <a:rPr lang="en-US" smtClean="0"/>
              <a:t>Click icon to add picture</a:t>
            </a:r>
            <a:endParaRPr 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t="8530"/>
          <a:stretch/>
        </p:blipFill>
        <p:spPr>
          <a:xfrm>
            <a:off x="257769" y="816709"/>
            <a:ext cx="11676463" cy="5761919"/>
          </a:xfrm>
          <a:prstGeom prst="rect">
            <a:avLst/>
          </a:prstGeom>
          <a:noFill/>
          <a:ln>
            <a:noFill/>
          </a:ln>
        </p:spPr>
      </p:pic>
      <p:sp>
        <p:nvSpPr>
          <p:cNvPr id="5" name="Text Placeholder 4"/>
          <p:cNvSpPr>
            <a:spLocks noGrp="1"/>
          </p:cNvSpPr>
          <p:nvPr>
            <p:ph type="body" sz="quarter" idx="12" hasCustomPrompt="1"/>
          </p:nvPr>
        </p:nvSpPr>
        <p:spPr>
          <a:xfrm>
            <a:off x="271105" y="3877271"/>
            <a:ext cx="5095209" cy="999080"/>
          </a:xfrm>
          <a:noFill/>
        </p:spPr>
        <p:txBody>
          <a:bodyPr lIns="182880" tIns="146304" rIns="182880" bIns="146304">
            <a:noAutofit/>
          </a:bodyPr>
          <a:lstStyle>
            <a:lvl1pPr marL="0" indent="0">
              <a:spcBef>
                <a:spcPts val="0"/>
              </a:spcBef>
              <a:buNone/>
              <a:defRPr sz="3529" spc="0" baseline="0">
                <a:gradFill>
                  <a:gsLst>
                    <a:gs pos="7965">
                      <a:schemeClr val="tx1"/>
                    </a:gs>
                    <a:gs pos="8000">
                      <a:schemeClr val="tx1"/>
                    </a:gs>
                  </a:gsLst>
                  <a:lin ang="5400000" scaled="0"/>
                </a:gradFill>
                <a:latin typeface="+mj-lt"/>
              </a:defRPr>
            </a:lvl1pPr>
          </a:lstStyle>
          <a:p>
            <a:pPr lvl="0"/>
            <a:r>
              <a:rPr lang="en-US" dirty="0" smtClean="0"/>
              <a:t>Speaker Name</a:t>
            </a:r>
          </a:p>
        </p:txBody>
      </p:sp>
      <p:sp>
        <p:nvSpPr>
          <p:cNvPr id="9" name="Title 1"/>
          <p:cNvSpPr>
            <a:spLocks noGrp="1"/>
          </p:cNvSpPr>
          <p:nvPr>
            <p:ph type="title" hasCustomPrompt="1"/>
          </p:nvPr>
        </p:nvSpPr>
        <p:spPr>
          <a:xfrm>
            <a:off x="269303" y="2084187"/>
            <a:ext cx="5085476" cy="1793104"/>
          </a:xfrm>
          <a:noFill/>
        </p:spPr>
        <p:txBody>
          <a:bodyPr lIns="146304" tIns="91440" rIns="146304" bIns="91440" anchor="t" anchorCtr="0"/>
          <a:lstStyle>
            <a:lvl1pPr>
              <a:defRPr sz="5883" spc="-99" baseline="0">
                <a:gradFill>
                  <a:gsLst>
                    <a:gs pos="7965">
                      <a:schemeClr val="tx1"/>
                    </a:gs>
                    <a:gs pos="8000">
                      <a:schemeClr val="tx1"/>
                    </a:gs>
                  </a:gsLst>
                  <a:lin ang="5400000" scaled="0"/>
                </a:gradFill>
              </a:defRPr>
            </a:lvl1pPr>
          </a:lstStyle>
          <a:p>
            <a:r>
              <a:rPr lang="en-US" dirty="0" smtClean="0"/>
              <a:t>Presentation title</a:t>
            </a:r>
            <a:endParaRPr lang="en-US" dirty="0"/>
          </a:p>
        </p:txBody>
      </p:sp>
      <p:pic>
        <p:nvPicPr>
          <p:cNvPr id="12" name="Picture 11"/>
          <p:cNvPicPr>
            <a:picLocks noChangeAspect="1"/>
          </p:cNvPicPr>
          <p:nvPr/>
        </p:nvPicPr>
        <p:blipFill rotWithShape="1">
          <a:blip r:embed="rId2">
            <a:extLst>
              <a:ext uri="{28A0092B-C50C-407E-A947-70E740481C1C}">
                <a14:useLocalDpi xmlns:a14="http://schemas.microsoft.com/office/drawing/2010/main" val="0"/>
              </a:ext>
            </a:extLst>
          </a:blip>
          <a:srcRect l="16749" t="685"/>
          <a:stretch/>
        </p:blipFill>
        <p:spPr>
          <a:xfrm>
            <a:off x="2213414" y="322491"/>
            <a:ext cx="9720817" cy="6256136"/>
          </a:xfrm>
          <a:prstGeom prst="rect">
            <a:avLst/>
          </a:prstGeom>
          <a:noFill/>
          <a:ln>
            <a:noFill/>
          </a:ln>
        </p:spPr>
      </p:pic>
    </p:spTree>
    <p:extLst>
      <p:ext uri="{BB962C8B-B14F-4D97-AF65-F5344CB8AC3E}">
        <p14:creationId xmlns:p14="http://schemas.microsoft.com/office/powerpoint/2010/main" val="41670552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302">
          <p15:clr>
            <a:srgbClr val="C35EA4"/>
          </p15:clr>
        </p15:guide>
        <p15:guide id="2" orient="horz" pos="4104">
          <p15:clr>
            <a:srgbClr val="C35EA4"/>
          </p15:clr>
        </p15:guide>
        <p15:guide id="3" pos="288">
          <p15:clr>
            <a:srgbClr val="C35EA4"/>
          </p15:clr>
        </p15:guide>
        <p15:guide id="4" pos="7546">
          <p15:clr>
            <a:srgbClr val="C35EA4"/>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Title Slide 2">
    <p:bg bwMode="gray">
      <p:bgPr>
        <a:solidFill>
          <a:schemeClr val="bg1"/>
        </a:solidFill>
        <a:effectLst/>
      </p:bgPr>
    </p:bg>
    <p:spTree>
      <p:nvGrpSpPr>
        <p:cNvPr id="1" name=""/>
        <p:cNvGrpSpPr/>
        <p:nvPr/>
      </p:nvGrpSpPr>
      <p:grpSpPr>
        <a:xfrm>
          <a:off x="0" y="0"/>
          <a:ext cx="0" cy="0"/>
          <a:chOff x="0" y="0"/>
          <a:chExt cx="0" cy="0"/>
        </a:xfrm>
      </p:grpSpPr>
      <p:sp>
        <p:nvSpPr>
          <p:cNvPr id="5" name="Picture Placeholder 4"/>
          <p:cNvSpPr>
            <a:spLocks noGrp="1"/>
          </p:cNvSpPr>
          <p:nvPr>
            <p:ph type="pic" sz="quarter" idx="15"/>
          </p:nvPr>
        </p:nvSpPr>
        <p:spPr>
          <a:xfrm>
            <a:off x="0" y="1"/>
            <a:ext cx="12192000" cy="727700"/>
          </a:xfrm>
        </p:spPr>
        <p:txBody>
          <a:bodyPr/>
          <a:lstStyle>
            <a:lvl1pPr marL="0" indent="0">
              <a:buNone/>
              <a:defRPr/>
            </a:lvl1pPr>
          </a:lstStyle>
          <a:p>
            <a:r>
              <a:rPr lang="en-US" smtClean="0"/>
              <a:t>Click icon to add picture</a:t>
            </a:r>
            <a:endParaRPr lang="en-US"/>
          </a:p>
        </p:txBody>
      </p:sp>
      <p:sp>
        <p:nvSpPr>
          <p:cNvPr id="2" name="Footer Placeholder 1"/>
          <p:cNvSpPr>
            <a:spLocks noGrp="1"/>
          </p:cNvSpPr>
          <p:nvPr>
            <p:ph type="ftr" sz="quarter" idx="13"/>
          </p:nvPr>
        </p:nvSpPr>
        <p:spPr/>
        <p:txBody>
          <a:bodyPr/>
          <a:lstStyle/>
          <a:p>
            <a:endParaRPr dirty="0">
              <a:gradFill>
                <a:gsLst>
                  <a:gs pos="2239">
                    <a:srgbClr val="505050"/>
                  </a:gs>
                  <a:gs pos="11940">
                    <a:srgbClr val="505050"/>
                  </a:gs>
                </a:gsLst>
                <a:lin ang="5400000" scaled="0"/>
              </a:gradFill>
            </a:endParaRPr>
          </a:p>
        </p:txBody>
      </p:sp>
      <p:sp>
        <p:nvSpPr>
          <p:cNvPr id="3" name="Slide Number Placeholder 2"/>
          <p:cNvSpPr>
            <a:spLocks noGrp="1"/>
          </p:cNvSpPr>
          <p:nvPr>
            <p:ph type="sldNum" sz="quarter" idx="14"/>
          </p:nvPr>
        </p:nvSpPr>
        <p:spPr/>
        <p:txBody>
          <a:bodyPr/>
          <a:lstStyle/>
          <a:p>
            <a:fld id="{701EF8F4-3127-4F0B-9FA1-9C31610D72B1}" type="slidenum">
              <a:rPr>
                <a:gradFill>
                  <a:gsLst>
                    <a:gs pos="2239">
                      <a:srgbClr val="505050"/>
                    </a:gs>
                    <a:gs pos="11940">
                      <a:srgbClr val="505050"/>
                    </a:gs>
                  </a:gsLst>
                  <a:lin ang="5400000" scaled="0"/>
                </a:gradFill>
              </a:rPr>
              <a:pPr/>
              <a:t>‹#›</a:t>
            </a:fld>
            <a:endParaRPr dirty="0">
              <a:gradFill>
                <a:gsLst>
                  <a:gs pos="2239">
                    <a:srgbClr val="505050"/>
                  </a:gs>
                  <a:gs pos="11940">
                    <a:srgbClr val="505050"/>
                  </a:gs>
                </a:gsLst>
                <a:lin ang="5400000" scaled="0"/>
              </a:gradFill>
            </a:endParaRPr>
          </a:p>
        </p:txBody>
      </p:sp>
      <p:sp>
        <p:nvSpPr>
          <p:cNvPr id="7" name="Text Placeholder 4"/>
          <p:cNvSpPr>
            <a:spLocks noGrp="1"/>
          </p:cNvSpPr>
          <p:nvPr>
            <p:ph type="body" sz="quarter" idx="12" hasCustomPrompt="1"/>
          </p:nvPr>
        </p:nvSpPr>
        <p:spPr>
          <a:xfrm>
            <a:off x="271105" y="3877271"/>
            <a:ext cx="5095209" cy="999080"/>
          </a:xfrm>
          <a:noFill/>
        </p:spPr>
        <p:txBody>
          <a:bodyPr lIns="182880" tIns="146304" rIns="182880" bIns="146304">
            <a:noAutofit/>
          </a:bodyPr>
          <a:lstStyle>
            <a:lvl1pPr marL="0" indent="0">
              <a:spcBef>
                <a:spcPts val="0"/>
              </a:spcBef>
              <a:buNone/>
              <a:defRPr sz="3529" spc="0" baseline="0">
                <a:gradFill>
                  <a:gsLst>
                    <a:gs pos="7965">
                      <a:schemeClr val="tx1"/>
                    </a:gs>
                    <a:gs pos="8000">
                      <a:schemeClr val="tx1"/>
                    </a:gs>
                  </a:gsLst>
                  <a:lin ang="5400000" scaled="0"/>
                </a:gradFill>
                <a:latin typeface="+mj-lt"/>
              </a:defRPr>
            </a:lvl1pPr>
          </a:lstStyle>
          <a:p>
            <a:pPr lvl="0"/>
            <a:r>
              <a:rPr lang="en-US" dirty="0" smtClean="0"/>
              <a:t>Speaker Name</a:t>
            </a:r>
          </a:p>
        </p:txBody>
      </p:sp>
      <p:sp>
        <p:nvSpPr>
          <p:cNvPr id="8" name="Title 1"/>
          <p:cNvSpPr>
            <a:spLocks noGrp="1"/>
          </p:cNvSpPr>
          <p:nvPr>
            <p:ph type="title" hasCustomPrompt="1"/>
          </p:nvPr>
        </p:nvSpPr>
        <p:spPr>
          <a:xfrm>
            <a:off x="269303" y="2084187"/>
            <a:ext cx="5085476" cy="1793104"/>
          </a:xfrm>
          <a:noFill/>
        </p:spPr>
        <p:txBody>
          <a:bodyPr lIns="146304" tIns="91440" rIns="146304" bIns="91440" anchor="t" anchorCtr="0"/>
          <a:lstStyle>
            <a:lvl1pPr>
              <a:defRPr sz="5883" spc="-99" baseline="0">
                <a:gradFill>
                  <a:gsLst>
                    <a:gs pos="7965">
                      <a:schemeClr val="tx1"/>
                    </a:gs>
                    <a:gs pos="8000">
                      <a:schemeClr val="tx1"/>
                    </a:gs>
                  </a:gsLst>
                  <a:lin ang="5400000" scaled="0"/>
                </a:gradFill>
              </a:defRPr>
            </a:lvl1pPr>
          </a:lstStyle>
          <a:p>
            <a:r>
              <a:rPr lang="en-US" dirty="0" smtClean="0"/>
              <a:t>Presentation title</a:t>
            </a:r>
            <a:endParaRPr lang="en-US" dirty="0"/>
          </a:p>
        </p:txBody>
      </p:sp>
    </p:spTree>
    <p:extLst>
      <p:ext uri="{BB962C8B-B14F-4D97-AF65-F5344CB8AC3E}">
        <p14:creationId xmlns:p14="http://schemas.microsoft.com/office/powerpoint/2010/main" val="145403067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302">
          <p15:clr>
            <a:srgbClr val="C35EA4"/>
          </p15:clr>
        </p15:guide>
        <p15:guide id="2" orient="horz" pos="4104">
          <p15:clr>
            <a:srgbClr val="C35EA4"/>
          </p15:clr>
        </p15:guide>
        <p15:guide id="3" pos="288">
          <p15:clr>
            <a:srgbClr val="C35EA4"/>
          </p15:clr>
        </p15:guide>
        <p15:guide id="4" pos="7546">
          <p15:clr>
            <a:srgbClr val="C35EA4"/>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Title Slide 4">
    <p:bg bwMode="gray">
      <p:bgPr>
        <a:solidFill>
          <a:schemeClr val="bg1"/>
        </a:solidFill>
        <a:effectLst/>
      </p:bgPr>
    </p:bg>
    <p:spTree>
      <p:nvGrpSpPr>
        <p:cNvPr id="1" name=""/>
        <p:cNvGrpSpPr/>
        <p:nvPr/>
      </p:nvGrpSpPr>
      <p:grpSpPr>
        <a:xfrm>
          <a:off x="0" y="0"/>
          <a:ext cx="0" cy="0"/>
          <a:chOff x="0" y="0"/>
          <a:chExt cx="0" cy="0"/>
        </a:xfrm>
      </p:grpSpPr>
      <p:sp>
        <p:nvSpPr>
          <p:cNvPr id="4" name="Picture Placeholder 3"/>
          <p:cNvSpPr>
            <a:spLocks noGrp="1"/>
          </p:cNvSpPr>
          <p:nvPr>
            <p:ph type="pic" sz="quarter" idx="13"/>
          </p:nvPr>
        </p:nvSpPr>
        <p:spPr>
          <a:xfrm>
            <a:off x="0" y="1"/>
            <a:ext cx="12192000" cy="727700"/>
          </a:xfrm>
        </p:spPr>
        <p:txBody>
          <a:bodyPr/>
          <a:lstStyle>
            <a:lvl1pPr marL="0" indent="0">
              <a:buNone/>
              <a:defRPr/>
            </a:lvl1pPr>
          </a:lstStyle>
          <a:p>
            <a:r>
              <a:rPr lang="en-US" smtClean="0"/>
              <a:t>Click icon to add picture</a:t>
            </a:r>
            <a:endParaRPr lang="en-US"/>
          </a:p>
        </p:txBody>
      </p:sp>
      <p:sp>
        <p:nvSpPr>
          <p:cNvPr id="5" name="Text Placeholder 4"/>
          <p:cNvSpPr>
            <a:spLocks noGrp="1"/>
          </p:cNvSpPr>
          <p:nvPr>
            <p:ph type="body" sz="quarter" idx="12" hasCustomPrompt="1"/>
          </p:nvPr>
        </p:nvSpPr>
        <p:spPr>
          <a:xfrm>
            <a:off x="271106" y="2084174"/>
            <a:ext cx="5376684" cy="1793109"/>
          </a:xfrm>
          <a:noFill/>
        </p:spPr>
        <p:txBody>
          <a:bodyPr lIns="182880" tIns="146304" rIns="182880" bIns="146304">
            <a:noAutofit/>
          </a:bodyPr>
          <a:lstStyle>
            <a:lvl1pPr marL="0" indent="0">
              <a:spcBef>
                <a:spcPts val="0"/>
              </a:spcBef>
              <a:buNone/>
              <a:defRPr sz="3529" spc="0" baseline="0">
                <a:gradFill>
                  <a:gsLst>
                    <a:gs pos="46903">
                      <a:srgbClr val="FFFFFF"/>
                    </a:gs>
                    <a:gs pos="83000">
                      <a:srgbClr val="FFFFFF"/>
                    </a:gs>
                  </a:gsLst>
                  <a:lin ang="5400000" scaled="1"/>
                </a:gradFill>
                <a:latin typeface="+mj-lt"/>
              </a:defRPr>
            </a:lvl1pPr>
          </a:lstStyle>
          <a:p>
            <a:pPr lvl="0"/>
            <a:r>
              <a:rPr lang="en-US" dirty="0" smtClean="0"/>
              <a:t>Speaker Name</a:t>
            </a:r>
          </a:p>
        </p:txBody>
      </p:sp>
      <p:sp>
        <p:nvSpPr>
          <p:cNvPr id="9" name="Title 1"/>
          <p:cNvSpPr>
            <a:spLocks noGrp="1"/>
          </p:cNvSpPr>
          <p:nvPr>
            <p:ph type="title" hasCustomPrompt="1"/>
          </p:nvPr>
        </p:nvSpPr>
        <p:spPr>
          <a:xfrm>
            <a:off x="269303" y="291068"/>
            <a:ext cx="5378485" cy="1793104"/>
          </a:xfrm>
          <a:noFill/>
        </p:spPr>
        <p:txBody>
          <a:bodyPr lIns="146304" tIns="91440" rIns="146304" bIns="91440" anchor="t" anchorCtr="0"/>
          <a:lstStyle>
            <a:lvl1pPr>
              <a:defRPr sz="5883" spc="-99" baseline="0">
                <a:gradFill>
                  <a:gsLst>
                    <a:gs pos="46903">
                      <a:srgbClr val="FFFFFF"/>
                    </a:gs>
                    <a:gs pos="83000">
                      <a:srgbClr val="FFFFFF"/>
                    </a:gs>
                  </a:gsLst>
                  <a:lin ang="5400000" scaled="1"/>
                </a:gradFill>
              </a:defRPr>
            </a:lvl1pPr>
          </a:lstStyle>
          <a:p>
            <a:r>
              <a:rPr lang="en-US" dirty="0" smtClean="0"/>
              <a:t>Presentation title</a:t>
            </a:r>
            <a:endParaRPr lang="en-US" dirty="0"/>
          </a:p>
        </p:txBody>
      </p:sp>
    </p:spTree>
    <p:extLst>
      <p:ext uri="{BB962C8B-B14F-4D97-AF65-F5344CB8AC3E}">
        <p14:creationId xmlns:p14="http://schemas.microsoft.com/office/powerpoint/2010/main" val="62086826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302">
          <p15:clr>
            <a:srgbClr val="C35EA4"/>
          </p15:clr>
        </p15:guide>
        <p15:guide id="2" orient="horz" pos="4104">
          <p15:clr>
            <a:srgbClr val="C35EA4"/>
          </p15:clr>
        </p15:guide>
        <p15:guide id="3" pos="288">
          <p15:clr>
            <a:srgbClr val="C35EA4"/>
          </p15:clr>
        </p15:guide>
        <p15:guide id="4" pos="7546">
          <p15:clr>
            <a:srgbClr val="C35EA4"/>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Pull Quote 1">
    <p:bg bwMode="gray">
      <p:bgPr>
        <a:solidFill>
          <a:schemeClr val="bg1"/>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1"/>
            <a:ext cx="12192000" cy="727700"/>
          </a:xfrm>
        </p:spPr>
        <p:txBody>
          <a:bodyPr/>
          <a:lstStyle>
            <a:lvl1pPr marL="0" indent="0">
              <a:buNone/>
              <a:defRPr/>
            </a:lvl1pPr>
          </a:lstStyle>
          <a:p>
            <a:r>
              <a:rPr lang="en-US" smtClean="0"/>
              <a:t>Click icon to add picture</a:t>
            </a:r>
            <a:endParaRPr lang="en-US"/>
          </a:p>
        </p:txBody>
      </p:sp>
      <p:sp>
        <p:nvSpPr>
          <p:cNvPr id="9" name="Title 1"/>
          <p:cNvSpPr>
            <a:spLocks noGrp="1"/>
          </p:cNvSpPr>
          <p:nvPr>
            <p:ph type="title" hasCustomPrompt="1"/>
          </p:nvPr>
        </p:nvSpPr>
        <p:spPr>
          <a:xfrm>
            <a:off x="269303" y="2084172"/>
            <a:ext cx="5378485" cy="3586208"/>
          </a:xfrm>
          <a:noFill/>
        </p:spPr>
        <p:txBody>
          <a:bodyPr lIns="146304" tIns="91440" rIns="146304" bIns="91440" anchor="t" anchorCtr="0"/>
          <a:lstStyle>
            <a:lvl1pPr>
              <a:defRPr sz="5883" spc="-99" baseline="0">
                <a:gradFill>
                  <a:gsLst>
                    <a:gs pos="46903">
                      <a:schemeClr val="tx1"/>
                    </a:gs>
                    <a:gs pos="83000">
                      <a:schemeClr val="tx1"/>
                    </a:gs>
                  </a:gsLst>
                  <a:lin ang="5400000" scaled="1"/>
                </a:gradFill>
              </a:defRPr>
            </a:lvl1pPr>
          </a:lstStyle>
          <a:p>
            <a:r>
              <a:rPr lang="en-US" dirty="0" smtClean="0"/>
              <a:t>Pull quote</a:t>
            </a:r>
            <a:endParaRPr lang="en-US" dirty="0"/>
          </a:p>
        </p:txBody>
      </p:sp>
    </p:spTree>
    <p:extLst>
      <p:ext uri="{BB962C8B-B14F-4D97-AF65-F5344CB8AC3E}">
        <p14:creationId xmlns:p14="http://schemas.microsoft.com/office/powerpoint/2010/main" val="342463482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302">
          <p15:clr>
            <a:srgbClr val="C35EA4"/>
          </p15:clr>
        </p15:guide>
        <p15:guide id="2" orient="horz" pos="4104">
          <p15:clr>
            <a:srgbClr val="C35EA4"/>
          </p15:clr>
        </p15:guide>
        <p15:guide id="3" pos="288">
          <p15:clr>
            <a:srgbClr val="C35EA4"/>
          </p15:clr>
        </p15:guide>
        <p15:guide id="4" pos="7546">
          <p15:clr>
            <a:srgbClr val="C35EA4"/>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Pull Quote 2">
    <p:bg bwMode="gray">
      <p:bgPr>
        <a:solidFill>
          <a:schemeClr val="bg1"/>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8"/>
          </p:nvPr>
        </p:nvSpPr>
        <p:spPr>
          <a:xfrm>
            <a:off x="0" y="1"/>
            <a:ext cx="12192000" cy="727700"/>
          </a:xfrm>
        </p:spPr>
        <p:txBody>
          <a:bodyPr/>
          <a:lstStyle>
            <a:lvl1pPr marL="0" indent="0">
              <a:buNone/>
              <a:defRPr/>
            </a:lvl1pPr>
          </a:lstStyle>
          <a:p>
            <a:r>
              <a:rPr lang="en-US" smtClean="0"/>
              <a:t>Click icon to add picture</a:t>
            </a:r>
            <a:endParaRPr lang="en-US"/>
          </a:p>
        </p:txBody>
      </p:sp>
      <p:sp>
        <p:nvSpPr>
          <p:cNvPr id="13" name="Text Placeholder 5"/>
          <p:cNvSpPr>
            <a:spLocks noGrp="1"/>
          </p:cNvSpPr>
          <p:nvPr>
            <p:ph type="body" sz="quarter" idx="15" hasCustomPrompt="1"/>
          </p:nvPr>
        </p:nvSpPr>
        <p:spPr>
          <a:xfrm>
            <a:off x="5914483" y="708900"/>
            <a:ext cx="627497" cy="627587"/>
          </a:xfrm>
          <a:solidFill>
            <a:srgbClr val="68217A"/>
          </a:solidFill>
        </p:spPr>
        <p:txBody>
          <a:bodyPr anchor="ctr">
            <a:noAutofit/>
          </a:bodyPr>
          <a:lstStyle>
            <a:lvl1pPr marL="0" indent="0">
              <a:lnSpc>
                <a:spcPts val="588"/>
              </a:lnSpc>
              <a:spcBef>
                <a:spcPts val="0"/>
              </a:spcBef>
              <a:buNone/>
              <a:defRPr sz="588">
                <a:solidFill>
                  <a:schemeClr val="bg1"/>
                </a:solidFill>
              </a:defRPr>
            </a:lvl1pPr>
            <a:lvl2pPr marL="336170" indent="0">
              <a:buNone/>
              <a:defRPr sz="3137"/>
            </a:lvl2pPr>
            <a:lvl3pPr marL="560285" indent="0">
              <a:buNone/>
              <a:defRPr sz="3137"/>
            </a:lvl3pPr>
            <a:lvl4pPr marL="784399" indent="0">
              <a:buNone/>
              <a:defRPr sz="3137"/>
            </a:lvl4pPr>
            <a:lvl5pPr marL="1008512" indent="0">
              <a:buNone/>
              <a:defRPr sz="3137"/>
            </a:lvl5pPr>
          </a:lstStyle>
          <a:p>
            <a:pPr lvl="0"/>
            <a:r>
              <a:rPr lang="en-US" smtClean="0"/>
              <a:t> </a:t>
            </a:r>
            <a:endParaRPr lang="en-US"/>
          </a:p>
        </p:txBody>
      </p:sp>
      <p:sp>
        <p:nvSpPr>
          <p:cNvPr id="14" name="Text Placeholder 5"/>
          <p:cNvSpPr>
            <a:spLocks noGrp="1"/>
          </p:cNvSpPr>
          <p:nvPr>
            <p:ph type="body" sz="quarter" idx="16" hasCustomPrompt="1"/>
          </p:nvPr>
        </p:nvSpPr>
        <p:spPr>
          <a:xfrm>
            <a:off x="9233489" y="891888"/>
            <a:ext cx="627497" cy="261610"/>
          </a:xfrm>
          <a:solidFill>
            <a:srgbClr val="68217A"/>
          </a:solidFill>
        </p:spPr>
        <p:txBody>
          <a:bodyPr anchor="ctr"/>
          <a:lstStyle>
            <a:lvl1pPr marL="0" indent="0">
              <a:lnSpc>
                <a:spcPts val="588"/>
              </a:lnSpc>
              <a:spcBef>
                <a:spcPts val="0"/>
              </a:spcBef>
              <a:buNone/>
              <a:defRPr sz="588">
                <a:solidFill>
                  <a:schemeClr val="bg1"/>
                </a:solidFill>
              </a:defRPr>
            </a:lvl1pPr>
            <a:lvl2pPr marL="336170" indent="0">
              <a:buNone/>
              <a:defRPr sz="3137"/>
            </a:lvl2pPr>
            <a:lvl3pPr marL="560285" indent="0">
              <a:buNone/>
              <a:defRPr sz="3137"/>
            </a:lvl3pPr>
            <a:lvl4pPr marL="784399" indent="0">
              <a:buNone/>
              <a:defRPr sz="3137"/>
            </a:lvl4pPr>
            <a:lvl5pPr marL="1008512" indent="0">
              <a:buNone/>
              <a:defRPr sz="3137"/>
            </a:lvl5pPr>
          </a:lstStyle>
          <a:p>
            <a:pPr lvl="0"/>
            <a:r>
              <a:rPr lang="en-US" smtClean="0"/>
              <a:t> </a:t>
            </a:r>
            <a:endParaRPr lang="en-US"/>
          </a:p>
        </p:txBody>
      </p:sp>
      <p:sp>
        <p:nvSpPr>
          <p:cNvPr id="15" name="Text Placeholder 5"/>
          <p:cNvSpPr>
            <a:spLocks noGrp="1"/>
          </p:cNvSpPr>
          <p:nvPr>
            <p:ph type="body" sz="quarter" idx="17" hasCustomPrompt="1"/>
          </p:nvPr>
        </p:nvSpPr>
        <p:spPr>
          <a:xfrm>
            <a:off x="9233489" y="3743932"/>
            <a:ext cx="627497" cy="261610"/>
          </a:xfrm>
          <a:solidFill>
            <a:srgbClr val="68217A"/>
          </a:solidFill>
        </p:spPr>
        <p:txBody>
          <a:bodyPr anchor="ctr"/>
          <a:lstStyle>
            <a:lvl1pPr marL="0" indent="0">
              <a:lnSpc>
                <a:spcPts val="588"/>
              </a:lnSpc>
              <a:spcBef>
                <a:spcPts val="0"/>
              </a:spcBef>
              <a:buNone/>
              <a:defRPr sz="588">
                <a:solidFill>
                  <a:schemeClr val="bg1"/>
                </a:solidFill>
              </a:defRPr>
            </a:lvl1pPr>
            <a:lvl2pPr marL="336170" indent="0">
              <a:buNone/>
              <a:defRPr sz="3137"/>
            </a:lvl2pPr>
            <a:lvl3pPr marL="560285" indent="0">
              <a:buNone/>
              <a:defRPr sz="3137"/>
            </a:lvl3pPr>
            <a:lvl4pPr marL="784399" indent="0">
              <a:buNone/>
              <a:defRPr sz="3137"/>
            </a:lvl4pPr>
            <a:lvl5pPr marL="1008512" indent="0">
              <a:buNone/>
              <a:defRPr sz="3137"/>
            </a:lvl5pPr>
          </a:lstStyle>
          <a:p>
            <a:pPr lvl="0"/>
            <a:r>
              <a:rPr lang="en-US" smtClean="0"/>
              <a:t> </a:t>
            </a:r>
            <a:endParaRPr lang="en-US"/>
          </a:p>
        </p:txBody>
      </p:sp>
      <p:sp>
        <p:nvSpPr>
          <p:cNvPr id="17" name="Title 16"/>
          <p:cNvSpPr>
            <a:spLocks noGrp="1"/>
          </p:cNvSpPr>
          <p:nvPr>
            <p:ph type="title"/>
          </p:nvPr>
        </p:nvSpPr>
        <p:spPr>
          <a:xfrm>
            <a:off x="4307820" y="3557465"/>
            <a:ext cx="2234160" cy="2228097"/>
          </a:xfrm>
          <a:solidFill>
            <a:srgbClr val="68217A"/>
          </a:solidFill>
        </p:spPr>
        <p:txBody>
          <a:bodyPr lIns="182880" tIns="146304" rIns="182880" bIns="146304"/>
          <a:lstStyle>
            <a:lvl1pPr>
              <a:defRPr sz="3137">
                <a:gradFill>
                  <a:gsLst>
                    <a:gs pos="14159">
                      <a:schemeClr val="bg1"/>
                    </a:gs>
                    <a:gs pos="37000">
                      <a:schemeClr val="bg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280108001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13">
                                            <p:bg/>
                                          </p:spTgt>
                                        </p:tgtEl>
                                        <p:attrNameLst>
                                          <p:attrName>style.visibility</p:attrName>
                                        </p:attrNameLst>
                                      </p:cBhvr>
                                      <p:to>
                                        <p:strVal val="visible"/>
                                      </p:to>
                                    </p:set>
                                    <p:anim calcmode="lin" valueType="num">
                                      <p:cBhvr>
                                        <p:cTn id="7" dur="500" fill="hold"/>
                                        <p:tgtEl>
                                          <p:spTgt spid="13">
                                            <p:bg/>
                                          </p:spTgt>
                                        </p:tgtEl>
                                        <p:attrNameLst>
                                          <p:attrName>ppt_w</p:attrName>
                                        </p:attrNameLst>
                                      </p:cBhvr>
                                      <p:tavLst>
                                        <p:tav tm="0">
                                          <p:val>
                                            <p:fltVal val="0"/>
                                          </p:val>
                                        </p:tav>
                                        <p:tav tm="100000">
                                          <p:val>
                                            <p:strVal val="#ppt_w"/>
                                          </p:val>
                                        </p:tav>
                                      </p:tavLst>
                                    </p:anim>
                                    <p:anim calcmode="lin" valueType="num">
                                      <p:cBhvr>
                                        <p:cTn id="8" dur="500" fill="hold"/>
                                        <p:tgtEl>
                                          <p:spTgt spid="13">
                                            <p:bg/>
                                          </p:spTgt>
                                        </p:tgtEl>
                                        <p:attrNameLst>
                                          <p:attrName>ppt_h</p:attrName>
                                        </p:attrNameLst>
                                      </p:cBhvr>
                                      <p:tavLst>
                                        <p:tav tm="0">
                                          <p:val>
                                            <p:fltVal val="0"/>
                                          </p:val>
                                        </p:tav>
                                        <p:tav tm="100000">
                                          <p:val>
                                            <p:strVal val="#ppt_h"/>
                                          </p:val>
                                        </p:tav>
                                      </p:tavLst>
                                    </p:anim>
                                    <p:animEffect transition="in" filter="fade">
                                      <p:cBhvr>
                                        <p:cTn id="9" dur="500"/>
                                        <p:tgtEl>
                                          <p:spTgt spid="13">
                                            <p:bg/>
                                          </p:spTgt>
                                        </p:tgtEl>
                                      </p:cBhvr>
                                    </p:animEffect>
                                    <p:anim calcmode="lin" valueType="num">
                                      <p:cBhvr>
                                        <p:cTn id="10" dur="500" fill="hold"/>
                                        <p:tgtEl>
                                          <p:spTgt spid="13">
                                            <p:bg/>
                                          </p:spTgt>
                                        </p:tgtEl>
                                        <p:attrNameLst>
                                          <p:attrName>ppt_x</p:attrName>
                                        </p:attrNameLst>
                                      </p:cBhvr>
                                      <p:tavLst>
                                        <p:tav tm="0">
                                          <p:val>
                                            <p:fltVal val="0.5"/>
                                          </p:val>
                                        </p:tav>
                                        <p:tav tm="100000">
                                          <p:val>
                                            <p:strVal val="#ppt_x"/>
                                          </p:val>
                                        </p:tav>
                                      </p:tavLst>
                                    </p:anim>
                                    <p:anim calcmode="lin" valueType="num">
                                      <p:cBhvr>
                                        <p:cTn id="11" dur="500" fill="hold"/>
                                        <p:tgtEl>
                                          <p:spTgt spid="13">
                                            <p:bg/>
                                          </p:spTgt>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13">
                                            <p:txEl>
                                              <p:pRg st="0" end="0"/>
                                            </p:txEl>
                                          </p:spTgt>
                                        </p:tgtEl>
                                        <p:attrNameLst>
                                          <p:attrName>style.visibility</p:attrName>
                                        </p:attrNameLst>
                                      </p:cBhvr>
                                      <p:to>
                                        <p:strVal val="visible"/>
                                      </p:to>
                                    </p:set>
                                    <p:anim calcmode="lin" valueType="num">
                                      <p:cBhvr>
                                        <p:cTn id="14" dur="5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13">
                                            <p:txEl>
                                              <p:pRg st="0" end="0"/>
                                            </p:txEl>
                                          </p:spTgt>
                                        </p:tgtEl>
                                      </p:cBhvr>
                                    </p:animEffect>
                                    <p:anim calcmode="lin" valueType="num">
                                      <p:cBhvr>
                                        <p:cTn id="17" dur="500" fill="hold"/>
                                        <p:tgtEl>
                                          <p:spTgt spid="13">
                                            <p:txEl>
                                              <p:pRg st="0" end="0"/>
                                            </p:txEl>
                                          </p:spTgt>
                                        </p:tgtEl>
                                        <p:attrNameLst>
                                          <p:attrName>ppt_x</p:attrName>
                                        </p:attrNameLst>
                                      </p:cBhvr>
                                      <p:tavLst>
                                        <p:tav tm="0">
                                          <p:val>
                                            <p:fltVal val="0.5"/>
                                          </p:val>
                                        </p:tav>
                                        <p:tav tm="100000">
                                          <p:val>
                                            <p:strVal val="#ppt_x"/>
                                          </p:val>
                                        </p:tav>
                                      </p:tavLst>
                                    </p:anim>
                                    <p:anim calcmode="lin" valueType="num">
                                      <p:cBhvr>
                                        <p:cTn id="18" dur="500" fill="hold"/>
                                        <p:tgtEl>
                                          <p:spTgt spid="13">
                                            <p:txEl>
                                              <p:pRg st="0" end="0"/>
                                            </p:txEl>
                                          </p:spTgt>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0"/>
                                  </p:stCondLst>
                                  <p:childTnLst>
                                    <p:set>
                                      <p:cBhvr>
                                        <p:cTn id="20" dur="1" fill="hold">
                                          <p:stCondLst>
                                            <p:cond delay="0"/>
                                          </p:stCondLst>
                                        </p:cTn>
                                        <p:tgtEl>
                                          <p:spTgt spid="14">
                                            <p:bg/>
                                          </p:spTgt>
                                        </p:tgtEl>
                                        <p:attrNameLst>
                                          <p:attrName>style.visibility</p:attrName>
                                        </p:attrNameLst>
                                      </p:cBhvr>
                                      <p:to>
                                        <p:strVal val="visible"/>
                                      </p:to>
                                    </p:set>
                                    <p:anim calcmode="lin" valueType="num">
                                      <p:cBhvr>
                                        <p:cTn id="21" dur="500" fill="hold"/>
                                        <p:tgtEl>
                                          <p:spTgt spid="14">
                                            <p:bg/>
                                          </p:spTgt>
                                        </p:tgtEl>
                                        <p:attrNameLst>
                                          <p:attrName>ppt_w</p:attrName>
                                        </p:attrNameLst>
                                      </p:cBhvr>
                                      <p:tavLst>
                                        <p:tav tm="0">
                                          <p:val>
                                            <p:fltVal val="0"/>
                                          </p:val>
                                        </p:tav>
                                        <p:tav tm="100000">
                                          <p:val>
                                            <p:strVal val="#ppt_w"/>
                                          </p:val>
                                        </p:tav>
                                      </p:tavLst>
                                    </p:anim>
                                    <p:anim calcmode="lin" valueType="num">
                                      <p:cBhvr>
                                        <p:cTn id="22" dur="500" fill="hold"/>
                                        <p:tgtEl>
                                          <p:spTgt spid="14">
                                            <p:bg/>
                                          </p:spTgt>
                                        </p:tgtEl>
                                        <p:attrNameLst>
                                          <p:attrName>ppt_h</p:attrName>
                                        </p:attrNameLst>
                                      </p:cBhvr>
                                      <p:tavLst>
                                        <p:tav tm="0">
                                          <p:val>
                                            <p:fltVal val="0"/>
                                          </p:val>
                                        </p:tav>
                                        <p:tav tm="100000">
                                          <p:val>
                                            <p:strVal val="#ppt_h"/>
                                          </p:val>
                                        </p:tav>
                                      </p:tavLst>
                                    </p:anim>
                                    <p:animEffect transition="in" filter="fade">
                                      <p:cBhvr>
                                        <p:cTn id="23" dur="500"/>
                                        <p:tgtEl>
                                          <p:spTgt spid="14">
                                            <p:bg/>
                                          </p:spTgt>
                                        </p:tgtEl>
                                      </p:cBhvr>
                                    </p:animEffect>
                                    <p:anim calcmode="lin" valueType="num">
                                      <p:cBhvr>
                                        <p:cTn id="24" dur="500" fill="hold"/>
                                        <p:tgtEl>
                                          <p:spTgt spid="14">
                                            <p:bg/>
                                          </p:spTgt>
                                        </p:tgtEl>
                                        <p:attrNameLst>
                                          <p:attrName>ppt_x</p:attrName>
                                        </p:attrNameLst>
                                      </p:cBhvr>
                                      <p:tavLst>
                                        <p:tav tm="0">
                                          <p:val>
                                            <p:fltVal val="0.5"/>
                                          </p:val>
                                        </p:tav>
                                        <p:tav tm="100000">
                                          <p:val>
                                            <p:strVal val="#ppt_x"/>
                                          </p:val>
                                        </p:tav>
                                      </p:tavLst>
                                    </p:anim>
                                    <p:anim calcmode="lin" valueType="num">
                                      <p:cBhvr>
                                        <p:cTn id="25" dur="500" fill="hold"/>
                                        <p:tgtEl>
                                          <p:spTgt spid="14">
                                            <p:bg/>
                                          </p:spTgt>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0"/>
                                  </p:stCondLst>
                                  <p:childTnLst>
                                    <p:set>
                                      <p:cBhvr>
                                        <p:cTn id="27" dur="1" fill="hold">
                                          <p:stCondLst>
                                            <p:cond delay="0"/>
                                          </p:stCondLst>
                                        </p:cTn>
                                        <p:tgtEl>
                                          <p:spTgt spid="14">
                                            <p:txEl>
                                              <p:pRg st="0" end="0"/>
                                            </p:txEl>
                                          </p:spTgt>
                                        </p:tgtEl>
                                        <p:attrNameLst>
                                          <p:attrName>style.visibility</p:attrName>
                                        </p:attrNameLst>
                                      </p:cBhvr>
                                      <p:to>
                                        <p:strVal val="visible"/>
                                      </p:to>
                                    </p:set>
                                    <p:anim calcmode="lin" valueType="num">
                                      <p:cBhvr>
                                        <p:cTn id="28" dur="500" fill="hold"/>
                                        <p:tgtEl>
                                          <p:spTgt spid="14">
                                            <p:txEl>
                                              <p:pRg st="0" end="0"/>
                                            </p:txEl>
                                          </p:spTgt>
                                        </p:tgtEl>
                                        <p:attrNameLst>
                                          <p:attrName>ppt_w</p:attrName>
                                        </p:attrNameLst>
                                      </p:cBhvr>
                                      <p:tavLst>
                                        <p:tav tm="0">
                                          <p:val>
                                            <p:fltVal val="0"/>
                                          </p:val>
                                        </p:tav>
                                        <p:tav tm="100000">
                                          <p:val>
                                            <p:strVal val="#ppt_w"/>
                                          </p:val>
                                        </p:tav>
                                      </p:tavLst>
                                    </p:anim>
                                    <p:anim calcmode="lin" valueType="num">
                                      <p:cBhvr>
                                        <p:cTn id="29" dur="500" fill="hold"/>
                                        <p:tgtEl>
                                          <p:spTgt spid="14">
                                            <p:txEl>
                                              <p:pRg st="0" end="0"/>
                                            </p:txEl>
                                          </p:spTgt>
                                        </p:tgtEl>
                                        <p:attrNameLst>
                                          <p:attrName>ppt_h</p:attrName>
                                        </p:attrNameLst>
                                      </p:cBhvr>
                                      <p:tavLst>
                                        <p:tav tm="0">
                                          <p:val>
                                            <p:fltVal val="0"/>
                                          </p:val>
                                        </p:tav>
                                        <p:tav tm="100000">
                                          <p:val>
                                            <p:strVal val="#ppt_h"/>
                                          </p:val>
                                        </p:tav>
                                      </p:tavLst>
                                    </p:anim>
                                    <p:animEffect transition="in" filter="fade">
                                      <p:cBhvr>
                                        <p:cTn id="30" dur="500"/>
                                        <p:tgtEl>
                                          <p:spTgt spid="14">
                                            <p:txEl>
                                              <p:pRg st="0" end="0"/>
                                            </p:txEl>
                                          </p:spTgt>
                                        </p:tgtEl>
                                      </p:cBhvr>
                                    </p:animEffect>
                                    <p:anim calcmode="lin" valueType="num">
                                      <p:cBhvr>
                                        <p:cTn id="31" dur="500" fill="hold"/>
                                        <p:tgtEl>
                                          <p:spTgt spid="14">
                                            <p:txEl>
                                              <p:pRg st="0" end="0"/>
                                            </p:txEl>
                                          </p:spTgt>
                                        </p:tgtEl>
                                        <p:attrNameLst>
                                          <p:attrName>ppt_x</p:attrName>
                                        </p:attrNameLst>
                                      </p:cBhvr>
                                      <p:tavLst>
                                        <p:tav tm="0">
                                          <p:val>
                                            <p:fltVal val="0.5"/>
                                          </p:val>
                                        </p:tav>
                                        <p:tav tm="100000">
                                          <p:val>
                                            <p:strVal val="#ppt_x"/>
                                          </p:val>
                                        </p:tav>
                                      </p:tavLst>
                                    </p:anim>
                                    <p:anim calcmode="lin" valueType="num">
                                      <p:cBhvr>
                                        <p:cTn id="32" dur="500" fill="hold"/>
                                        <p:tgtEl>
                                          <p:spTgt spid="14">
                                            <p:txEl>
                                              <p:pRg st="0" end="0"/>
                                            </p:txEl>
                                          </p:spTgt>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0"/>
                                  </p:stCondLst>
                                  <p:childTnLst>
                                    <p:set>
                                      <p:cBhvr>
                                        <p:cTn id="34" dur="1" fill="hold">
                                          <p:stCondLst>
                                            <p:cond delay="0"/>
                                          </p:stCondLst>
                                        </p:cTn>
                                        <p:tgtEl>
                                          <p:spTgt spid="15">
                                            <p:bg/>
                                          </p:spTgt>
                                        </p:tgtEl>
                                        <p:attrNameLst>
                                          <p:attrName>style.visibility</p:attrName>
                                        </p:attrNameLst>
                                      </p:cBhvr>
                                      <p:to>
                                        <p:strVal val="visible"/>
                                      </p:to>
                                    </p:set>
                                    <p:anim calcmode="lin" valueType="num">
                                      <p:cBhvr>
                                        <p:cTn id="35" dur="500" fill="hold"/>
                                        <p:tgtEl>
                                          <p:spTgt spid="15">
                                            <p:bg/>
                                          </p:spTgt>
                                        </p:tgtEl>
                                        <p:attrNameLst>
                                          <p:attrName>ppt_w</p:attrName>
                                        </p:attrNameLst>
                                      </p:cBhvr>
                                      <p:tavLst>
                                        <p:tav tm="0">
                                          <p:val>
                                            <p:fltVal val="0"/>
                                          </p:val>
                                        </p:tav>
                                        <p:tav tm="100000">
                                          <p:val>
                                            <p:strVal val="#ppt_w"/>
                                          </p:val>
                                        </p:tav>
                                      </p:tavLst>
                                    </p:anim>
                                    <p:anim calcmode="lin" valueType="num">
                                      <p:cBhvr>
                                        <p:cTn id="36" dur="500" fill="hold"/>
                                        <p:tgtEl>
                                          <p:spTgt spid="15">
                                            <p:bg/>
                                          </p:spTgt>
                                        </p:tgtEl>
                                        <p:attrNameLst>
                                          <p:attrName>ppt_h</p:attrName>
                                        </p:attrNameLst>
                                      </p:cBhvr>
                                      <p:tavLst>
                                        <p:tav tm="0">
                                          <p:val>
                                            <p:fltVal val="0"/>
                                          </p:val>
                                        </p:tav>
                                        <p:tav tm="100000">
                                          <p:val>
                                            <p:strVal val="#ppt_h"/>
                                          </p:val>
                                        </p:tav>
                                      </p:tavLst>
                                    </p:anim>
                                    <p:animEffect transition="in" filter="fade">
                                      <p:cBhvr>
                                        <p:cTn id="37" dur="500"/>
                                        <p:tgtEl>
                                          <p:spTgt spid="15">
                                            <p:bg/>
                                          </p:spTgt>
                                        </p:tgtEl>
                                      </p:cBhvr>
                                    </p:animEffect>
                                    <p:anim calcmode="lin" valueType="num">
                                      <p:cBhvr>
                                        <p:cTn id="38" dur="500" fill="hold"/>
                                        <p:tgtEl>
                                          <p:spTgt spid="15">
                                            <p:bg/>
                                          </p:spTgt>
                                        </p:tgtEl>
                                        <p:attrNameLst>
                                          <p:attrName>ppt_x</p:attrName>
                                        </p:attrNameLst>
                                      </p:cBhvr>
                                      <p:tavLst>
                                        <p:tav tm="0">
                                          <p:val>
                                            <p:fltVal val="0.5"/>
                                          </p:val>
                                        </p:tav>
                                        <p:tav tm="100000">
                                          <p:val>
                                            <p:strVal val="#ppt_x"/>
                                          </p:val>
                                        </p:tav>
                                      </p:tavLst>
                                    </p:anim>
                                    <p:anim calcmode="lin" valueType="num">
                                      <p:cBhvr>
                                        <p:cTn id="39" dur="500" fill="hold"/>
                                        <p:tgtEl>
                                          <p:spTgt spid="15">
                                            <p:bg/>
                                          </p:spTgt>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0"/>
                                  </p:stCondLst>
                                  <p:childTnLst>
                                    <p:set>
                                      <p:cBhvr>
                                        <p:cTn id="41" dur="1" fill="hold">
                                          <p:stCondLst>
                                            <p:cond delay="0"/>
                                          </p:stCondLst>
                                        </p:cTn>
                                        <p:tgtEl>
                                          <p:spTgt spid="15">
                                            <p:txEl>
                                              <p:pRg st="0" end="0"/>
                                            </p:txEl>
                                          </p:spTgt>
                                        </p:tgtEl>
                                        <p:attrNameLst>
                                          <p:attrName>style.visibility</p:attrName>
                                        </p:attrNameLst>
                                      </p:cBhvr>
                                      <p:to>
                                        <p:strVal val="visible"/>
                                      </p:to>
                                    </p:set>
                                    <p:anim calcmode="lin" valueType="num">
                                      <p:cBhvr>
                                        <p:cTn id="42" dur="500" fill="hold"/>
                                        <p:tgtEl>
                                          <p:spTgt spid="15">
                                            <p:txEl>
                                              <p:pRg st="0" end="0"/>
                                            </p:txEl>
                                          </p:spTgt>
                                        </p:tgtEl>
                                        <p:attrNameLst>
                                          <p:attrName>ppt_w</p:attrName>
                                        </p:attrNameLst>
                                      </p:cBhvr>
                                      <p:tavLst>
                                        <p:tav tm="0">
                                          <p:val>
                                            <p:fltVal val="0"/>
                                          </p:val>
                                        </p:tav>
                                        <p:tav tm="100000">
                                          <p:val>
                                            <p:strVal val="#ppt_w"/>
                                          </p:val>
                                        </p:tav>
                                      </p:tavLst>
                                    </p:anim>
                                    <p:anim calcmode="lin" valueType="num">
                                      <p:cBhvr>
                                        <p:cTn id="43" dur="500" fill="hold"/>
                                        <p:tgtEl>
                                          <p:spTgt spid="15">
                                            <p:txEl>
                                              <p:pRg st="0" end="0"/>
                                            </p:txEl>
                                          </p:spTgt>
                                        </p:tgtEl>
                                        <p:attrNameLst>
                                          <p:attrName>ppt_h</p:attrName>
                                        </p:attrNameLst>
                                      </p:cBhvr>
                                      <p:tavLst>
                                        <p:tav tm="0">
                                          <p:val>
                                            <p:fltVal val="0"/>
                                          </p:val>
                                        </p:tav>
                                        <p:tav tm="100000">
                                          <p:val>
                                            <p:strVal val="#ppt_h"/>
                                          </p:val>
                                        </p:tav>
                                      </p:tavLst>
                                    </p:anim>
                                    <p:animEffect transition="in" filter="fade">
                                      <p:cBhvr>
                                        <p:cTn id="44" dur="500"/>
                                        <p:tgtEl>
                                          <p:spTgt spid="15">
                                            <p:txEl>
                                              <p:pRg st="0" end="0"/>
                                            </p:txEl>
                                          </p:spTgt>
                                        </p:tgtEl>
                                      </p:cBhvr>
                                    </p:animEffect>
                                    <p:anim calcmode="lin" valueType="num">
                                      <p:cBhvr>
                                        <p:cTn id="45" dur="500" fill="hold"/>
                                        <p:tgtEl>
                                          <p:spTgt spid="15">
                                            <p:txEl>
                                              <p:pRg st="0" end="0"/>
                                            </p:txEl>
                                          </p:spTgt>
                                        </p:tgtEl>
                                        <p:attrNameLst>
                                          <p:attrName>ppt_x</p:attrName>
                                        </p:attrNameLst>
                                      </p:cBhvr>
                                      <p:tavLst>
                                        <p:tav tm="0">
                                          <p:val>
                                            <p:fltVal val="0.5"/>
                                          </p:val>
                                        </p:tav>
                                        <p:tav tm="100000">
                                          <p:val>
                                            <p:strVal val="#ppt_x"/>
                                          </p:val>
                                        </p:tav>
                                      </p:tavLst>
                                    </p:anim>
                                    <p:anim calcmode="lin" valueType="num">
                                      <p:cBhvr>
                                        <p:cTn id="46" dur="500" fill="hold"/>
                                        <p:tgtEl>
                                          <p:spTgt spid="15">
                                            <p:txEl>
                                              <p:pRg st="0" end="0"/>
                                            </p:txEl>
                                          </p:spTgt>
                                        </p:tgtEl>
                                        <p:attrNameLst>
                                          <p:attrName>ppt_y</p:attrName>
                                        </p:attrNameLst>
                                      </p:cBhvr>
                                      <p:tavLst>
                                        <p:tav tm="0">
                                          <p:val>
                                            <p:fltVal val="0.5"/>
                                          </p:val>
                                        </p:tav>
                                        <p:tav tm="100000">
                                          <p:val>
                                            <p:strVal val="#ppt_y"/>
                                          </p:val>
                                        </p:tav>
                                      </p:tavLst>
                                    </p:anim>
                                  </p:childTnLst>
                                </p:cTn>
                              </p:par>
                              <p:par>
                                <p:cTn id="47" presetID="53" presetClass="entr" presetSubtype="528"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Effect transition="in" filter="fade">
                                      <p:cBhvr>
                                        <p:cTn id="51" dur="500"/>
                                        <p:tgtEl>
                                          <p:spTgt spid="17"/>
                                        </p:tgtEl>
                                      </p:cBhvr>
                                    </p:animEffect>
                                    <p:anim calcmode="lin" valueType="num">
                                      <p:cBhvr>
                                        <p:cTn id="52" dur="500" fill="hold"/>
                                        <p:tgtEl>
                                          <p:spTgt spid="17"/>
                                        </p:tgtEl>
                                        <p:attrNameLst>
                                          <p:attrName>ppt_x</p:attrName>
                                        </p:attrNameLst>
                                      </p:cBhvr>
                                      <p:tavLst>
                                        <p:tav tm="0">
                                          <p:val>
                                            <p:fltVal val="0.5"/>
                                          </p:val>
                                        </p:tav>
                                        <p:tav tm="100000">
                                          <p:val>
                                            <p:strVal val="#ppt_x"/>
                                          </p:val>
                                        </p:tav>
                                      </p:tavLst>
                                    </p:anim>
                                    <p:anim calcmode="lin" valueType="num">
                                      <p:cBhvr>
                                        <p:cTn id="53" dur="500" fill="hold"/>
                                        <p:tgtEl>
                                          <p:spTgt spid="17"/>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animBg="1">
        <p:tmplLst>
          <p:tmpl>
            <p:tnLst>
              <p:par>
                <p:cTn presetID="53" presetClass="entr" presetSubtype="528"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500" fill="hold"/>
                        <p:tgtEl>
                          <p:spTgt spid="13"/>
                        </p:tgtEl>
                        <p:attrNameLst>
                          <p:attrName>ppt_w</p:attrName>
                        </p:attrNameLst>
                      </p:cBhvr>
                      <p:tavLst>
                        <p:tav tm="0">
                          <p:val>
                            <p:fltVal val="0"/>
                          </p:val>
                        </p:tav>
                        <p:tav tm="100000">
                          <p:val>
                            <p:strVal val="#ppt_w"/>
                          </p:val>
                        </p:tav>
                      </p:tavLst>
                    </p:anim>
                    <p:anim calcmode="lin" valueType="num">
                      <p:cBhvr>
                        <p:cTn dur="500" fill="hold"/>
                        <p:tgtEl>
                          <p:spTgt spid="13"/>
                        </p:tgtEl>
                        <p:attrNameLst>
                          <p:attrName>ppt_h</p:attrName>
                        </p:attrNameLst>
                      </p:cBhvr>
                      <p:tavLst>
                        <p:tav tm="0">
                          <p:val>
                            <p:fltVal val="0"/>
                          </p:val>
                        </p:tav>
                        <p:tav tm="100000">
                          <p:val>
                            <p:strVal val="#ppt_h"/>
                          </p:val>
                        </p:tav>
                      </p:tavLst>
                    </p:anim>
                    <p:animEffect transition="in" filter="fade">
                      <p:cBhvr>
                        <p:cTn dur="500"/>
                        <p:tgtEl>
                          <p:spTgt spid="13"/>
                        </p:tgtEl>
                      </p:cBhvr>
                    </p:animEffect>
                    <p:anim calcmode="lin" valueType="num">
                      <p:cBhvr>
                        <p:cTn dur="500" fill="hold"/>
                        <p:tgtEl>
                          <p:spTgt spid="13"/>
                        </p:tgtEl>
                        <p:attrNameLst>
                          <p:attrName>ppt_x</p:attrName>
                        </p:attrNameLst>
                      </p:cBhvr>
                      <p:tavLst>
                        <p:tav tm="0">
                          <p:val>
                            <p:fltVal val="0.5"/>
                          </p:val>
                        </p:tav>
                        <p:tav tm="100000">
                          <p:val>
                            <p:strVal val="#ppt_x"/>
                          </p:val>
                        </p:tav>
                      </p:tavLst>
                    </p:anim>
                    <p:anim calcmode="lin" valueType="num">
                      <p:cBhvr>
                        <p:cTn dur="500" fill="hold"/>
                        <p:tgtEl>
                          <p:spTgt spid="13"/>
                        </p:tgtEl>
                        <p:attrNameLst>
                          <p:attrName>ppt_y</p:attrName>
                        </p:attrNameLst>
                      </p:cBhvr>
                      <p:tavLst>
                        <p:tav tm="0">
                          <p:val>
                            <p:fltVal val="0.5"/>
                          </p:val>
                        </p:tav>
                        <p:tav tm="100000">
                          <p:val>
                            <p:strVal val="#ppt_y"/>
                          </p:val>
                        </p:tav>
                      </p:tavLst>
                    </p:anim>
                  </p:childTnLst>
                </p:cTn>
              </p:par>
            </p:tnLst>
          </p:tmpl>
          <p:tmpl lvl="1">
            <p:tnLst>
              <p:par>
                <p:cTn presetID="53" presetClass="entr" presetSubtype="528"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500" fill="hold"/>
                        <p:tgtEl>
                          <p:spTgt spid="13"/>
                        </p:tgtEl>
                        <p:attrNameLst>
                          <p:attrName>ppt_w</p:attrName>
                        </p:attrNameLst>
                      </p:cBhvr>
                      <p:tavLst>
                        <p:tav tm="0">
                          <p:val>
                            <p:fltVal val="0"/>
                          </p:val>
                        </p:tav>
                        <p:tav tm="100000">
                          <p:val>
                            <p:strVal val="#ppt_w"/>
                          </p:val>
                        </p:tav>
                      </p:tavLst>
                    </p:anim>
                    <p:anim calcmode="lin" valueType="num">
                      <p:cBhvr>
                        <p:cTn dur="500" fill="hold"/>
                        <p:tgtEl>
                          <p:spTgt spid="13"/>
                        </p:tgtEl>
                        <p:attrNameLst>
                          <p:attrName>ppt_h</p:attrName>
                        </p:attrNameLst>
                      </p:cBhvr>
                      <p:tavLst>
                        <p:tav tm="0">
                          <p:val>
                            <p:fltVal val="0"/>
                          </p:val>
                        </p:tav>
                        <p:tav tm="100000">
                          <p:val>
                            <p:strVal val="#ppt_h"/>
                          </p:val>
                        </p:tav>
                      </p:tavLst>
                    </p:anim>
                    <p:animEffect transition="in" filter="fade">
                      <p:cBhvr>
                        <p:cTn dur="500"/>
                        <p:tgtEl>
                          <p:spTgt spid="13"/>
                        </p:tgtEl>
                      </p:cBhvr>
                    </p:animEffect>
                    <p:anim calcmode="lin" valueType="num">
                      <p:cBhvr>
                        <p:cTn dur="500" fill="hold"/>
                        <p:tgtEl>
                          <p:spTgt spid="13"/>
                        </p:tgtEl>
                        <p:attrNameLst>
                          <p:attrName>ppt_x</p:attrName>
                        </p:attrNameLst>
                      </p:cBhvr>
                      <p:tavLst>
                        <p:tav tm="0">
                          <p:val>
                            <p:fltVal val="0.5"/>
                          </p:val>
                        </p:tav>
                        <p:tav tm="100000">
                          <p:val>
                            <p:strVal val="#ppt_x"/>
                          </p:val>
                        </p:tav>
                      </p:tavLst>
                    </p:anim>
                    <p:anim calcmode="lin" valueType="num">
                      <p:cBhvr>
                        <p:cTn dur="500" fill="hold"/>
                        <p:tgtEl>
                          <p:spTgt spid="13"/>
                        </p:tgtEl>
                        <p:attrNameLst>
                          <p:attrName>ppt_y</p:attrName>
                        </p:attrNameLst>
                      </p:cBhvr>
                      <p:tavLst>
                        <p:tav tm="0">
                          <p:val>
                            <p:fltVal val="0.5"/>
                          </p:val>
                        </p:tav>
                        <p:tav tm="100000">
                          <p:val>
                            <p:strVal val="#ppt_y"/>
                          </p:val>
                        </p:tav>
                      </p:tavLst>
                    </p:anim>
                  </p:childTnLst>
                </p:cTn>
              </p:par>
            </p:tnLst>
          </p:tmpl>
        </p:tmplLst>
      </p:bldP>
      <p:bldP spid="14" grpId="0" build="p" animBg="1">
        <p:tmplLst>
          <p:tmpl>
            <p:tnLst>
              <p:par>
                <p:cTn presetID="53" presetClass="entr" presetSubtype="528"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p:cTn dur="500" fill="hold"/>
                        <p:tgtEl>
                          <p:spTgt spid="14"/>
                        </p:tgtEl>
                        <p:attrNameLst>
                          <p:attrName>ppt_w</p:attrName>
                        </p:attrNameLst>
                      </p:cBhvr>
                      <p:tavLst>
                        <p:tav tm="0">
                          <p:val>
                            <p:fltVal val="0"/>
                          </p:val>
                        </p:tav>
                        <p:tav tm="100000">
                          <p:val>
                            <p:strVal val="#ppt_w"/>
                          </p:val>
                        </p:tav>
                      </p:tavLst>
                    </p:anim>
                    <p:anim calcmode="lin" valueType="num">
                      <p:cBhvr>
                        <p:cTn dur="500" fill="hold"/>
                        <p:tgtEl>
                          <p:spTgt spid="14"/>
                        </p:tgtEl>
                        <p:attrNameLst>
                          <p:attrName>ppt_h</p:attrName>
                        </p:attrNameLst>
                      </p:cBhvr>
                      <p:tavLst>
                        <p:tav tm="0">
                          <p:val>
                            <p:fltVal val="0"/>
                          </p:val>
                        </p:tav>
                        <p:tav tm="100000">
                          <p:val>
                            <p:strVal val="#ppt_h"/>
                          </p:val>
                        </p:tav>
                      </p:tavLst>
                    </p:anim>
                    <p:animEffect transition="in" filter="fade">
                      <p:cBhvr>
                        <p:cTn dur="500"/>
                        <p:tgtEl>
                          <p:spTgt spid="14"/>
                        </p:tgtEl>
                      </p:cBhvr>
                    </p:animEffect>
                    <p:anim calcmode="lin" valueType="num">
                      <p:cBhvr>
                        <p:cTn dur="500" fill="hold"/>
                        <p:tgtEl>
                          <p:spTgt spid="14"/>
                        </p:tgtEl>
                        <p:attrNameLst>
                          <p:attrName>ppt_x</p:attrName>
                        </p:attrNameLst>
                      </p:cBhvr>
                      <p:tavLst>
                        <p:tav tm="0">
                          <p:val>
                            <p:fltVal val="0.5"/>
                          </p:val>
                        </p:tav>
                        <p:tav tm="100000">
                          <p:val>
                            <p:strVal val="#ppt_x"/>
                          </p:val>
                        </p:tav>
                      </p:tavLst>
                    </p:anim>
                    <p:anim calcmode="lin" valueType="num">
                      <p:cBhvr>
                        <p:cTn dur="500" fill="hold"/>
                        <p:tgtEl>
                          <p:spTgt spid="14"/>
                        </p:tgtEl>
                        <p:attrNameLst>
                          <p:attrName>ppt_y</p:attrName>
                        </p:attrNameLst>
                      </p:cBhvr>
                      <p:tavLst>
                        <p:tav tm="0">
                          <p:val>
                            <p:fltVal val="0.5"/>
                          </p:val>
                        </p:tav>
                        <p:tav tm="100000">
                          <p:val>
                            <p:strVal val="#ppt_y"/>
                          </p:val>
                        </p:tav>
                      </p:tavLst>
                    </p:anim>
                  </p:childTnLst>
                </p:cTn>
              </p:par>
            </p:tnLst>
          </p:tmpl>
          <p:tmpl lvl="1">
            <p:tnLst>
              <p:par>
                <p:cTn presetID="53" presetClass="entr" presetSubtype="528"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p:cTn dur="500" fill="hold"/>
                        <p:tgtEl>
                          <p:spTgt spid="14"/>
                        </p:tgtEl>
                        <p:attrNameLst>
                          <p:attrName>ppt_w</p:attrName>
                        </p:attrNameLst>
                      </p:cBhvr>
                      <p:tavLst>
                        <p:tav tm="0">
                          <p:val>
                            <p:fltVal val="0"/>
                          </p:val>
                        </p:tav>
                        <p:tav tm="100000">
                          <p:val>
                            <p:strVal val="#ppt_w"/>
                          </p:val>
                        </p:tav>
                      </p:tavLst>
                    </p:anim>
                    <p:anim calcmode="lin" valueType="num">
                      <p:cBhvr>
                        <p:cTn dur="500" fill="hold"/>
                        <p:tgtEl>
                          <p:spTgt spid="14"/>
                        </p:tgtEl>
                        <p:attrNameLst>
                          <p:attrName>ppt_h</p:attrName>
                        </p:attrNameLst>
                      </p:cBhvr>
                      <p:tavLst>
                        <p:tav tm="0">
                          <p:val>
                            <p:fltVal val="0"/>
                          </p:val>
                        </p:tav>
                        <p:tav tm="100000">
                          <p:val>
                            <p:strVal val="#ppt_h"/>
                          </p:val>
                        </p:tav>
                      </p:tavLst>
                    </p:anim>
                    <p:animEffect transition="in" filter="fade">
                      <p:cBhvr>
                        <p:cTn dur="500"/>
                        <p:tgtEl>
                          <p:spTgt spid="14"/>
                        </p:tgtEl>
                      </p:cBhvr>
                    </p:animEffect>
                    <p:anim calcmode="lin" valueType="num">
                      <p:cBhvr>
                        <p:cTn dur="500" fill="hold"/>
                        <p:tgtEl>
                          <p:spTgt spid="14"/>
                        </p:tgtEl>
                        <p:attrNameLst>
                          <p:attrName>ppt_x</p:attrName>
                        </p:attrNameLst>
                      </p:cBhvr>
                      <p:tavLst>
                        <p:tav tm="0">
                          <p:val>
                            <p:fltVal val="0.5"/>
                          </p:val>
                        </p:tav>
                        <p:tav tm="100000">
                          <p:val>
                            <p:strVal val="#ppt_x"/>
                          </p:val>
                        </p:tav>
                      </p:tavLst>
                    </p:anim>
                    <p:anim calcmode="lin" valueType="num">
                      <p:cBhvr>
                        <p:cTn dur="500" fill="hold"/>
                        <p:tgtEl>
                          <p:spTgt spid="14"/>
                        </p:tgtEl>
                        <p:attrNameLst>
                          <p:attrName>ppt_y</p:attrName>
                        </p:attrNameLst>
                      </p:cBhvr>
                      <p:tavLst>
                        <p:tav tm="0">
                          <p:val>
                            <p:fltVal val="0.5"/>
                          </p:val>
                        </p:tav>
                        <p:tav tm="100000">
                          <p:val>
                            <p:strVal val="#ppt_y"/>
                          </p:val>
                        </p:tav>
                      </p:tavLst>
                    </p:anim>
                  </p:childTnLst>
                </p:cTn>
              </p:par>
            </p:tnLst>
          </p:tmpl>
        </p:tmplLst>
      </p:bldP>
      <p:bldP spid="15" grpId="0" build="p" animBg="1">
        <p:tmplLst>
          <p:tmpl>
            <p:tnLst>
              <p:par>
                <p:cTn presetID="53" presetClass="entr" presetSubtype="528"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p:cTn dur="500" fill="hold"/>
                        <p:tgtEl>
                          <p:spTgt spid="15"/>
                        </p:tgtEl>
                        <p:attrNameLst>
                          <p:attrName>ppt_w</p:attrName>
                        </p:attrNameLst>
                      </p:cBhvr>
                      <p:tavLst>
                        <p:tav tm="0">
                          <p:val>
                            <p:fltVal val="0"/>
                          </p:val>
                        </p:tav>
                        <p:tav tm="100000">
                          <p:val>
                            <p:strVal val="#ppt_w"/>
                          </p:val>
                        </p:tav>
                      </p:tavLst>
                    </p:anim>
                    <p:anim calcmode="lin" valueType="num">
                      <p:cBhvr>
                        <p:cTn dur="500" fill="hold"/>
                        <p:tgtEl>
                          <p:spTgt spid="15"/>
                        </p:tgtEl>
                        <p:attrNameLst>
                          <p:attrName>ppt_h</p:attrName>
                        </p:attrNameLst>
                      </p:cBhvr>
                      <p:tavLst>
                        <p:tav tm="0">
                          <p:val>
                            <p:fltVal val="0"/>
                          </p:val>
                        </p:tav>
                        <p:tav tm="100000">
                          <p:val>
                            <p:strVal val="#ppt_h"/>
                          </p:val>
                        </p:tav>
                      </p:tavLst>
                    </p:anim>
                    <p:animEffect transition="in" filter="fade">
                      <p:cBhvr>
                        <p:cTn dur="500"/>
                        <p:tgtEl>
                          <p:spTgt spid="15"/>
                        </p:tgtEl>
                      </p:cBhvr>
                    </p:animEffect>
                    <p:anim calcmode="lin" valueType="num">
                      <p:cBhvr>
                        <p:cTn dur="500" fill="hold"/>
                        <p:tgtEl>
                          <p:spTgt spid="15"/>
                        </p:tgtEl>
                        <p:attrNameLst>
                          <p:attrName>ppt_x</p:attrName>
                        </p:attrNameLst>
                      </p:cBhvr>
                      <p:tavLst>
                        <p:tav tm="0">
                          <p:val>
                            <p:fltVal val="0.5"/>
                          </p:val>
                        </p:tav>
                        <p:tav tm="100000">
                          <p:val>
                            <p:strVal val="#ppt_x"/>
                          </p:val>
                        </p:tav>
                      </p:tavLst>
                    </p:anim>
                    <p:anim calcmode="lin" valueType="num">
                      <p:cBhvr>
                        <p:cTn dur="500" fill="hold"/>
                        <p:tgtEl>
                          <p:spTgt spid="15"/>
                        </p:tgtEl>
                        <p:attrNameLst>
                          <p:attrName>ppt_y</p:attrName>
                        </p:attrNameLst>
                      </p:cBhvr>
                      <p:tavLst>
                        <p:tav tm="0">
                          <p:val>
                            <p:fltVal val="0.5"/>
                          </p:val>
                        </p:tav>
                        <p:tav tm="100000">
                          <p:val>
                            <p:strVal val="#ppt_y"/>
                          </p:val>
                        </p:tav>
                      </p:tavLst>
                    </p:anim>
                  </p:childTnLst>
                </p:cTn>
              </p:par>
            </p:tnLst>
          </p:tmpl>
          <p:tmpl lvl="1">
            <p:tnLst>
              <p:par>
                <p:cTn presetID="53" presetClass="entr" presetSubtype="528"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p:cTn dur="500" fill="hold"/>
                        <p:tgtEl>
                          <p:spTgt spid="15"/>
                        </p:tgtEl>
                        <p:attrNameLst>
                          <p:attrName>ppt_w</p:attrName>
                        </p:attrNameLst>
                      </p:cBhvr>
                      <p:tavLst>
                        <p:tav tm="0">
                          <p:val>
                            <p:fltVal val="0"/>
                          </p:val>
                        </p:tav>
                        <p:tav tm="100000">
                          <p:val>
                            <p:strVal val="#ppt_w"/>
                          </p:val>
                        </p:tav>
                      </p:tavLst>
                    </p:anim>
                    <p:anim calcmode="lin" valueType="num">
                      <p:cBhvr>
                        <p:cTn dur="500" fill="hold"/>
                        <p:tgtEl>
                          <p:spTgt spid="15"/>
                        </p:tgtEl>
                        <p:attrNameLst>
                          <p:attrName>ppt_h</p:attrName>
                        </p:attrNameLst>
                      </p:cBhvr>
                      <p:tavLst>
                        <p:tav tm="0">
                          <p:val>
                            <p:fltVal val="0"/>
                          </p:val>
                        </p:tav>
                        <p:tav tm="100000">
                          <p:val>
                            <p:strVal val="#ppt_h"/>
                          </p:val>
                        </p:tav>
                      </p:tavLst>
                    </p:anim>
                    <p:animEffect transition="in" filter="fade">
                      <p:cBhvr>
                        <p:cTn dur="500"/>
                        <p:tgtEl>
                          <p:spTgt spid="15"/>
                        </p:tgtEl>
                      </p:cBhvr>
                    </p:animEffect>
                    <p:anim calcmode="lin" valueType="num">
                      <p:cBhvr>
                        <p:cTn dur="500" fill="hold"/>
                        <p:tgtEl>
                          <p:spTgt spid="15"/>
                        </p:tgtEl>
                        <p:attrNameLst>
                          <p:attrName>ppt_x</p:attrName>
                        </p:attrNameLst>
                      </p:cBhvr>
                      <p:tavLst>
                        <p:tav tm="0">
                          <p:val>
                            <p:fltVal val="0.5"/>
                          </p:val>
                        </p:tav>
                        <p:tav tm="100000">
                          <p:val>
                            <p:strVal val="#ppt_x"/>
                          </p:val>
                        </p:tav>
                      </p:tavLst>
                    </p:anim>
                    <p:anim calcmode="lin" valueType="num">
                      <p:cBhvr>
                        <p:cTn dur="500" fill="hold"/>
                        <p:tgtEl>
                          <p:spTgt spid="15"/>
                        </p:tgtEl>
                        <p:attrNameLst>
                          <p:attrName>ppt_y</p:attrName>
                        </p:attrNameLst>
                      </p:cBhvr>
                      <p:tavLst>
                        <p:tav tm="0">
                          <p:val>
                            <p:fltVal val="0.5"/>
                          </p:val>
                        </p:tav>
                        <p:tav tm="100000">
                          <p:val>
                            <p:strVal val="#ppt_y"/>
                          </p:val>
                        </p:tav>
                      </p:tavLst>
                    </p:anim>
                  </p:childTnLst>
                </p:cTn>
              </p:par>
            </p:tnLst>
          </p:tmpl>
        </p:tmplLst>
      </p:bldP>
      <p:bldP spid="17" grpId="0" animBg="1"/>
    </p:bldLst>
  </p:timing>
  <p:extLst mod="1">
    <p:ext uri="{DCECCB84-F9BA-43D5-87BE-67443E8EF086}">
      <p15:sldGuideLst xmlns:p15="http://schemas.microsoft.com/office/powerpoint/2012/main">
        <p15:guide id="1" orient="horz" pos="302">
          <p15:clr>
            <a:srgbClr val="C35EA4"/>
          </p15:clr>
        </p15:guide>
        <p15:guide id="2" orient="horz" pos="4104">
          <p15:clr>
            <a:srgbClr val="C35EA4"/>
          </p15:clr>
        </p15:guide>
        <p15:guide id="3" pos="288">
          <p15:clr>
            <a:srgbClr val="C35EA4"/>
          </p15:clr>
        </p15:guide>
        <p15:guide id="4" pos="7546">
          <p15:clr>
            <a:srgbClr val="C35EA4"/>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68927" y="291103"/>
            <a:ext cx="11653835" cy="3137897"/>
          </a:xfrm>
        </p:spPr>
        <p:txBody>
          <a:bodyPr/>
          <a:lstStyle>
            <a:lvl1pPr>
              <a:defRPr sz="5687">
                <a:gradFill>
                  <a:gsLst>
                    <a:gs pos="6195">
                      <a:schemeClr val="tx1"/>
                    </a:gs>
                    <a:gs pos="39000">
                      <a:schemeClr val="tx1"/>
                    </a:gs>
                  </a:gsLst>
                  <a:lin ang="5400000" scaled="0"/>
                </a:gradFill>
              </a:defRPr>
            </a:lvl1pPr>
          </a:lstStyle>
          <a:p>
            <a:r>
              <a:rPr lang="en-US" smtClean="0"/>
              <a:t>Click to edit Master title style</a:t>
            </a:r>
            <a:endParaRPr lang="en-US" dirty="0"/>
          </a:p>
        </p:txBody>
      </p:sp>
      <p:sp>
        <p:nvSpPr>
          <p:cNvPr id="4" name="Content Placeholder 3"/>
          <p:cNvSpPr>
            <a:spLocks noGrp="1"/>
          </p:cNvSpPr>
          <p:nvPr>
            <p:ph sz="quarter" idx="10"/>
          </p:nvPr>
        </p:nvSpPr>
        <p:spPr>
          <a:xfrm>
            <a:off x="269239" y="3877277"/>
            <a:ext cx="5378549" cy="401841"/>
          </a:xfrm>
        </p:spPr>
        <p:txBody>
          <a:bodyPr/>
          <a:lstStyle>
            <a:lvl1pPr marL="0" indent="0">
              <a:buNone/>
              <a:defRPr sz="1568">
                <a:gradFill>
                  <a:gsLst>
                    <a:gs pos="1250">
                      <a:schemeClr val="tx1"/>
                    </a:gs>
                    <a:gs pos="100000">
                      <a:schemeClr val="tx1"/>
                    </a:gs>
                  </a:gsLst>
                  <a:lin ang="5400000" scaled="0"/>
                </a:gradFill>
                <a:latin typeface="+mn-lt"/>
              </a:defRPr>
            </a:lvl1pPr>
            <a:lvl2pPr>
              <a:defRPr sz="1568"/>
            </a:lvl2pPr>
            <a:lvl3pPr>
              <a:defRPr sz="1568"/>
            </a:lvl3pPr>
            <a:lvl4pPr>
              <a:defRPr sz="1568"/>
            </a:lvl4pPr>
            <a:lvl5pPr marL="1008512" indent="0">
              <a:buNone/>
              <a:defRPr sz="1568"/>
            </a:lvl5pPr>
          </a:lstStyle>
          <a:p>
            <a:pPr lvl="0"/>
            <a:r>
              <a:rPr lang="en-US" smtClean="0"/>
              <a:t>Click to edit Master text styles</a:t>
            </a:r>
          </a:p>
        </p:txBody>
      </p:sp>
    </p:spTree>
    <p:extLst>
      <p:ext uri="{BB962C8B-B14F-4D97-AF65-F5344CB8AC3E}">
        <p14:creationId xmlns:p14="http://schemas.microsoft.com/office/powerpoint/2010/main" val="3727927005"/>
      </p:ext>
    </p:extLst>
  </p:cSld>
  <p:clrMapOvr>
    <a:masterClrMapping/>
  </p:clrMapOvr>
  <p:transition>
    <p:fade/>
  </p:transition>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Title and Content Blue">
    <p:bg bwMode="ltGray">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68927" y="291103"/>
            <a:ext cx="11653835" cy="3137897"/>
          </a:xfrm>
        </p:spPr>
        <p:txBody>
          <a:bodyPr/>
          <a:lstStyle>
            <a:lvl1pPr>
              <a:defRPr sz="5687">
                <a:gradFill>
                  <a:gsLst>
                    <a:gs pos="6195">
                      <a:schemeClr val="tx1"/>
                    </a:gs>
                    <a:gs pos="26000">
                      <a:schemeClr val="tx1"/>
                    </a:gs>
                  </a:gsLst>
                  <a:lin ang="5400000" scaled="0"/>
                </a:gradFill>
              </a:defRPr>
            </a:lvl1pPr>
          </a:lstStyle>
          <a:p>
            <a:r>
              <a:rPr lang="en-US" smtClean="0"/>
              <a:t>Click to edit Master title style</a:t>
            </a:r>
            <a:endParaRPr lang="en-US" dirty="0"/>
          </a:p>
        </p:txBody>
      </p:sp>
      <p:sp>
        <p:nvSpPr>
          <p:cNvPr id="4" name="Content Placeholder 3"/>
          <p:cNvSpPr>
            <a:spLocks noGrp="1"/>
          </p:cNvSpPr>
          <p:nvPr>
            <p:ph sz="quarter" idx="10"/>
          </p:nvPr>
        </p:nvSpPr>
        <p:spPr>
          <a:xfrm>
            <a:off x="269239" y="3877278"/>
            <a:ext cx="5378549" cy="401841"/>
          </a:xfrm>
        </p:spPr>
        <p:txBody>
          <a:bodyPr/>
          <a:lstStyle>
            <a:lvl1pPr marL="0" indent="0">
              <a:buNone/>
              <a:defRPr sz="1568">
                <a:gradFill>
                  <a:gsLst>
                    <a:gs pos="92035">
                      <a:schemeClr val="tx1"/>
                    </a:gs>
                    <a:gs pos="84000">
                      <a:schemeClr val="tx1"/>
                    </a:gs>
                  </a:gsLst>
                  <a:lin ang="5400000" scaled="0"/>
                </a:gradFill>
                <a:latin typeface="+mn-lt"/>
              </a:defRPr>
            </a:lvl1pPr>
            <a:lvl2pPr>
              <a:defRPr sz="1568">
                <a:gradFill>
                  <a:gsLst>
                    <a:gs pos="94030">
                      <a:srgbClr val="FFFFFF"/>
                    </a:gs>
                    <a:gs pos="68000">
                      <a:srgbClr val="FFFFFF"/>
                    </a:gs>
                  </a:gsLst>
                  <a:lin ang="5400000" scaled="0"/>
                </a:gradFill>
              </a:defRPr>
            </a:lvl2pPr>
            <a:lvl3pPr>
              <a:defRPr sz="1568">
                <a:gradFill>
                  <a:gsLst>
                    <a:gs pos="94030">
                      <a:srgbClr val="FFFFFF"/>
                    </a:gs>
                    <a:gs pos="68000">
                      <a:srgbClr val="FFFFFF"/>
                    </a:gs>
                  </a:gsLst>
                  <a:lin ang="5400000" scaled="0"/>
                </a:gradFill>
              </a:defRPr>
            </a:lvl3pPr>
            <a:lvl4pPr>
              <a:defRPr sz="1568">
                <a:gradFill>
                  <a:gsLst>
                    <a:gs pos="94030">
                      <a:srgbClr val="FFFFFF"/>
                    </a:gs>
                    <a:gs pos="68000">
                      <a:srgbClr val="FFFFFF"/>
                    </a:gs>
                  </a:gsLst>
                  <a:lin ang="5400000" scaled="0"/>
                </a:gradFill>
              </a:defRPr>
            </a:lvl4pPr>
            <a:lvl5pPr>
              <a:defRPr sz="1568">
                <a:gradFill>
                  <a:gsLst>
                    <a:gs pos="94030">
                      <a:srgbClr val="FFFFFF"/>
                    </a:gs>
                    <a:gs pos="68000">
                      <a:srgbClr val="FFFFFF"/>
                    </a:gs>
                  </a:gsLst>
                  <a:lin ang="5400000" scaled="0"/>
                </a:gradFill>
              </a:defRPr>
            </a:lvl5pPr>
          </a:lstStyle>
          <a:p>
            <a:pPr lvl="0"/>
            <a:r>
              <a:rPr lang="en-US" smtClean="0"/>
              <a:t>Click to edit Master text styles</a:t>
            </a:r>
          </a:p>
        </p:txBody>
      </p:sp>
    </p:spTree>
    <p:extLst>
      <p:ext uri="{BB962C8B-B14F-4D97-AF65-F5344CB8AC3E}">
        <p14:creationId xmlns:p14="http://schemas.microsoft.com/office/powerpoint/2010/main" val="259243638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Title and Content Purple">
    <p:bg bwMode="ltGray">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68927" y="291103"/>
            <a:ext cx="11653835" cy="3137897"/>
          </a:xfrm>
        </p:spPr>
        <p:txBody>
          <a:bodyPr/>
          <a:lstStyle>
            <a:lvl1pPr>
              <a:defRPr sz="5687">
                <a:gradFill>
                  <a:gsLst>
                    <a:gs pos="6195">
                      <a:schemeClr val="tx1"/>
                    </a:gs>
                    <a:gs pos="26000">
                      <a:schemeClr val="tx1"/>
                    </a:gs>
                  </a:gsLst>
                  <a:lin ang="5400000" scaled="0"/>
                </a:gradFill>
              </a:defRPr>
            </a:lvl1pPr>
          </a:lstStyle>
          <a:p>
            <a:r>
              <a:rPr lang="en-US" smtClean="0"/>
              <a:t>Click to edit Master title style</a:t>
            </a:r>
            <a:endParaRPr lang="en-US" dirty="0"/>
          </a:p>
        </p:txBody>
      </p:sp>
      <p:sp>
        <p:nvSpPr>
          <p:cNvPr id="4" name="Content Placeholder 3"/>
          <p:cNvSpPr>
            <a:spLocks noGrp="1"/>
          </p:cNvSpPr>
          <p:nvPr>
            <p:ph sz="quarter" idx="10"/>
          </p:nvPr>
        </p:nvSpPr>
        <p:spPr>
          <a:xfrm>
            <a:off x="269239" y="3877277"/>
            <a:ext cx="5378549" cy="401841"/>
          </a:xfrm>
        </p:spPr>
        <p:txBody>
          <a:bodyPr/>
          <a:lstStyle>
            <a:lvl1pPr marL="0" indent="0">
              <a:buNone/>
              <a:defRPr sz="1568">
                <a:gradFill>
                  <a:gsLst>
                    <a:gs pos="94690">
                      <a:schemeClr val="tx1"/>
                    </a:gs>
                    <a:gs pos="86000">
                      <a:schemeClr val="tx1"/>
                    </a:gs>
                  </a:gsLst>
                  <a:lin ang="5400000" scaled="0"/>
                </a:gradFill>
                <a:latin typeface="+mn-lt"/>
              </a:defRPr>
            </a:lvl1pPr>
            <a:lvl2pPr>
              <a:defRPr sz="1568">
                <a:gradFill>
                  <a:gsLst>
                    <a:gs pos="94030">
                      <a:srgbClr val="FFFFFF"/>
                    </a:gs>
                    <a:gs pos="68000">
                      <a:srgbClr val="FFFFFF"/>
                    </a:gs>
                  </a:gsLst>
                  <a:lin ang="5400000" scaled="0"/>
                </a:gradFill>
              </a:defRPr>
            </a:lvl2pPr>
            <a:lvl3pPr>
              <a:defRPr sz="1568">
                <a:gradFill>
                  <a:gsLst>
                    <a:gs pos="94030">
                      <a:srgbClr val="FFFFFF"/>
                    </a:gs>
                    <a:gs pos="68000">
                      <a:srgbClr val="FFFFFF"/>
                    </a:gs>
                  </a:gsLst>
                  <a:lin ang="5400000" scaled="0"/>
                </a:gradFill>
              </a:defRPr>
            </a:lvl3pPr>
            <a:lvl4pPr>
              <a:defRPr sz="1568">
                <a:gradFill>
                  <a:gsLst>
                    <a:gs pos="94030">
                      <a:srgbClr val="FFFFFF"/>
                    </a:gs>
                    <a:gs pos="68000">
                      <a:srgbClr val="FFFFFF"/>
                    </a:gs>
                  </a:gsLst>
                  <a:lin ang="5400000" scaled="0"/>
                </a:gradFill>
              </a:defRPr>
            </a:lvl4pPr>
            <a:lvl5pPr>
              <a:defRPr sz="1568">
                <a:gradFill>
                  <a:gsLst>
                    <a:gs pos="94030">
                      <a:srgbClr val="FFFFFF"/>
                    </a:gs>
                    <a:gs pos="68000">
                      <a:srgbClr val="FFFFFF"/>
                    </a:gs>
                  </a:gsLst>
                  <a:lin ang="5400000" scaled="0"/>
                </a:gradFill>
              </a:defRPr>
            </a:lvl5pPr>
          </a:lstStyle>
          <a:p>
            <a:pPr lvl="0"/>
            <a:r>
              <a:rPr lang="en-US" smtClean="0"/>
              <a:t>Click to edit Master text styles</a:t>
            </a:r>
          </a:p>
        </p:txBody>
      </p:sp>
    </p:spTree>
    <p:extLst>
      <p:ext uri="{BB962C8B-B14F-4D97-AF65-F5344CB8AC3E}">
        <p14:creationId xmlns:p14="http://schemas.microsoft.com/office/powerpoint/2010/main" val="20801344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Title and Content 2">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68927" y="291103"/>
            <a:ext cx="11653835" cy="1793071"/>
          </a:xfrm>
        </p:spPr>
        <p:txBody>
          <a:bodyPr/>
          <a:lstStyle>
            <a:lvl1pPr>
              <a:defRPr sz="5687">
                <a:gradFill>
                  <a:gsLst>
                    <a:gs pos="56637">
                      <a:schemeClr val="tx1"/>
                    </a:gs>
                    <a:gs pos="33000">
                      <a:schemeClr val="tx1"/>
                    </a:gs>
                  </a:gsLst>
                  <a:lin ang="5400000" scaled="0"/>
                </a:gradFill>
              </a:defRPr>
            </a:lvl1pPr>
          </a:lstStyle>
          <a:p>
            <a:r>
              <a:rPr lang="en-US" smtClean="0"/>
              <a:t>Click to edit Master title style</a:t>
            </a:r>
            <a:endParaRPr lang="en-US" dirty="0"/>
          </a:p>
        </p:txBody>
      </p:sp>
      <p:sp>
        <p:nvSpPr>
          <p:cNvPr id="4" name="Content Placeholder 3"/>
          <p:cNvSpPr>
            <a:spLocks noGrp="1"/>
          </p:cNvSpPr>
          <p:nvPr>
            <p:ph sz="quarter" idx="10"/>
          </p:nvPr>
        </p:nvSpPr>
        <p:spPr>
          <a:xfrm>
            <a:off x="269239" y="2546469"/>
            <a:ext cx="7171399" cy="510524"/>
          </a:xfrm>
        </p:spPr>
        <p:txBody>
          <a:bodyPr/>
          <a:lstStyle>
            <a:lvl1pPr marL="0" indent="0">
              <a:buNone/>
              <a:defRPr sz="2353">
                <a:gradFill>
                  <a:gsLst>
                    <a:gs pos="1250">
                      <a:schemeClr val="tx1"/>
                    </a:gs>
                    <a:gs pos="100000">
                      <a:schemeClr val="tx1"/>
                    </a:gs>
                  </a:gsLst>
                  <a:lin ang="5400000" scaled="0"/>
                </a:gradFill>
                <a:latin typeface="+mn-lt"/>
              </a:defRPr>
            </a:lvl1pPr>
            <a:lvl2pPr>
              <a:defRPr sz="2353"/>
            </a:lvl2pPr>
            <a:lvl3pPr>
              <a:defRPr sz="2353"/>
            </a:lvl3pPr>
            <a:lvl4pPr>
              <a:defRPr sz="2353"/>
            </a:lvl4pPr>
            <a:lvl5pPr>
              <a:defRPr sz="2353"/>
            </a:lvl5pPr>
          </a:lstStyle>
          <a:p>
            <a:pPr lvl="0"/>
            <a:r>
              <a:rPr lang="en-US" smtClean="0"/>
              <a:t>Click to edit Master text styles</a:t>
            </a:r>
          </a:p>
        </p:txBody>
      </p:sp>
    </p:spTree>
    <p:extLst>
      <p:ext uri="{BB962C8B-B14F-4D97-AF65-F5344CB8AC3E}">
        <p14:creationId xmlns:p14="http://schemas.microsoft.com/office/powerpoint/2010/main" val="3660620394"/>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ubtitle/ Title / 2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4800" y="177801"/>
            <a:ext cx="11582400" cy="376369"/>
          </a:xfrm>
        </p:spPr>
        <p:txBody>
          <a:bodyPr bIns="0" anchor="t" anchorCtr="0">
            <a:noAutofit/>
          </a:bodyPr>
          <a:lstStyle>
            <a:lvl1pPr>
              <a:defRPr sz="2400" spc="-93" baseline="0">
                <a:solidFill>
                  <a:schemeClr val="bg1">
                    <a:lumMod val="65000"/>
                  </a:schemeClr>
                </a:solidFill>
                <a:latin typeface="Segoe UI Semibold"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498600"/>
            <a:ext cx="5689600" cy="5039360"/>
          </a:xfrm>
        </p:spPr>
        <p:txBody>
          <a:bodyPr>
            <a:normAutofit/>
          </a:bodyPr>
          <a:lstStyle>
            <a:lvl1pPr marL="308336" indent="-308336">
              <a:spcBef>
                <a:spcPts val="1867"/>
              </a:spcBef>
              <a:spcAft>
                <a:spcPts val="1067"/>
              </a:spcAft>
              <a:buSzPct val="75000"/>
              <a:buFontTx/>
              <a:buBlip>
                <a:blip r:embed="rId2"/>
              </a:buBlip>
              <a:defRPr sz="2667">
                <a:latin typeface="Segoe UI" pitchFamily="34" charset="0"/>
                <a:ea typeface="Segoe UI" pitchFamily="34" charset="0"/>
                <a:cs typeface="Segoe UI" pitchFamily="34" charset="0"/>
              </a:defRPr>
            </a:lvl1pPr>
            <a:lvl2pPr marL="916569" indent="-310450">
              <a:spcBef>
                <a:spcPts val="0"/>
              </a:spcBef>
              <a:spcAft>
                <a:spcPts val="667"/>
              </a:spcAft>
              <a:buSzPct val="75000"/>
              <a:buFontTx/>
              <a:buBlip>
                <a:blip r:embed="rId2"/>
              </a:buBlip>
              <a:defRPr sz="2667">
                <a:latin typeface="Segoe UI" pitchFamily="34" charset="0"/>
                <a:ea typeface="Segoe UI" pitchFamily="34" charset="0"/>
                <a:cs typeface="Segoe UI" pitchFamily="34" charset="0"/>
              </a:defRPr>
            </a:lvl2pPr>
          </a:lstStyle>
          <a:p>
            <a:pPr lvl="0"/>
            <a:r>
              <a:rPr lang="en-US" dirty="0" smtClean="0"/>
              <a:t>Click to edit Master text styles</a:t>
            </a:r>
          </a:p>
          <a:p>
            <a:pPr lvl="1"/>
            <a:r>
              <a:rPr lang="en-US" dirty="0" smtClean="0"/>
              <a:t>Second level</a:t>
            </a:r>
          </a:p>
        </p:txBody>
      </p:sp>
      <p:sp>
        <p:nvSpPr>
          <p:cNvPr id="4" name="Date Placeholder 3"/>
          <p:cNvSpPr>
            <a:spLocks noGrp="1"/>
          </p:cNvSpPr>
          <p:nvPr>
            <p:ph type="dt" sz="half" idx="10"/>
          </p:nvPr>
        </p:nvSpPr>
        <p:spPr>
          <a:xfrm>
            <a:off x="101600" y="6586972"/>
            <a:ext cx="1016000" cy="219456"/>
          </a:xfrm>
          <a:prstGeom prst="rect">
            <a:avLst/>
          </a:prstGeom>
        </p:spPr>
        <p:txBody>
          <a:bodyPr/>
          <a:lstStyle/>
          <a:p>
            <a:pPr defTabSz="1212466"/>
            <a:fld id="{D8556E56-BCD3-4981-BA98-3AB9C4EF7216}" type="datetimeFigureOut">
              <a:rPr lang="en-US" smtClean="0">
                <a:solidFill>
                  <a:srgbClr val="292929"/>
                </a:solidFill>
              </a:rPr>
              <a:pPr defTabSz="1212466"/>
              <a:t>3/24/2015</a:t>
            </a:fld>
            <a:endParaRPr lang="en-US" dirty="0">
              <a:solidFill>
                <a:srgbClr val="292929"/>
              </a:solidFill>
            </a:endParaRPr>
          </a:p>
        </p:txBody>
      </p:sp>
      <p:sp>
        <p:nvSpPr>
          <p:cNvPr id="5" name="Footer Placeholder 4"/>
          <p:cNvSpPr>
            <a:spLocks noGrp="1"/>
          </p:cNvSpPr>
          <p:nvPr>
            <p:ph type="ftr" sz="quarter" idx="11"/>
          </p:nvPr>
        </p:nvSpPr>
        <p:spPr>
          <a:xfrm>
            <a:off x="1219200" y="6586972"/>
            <a:ext cx="9753600" cy="219456"/>
          </a:xfrm>
          <a:prstGeom prst="rect">
            <a:avLst/>
          </a:prstGeom>
        </p:spPr>
        <p:txBody>
          <a:bodyPr/>
          <a:lstStyle/>
          <a:p>
            <a:pPr defTabSz="1212466"/>
            <a:endParaRPr lang="en-US" dirty="0">
              <a:solidFill>
                <a:srgbClr val="292929"/>
              </a:solidFill>
            </a:endParaRPr>
          </a:p>
        </p:txBody>
      </p:sp>
      <p:sp>
        <p:nvSpPr>
          <p:cNvPr id="6" name="Slide Number Placeholder 5"/>
          <p:cNvSpPr>
            <a:spLocks noGrp="1"/>
          </p:cNvSpPr>
          <p:nvPr>
            <p:ph type="sldNum" sz="quarter" idx="12"/>
          </p:nvPr>
        </p:nvSpPr>
        <p:spPr>
          <a:xfrm>
            <a:off x="11074400" y="6586972"/>
            <a:ext cx="1016000" cy="219456"/>
          </a:xfrm>
          <a:prstGeom prst="rect">
            <a:avLst/>
          </a:prstGeom>
        </p:spPr>
        <p:txBody>
          <a:bodyPr/>
          <a:lstStyle/>
          <a:p>
            <a:pPr defTabSz="1212466"/>
            <a:fld id="{701EF8F4-3127-4F0B-9FA1-9C31610D72B1}" type="slidenum">
              <a:rPr lang="en-US" smtClean="0">
                <a:solidFill>
                  <a:srgbClr val="292929"/>
                </a:solidFill>
              </a:rPr>
              <a:pPr defTabSz="1212466"/>
              <a:t>‹#›</a:t>
            </a:fld>
            <a:endParaRPr lang="en-US" dirty="0">
              <a:solidFill>
                <a:srgbClr val="292929"/>
              </a:solidFill>
            </a:endParaRPr>
          </a:p>
        </p:txBody>
      </p:sp>
      <p:sp>
        <p:nvSpPr>
          <p:cNvPr id="9" name="Text Placeholder 8"/>
          <p:cNvSpPr>
            <a:spLocks noGrp="1"/>
          </p:cNvSpPr>
          <p:nvPr>
            <p:ph type="body" sz="quarter" idx="13" hasCustomPrompt="1"/>
          </p:nvPr>
        </p:nvSpPr>
        <p:spPr>
          <a:xfrm>
            <a:off x="304800" y="554357"/>
            <a:ext cx="11582400" cy="771524"/>
          </a:xfrm>
        </p:spPr>
        <p:txBody>
          <a:bodyPr>
            <a:noAutofit/>
          </a:bodyPr>
          <a:lstStyle>
            <a:lvl1pPr marL="0" indent="0">
              <a:buNone/>
              <a:defRPr lang="en-US" sz="5333" kern="1200" cap="none" spc="-133" baseline="0" dirty="0">
                <a:solidFill>
                  <a:schemeClr val="accent1"/>
                </a:solidFill>
                <a:latin typeface="Segoe UI Light" pitchFamily="34" charset="0"/>
                <a:ea typeface="Segoe UI" pitchFamily="34" charset="0"/>
                <a:cs typeface="Segoe UI" pitchFamily="34" charset="0"/>
              </a:defRPr>
            </a:lvl1pPr>
          </a:lstStyle>
          <a:p>
            <a:pPr lvl="0"/>
            <a:r>
              <a:rPr lang="en-US" dirty="0" smtClean="0"/>
              <a:t>Click to Edit Master Title Style</a:t>
            </a:r>
            <a:endParaRPr lang="en-US" dirty="0"/>
          </a:p>
        </p:txBody>
      </p:sp>
      <p:sp>
        <p:nvSpPr>
          <p:cNvPr id="10" name="Content Placeholder 2"/>
          <p:cNvSpPr>
            <a:spLocks noGrp="1"/>
          </p:cNvSpPr>
          <p:nvPr>
            <p:ph idx="14"/>
          </p:nvPr>
        </p:nvSpPr>
        <p:spPr>
          <a:xfrm>
            <a:off x="6197649" y="1498600"/>
            <a:ext cx="5697415" cy="5039360"/>
          </a:xfrm>
        </p:spPr>
        <p:txBody>
          <a:bodyPr>
            <a:normAutofit/>
          </a:bodyPr>
          <a:lstStyle>
            <a:lvl1pPr marL="308336" indent="-308336" algn="l" defTabSz="1212466" rtl="0" eaLnBrk="1" latinLnBrk="0" hangingPunct="1">
              <a:spcBef>
                <a:spcPts val="1867"/>
              </a:spcBef>
              <a:spcAft>
                <a:spcPts val="1067"/>
              </a:spcAft>
              <a:buSzPct val="75000"/>
              <a:buFontTx/>
              <a:buBlip>
                <a:blip r:embed="rId2"/>
              </a:buBlip>
              <a:defRPr lang="en-US" sz="2667" kern="1200" spc="-93" baseline="0" dirty="0" smtClean="0">
                <a:solidFill>
                  <a:schemeClr val="tx1">
                    <a:lumMod val="75000"/>
                    <a:lumOff val="25000"/>
                  </a:schemeClr>
                </a:solidFill>
                <a:latin typeface="Segoe UI" pitchFamily="34" charset="0"/>
                <a:ea typeface="Segoe UI" pitchFamily="34" charset="0"/>
                <a:cs typeface="Segoe UI" pitchFamily="34" charset="0"/>
              </a:defRPr>
            </a:lvl1pPr>
            <a:lvl2pPr marL="916569" indent="-310450" algn="l" defTabSz="1212466" rtl="0" eaLnBrk="1" latinLnBrk="0" hangingPunct="1">
              <a:spcBef>
                <a:spcPts val="0"/>
              </a:spcBef>
              <a:spcAft>
                <a:spcPts val="667"/>
              </a:spcAft>
              <a:buSzPct val="75000"/>
              <a:buFontTx/>
              <a:buBlip>
                <a:blip r:embed="rId2"/>
              </a:buBlip>
              <a:defRPr lang="en-US" sz="2667" kern="1200" spc="-93" baseline="0" dirty="0" smtClean="0">
                <a:solidFill>
                  <a:schemeClr val="tx1">
                    <a:lumMod val="75000"/>
                    <a:lumOff val="25000"/>
                  </a:schemeClr>
                </a:solidFill>
                <a:latin typeface="Segoe UI" pitchFamily="34" charset="0"/>
                <a:ea typeface="Segoe UI" pitchFamily="34" charset="0"/>
                <a:cs typeface="Segoe UI" pitchFamily="34" charset="0"/>
              </a:defRPr>
            </a:lvl2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3861460340"/>
      </p:ext>
    </p:extLst>
  </p:cSld>
  <p:clrMapOvr>
    <a:masterClrMapping/>
  </p:clrMapOvr>
  <p:transition spd="slow">
    <p:push/>
  </p:transition>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Title and Content 2 Gray">
    <p:bg bwMode="lt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68927" y="291103"/>
            <a:ext cx="11653835" cy="1793071"/>
          </a:xfrm>
        </p:spPr>
        <p:txBody>
          <a:bodyPr/>
          <a:lstStyle>
            <a:lvl1pPr>
              <a:defRPr sz="5687">
                <a:gradFill>
                  <a:gsLst>
                    <a:gs pos="99115">
                      <a:schemeClr val="tx1"/>
                    </a:gs>
                    <a:gs pos="87611">
                      <a:schemeClr val="tx1"/>
                    </a:gs>
                  </a:gsLst>
                  <a:lin ang="5400000" scaled="0"/>
                </a:gradFill>
              </a:defRPr>
            </a:lvl1pPr>
          </a:lstStyle>
          <a:p>
            <a:r>
              <a:rPr lang="en-US" smtClean="0"/>
              <a:t>Click to edit Master title style</a:t>
            </a:r>
            <a:endParaRPr lang="en-US" dirty="0"/>
          </a:p>
        </p:txBody>
      </p:sp>
      <p:sp>
        <p:nvSpPr>
          <p:cNvPr id="4" name="Content Placeholder 3"/>
          <p:cNvSpPr>
            <a:spLocks noGrp="1"/>
          </p:cNvSpPr>
          <p:nvPr>
            <p:ph sz="quarter" idx="10"/>
          </p:nvPr>
        </p:nvSpPr>
        <p:spPr>
          <a:xfrm>
            <a:off x="269239" y="2546469"/>
            <a:ext cx="7171399" cy="510524"/>
          </a:xfrm>
        </p:spPr>
        <p:txBody>
          <a:bodyPr/>
          <a:lstStyle>
            <a:lvl1pPr marL="0" indent="0">
              <a:buNone/>
              <a:defRPr sz="2353">
                <a:gradFill>
                  <a:gsLst>
                    <a:gs pos="14159">
                      <a:schemeClr val="tx1"/>
                    </a:gs>
                    <a:gs pos="31000">
                      <a:schemeClr val="tx1"/>
                    </a:gs>
                  </a:gsLst>
                  <a:lin ang="5400000" scaled="0"/>
                </a:gradFill>
                <a:latin typeface="+mn-lt"/>
              </a:defRPr>
            </a:lvl1pPr>
            <a:lvl2pPr>
              <a:defRPr sz="2353">
                <a:gradFill>
                  <a:gsLst>
                    <a:gs pos="5224">
                      <a:srgbClr val="FFFFFF"/>
                    </a:gs>
                    <a:gs pos="31000">
                      <a:srgbClr val="FFFFFF"/>
                    </a:gs>
                  </a:gsLst>
                  <a:lin ang="5400000" scaled="0"/>
                </a:gradFill>
              </a:defRPr>
            </a:lvl2pPr>
            <a:lvl3pPr>
              <a:defRPr sz="2353">
                <a:gradFill>
                  <a:gsLst>
                    <a:gs pos="5224">
                      <a:srgbClr val="FFFFFF"/>
                    </a:gs>
                    <a:gs pos="31000">
                      <a:srgbClr val="FFFFFF"/>
                    </a:gs>
                  </a:gsLst>
                  <a:lin ang="5400000" scaled="0"/>
                </a:gradFill>
              </a:defRPr>
            </a:lvl3pPr>
            <a:lvl4pPr>
              <a:defRPr sz="2353">
                <a:gradFill>
                  <a:gsLst>
                    <a:gs pos="5224">
                      <a:srgbClr val="FFFFFF"/>
                    </a:gs>
                    <a:gs pos="31000">
                      <a:srgbClr val="FFFFFF"/>
                    </a:gs>
                  </a:gsLst>
                  <a:lin ang="5400000" scaled="0"/>
                </a:gradFill>
              </a:defRPr>
            </a:lvl4pPr>
            <a:lvl5pPr>
              <a:defRPr sz="2353">
                <a:gradFill>
                  <a:gsLst>
                    <a:gs pos="5224">
                      <a:srgbClr val="FFFFFF"/>
                    </a:gs>
                    <a:gs pos="31000">
                      <a:srgbClr val="FFFFFF"/>
                    </a:gs>
                  </a:gsLst>
                  <a:lin ang="5400000" scaled="0"/>
                </a:gradFill>
              </a:defRPr>
            </a:lvl5pPr>
          </a:lstStyle>
          <a:p>
            <a:pPr lvl="0"/>
            <a:r>
              <a:rPr lang="en-US" smtClean="0"/>
              <a:t>Click to edit Master text styles</a:t>
            </a:r>
          </a:p>
        </p:txBody>
      </p:sp>
    </p:spTree>
    <p:extLst>
      <p:ext uri="{BB962C8B-B14F-4D97-AF65-F5344CB8AC3E}">
        <p14:creationId xmlns:p14="http://schemas.microsoft.com/office/powerpoint/2010/main" val="174757405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Title and Content 2 Orange">
    <p:bg bwMode="ltGray">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68927" y="291103"/>
            <a:ext cx="11653835" cy="1793071"/>
          </a:xfrm>
        </p:spPr>
        <p:txBody>
          <a:bodyPr/>
          <a:lstStyle>
            <a:lvl1pPr>
              <a:defRPr sz="5687">
                <a:gradFill>
                  <a:gsLst>
                    <a:gs pos="85821">
                      <a:schemeClr val="tx1"/>
                    </a:gs>
                    <a:gs pos="61194">
                      <a:schemeClr val="tx1"/>
                    </a:gs>
                  </a:gsLst>
                  <a:lin ang="5400000" scaled="0"/>
                </a:gradFill>
              </a:defRPr>
            </a:lvl1pPr>
          </a:lstStyle>
          <a:p>
            <a:r>
              <a:rPr lang="en-US" smtClean="0"/>
              <a:t>Click to edit Master title style</a:t>
            </a:r>
            <a:endParaRPr lang="en-US" dirty="0"/>
          </a:p>
        </p:txBody>
      </p:sp>
      <p:sp>
        <p:nvSpPr>
          <p:cNvPr id="4" name="Content Placeholder 3"/>
          <p:cNvSpPr>
            <a:spLocks noGrp="1"/>
          </p:cNvSpPr>
          <p:nvPr>
            <p:ph sz="quarter" idx="10"/>
          </p:nvPr>
        </p:nvSpPr>
        <p:spPr>
          <a:xfrm>
            <a:off x="269239" y="2546469"/>
            <a:ext cx="7171399" cy="510524"/>
          </a:xfrm>
        </p:spPr>
        <p:txBody>
          <a:bodyPr/>
          <a:lstStyle>
            <a:lvl1pPr marL="0" indent="0">
              <a:buNone/>
              <a:defRPr sz="2353">
                <a:gradFill>
                  <a:gsLst>
                    <a:gs pos="54867">
                      <a:schemeClr val="tx1"/>
                    </a:gs>
                    <a:gs pos="31000">
                      <a:schemeClr val="tx1"/>
                    </a:gs>
                  </a:gsLst>
                  <a:lin ang="5400000" scaled="0"/>
                </a:gradFill>
                <a:latin typeface="+mn-lt"/>
              </a:defRPr>
            </a:lvl1pPr>
            <a:lvl2pPr>
              <a:defRPr sz="2353">
                <a:gradFill>
                  <a:gsLst>
                    <a:gs pos="5224">
                      <a:srgbClr val="FFFFFF"/>
                    </a:gs>
                    <a:gs pos="31000">
                      <a:srgbClr val="FFFFFF"/>
                    </a:gs>
                  </a:gsLst>
                  <a:lin ang="5400000" scaled="0"/>
                </a:gradFill>
              </a:defRPr>
            </a:lvl2pPr>
            <a:lvl3pPr>
              <a:defRPr sz="2353">
                <a:gradFill>
                  <a:gsLst>
                    <a:gs pos="5224">
                      <a:srgbClr val="FFFFFF"/>
                    </a:gs>
                    <a:gs pos="31000">
                      <a:srgbClr val="FFFFFF"/>
                    </a:gs>
                  </a:gsLst>
                  <a:lin ang="5400000" scaled="0"/>
                </a:gradFill>
              </a:defRPr>
            </a:lvl3pPr>
            <a:lvl4pPr>
              <a:defRPr sz="2353">
                <a:gradFill>
                  <a:gsLst>
                    <a:gs pos="5224">
                      <a:srgbClr val="FFFFFF"/>
                    </a:gs>
                    <a:gs pos="31000">
                      <a:srgbClr val="FFFFFF"/>
                    </a:gs>
                  </a:gsLst>
                  <a:lin ang="5400000" scaled="0"/>
                </a:gradFill>
              </a:defRPr>
            </a:lvl4pPr>
            <a:lvl5pPr>
              <a:defRPr sz="2353">
                <a:gradFill>
                  <a:gsLst>
                    <a:gs pos="5224">
                      <a:srgbClr val="FFFFFF"/>
                    </a:gs>
                    <a:gs pos="31000">
                      <a:srgbClr val="FFFFFF"/>
                    </a:gs>
                  </a:gsLst>
                  <a:lin ang="5400000" scaled="0"/>
                </a:gradFill>
              </a:defRPr>
            </a:lvl5pPr>
          </a:lstStyle>
          <a:p>
            <a:pPr lvl="0"/>
            <a:r>
              <a:rPr lang="en-US" smtClean="0"/>
              <a:t>Click to edit Master text styles</a:t>
            </a:r>
          </a:p>
        </p:txBody>
      </p:sp>
    </p:spTree>
    <p:extLst>
      <p:ext uri="{BB962C8B-B14F-4D97-AF65-F5344CB8AC3E}">
        <p14:creationId xmlns:p14="http://schemas.microsoft.com/office/powerpoint/2010/main" val="38237710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Title &amp; Content Bulleted Text">
    <p:bg bwMode="lt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68927" y="291104"/>
            <a:ext cx="11653835" cy="896517"/>
          </a:xfrm>
        </p:spPr>
        <p:txBody>
          <a:bodyPr/>
          <a:lstStyle>
            <a:lvl1pPr>
              <a:defRPr sz="5687">
                <a:gradFill>
                  <a:gsLst>
                    <a:gs pos="6195">
                      <a:schemeClr val="tx1"/>
                    </a:gs>
                    <a:gs pos="26000">
                      <a:schemeClr val="tx1"/>
                    </a:gs>
                  </a:gsLst>
                  <a:lin ang="5400000" scaled="0"/>
                </a:gradFill>
              </a:defRPr>
            </a:lvl1pPr>
          </a:lstStyle>
          <a:p>
            <a:r>
              <a:rPr lang="en-US" smtClean="0"/>
              <a:t>Click to edit Master title style</a:t>
            </a:r>
            <a:endParaRPr lang="en-US" dirty="0"/>
          </a:p>
        </p:txBody>
      </p:sp>
      <p:sp>
        <p:nvSpPr>
          <p:cNvPr id="4" name="Content Placeholder 3"/>
          <p:cNvSpPr>
            <a:spLocks noGrp="1"/>
          </p:cNvSpPr>
          <p:nvPr>
            <p:ph sz="quarter" idx="10"/>
          </p:nvPr>
        </p:nvSpPr>
        <p:spPr>
          <a:xfrm>
            <a:off x="269241" y="1663939"/>
            <a:ext cx="10757097" cy="1927365"/>
          </a:xfrm>
        </p:spPr>
        <p:txBody>
          <a:bodyPr/>
          <a:lstStyle>
            <a:lvl1pPr>
              <a:defRPr sz="2549">
                <a:gradFill>
                  <a:gsLst>
                    <a:gs pos="1250">
                      <a:schemeClr val="tx1"/>
                    </a:gs>
                    <a:gs pos="100000">
                      <a:schemeClr val="tx1"/>
                    </a:gs>
                  </a:gsLst>
                  <a:lin ang="5400000" scaled="0"/>
                </a:gradFill>
                <a:latin typeface="+mn-lt"/>
              </a:defRPr>
            </a:lvl1pPr>
            <a:lvl2pPr>
              <a:defRPr sz="2353"/>
            </a:lvl2pPr>
            <a:lvl3pPr>
              <a:defRPr sz="1961"/>
            </a:lvl3pPr>
            <a:lvl4pPr>
              <a:defRPr sz="1765"/>
            </a:lvl4pPr>
            <a:lvl5pPr>
              <a:defRPr sz="1765"/>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94906140"/>
      </p:ext>
    </p:extLst>
  </p:cSld>
  <p:clrMapOvr>
    <a:masterClrMapping/>
  </p:clrMapOvr>
  <p:transition>
    <p:fade/>
  </p:transition>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Photo &amp; Content Only">
    <p:bg bwMode="gray">
      <p:bgPr>
        <a:solidFill>
          <a:schemeClr val="bg1"/>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1"/>
          </p:nvPr>
        </p:nvSpPr>
        <p:spPr>
          <a:xfrm>
            <a:off x="0" y="1"/>
            <a:ext cx="5884344" cy="727700"/>
          </a:xfrm>
        </p:spPr>
        <p:txBody>
          <a:bodyPr/>
          <a:lstStyle>
            <a:lvl1pPr marL="0" indent="0">
              <a:buNone/>
              <a:defRPr/>
            </a:lvl1pPr>
          </a:lstStyle>
          <a:p>
            <a:r>
              <a:rPr lang="en-US" smtClean="0"/>
              <a:t>Click icon to add picture</a:t>
            </a:r>
            <a:endParaRPr lang="en-US" dirty="0"/>
          </a:p>
        </p:txBody>
      </p:sp>
      <p:sp>
        <p:nvSpPr>
          <p:cNvPr id="6" name="Content Placeholder 5"/>
          <p:cNvSpPr>
            <a:spLocks noGrp="1"/>
          </p:cNvSpPr>
          <p:nvPr>
            <p:ph sz="quarter" idx="10"/>
          </p:nvPr>
        </p:nvSpPr>
        <p:spPr>
          <a:xfrm>
            <a:off x="5647788" y="1187621"/>
            <a:ext cx="6274973" cy="591957"/>
          </a:xfrm>
        </p:spPr>
        <p:txBody>
          <a:bodyPr/>
          <a:lstStyle>
            <a:lvl1pPr marL="0" indent="0">
              <a:buNone/>
              <a:defRPr sz="2941"/>
            </a:lvl1pPr>
          </a:lstStyle>
          <a:p>
            <a:pPr lvl="0"/>
            <a:r>
              <a:rPr lang="en-US" smtClean="0"/>
              <a:t>Click to edit Master text styles</a:t>
            </a:r>
          </a:p>
        </p:txBody>
      </p:sp>
    </p:spTree>
    <p:extLst>
      <p:ext uri="{BB962C8B-B14F-4D97-AF65-F5344CB8AC3E}">
        <p14:creationId xmlns:p14="http://schemas.microsoft.com/office/powerpoint/2010/main" val="2939701038"/>
      </p:ext>
    </p:extLst>
  </p:cSld>
  <p:clrMapOvr>
    <a:masterClrMapping/>
  </p:clrMapOvr>
  <p:transition>
    <p:fade/>
  </p:transition>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Title Only">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gradFill>
                  <a:gsLst>
                    <a:gs pos="2655">
                      <a:schemeClr val="tx1"/>
                    </a:gs>
                    <a:gs pos="31000">
                      <a:schemeClr val="tx1"/>
                    </a:gs>
                  </a:gsLst>
                  <a:lin ang="5400000" scaled="0"/>
                </a:gradFill>
              </a:defRPr>
            </a:lvl1pPr>
          </a:lstStyle>
          <a:p>
            <a:r>
              <a:rPr lang="en-US" smtClean="0"/>
              <a:t>Click to edit Master title style</a:t>
            </a:r>
            <a:endParaRPr lang="en-US" dirty="0"/>
          </a:p>
        </p:txBody>
      </p:sp>
      <p:sp>
        <p:nvSpPr>
          <p:cNvPr id="3" name="TextBox 2"/>
          <p:cNvSpPr txBox="1"/>
          <p:nvPr userDrawn="1"/>
        </p:nvSpPr>
        <p:spPr>
          <a:xfrm>
            <a:off x="11671167" y="6508286"/>
            <a:ext cx="365855" cy="184666"/>
          </a:xfrm>
          <a:prstGeom prst="rect">
            <a:avLst/>
          </a:prstGeom>
          <a:noFill/>
        </p:spPr>
        <p:txBody>
          <a:bodyPr wrap="square" lIns="0" tIns="0" rIns="0" bIns="0" rtlCol="0">
            <a:spAutoFit/>
          </a:bodyPr>
          <a:lstStyle/>
          <a:p>
            <a:pPr defTabSz="1219120">
              <a:tabLst>
                <a:tab pos="306910" algn="l"/>
              </a:tabLst>
            </a:pPr>
            <a:fld id="{2015F7A6-E3E7-448A-96A9-0A291B5DECAB}" type="slidenum">
              <a:rPr lang="en-US" sz="1200">
                <a:solidFill>
                  <a:srgbClr val="5F5F5F"/>
                </a:solidFill>
                <a:latin typeface="Segoe UI Light" panose="020B0502040204020203" pitchFamily="34" charset="0"/>
                <a:cs typeface="Segoe UI Light" panose="020B0502040204020203" pitchFamily="34" charset="0"/>
              </a:rPr>
              <a:pPr defTabSz="1219120">
                <a:tabLst>
                  <a:tab pos="306910" algn="l"/>
                </a:tabLst>
              </a:pPr>
              <a:t>‹#›</a:t>
            </a:fld>
            <a:endParaRPr lang="en-US" sz="1200" dirty="0">
              <a:solidFill>
                <a:srgbClr val="5F5F5F"/>
              </a:solidFill>
              <a:latin typeface="Segoe UI Light" panose="020B0502040204020203" pitchFamily="34" charset="0"/>
              <a:cs typeface="Segoe UI Light" panose="020B0502040204020203" pitchFamily="34" charset="0"/>
            </a:endParaRPr>
          </a:p>
        </p:txBody>
      </p:sp>
      <p:cxnSp>
        <p:nvCxnSpPr>
          <p:cNvPr id="4" name="Straight Connector 3"/>
          <p:cNvCxnSpPr/>
          <p:nvPr userDrawn="1"/>
        </p:nvCxnSpPr>
        <p:spPr>
          <a:xfrm rot="5400000">
            <a:off x="11345579" y="6577533"/>
            <a:ext cx="228600" cy="0"/>
          </a:xfrm>
          <a:prstGeom prst="line">
            <a:avLst/>
          </a:prstGeom>
          <a:noFill/>
          <a:ln w="9525" cap="flat" cmpd="sng" algn="ctr">
            <a:solidFill>
              <a:srgbClr val="5F5F5F">
                <a:lumMod val="60000"/>
                <a:lumOff val="40000"/>
              </a:srgbClr>
            </a:solidFill>
            <a:prstDash val="solid"/>
          </a:ln>
          <a:effectLst/>
        </p:spPr>
      </p:cxnSp>
    </p:spTree>
    <p:extLst>
      <p:ext uri="{BB962C8B-B14F-4D97-AF65-F5344CB8AC3E}">
        <p14:creationId xmlns:p14="http://schemas.microsoft.com/office/powerpoint/2010/main" val="3098384212"/>
      </p:ext>
    </p:extLst>
  </p:cSld>
  <p:clrMapOvr>
    <a:masterClrMapping/>
  </p:clrMapOvr>
  <p:transition>
    <p:fade/>
  </p:transition>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Small Title &amp; Content">
    <p:bg bwMode="lt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353"/>
            </a:lvl1pPr>
          </a:lstStyle>
          <a:p>
            <a:r>
              <a:rPr lang="en-US" smtClean="0"/>
              <a:t>Click to edit Master title style</a:t>
            </a:r>
            <a:endParaRPr lang="en-US" dirty="0"/>
          </a:p>
        </p:txBody>
      </p:sp>
      <p:sp>
        <p:nvSpPr>
          <p:cNvPr id="4" name="Content Placeholder 3"/>
          <p:cNvSpPr>
            <a:spLocks noGrp="1"/>
          </p:cNvSpPr>
          <p:nvPr>
            <p:ph sz="quarter" idx="10"/>
          </p:nvPr>
        </p:nvSpPr>
        <p:spPr>
          <a:xfrm>
            <a:off x="269239" y="1663914"/>
            <a:ext cx="8964248" cy="673454"/>
          </a:xfrm>
        </p:spPr>
        <p:txBody>
          <a:bodyPr/>
          <a:lstStyle>
            <a:lvl1pPr marL="0" indent="0">
              <a:buNone/>
              <a:defRPr sz="3529"/>
            </a:lvl1pPr>
            <a:lvl2pPr>
              <a:defRPr sz="3529"/>
            </a:lvl2pPr>
            <a:lvl3pPr>
              <a:defRPr sz="3529"/>
            </a:lvl3pPr>
            <a:lvl4pPr>
              <a:defRPr sz="3529"/>
            </a:lvl4pPr>
            <a:lvl5pPr>
              <a:defRPr sz="3529"/>
            </a:lvl5pPr>
          </a:lstStyle>
          <a:p>
            <a:pPr lvl="0"/>
            <a:r>
              <a:rPr lang="en-US" smtClean="0"/>
              <a:t>Click to edit Master text styles</a:t>
            </a:r>
          </a:p>
        </p:txBody>
      </p:sp>
    </p:spTree>
    <p:extLst>
      <p:ext uri="{BB962C8B-B14F-4D97-AF65-F5344CB8AC3E}">
        <p14:creationId xmlns:p14="http://schemas.microsoft.com/office/powerpoint/2010/main" val="1337284650"/>
      </p:ext>
    </p:extLst>
  </p:cSld>
  <p:clrMapOvr>
    <a:masterClrMapping/>
  </p:clrMapOvr>
  <p:transition>
    <p:fade/>
  </p:transition>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Title and Content box">
    <p:bg bwMode="lt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529"/>
            </a:lvl1pPr>
          </a:lstStyle>
          <a:p>
            <a:r>
              <a:rPr lang="en-US" smtClean="0"/>
              <a:t>Click to edit Master title style</a:t>
            </a:r>
            <a:endParaRPr lang="en-US" dirty="0"/>
          </a:p>
        </p:txBody>
      </p:sp>
      <p:sp>
        <p:nvSpPr>
          <p:cNvPr id="4" name="Content Placeholder 3"/>
          <p:cNvSpPr>
            <a:spLocks noGrp="1"/>
          </p:cNvSpPr>
          <p:nvPr>
            <p:ph sz="quarter" idx="10"/>
          </p:nvPr>
        </p:nvSpPr>
        <p:spPr>
          <a:xfrm>
            <a:off x="269240" y="1663938"/>
            <a:ext cx="3585699" cy="429092"/>
          </a:xfrm>
        </p:spPr>
        <p:txBody>
          <a:bodyPr/>
          <a:lstStyle>
            <a:lvl1pPr marL="0" indent="0">
              <a:buNone/>
              <a:defRPr sz="1765">
                <a:latin typeface="+mn-lt"/>
              </a:defRPr>
            </a:lvl1pPr>
            <a:lvl2pPr>
              <a:defRPr sz="1765"/>
            </a:lvl2pPr>
            <a:lvl3pPr>
              <a:defRPr sz="1765"/>
            </a:lvl3pPr>
            <a:lvl4pPr>
              <a:defRPr sz="1765"/>
            </a:lvl4pPr>
            <a:lvl5pPr>
              <a:defRPr sz="1765"/>
            </a:lvl5pPr>
          </a:lstStyle>
          <a:p>
            <a:pPr lvl="0"/>
            <a:r>
              <a:rPr lang="en-US" smtClean="0"/>
              <a:t>Click to edit Master text styles</a:t>
            </a:r>
          </a:p>
        </p:txBody>
      </p:sp>
    </p:spTree>
    <p:extLst>
      <p:ext uri="{BB962C8B-B14F-4D97-AF65-F5344CB8AC3E}">
        <p14:creationId xmlns:p14="http://schemas.microsoft.com/office/powerpoint/2010/main" val="796872617"/>
      </p:ext>
    </p:extLst>
  </p:cSld>
  <p:clrMapOvr>
    <a:masterClrMapping/>
  </p:clrMapOvr>
  <p:transition>
    <p:fade/>
  </p:transition>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Title &amp; photo">
    <p:bg bwMode="ltGray">
      <p:bgRef idx="1001">
        <a:schemeClr val="bg1"/>
      </p:bgRef>
    </p:bg>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0" y="1"/>
            <a:ext cx="12192000" cy="727700"/>
          </a:xfrm>
        </p:spPr>
        <p:txBody>
          <a:bodyPr/>
          <a:lstStyle/>
          <a:p>
            <a:r>
              <a:rPr lang="en-US" smtClean="0"/>
              <a:t>Click icon to add picture</a:t>
            </a:r>
            <a:endParaRPr lang="en-US" dirty="0"/>
          </a:p>
        </p:txBody>
      </p:sp>
      <p:sp>
        <p:nvSpPr>
          <p:cNvPr id="2" name="Title 1"/>
          <p:cNvSpPr>
            <a:spLocks noGrp="1"/>
          </p:cNvSpPr>
          <p:nvPr>
            <p:ph type="title"/>
          </p:nvPr>
        </p:nvSpPr>
        <p:spPr/>
        <p:txBody>
          <a:bodyPr/>
          <a:lstStyle>
            <a:lvl1pPr>
              <a:defRPr sz="4705">
                <a:gradFill>
                  <a:gsLst>
                    <a:gs pos="69027">
                      <a:schemeClr val="tx1"/>
                    </a:gs>
                    <a:gs pos="22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19012073"/>
      </p:ext>
    </p:extLst>
  </p:cSld>
  <p:clrMapOvr>
    <a:masterClrMapping/>
  </p:clrMapOvr>
  <p:transition>
    <p:fade/>
  </p:transition>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Title &amp; 4 Categories">
    <p:bg bwMode="lt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68928" y="291103"/>
            <a:ext cx="11655840" cy="737413"/>
          </a:xfrm>
        </p:spPr>
        <p:txBody>
          <a:bodyPr/>
          <a:lstStyle>
            <a:lvl1pPr>
              <a:defRPr sz="3529"/>
            </a:lvl1pPr>
          </a:lstStyle>
          <a:p>
            <a:r>
              <a:rPr lang="en-US" smtClean="0"/>
              <a:t>Click to edit Master title style</a:t>
            </a:r>
            <a:endParaRPr lang="en-US" dirty="0"/>
          </a:p>
        </p:txBody>
      </p:sp>
      <p:sp>
        <p:nvSpPr>
          <p:cNvPr id="4" name="Content Placeholder 3"/>
          <p:cNvSpPr>
            <a:spLocks noGrp="1"/>
          </p:cNvSpPr>
          <p:nvPr>
            <p:ph sz="quarter" idx="10"/>
          </p:nvPr>
        </p:nvSpPr>
        <p:spPr>
          <a:xfrm>
            <a:off x="269239" y="2980725"/>
            <a:ext cx="11653523" cy="510524"/>
          </a:xfrm>
        </p:spPr>
        <p:txBody>
          <a:bodyPr/>
          <a:lstStyle>
            <a:lvl1pPr marL="0" indent="0">
              <a:buNone/>
              <a:defRPr sz="2353"/>
            </a:lvl1pPr>
          </a:lstStyle>
          <a:p>
            <a:pPr lvl="0"/>
            <a:r>
              <a:rPr lang="en-US" smtClean="0"/>
              <a:t>Click to edit Master text styles</a:t>
            </a:r>
          </a:p>
        </p:txBody>
      </p:sp>
      <p:sp>
        <p:nvSpPr>
          <p:cNvPr id="6" name="Content Placeholder 5"/>
          <p:cNvSpPr>
            <a:spLocks noGrp="1"/>
          </p:cNvSpPr>
          <p:nvPr>
            <p:ph sz="quarter" idx="11"/>
          </p:nvPr>
        </p:nvSpPr>
        <p:spPr>
          <a:xfrm>
            <a:off x="269239" y="3877276"/>
            <a:ext cx="2689275" cy="2689656"/>
          </a:xfrm>
          <a:solidFill>
            <a:schemeClr val="accent1"/>
          </a:solidFill>
        </p:spPr>
        <p:txBody>
          <a:bodyPr lIns="182880" tIns="146304" rIns="182880" bIns="146304">
            <a:noAutofit/>
          </a:bodyPr>
          <a:lstStyle>
            <a:lvl1pPr marL="0" indent="0">
              <a:buNone/>
              <a:defRPr sz="2353">
                <a:gradFill>
                  <a:gsLst>
                    <a:gs pos="2655">
                      <a:schemeClr val="bg1"/>
                    </a:gs>
                    <a:gs pos="29000">
                      <a:schemeClr val="bg1"/>
                    </a:gs>
                  </a:gsLst>
                  <a:lin ang="5400000" scaled="0"/>
                </a:gradFill>
              </a:defRPr>
            </a:lvl1pPr>
            <a:lvl2pPr>
              <a:defRPr sz="2353"/>
            </a:lvl2pPr>
            <a:lvl3pPr>
              <a:defRPr sz="2353"/>
            </a:lvl3pPr>
            <a:lvl4pPr>
              <a:defRPr sz="2353"/>
            </a:lvl4pPr>
            <a:lvl5pPr>
              <a:defRPr sz="2353"/>
            </a:lvl5pPr>
          </a:lstStyle>
          <a:p>
            <a:pPr lvl="0"/>
            <a:r>
              <a:rPr lang="en-US" smtClean="0"/>
              <a:t>Click to edit Master text styles</a:t>
            </a:r>
          </a:p>
        </p:txBody>
      </p:sp>
      <p:sp>
        <p:nvSpPr>
          <p:cNvPr id="7" name="Content Placeholder 5"/>
          <p:cNvSpPr>
            <a:spLocks noGrp="1"/>
          </p:cNvSpPr>
          <p:nvPr>
            <p:ph sz="quarter" idx="12"/>
          </p:nvPr>
        </p:nvSpPr>
        <p:spPr>
          <a:xfrm>
            <a:off x="3256441" y="3877276"/>
            <a:ext cx="2689275" cy="2689656"/>
          </a:xfrm>
          <a:solidFill>
            <a:schemeClr val="accent1"/>
          </a:solidFill>
        </p:spPr>
        <p:txBody>
          <a:bodyPr lIns="182880" tIns="146304" rIns="182880" bIns="146304">
            <a:noAutofit/>
          </a:bodyPr>
          <a:lstStyle>
            <a:lvl1pPr marL="0" indent="0">
              <a:buNone/>
              <a:defRPr sz="2353">
                <a:gradFill>
                  <a:gsLst>
                    <a:gs pos="2655">
                      <a:schemeClr val="bg1"/>
                    </a:gs>
                    <a:gs pos="29000">
                      <a:schemeClr val="bg1"/>
                    </a:gs>
                  </a:gsLst>
                  <a:lin ang="5400000" scaled="0"/>
                </a:gradFill>
              </a:defRPr>
            </a:lvl1pPr>
            <a:lvl2pPr>
              <a:defRPr sz="2353"/>
            </a:lvl2pPr>
            <a:lvl3pPr>
              <a:defRPr sz="2353"/>
            </a:lvl3pPr>
            <a:lvl4pPr>
              <a:defRPr sz="2353"/>
            </a:lvl4pPr>
            <a:lvl5pPr>
              <a:defRPr sz="2353"/>
            </a:lvl5pPr>
          </a:lstStyle>
          <a:p>
            <a:pPr lvl="0"/>
            <a:r>
              <a:rPr lang="en-US" smtClean="0"/>
              <a:t>Click to edit Master text styles</a:t>
            </a:r>
          </a:p>
        </p:txBody>
      </p:sp>
      <p:sp>
        <p:nvSpPr>
          <p:cNvPr id="8" name="Content Placeholder 5"/>
          <p:cNvSpPr>
            <a:spLocks noGrp="1"/>
          </p:cNvSpPr>
          <p:nvPr>
            <p:ph sz="quarter" idx="13"/>
          </p:nvPr>
        </p:nvSpPr>
        <p:spPr>
          <a:xfrm>
            <a:off x="6243644" y="3877276"/>
            <a:ext cx="2689275" cy="2689656"/>
          </a:xfrm>
          <a:solidFill>
            <a:schemeClr val="accent1"/>
          </a:solidFill>
        </p:spPr>
        <p:txBody>
          <a:bodyPr lIns="182880" tIns="146304" rIns="182880" bIns="146304">
            <a:noAutofit/>
          </a:bodyPr>
          <a:lstStyle>
            <a:lvl1pPr marL="0" indent="0">
              <a:buNone/>
              <a:defRPr sz="2353">
                <a:gradFill>
                  <a:gsLst>
                    <a:gs pos="2655">
                      <a:schemeClr val="bg1"/>
                    </a:gs>
                    <a:gs pos="29000">
                      <a:schemeClr val="bg1"/>
                    </a:gs>
                  </a:gsLst>
                  <a:lin ang="5400000" scaled="0"/>
                </a:gradFill>
              </a:defRPr>
            </a:lvl1pPr>
            <a:lvl2pPr>
              <a:defRPr sz="2353"/>
            </a:lvl2pPr>
            <a:lvl3pPr>
              <a:defRPr sz="2353"/>
            </a:lvl3pPr>
            <a:lvl4pPr>
              <a:defRPr sz="2353"/>
            </a:lvl4pPr>
            <a:lvl5pPr>
              <a:defRPr sz="2353"/>
            </a:lvl5pPr>
          </a:lstStyle>
          <a:p>
            <a:pPr lvl="0"/>
            <a:r>
              <a:rPr lang="en-US" smtClean="0"/>
              <a:t>Click to edit Master text styles</a:t>
            </a:r>
          </a:p>
        </p:txBody>
      </p:sp>
      <p:sp>
        <p:nvSpPr>
          <p:cNvPr id="9" name="Content Placeholder 5"/>
          <p:cNvSpPr>
            <a:spLocks noGrp="1"/>
          </p:cNvSpPr>
          <p:nvPr>
            <p:ph sz="quarter" idx="14"/>
          </p:nvPr>
        </p:nvSpPr>
        <p:spPr>
          <a:xfrm>
            <a:off x="9230847" y="3877276"/>
            <a:ext cx="2689275" cy="2689656"/>
          </a:xfrm>
          <a:solidFill>
            <a:schemeClr val="accent1"/>
          </a:solidFill>
        </p:spPr>
        <p:txBody>
          <a:bodyPr lIns="182880" tIns="146304" rIns="182880" bIns="146304">
            <a:noAutofit/>
          </a:bodyPr>
          <a:lstStyle>
            <a:lvl1pPr marL="0" indent="0">
              <a:buNone/>
              <a:defRPr sz="2353">
                <a:gradFill>
                  <a:gsLst>
                    <a:gs pos="2655">
                      <a:schemeClr val="bg1"/>
                    </a:gs>
                    <a:gs pos="29000">
                      <a:schemeClr val="bg1"/>
                    </a:gs>
                  </a:gsLst>
                  <a:lin ang="5400000" scaled="0"/>
                </a:gradFill>
              </a:defRPr>
            </a:lvl1pPr>
            <a:lvl2pPr>
              <a:defRPr sz="2353"/>
            </a:lvl2pPr>
            <a:lvl3pPr>
              <a:defRPr sz="2353"/>
            </a:lvl3pPr>
            <a:lvl4pPr>
              <a:defRPr sz="2353"/>
            </a:lvl4pPr>
            <a:lvl5pPr>
              <a:defRPr sz="2353"/>
            </a:lvl5pPr>
          </a:lstStyle>
          <a:p>
            <a:pPr lvl="0"/>
            <a:r>
              <a:rPr lang="en-US" smtClean="0"/>
              <a:t>Click to edit Master text styles</a:t>
            </a:r>
          </a:p>
        </p:txBody>
      </p:sp>
    </p:spTree>
    <p:extLst>
      <p:ext uri="{BB962C8B-B14F-4D97-AF65-F5344CB8AC3E}">
        <p14:creationId xmlns:p14="http://schemas.microsoft.com/office/powerpoint/2010/main" val="1989649725"/>
      </p:ext>
    </p:extLst>
  </p:cSld>
  <p:clrMapOvr>
    <a:masterClrMapping/>
  </p:clrMapOvr>
  <p:transition>
    <p:fade/>
  </p:transition>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Title &amp; Dark Content Box">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529"/>
            </a:lvl1pPr>
          </a:lstStyle>
          <a:p>
            <a:r>
              <a:rPr lang="en-US" smtClean="0"/>
              <a:t>Click to edit Master title style</a:t>
            </a:r>
            <a:endParaRPr lang="en-US" dirty="0"/>
          </a:p>
        </p:txBody>
      </p:sp>
      <p:sp>
        <p:nvSpPr>
          <p:cNvPr id="4" name="Content Placeholder 3"/>
          <p:cNvSpPr>
            <a:spLocks noGrp="1"/>
          </p:cNvSpPr>
          <p:nvPr>
            <p:ph sz="quarter" idx="10"/>
          </p:nvPr>
        </p:nvSpPr>
        <p:spPr>
          <a:xfrm>
            <a:off x="269239" y="1663913"/>
            <a:ext cx="5378549" cy="4903020"/>
          </a:xfrm>
          <a:solidFill>
            <a:schemeClr val="accent1">
              <a:alpha val="90000"/>
            </a:schemeClr>
          </a:solidFill>
        </p:spPr>
        <p:txBody>
          <a:bodyPr lIns="182880" tIns="146304" rIns="182880" bIns="146304">
            <a:noAutofit/>
          </a:bodyPr>
          <a:lstStyle>
            <a:lvl1pPr marL="0" indent="0">
              <a:buNone/>
              <a:defRPr sz="2353">
                <a:gradFill>
                  <a:gsLst>
                    <a:gs pos="10619">
                      <a:schemeClr val="bg1"/>
                    </a:gs>
                    <a:gs pos="33000">
                      <a:schemeClr val="bg1"/>
                    </a:gs>
                  </a:gsLst>
                  <a:lin ang="5400000" scaled="0"/>
                </a:gradFill>
              </a:defRPr>
            </a:lvl1pPr>
            <a:lvl2pPr>
              <a:defRPr sz="1961"/>
            </a:lvl2pPr>
            <a:lvl3pPr>
              <a:defRPr sz="1961"/>
            </a:lvl3pPr>
            <a:lvl4pPr>
              <a:defRPr sz="1765"/>
            </a:lvl4pPr>
            <a:lvl5pPr>
              <a:defRPr sz="1765"/>
            </a:lvl5pPr>
          </a:lstStyle>
          <a:p>
            <a:pPr lvl="0"/>
            <a:r>
              <a:rPr lang="en-US" smtClean="0"/>
              <a:t>Click to edit Master text styles</a:t>
            </a:r>
          </a:p>
        </p:txBody>
      </p:sp>
    </p:spTree>
    <p:extLst>
      <p:ext uri="{BB962C8B-B14F-4D97-AF65-F5344CB8AC3E}">
        <p14:creationId xmlns:p14="http://schemas.microsoft.com/office/powerpoint/2010/main" val="1509075857"/>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Impact Statem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4800" y="228600"/>
            <a:ext cx="11582400" cy="533400"/>
          </a:xfrm>
        </p:spPr>
        <p:txBody>
          <a:bodyPr anchor="t" anchorCtr="0">
            <a:normAutofit/>
          </a:bodyPr>
          <a:lstStyle>
            <a:lvl1pPr>
              <a:defRPr sz="2667" spc="-93" baseline="0">
                <a:solidFill>
                  <a:schemeClr val="bg1">
                    <a:lumMod val="65000"/>
                  </a:schemeClr>
                </a:solidFill>
                <a:latin typeface="Segoe UI Semibold"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838200"/>
            <a:ext cx="10058400" cy="5699760"/>
          </a:xfrm>
        </p:spPr>
        <p:txBody>
          <a:bodyPr anchor="b">
            <a:normAutofit/>
          </a:bodyPr>
          <a:lstStyle>
            <a:lvl1pPr marL="0" indent="0">
              <a:spcBef>
                <a:spcPts val="0"/>
              </a:spcBef>
              <a:spcAft>
                <a:spcPts val="0"/>
              </a:spcAft>
              <a:buNone/>
              <a:defRPr sz="6933">
                <a:solidFill>
                  <a:schemeClr val="tx2"/>
                </a:solidFill>
                <a:latin typeface="Segoe UI" pitchFamily="34" charset="0"/>
                <a:ea typeface="Segoe UI" pitchFamily="34" charset="0"/>
                <a:cs typeface="Segoe UI" pitchFamily="34" charset="0"/>
              </a:defRPr>
            </a:lvl1pPr>
            <a:lvl2pPr marL="606120" indent="0">
              <a:spcBef>
                <a:spcPts val="0"/>
              </a:spcBef>
              <a:spcAft>
                <a:spcPts val="667"/>
              </a:spcAft>
              <a:buNone/>
              <a:defRPr sz="6933">
                <a:latin typeface="Segoe UI" pitchFamily="34" charset="0"/>
                <a:ea typeface="Segoe UI" pitchFamily="34" charset="0"/>
                <a:cs typeface="Segoe UI" pitchFamily="34" charset="0"/>
              </a:defRPr>
            </a:lvl2pPr>
          </a:lstStyle>
          <a:p>
            <a:pPr lvl="0"/>
            <a:r>
              <a:rPr lang="en-US" dirty="0" smtClean="0"/>
              <a:t>Click to edit</a:t>
            </a:r>
          </a:p>
        </p:txBody>
      </p:sp>
      <p:sp>
        <p:nvSpPr>
          <p:cNvPr id="4" name="Date Placeholder 3"/>
          <p:cNvSpPr>
            <a:spLocks noGrp="1"/>
          </p:cNvSpPr>
          <p:nvPr>
            <p:ph type="dt" sz="half" idx="10"/>
          </p:nvPr>
        </p:nvSpPr>
        <p:spPr>
          <a:xfrm>
            <a:off x="101600" y="6586972"/>
            <a:ext cx="1016000" cy="219456"/>
          </a:xfrm>
          <a:prstGeom prst="rect">
            <a:avLst/>
          </a:prstGeom>
        </p:spPr>
        <p:txBody>
          <a:bodyPr/>
          <a:lstStyle/>
          <a:p>
            <a:pPr defTabSz="1212466"/>
            <a:fld id="{D8556E56-BCD3-4981-BA98-3AB9C4EF7216}" type="datetimeFigureOut">
              <a:rPr lang="en-US" smtClean="0">
                <a:solidFill>
                  <a:srgbClr val="292929"/>
                </a:solidFill>
              </a:rPr>
              <a:pPr defTabSz="1212466"/>
              <a:t>3/24/2015</a:t>
            </a:fld>
            <a:endParaRPr lang="en-US" dirty="0">
              <a:solidFill>
                <a:srgbClr val="292929"/>
              </a:solidFill>
            </a:endParaRPr>
          </a:p>
        </p:txBody>
      </p:sp>
      <p:sp>
        <p:nvSpPr>
          <p:cNvPr id="5" name="Footer Placeholder 4"/>
          <p:cNvSpPr>
            <a:spLocks noGrp="1"/>
          </p:cNvSpPr>
          <p:nvPr>
            <p:ph type="ftr" sz="quarter" idx="11"/>
          </p:nvPr>
        </p:nvSpPr>
        <p:spPr>
          <a:xfrm>
            <a:off x="1219200" y="6586972"/>
            <a:ext cx="9753600" cy="219456"/>
          </a:xfrm>
          <a:prstGeom prst="rect">
            <a:avLst/>
          </a:prstGeom>
        </p:spPr>
        <p:txBody>
          <a:bodyPr/>
          <a:lstStyle/>
          <a:p>
            <a:pPr defTabSz="1212466"/>
            <a:endParaRPr lang="en-US" dirty="0">
              <a:solidFill>
                <a:srgbClr val="292929"/>
              </a:solidFill>
            </a:endParaRPr>
          </a:p>
        </p:txBody>
      </p:sp>
      <p:sp>
        <p:nvSpPr>
          <p:cNvPr id="6" name="Slide Number Placeholder 5"/>
          <p:cNvSpPr>
            <a:spLocks noGrp="1"/>
          </p:cNvSpPr>
          <p:nvPr>
            <p:ph type="sldNum" sz="quarter" idx="12"/>
          </p:nvPr>
        </p:nvSpPr>
        <p:spPr>
          <a:xfrm>
            <a:off x="11074400" y="6586972"/>
            <a:ext cx="1016000" cy="219456"/>
          </a:xfrm>
          <a:prstGeom prst="rect">
            <a:avLst/>
          </a:prstGeom>
        </p:spPr>
        <p:txBody>
          <a:bodyPr/>
          <a:lstStyle/>
          <a:p>
            <a:pPr defTabSz="1212466"/>
            <a:fld id="{701EF8F4-3127-4F0B-9FA1-9C31610D72B1}" type="slidenum">
              <a:rPr lang="en-US" smtClean="0">
                <a:solidFill>
                  <a:srgbClr val="292929"/>
                </a:solidFill>
              </a:rPr>
              <a:pPr defTabSz="1212466"/>
              <a:t>‹#›</a:t>
            </a:fld>
            <a:endParaRPr lang="en-US" dirty="0">
              <a:solidFill>
                <a:srgbClr val="292929"/>
              </a:solidFill>
            </a:endParaRPr>
          </a:p>
        </p:txBody>
      </p:sp>
    </p:spTree>
    <p:extLst>
      <p:ext uri="{BB962C8B-B14F-4D97-AF65-F5344CB8AC3E}">
        <p14:creationId xmlns:p14="http://schemas.microsoft.com/office/powerpoint/2010/main" val="934107482"/>
      </p:ext>
    </p:extLst>
  </p:cSld>
  <p:clrMapOvr>
    <a:masterClrMapping/>
  </p:clrMapOvr>
  <p:transition spd="slow">
    <p:push/>
  </p:transition>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Small Title Only">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353"/>
            </a:lvl1pPr>
          </a:lstStyle>
          <a:p>
            <a:r>
              <a:rPr lang="en-US" smtClean="0"/>
              <a:t>Click to edit Master title style</a:t>
            </a:r>
            <a:endParaRPr lang="en-US" dirty="0"/>
          </a:p>
        </p:txBody>
      </p:sp>
    </p:spTree>
    <p:extLst>
      <p:ext uri="{BB962C8B-B14F-4D97-AF65-F5344CB8AC3E}">
        <p14:creationId xmlns:p14="http://schemas.microsoft.com/office/powerpoint/2010/main" val="1451674119"/>
      </p:ext>
    </p:extLst>
  </p:cSld>
  <p:clrMapOvr>
    <a:masterClrMapping/>
  </p:clrMapOvr>
  <p:transition>
    <p:fade/>
  </p:transition>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Blank">
    <p:bg bwMode="gray">
      <p:bgRef idx="1001">
        <a:schemeClr val="bg1"/>
      </p:bgRef>
    </p:bg>
    <p:spTree>
      <p:nvGrpSpPr>
        <p:cNvPr id="1" name=""/>
        <p:cNvGrpSpPr/>
        <p:nvPr/>
      </p:nvGrpSpPr>
      <p:grpSpPr>
        <a:xfrm>
          <a:off x="0" y="0"/>
          <a:ext cx="0" cy="0"/>
          <a:chOff x="0" y="0"/>
          <a:chExt cx="0" cy="0"/>
        </a:xfrm>
      </p:grpSpPr>
      <p:sp>
        <p:nvSpPr>
          <p:cNvPr id="2" name="TextBox 1"/>
          <p:cNvSpPr txBox="1"/>
          <p:nvPr userDrawn="1"/>
        </p:nvSpPr>
        <p:spPr>
          <a:xfrm>
            <a:off x="11671167" y="6508286"/>
            <a:ext cx="365855" cy="184666"/>
          </a:xfrm>
          <a:prstGeom prst="rect">
            <a:avLst/>
          </a:prstGeom>
          <a:noFill/>
        </p:spPr>
        <p:txBody>
          <a:bodyPr wrap="square" lIns="0" tIns="0" rIns="0" bIns="0" rtlCol="0">
            <a:spAutoFit/>
          </a:bodyPr>
          <a:lstStyle/>
          <a:p>
            <a:pPr defTabSz="1219120">
              <a:tabLst>
                <a:tab pos="306910" algn="l"/>
              </a:tabLst>
            </a:pPr>
            <a:fld id="{2015F7A6-E3E7-448A-96A9-0A291B5DECAB}" type="slidenum">
              <a:rPr lang="en-US" sz="1200">
                <a:solidFill>
                  <a:srgbClr val="5F5F5F"/>
                </a:solidFill>
                <a:latin typeface="Segoe UI Light" panose="020B0502040204020203" pitchFamily="34" charset="0"/>
                <a:cs typeface="Segoe UI Light" panose="020B0502040204020203" pitchFamily="34" charset="0"/>
              </a:rPr>
              <a:pPr defTabSz="1219120">
                <a:tabLst>
                  <a:tab pos="306910" algn="l"/>
                </a:tabLst>
              </a:pPr>
              <a:t>‹#›</a:t>
            </a:fld>
            <a:endParaRPr lang="en-US" sz="1200" dirty="0">
              <a:solidFill>
                <a:srgbClr val="5F5F5F"/>
              </a:solidFill>
              <a:latin typeface="Segoe UI Light" panose="020B0502040204020203" pitchFamily="34" charset="0"/>
              <a:cs typeface="Segoe UI Light" panose="020B0502040204020203" pitchFamily="34" charset="0"/>
            </a:endParaRPr>
          </a:p>
        </p:txBody>
      </p:sp>
      <p:cxnSp>
        <p:nvCxnSpPr>
          <p:cNvPr id="3" name="Straight Connector 2"/>
          <p:cNvCxnSpPr/>
          <p:nvPr userDrawn="1"/>
        </p:nvCxnSpPr>
        <p:spPr>
          <a:xfrm rot="5400000">
            <a:off x="11345579" y="6577533"/>
            <a:ext cx="228600" cy="0"/>
          </a:xfrm>
          <a:prstGeom prst="line">
            <a:avLst/>
          </a:prstGeom>
          <a:noFill/>
          <a:ln w="9525" cap="flat" cmpd="sng" algn="ctr">
            <a:solidFill>
              <a:srgbClr val="5F5F5F">
                <a:lumMod val="60000"/>
                <a:lumOff val="40000"/>
              </a:srgbClr>
            </a:solidFill>
            <a:prstDash val="solid"/>
          </a:ln>
          <a:effectLst/>
        </p:spPr>
      </p:cxnSp>
    </p:spTree>
    <p:extLst>
      <p:ext uri="{BB962C8B-B14F-4D97-AF65-F5344CB8AC3E}">
        <p14:creationId xmlns:p14="http://schemas.microsoft.com/office/powerpoint/2010/main" val="3549056073"/>
      </p:ext>
    </p:extLst>
  </p:cSld>
  <p:clrMapOvr>
    <a:masterClrMapping/>
  </p:clrMapOvr>
  <p:transition>
    <p:fade/>
  </p:transition>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Section Title 1">
    <p:bg bwMode="ltGray">
      <p:bgRef idx="1001">
        <a:schemeClr val="bg1"/>
      </p:bgRef>
    </p:bg>
    <p:spTree>
      <p:nvGrpSpPr>
        <p:cNvPr id="1" name=""/>
        <p:cNvGrpSpPr/>
        <p:nvPr/>
      </p:nvGrpSpPr>
      <p:grpSpPr>
        <a:xfrm>
          <a:off x="0" y="0"/>
          <a:ext cx="0" cy="0"/>
          <a:chOff x="0" y="0"/>
          <a:chExt cx="0" cy="0"/>
        </a:xfrm>
      </p:grpSpPr>
      <p:grpSp>
        <p:nvGrpSpPr>
          <p:cNvPr id="3" name="Group 2"/>
          <p:cNvGrpSpPr/>
          <p:nvPr/>
        </p:nvGrpSpPr>
        <p:grpSpPr>
          <a:xfrm>
            <a:off x="273131" y="291070"/>
            <a:ext cx="11653523" cy="6125745"/>
            <a:chOff x="274638" y="297107"/>
            <a:chExt cx="11887200" cy="6247693"/>
          </a:xfrm>
        </p:grpSpPr>
        <p:pic>
          <p:nvPicPr>
            <p:cNvPr id="4" name="Picture 3" descr="NewGridTile_8x8.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4638" y="298483"/>
              <a:ext cx="3657356" cy="3657356"/>
            </a:xfrm>
            <a:prstGeom prst="rect">
              <a:avLst/>
            </a:prstGeom>
          </p:spPr>
        </p:pic>
        <p:pic>
          <p:nvPicPr>
            <p:cNvPr id="5" name="Picture 4" descr="NewGridTile_8x8.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89838" y="298727"/>
              <a:ext cx="3657356" cy="3657356"/>
            </a:xfrm>
            <a:prstGeom prst="rect">
              <a:avLst/>
            </a:prstGeom>
          </p:spPr>
        </p:pic>
        <p:pic>
          <p:nvPicPr>
            <p:cNvPr id="6" name="Picture 5" descr="NewGridTile_8x8.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32482" y="298483"/>
              <a:ext cx="3657356" cy="3657356"/>
            </a:xfrm>
            <a:prstGeom prst="rect">
              <a:avLst/>
            </a:prstGeom>
          </p:spPr>
        </p:pic>
        <p:pic>
          <p:nvPicPr>
            <p:cNvPr id="7" name="Picture 6" descr="NewGridTile_8x8.png"/>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274882" y="3954584"/>
              <a:ext cx="3657356" cy="2583015"/>
            </a:xfrm>
            <a:prstGeom prst="rect">
              <a:avLst/>
            </a:prstGeom>
          </p:spPr>
        </p:pic>
        <p:pic>
          <p:nvPicPr>
            <p:cNvPr id="8" name="Picture 7" descr="NewGridTile_8x8.png"/>
            <p:cNvPicPr>
              <a:picLocks noChangeAspect="1"/>
            </p:cNvPicPr>
            <p:nvPr userDrawn="1"/>
          </p:nvPicPr>
          <p:blipFill rotWithShape="1">
            <a:blip r:embed="rId4" cstate="screen">
              <a:extLst>
                <a:ext uri="{28A0092B-C50C-407E-A947-70E740481C1C}">
                  <a14:useLocalDpi xmlns:a14="http://schemas.microsoft.com/office/drawing/2010/main" val="0"/>
                </a:ext>
              </a:extLst>
            </a:blip>
            <a:srcRect/>
            <a:stretch/>
          </p:blipFill>
          <p:spPr>
            <a:xfrm>
              <a:off x="7589838" y="3954707"/>
              <a:ext cx="3657356" cy="2590093"/>
            </a:xfrm>
            <a:prstGeom prst="rect">
              <a:avLst/>
            </a:prstGeom>
          </p:spPr>
        </p:pic>
        <p:pic>
          <p:nvPicPr>
            <p:cNvPr id="9" name="Picture 8" descr="NewGridTile_8x8.png"/>
            <p:cNvPicPr>
              <a:picLocks noChangeAspect="1"/>
            </p:cNvPicPr>
            <p:nvPr userDrawn="1"/>
          </p:nvPicPr>
          <p:blipFill rotWithShape="1">
            <a:blip r:embed="rId4" cstate="screen">
              <a:extLst>
                <a:ext uri="{28A0092B-C50C-407E-A947-70E740481C1C}">
                  <a14:useLocalDpi xmlns:a14="http://schemas.microsoft.com/office/drawing/2010/main" val="0"/>
                </a:ext>
              </a:extLst>
            </a:blip>
            <a:srcRect/>
            <a:stretch/>
          </p:blipFill>
          <p:spPr>
            <a:xfrm>
              <a:off x="3932482" y="3954463"/>
              <a:ext cx="3657356" cy="2590337"/>
            </a:xfrm>
            <a:prstGeom prst="rect">
              <a:avLst/>
            </a:prstGeom>
          </p:spPr>
        </p:pic>
        <p:pic>
          <p:nvPicPr>
            <p:cNvPr id="10" name="Picture 9" descr="NewGridTile_8x8.png"/>
            <p:cNvPicPr>
              <a:picLocks noChangeAspect="1"/>
            </p:cNvPicPr>
            <p:nvPr userDrawn="1"/>
          </p:nvPicPr>
          <p:blipFill rotWithShape="1">
            <a:blip r:embed="rId5" cstate="screen">
              <a:extLst>
                <a:ext uri="{28A0092B-C50C-407E-A947-70E740481C1C}">
                  <a14:useLocalDpi xmlns:a14="http://schemas.microsoft.com/office/drawing/2010/main" val="0"/>
                </a:ext>
              </a:extLst>
            </a:blip>
            <a:srcRect/>
            <a:stretch/>
          </p:blipFill>
          <p:spPr>
            <a:xfrm>
              <a:off x="11247438" y="297107"/>
              <a:ext cx="914400" cy="3657356"/>
            </a:xfrm>
            <a:prstGeom prst="rect">
              <a:avLst/>
            </a:prstGeom>
          </p:spPr>
        </p:pic>
        <p:pic>
          <p:nvPicPr>
            <p:cNvPr id="11" name="Picture 10" descr="NewGridTile_8x8.png"/>
            <p:cNvPicPr>
              <a:picLocks noChangeAspect="1"/>
            </p:cNvPicPr>
            <p:nvPr userDrawn="1"/>
          </p:nvPicPr>
          <p:blipFill rotWithShape="1">
            <a:blip r:embed="rId6" cstate="screen">
              <a:extLst>
                <a:ext uri="{28A0092B-C50C-407E-A947-70E740481C1C}">
                  <a14:useLocalDpi xmlns:a14="http://schemas.microsoft.com/office/drawing/2010/main" val="0"/>
                </a:ext>
              </a:extLst>
            </a:blip>
            <a:srcRect/>
            <a:stretch/>
          </p:blipFill>
          <p:spPr>
            <a:xfrm>
              <a:off x="11247438" y="3952515"/>
              <a:ext cx="914400" cy="2590093"/>
            </a:xfrm>
            <a:prstGeom prst="rect">
              <a:avLst/>
            </a:prstGeom>
          </p:spPr>
        </p:pic>
      </p:grpSp>
      <p:sp>
        <p:nvSpPr>
          <p:cNvPr id="2" name="Title 1"/>
          <p:cNvSpPr>
            <a:spLocks noGrp="1"/>
          </p:cNvSpPr>
          <p:nvPr>
            <p:ph type="title"/>
          </p:nvPr>
        </p:nvSpPr>
        <p:spPr>
          <a:xfrm>
            <a:off x="268928" y="2081061"/>
            <a:ext cx="11655840" cy="2692769"/>
          </a:xfrm>
        </p:spPr>
        <p:txBody>
          <a:bodyPr/>
          <a:lstStyle>
            <a:lvl1pPr>
              <a:defRPr sz="8628">
                <a:gradFill>
                  <a:gsLst>
                    <a:gs pos="885">
                      <a:schemeClr val="tx1"/>
                    </a:gs>
                    <a:gs pos="11194">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278248298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Section Title 2">
    <p:bg bwMode="lt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68928" y="2081061"/>
            <a:ext cx="11655840" cy="2692769"/>
          </a:xfrm>
        </p:spPr>
        <p:txBody>
          <a:bodyPr/>
          <a:lstStyle>
            <a:lvl1pPr>
              <a:defRPr sz="8628">
                <a:gradFill>
                  <a:gsLst>
                    <a:gs pos="0">
                      <a:schemeClr val="tx1"/>
                    </a:gs>
                    <a:gs pos="11194">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3668953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Section Title 3">
    <p:bg bwMode="lt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68928" y="291069"/>
            <a:ext cx="11655840" cy="1793104"/>
          </a:xfrm>
        </p:spPr>
        <p:txBody>
          <a:bodyPr/>
          <a:lstStyle>
            <a:lvl1pPr>
              <a:defRPr sz="5295">
                <a:gradFill>
                  <a:gsLst>
                    <a:gs pos="885">
                      <a:schemeClr val="tx1"/>
                    </a:gs>
                    <a:gs pos="11194">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150153128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Thank You">
    <p:bg bwMode="lt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28" y="2087886"/>
            <a:ext cx="11655840" cy="899665"/>
          </a:xfrm>
        </p:spPr>
        <p:txBody>
          <a:bodyPr/>
          <a:lstStyle>
            <a:lvl1pPr>
              <a:defRPr sz="5883"/>
            </a:lvl1pPr>
          </a:lstStyle>
          <a:p>
            <a:r>
              <a:rPr lang="en-US" dirty="0" smtClean="0"/>
              <a:t>Thank you</a:t>
            </a:r>
            <a:endParaRPr lang="en-US" dirty="0"/>
          </a:p>
        </p:txBody>
      </p:sp>
    </p:spTree>
    <p:extLst>
      <p:ext uri="{BB962C8B-B14F-4D97-AF65-F5344CB8AC3E}">
        <p14:creationId xmlns:p14="http://schemas.microsoft.com/office/powerpoint/2010/main" val="2680732726"/>
      </p:ext>
    </p:extLst>
  </p:cSld>
  <p:clrMapOvr>
    <a:masterClrMapping/>
  </p:clrMapOvr>
  <p:transition>
    <p:fade/>
  </p:transition>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l="1631" b="17407"/>
          <a:stretch/>
        </p:blipFill>
        <p:spPr>
          <a:xfrm>
            <a:off x="-9237" y="-32554"/>
            <a:ext cx="12251912" cy="6858001"/>
          </a:xfrm>
          <a:prstGeom prst="rect">
            <a:avLst/>
          </a:prstGeom>
        </p:spPr>
      </p:pic>
      <p:sp>
        <p:nvSpPr>
          <p:cNvPr id="5" name="Rectangle 4"/>
          <p:cNvSpPr/>
          <p:nvPr userDrawn="1"/>
        </p:nvSpPr>
        <p:spPr>
          <a:xfrm>
            <a:off x="0" y="279400"/>
            <a:ext cx="6096000" cy="6299200"/>
          </a:xfrm>
          <a:prstGeom prst="rect">
            <a:avLst/>
          </a:prstGeom>
          <a:solidFill>
            <a:srgbClr val="0072C6">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2302"/>
            <a:endParaRPr lang="en-US" sz="2400">
              <a:solidFill>
                <a:srgbClr val="FFFFFF"/>
              </a:solidFill>
            </a:endParaRPr>
          </a:p>
        </p:txBody>
      </p:sp>
      <p:sp>
        <p:nvSpPr>
          <p:cNvPr id="21" name="Rectangle 20"/>
          <p:cNvSpPr/>
          <p:nvPr userDrawn="1"/>
        </p:nvSpPr>
        <p:spPr>
          <a:xfrm>
            <a:off x="-1" y="0"/>
            <a:ext cx="12242676"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2302"/>
            <a:endParaRPr lang="en-US" sz="2400" dirty="0">
              <a:solidFill>
                <a:srgbClr val="FFFFFF"/>
              </a:solidFill>
            </a:endParaRPr>
          </a:p>
        </p:txBody>
      </p:sp>
      <p:sp>
        <p:nvSpPr>
          <p:cNvPr id="8" name="Text Placeholder 7"/>
          <p:cNvSpPr>
            <a:spLocks noGrp="1"/>
          </p:cNvSpPr>
          <p:nvPr>
            <p:ph type="body" sz="quarter" idx="10"/>
          </p:nvPr>
        </p:nvSpPr>
        <p:spPr>
          <a:xfrm>
            <a:off x="136009" y="2209800"/>
            <a:ext cx="4581235" cy="2630056"/>
          </a:xfrm>
          <a:noFill/>
        </p:spPr>
        <p:txBody>
          <a:bodyPr>
            <a:noAutofit/>
          </a:bodyPr>
          <a:lstStyle>
            <a:lvl1pPr marL="0" indent="0">
              <a:lnSpc>
                <a:spcPct val="85000"/>
              </a:lnSpc>
              <a:spcBef>
                <a:spcPts val="0"/>
              </a:spcBef>
              <a:spcAft>
                <a:spcPts val="1200"/>
              </a:spcAft>
              <a:buNone/>
              <a:defRPr sz="4800" spc="-133" baseline="0">
                <a:solidFill>
                  <a:schemeClr val="accent1">
                    <a:lumMod val="20000"/>
                    <a:lumOff val="80000"/>
                  </a:schemeClr>
                </a:solidFill>
                <a:latin typeface="Segoe UI Light" pitchFamily="34" charset="0"/>
              </a:defRPr>
            </a:lvl1pPr>
            <a:lvl2pPr marL="606120" indent="0">
              <a:buNone/>
              <a:defRPr>
                <a:solidFill>
                  <a:schemeClr val="accent1">
                    <a:lumMod val="20000"/>
                    <a:lumOff val="80000"/>
                  </a:schemeClr>
                </a:solidFill>
                <a:latin typeface="Segoe UI Light" pitchFamily="34" charset="0"/>
              </a:defRPr>
            </a:lvl2pPr>
            <a:lvl3pPr marL="1212224" indent="0">
              <a:buNone/>
              <a:defRPr>
                <a:solidFill>
                  <a:schemeClr val="accent1">
                    <a:lumMod val="20000"/>
                    <a:lumOff val="80000"/>
                  </a:schemeClr>
                </a:solidFill>
                <a:latin typeface="Segoe UI Light" pitchFamily="34" charset="0"/>
              </a:defRPr>
            </a:lvl3pPr>
            <a:lvl4pPr marL="1818696" indent="0">
              <a:buNone/>
              <a:defRPr>
                <a:solidFill>
                  <a:schemeClr val="accent1">
                    <a:lumMod val="20000"/>
                    <a:lumOff val="80000"/>
                  </a:schemeClr>
                </a:solidFill>
                <a:latin typeface="Segoe UI Light" pitchFamily="34" charset="0"/>
              </a:defRPr>
            </a:lvl4pPr>
            <a:lvl5pPr marL="2424923" indent="0">
              <a:buNone/>
              <a:defRPr>
                <a:solidFill>
                  <a:schemeClr val="accent1">
                    <a:lumMod val="20000"/>
                    <a:lumOff val="80000"/>
                  </a:schemeClr>
                </a:solidFill>
                <a:latin typeface="Segoe UI Light" pitchFamily="34" charset="0"/>
              </a:defRPr>
            </a:lvl5pPr>
          </a:lstStyle>
          <a:p>
            <a:pPr lvl="0"/>
            <a:r>
              <a:rPr lang="en-US" dirty="0" smtClean="0"/>
              <a:t>Click to edit Master text styles</a:t>
            </a:r>
          </a:p>
        </p:txBody>
      </p:sp>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3164" y="558444"/>
            <a:ext cx="1588176" cy="584200"/>
          </a:xfrm>
          <a:prstGeom prst="rect">
            <a:avLst/>
          </a:prstGeom>
        </p:spPr>
      </p:pic>
    </p:spTree>
    <p:extLst>
      <p:ext uri="{BB962C8B-B14F-4D97-AF65-F5344CB8AC3E}">
        <p14:creationId xmlns:p14="http://schemas.microsoft.com/office/powerpoint/2010/main" val="2611293744"/>
      </p:ext>
    </p:extLst>
  </p:cSld>
  <p:clrMapOvr>
    <a:masterClrMapping/>
  </p:clrMapOvr>
  <p:transition>
    <p:fade/>
  </p:transition>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304802" y="231400"/>
            <a:ext cx="10975657" cy="914400"/>
          </a:xfrm>
        </p:spPr>
        <p:txBody>
          <a:bodyPr/>
          <a:lstStyle>
            <a:lvl1pPr>
              <a:defRPr sz="5333" spc="-133" baseline="0"/>
            </a:lvl1pPr>
          </a:lstStyle>
          <a:p>
            <a:r>
              <a:rPr lang="en-US" dirty="0" smtClean="0"/>
              <a:t>Click to edit Master title style</a:t>
            </a:r>
            <a:endParaRPr lang="en-US" dirty="0"/>
          </a:p>
        </p:txBody>
      </p:sp>
      <p:sp>
        <p:nvSpPr>
          <p:cNvPr id="3" name="TextBox 2"/>
          <p:cNvSpPr txBox="1"/>
          <p:nvPr userDrawn="1"/>
        </p:nvSpPr>
        <p:spPr>
          <a:xfrm>
            <a:off x="11671167" y="6508286"/>
            <a:ext cx="365855" cy="184666"/>
          </a:xfrm>
          <a:prstGeom prst="rect">
            <a:avLst/>
          </a:prstGeom>
          <a:noFill/>
        </p:spPr>
        <p:txBody>
          <a:bodyPr wrap="square" lIns="0" tIns="0" rIns="0" bIns="0" rtlCol="0">
            <a:spAutoFit/>
          </a:bodyPr>
          <a:lstStyle/>
          <a:p>
            <a:pPr defTabSz="1219120">
              <a:tabLst>
                <a:tab pos="306910" algn="l"/>
              </a:tabLst>
            </a:pPr>
            <a:fld id="{2015F7A6-E3E7-448A-96A9-0A291B5DECAB}" type="slidenum">
              <a:rPr lang="en-US" sz="1200">
                <a:solidFill>
                  <a:srgbClr val="5F5F5F"/>
                </a:solidFill>
                <a:latin typeface="Segoe UI Light" panose="020B0502040204020203" pitchFamily="34" charset="0"/>
                <a:cs typeface="Segoe UI Light" panose="020B0502040204020203" pitchFamily="34" charset="0"/>
              </a:rPr>
              <a:pPr defTabSz="1219120">
                <a:tabLst>
                  <a:tab pos="306910" algn="l"/>
                </a:tabLst>
              </a:pPr>
              <a:t>‹#›</a:t>
            </a:fld>
            <a:endParaRPr lang="en-US" sz="1200" dirty="0">
              <a:solidFill>
                <a:srgbClr val="5F5F5F"/>
              </a:solidFill>
              <a:latin typeface="Segoe UI Light" panose="020B0502040204020203" pitchFamily="34" charset="0"/>
              <a:cs typeface="Segoe UI Light" panose="020B0502040204020203" pitchFamily="34" charset="0"/>
            </a:endParaRPr>
          </a:p>
        </p:txBody>
      </p:sp>
      <p:cxnSp>
        <p:nvCxnSpPr>
          <p:cNvPr id="4" name="Straight Connector 3"/>
          <p:cNvCxnSpPr/>
          <p:nvPr userDrawn="1"/>
        </p:nvCxnSpPr>
        <p:spPr>
          <a:xfrm rot="5400000">
            <a:off x="11345579" y="6577533"/>
            <a:ext cx="228600" cy="0"/>
          </a:xfrm>
          <a:prstGeom prst="line">
            <a:avLst/>
          </a:prstGeom>
          <a:noFill/>
          <a:ln w="9525" cap="flat" cmpd="sng" algn="ctr">
            <a:solidFill>
              <a:srgbClr val="5F5F5F">
                <a:lumMod val="60000"/>
                <a:lumOff val="40000"/>
              </a:srgbClr>
            </a:solidFill>
            <a:prstDash val="solid"/>
          </a:ln>
          <a:effectLst/>
        </p:spPr>
      </p:cxnSp>
    </p:spTree>
    <p:extLst>
      <p:ext uri="{BB962C8B-B14F-4D97-AF65-F5344CB8AC3E}">
        <p14:creationId xmlns:p14="http://schemas.microsoft.com/office/powerpoint/2010/main" val="4154205582"/>
      </p:ext>
    </p:extLst>
  </p:cSld>
  <p:clrMapOvr>
    <a:masterClrMapping/>
  </p:clrMapOvr>
  <p:transition>
    <p:fade/>
  </p:transition>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248" y="228601"/>
            <a:ext cx="11151917" cy="666387"/>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248" y="1447801"/>
            <a:ext cx="11151917" cy="224984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97302683"/>
      </p:ext>
    </p:extLst>
  </p:cSld>
  <p:clrMapOvr>
    <a:masterClrMapping/>
  </p:clrMapOvr>
  <p:transition>
    <p:fade/>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p:cSld name="Blank Color Layout 5">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25155754"/>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01600" y="6586972"/>
            <a:ext cx="1016000" cy="219456"/>
          </a:xfrm>
          <a:prstGeom prst="rect">
            <a:avLst/>
          </a:prstGeom>
        </p:spPr>
        <p:txBody>
          <a:bodyPr/>
          <a:lstStyle/>
          <a:p>
            <a:pPr defTabSz="1212466"/>
            <a:fld id="{D8556E56-BCD3-4981-BA98-3AB9C4EF7216}" type="datetimeFigureOut">
              <a:rPr lang="en-US" smtClean="0">
                <a:solidFill>
                  <a:srgbClr val="292929"/>
                </a:solidFill>
              </a:rPr>
              <a:pPr defTabSz="1212466"/>
              <a:t>3/24/2015</a:t>
            </a:fld>
            <a:endParaRPr lang="en-US" dirty="0">
              <a:solidFill>
                <a:srgbClr val="292929"/>
              </a:solidFill>
            </a:endParaRPr>
          </a:p>
        </p:txBody>
      </p:sp>
      <p:sp>
        <p:nvSpPr>
          <p:cNvPr id="3" name="Footer Placeholder 2"/>
          <p:cNvSpPr>
            <a:spLocks noGrp="1"/>
          </p:cNvSpPr>
          <p:nvPr>
            <p:ph type="ftr" sz="quarter" idx="11"/>
          </p:nvPr>
        </p:nvSpPr>
        <p:spPr>
          <a:xfrm>
            <a:off x="1219200" y="6586972"/>
            <a:ext cx="9753600" cy="219456"/>
          </a:xfrm>
          <a:prstGeom prst="rect">
            <a:avLst/>
          </a:prstGeom>
        </p:spPr>
        <p:txBody>
          <a:bodyPr/>
          <a:lstStyle/>
          <a:p>
            <a:pPr defTabSz="1212466"/>
            <a:endParaRPr lang="en-US" dirty="0">
              <a:solidFill>
                <a:srgbClr val="292929"/>
              </a:solidFill>
            </a:endParaRPr>
          </a:p>
        </p:txBody>
      </p:sp>
      <p:sp>
        <p:nvSpPr>
          <p:cNvPr id="4" name="Slide Number Placeholder 3"/>
          <p:cNvSpPr>
            <a:spLocks noGrp="1"/>
          </p:cNvSpPr>
          <p:nvPr>
            <p:ph type="sldNum" sz="quarter" idx="12"/>
          </p:nvPr>
        </p:nvSpPr>
        <p:spPr>
          <a:xfrm>
            <a:off x="11074400" y="6586972"/>
            <a:ext cx="1016000" cy="219456"/>
          </a:xfrm>
          <a:prstGeom prst="rect">
            <a:avLst/>
          </a:prstGeom>
        </p:spPr>
        <p:txBody>
          <a:bodyPr/>
          <a:lstStyle/>
          <a:p>
            <a:pPr defTabSz="1212466"/>
            <a:fld id="{701EF8F4-3127-4F0B-9FA1-9C31610D72B1}" type="slidenum">
              <a:rPr lang="en-US" smtClean="0">
                <a:solidFill>
                  <a:srgbClr val="292929"/>
                </a:solidFill>
              </a:rPr>
              <a:pPr defTabSz="1212466"/>
              <a:t>‹#›</a:t>
            </a:fld>
            <a:endParaRPr lang="en-US" dirty="0">
              <a:solidFill>
                <a:srgbClr val="292929"/>
              </a:solidFill>
            </a:endParaRPr>
          </a:p>
        </p:txBody>
      </p:sp>
    </p:spTree>
    <p:extLst>
      <p:ext uri="{BB962C8B-B14F-4D97-AF65-F5344CB8AC3E}">
        <p14:creationId xmlns:p14="http://schemas.microsoft.com/office/powerpoint/2010/main" val="1419968128"/>
      </p:ext>
    </p:extLst>
  </p:cSld>
  <p:clrMapOvr>
    <a:masterClrMapping/>
  </p:clrMapOvr>
  <p:transition spd="slow">
    <p:push/>
  </p:transition>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Title Slide Soli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69245" y="2100819"/>
            <a:ext cx="11007660" cy="879911"/>
          </a:xfrm>
        </p:spPr>
        <p:txBody>
          <a:bodyPr/>
          <a:lstStyle>
            <a:lvl1pPr>
              <a:defRPr sz="5184">
                <a:solidFill>
                  <a:schemeClr val="bg1"/>
                </a:solidFill>
              </a:defRPr>
            </a:lvl1pPr>
          </a:lstStyle>
          <a:p>
            <a:r>
              <a:rPr lang="en-US" dirty="0" smtClean="0"/>
              <a:t>Headline here</a:t>
            </a:r>
            <a:endParaRPr lang="en-US" dirty="0"/>
          </a:p>
        </p:txBody>
      </p:sp>
      <p:sp>
        <p:nvSpPr>
          <p:cNvPr id="3" name="Subtitle 2"/>
          <p:cNvSpPr>
            <a:spLocks noGrp="1"/>
          </p:cNvSpPr>
          <p:nvPr>
            <p:ph type="subTitle" idx="1" hasCustomPrompt="1"/>
          </p:nvPr>
        </p:nvSpPr>
        <p:spPr>
          <a:xfrm>
            <a:off x="269307" y="4353455"/>
            <a:ext cx="8534711" cy="1034782"/>
          </a:xfrm>
        </p:spPr>
        <p:txBody>
          <a:bodyPr/>
          <a:lstStyle>
            <a:lvl1pPr marL="0" indent="0" algn="l">
              <a:lnSpc>
                <a:spcPts val="2143"/>
              </a:lnSpc>
              <a:buNone/>
              <a:defRPr sz="1728">
                <a:solidFill>
                  <a:schemeClr val="bg1"/>
                </a:solidFill>
                <a:latin typeface="+mj-lt"/>
              </a:defRPr>
            </a:lvl1pPr>
            <a:lvl2pPr marL="363073" indent="0" algn="ctr">
              <a:buNone/>
              <a:defRPr>
                <a:solidFill>
                  <a:schemeClr val="tx1">
                    <a:tint val="75000"/>
                  </a:schemeClr>
                </a:solidFill>
              </a:defRPr>
            </a:lvl2pPr>
            <a:lvl3pPr marL="726146" indent="0" algn="ctr">
              <a:buNone/>
              <a:defRPr>
                <a:solidFill>
                  <a:schemeClr val="tx1">
                    <a:tint val="75000"/>
                  </a:schemeClr>
                </a:solidFill>
              </a:defRPr>
            </a:lvl3pPr>
            <a:lvl4pPr marL="1089220" indent="0" algn="ctr">
              <a:buNone/>
              <a:defRPr>
                <a:solidFill>
                  <a:schemeClr val="tx1">
                    <a:tint val="75000"/>
                  </a:schemeClr>
                </a:solidFill>
              </a:defRPr>
            </a:lvl4pPr>
            <a:lvl5pPr marL="1452294" indent="0" algn="ctr">
              <a:buNone/>
              <a:defRPr>
                <a:solidFill>
                  <a:schemeClr val="tx1">
                    <a:tint val="75000"/>
                  </a:schemeClr>
                </a:solidFill>
              </a:defRPr>
            </a:lvl5pPr>
            <a:lvl6pPr marL="1815367" indent="0" algn="ctr">
              <a:buNone/>
              <a:defRPr>
                <a:solidFill>
                  <a:schemeClr val="tx1">
                    <a:tint val="75000"/>
                  </a:schemeClr>
                </a:solidFill>
              </a:defRPr>
            </a:lvl6pPr>
            <a:lvl7pPr marL="2178442" indent="0" algn="ctr">
              <a:buNone/>
              <a:defRPr>
                <a:solidFill>
                  <a:schemeClr val="tx1">
                    <a:tint val="75000"/>
                  </a:schemeClr>
                </a:solidFill>
              </a:defRPr>
            </a:lvl7pPr>
            <a:lvl8pPr marL="2541515" indent="0" algn="ctr">
              <a:buNone/>
              <a:defRPr>
                <a:solidFill>
                  <a:schemeClr val="tx1">
                    <a:tint val="75000"/>
                  </a:schemeClr>
                </a:solidFill>
              </a:defRPr>
            </a:lvl8pPr>
            <a:lvl9pPr marL="2904588" indent="0" algn="ctr">
              <a:buNone/>
              <a:defRPr>
                <a:solidFill>
                  <a:schemeClr val="tx1">
                    <a:tint val="75000"/>
                  </a:schemeClr>
                </a:solidFill>
              </a:defRPr>
            </a:lvl9pPr>
          </a:lstStyle>
          <a:p>
            <a:r>
              <a:rPr lang="en-US" dirty="0" smtClean="0"/>
              <a:t>Speaker Name</a:t>
            </a:r>
            <a:br>
              <a:rPr lang="en-US" dirty="0" smtClean="0"/>
            </a:br>
            <a:r>
              <a:rPr lang="en-US" dirty="0" smtClean="0"/>
              <a:t>Date</a:t>
            </a:r>
          </a:p>
        </p:txBody>
      </p:sp>
      <p:pic>
        <p:nvPicPr>
          <p:cNvPr id="7" name="Picture 6"/>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464025" y="470413"/>
            <a:ext cx="1278487" cy="280187"/>
          </a:xfrm>
          <a:prstGeom prst="rect">
            <a:avLst/>
          </a:prstGeom>
        </p:spPr>
      </p:pic>
      <p:sp>
        <p:nvSpPr>
          <p:cNvPr id="5" name="Text Placeholder 4"/>
          <p:cNvSpPr>
            <a:spLocks noGrp="1"/>
          </p:cNvSpPr>
          <p:nvPr>
            <p:ph type="body" sz="quarter" idx="10"/>
          </p:nvPr>
        </p:nvSpPr>
        <p:spPr>
          <a:xfrm>
            <a:off x="269240" y="2904862"/>
            <a:ext cx="11051237" cy="1350313"/>
          </a:xfrm>
        </p:spPr>
        <p:txBody>
          <a:bodyPr/>
          <a:lstStyle>
            <a:lvl1pPr marL="0" indent="0">
              <a:lnSpc>
                <a:spcPts val="3335"/>
              </a:lnSpc>
              <a:spcBef>
                <a:spcPts val="0"/>
              </a:spcBef>
              <a:buNone/>
              <a:defRPr sz="3024" b="0">
                <a:solidFill>
                  <a:schemeClr val="bg1"/>
                </a:solidFill>
                <a:latin typeface="+mj-lt"/>
              </a:defRPr>
            </a:lvl1pPr>
            <a:lvl2pPr marL="0" indent="0">
              <a:buNone/>
              <a:defRPr sz="2780" b="0">
                <a:solidFill>
                  <a:schemeClr val="bg1"/>
                </a:solidFill>
                <a:latin typeface="+mj-lt"/>
              </a:defRPr>
            </a:lvl2pPr>
            <a:lvl3pPr marL="0" indent="0">
              <a:buNone/>
              <a:defRPr sz="2780" b="0">
                <a:solidFill>
                  <a:schemeClr val="bg1"/>
                </a:solidFill>
                <a:latin typeface="+mj-lt"/>
              </a:defRPr>
            </a:lvl3pPr>
            <a:lvl4pPr marL="0" indent="0">
              <a:buNone/>
              <a:defRPr sz="2780" b="0">
                <a:solidFill>
                  <a:schemeClr val="bg1"/>
                </a:solidFill>
                <a:latin typeface="+mj-lt"/>
              </a:defRPr>
            </a:lvl4pPr>
            <a:lvl5pPr marL="0" indent="0">
              <a:buNone/>
              <a:defRPr sz="2780" b="0">
                <a:solidFill>
                  <a:schemeClr val="bg1"/>
                </a:solidFill>
                <a:latin typeface="+mj-lt"/>
              </a:defRPr>
            </a:lvl5pPr>
          </a:lstStyle>
          <a:p>
            <a:pPr lvl="0"/>
            <a:r>
              <a:rPr lang="en-US" smtClean="0"/>
              <a:t>Click to edit Master text styles</a:t>
            </a:r>
          </a:p>
        </p:txBody>
      </p:sp>
    </p:spTree>
    <p:extLst>
      <p:ext uri="{BB962C8B-B14F-4D97-AF65-F5344CB8AC3E}">
        <p14:creationId xmlns:p14="http://schemas.microsoft.com/office/powerpoint/2010/main" val="736356513"/>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hf hdr="0" dt="0"/>
</p:sldLayout>
</file>

<file path=ppt/slideLayouts/slideLayout91.xml><?xml version="1.0" encoding="utf-8"?>
<p:sldLayout xmlns:a="http://schemas.openxmlformats.org/drawingml/2006/main" xmlns:r="http://schemas.openxmlformats.org/officeDocument/2006/relationships" xmlns:p="http://schemas.openxmlformats.org/presentationml/2006/main">
  <p:cSld name="2_Blue Tile Title">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cstate="screen">
            <a:extLst>
              <a:ext uri="{28A0092B-C50C-407E-A947-70E740481C1C}">
                <a14:useLocalDpi xmlns:a14="http://schemas.microsoft.com/office/drawing/2010/main" val="0"/>
              </a:ext>
            </a:extLst>
          </a:blip>
          <a:srcRect/>
          <a:stretch/>
        </p:blipFill>
        <p:spPr>
          <a:xfrm>
            <a:off x="0" y="-9458"/>
            <a:ext cx="12192000" cy="6867460"/>
          </a:xfrm>
          <a:prstGeom prst="rect">
            <a:avLst/>
          </a:prstGeom>
        </p:spPr>
      </p:pic>
      <p:sp>
        <p:nvSpPr>
          <p:cNvPr id="9" name="Text Placeholder 8"/>
          <p:cNvSpPr>
            <a:spLocks noGrp="1"/>
          </p:cNvSpPr>
          <p:nvPr>
            <p:ph type="body" sz="quarter" idx="10" hasCustomPrompt="1"/>
          </p:nvPr>
        </p:nvSpPr>
        <p:spPr>
          <a:xfrm>
            <a:off x="4" y="4266148"/>
            <a:ext cx="4466561" cy="2595539"/>
          </a:xfrm>
          <a:solidFill>
            <a:srgbClr val="003963">
              <a:alpha val="90000"/>
            </a:srgbClr>
          </a:solidFill>
        </p:spPr>
        <p:txBody>
          <a:bodyPr/>
          <a:lstStyle>
            <a:lvl1pPr marL="0" indent="0">
              <a:lnSpc>
                <a:spcPts val="3811"/>
              </a:lnSpc>
              <a:spcBef>
                <a:spcPts val="0"/>
              </a:spcBef>
              <a:buFontTx/>
              <a:buNone/>
              <a:defRPr sz="3456">
                <a:solidFill>
                  <a:schemeClr val="bg1"/>
                </a:solidFill>
              </a:defRPr>
            </a:lvl1pPr>
            <a:lvl2pPr marL="0" indent="0">
              <a:lnSpc>
                <a:spcPts val="2065"/>
              </a:lnSpc>
              <a:spcBef>
                <a:spcPts val="2858"/>
              </a:spcBef>
              <a:spcAft>
                <a:spcPts val="1907"/>
              </a:spcAft>
              <a:buFontTx/>
              <a:buNone/>
              <a:defRPr sz="1728">
                <a:solidFill>
                  <a:schemeClr val="bg1"/>
                </a:solidFill>
              </a:defRPr>
            </a:lvl2pPr>
            <a:lvl3pPr marL="182797" indent="-181537">
              <a:lnSpc>
                <a:spcPts val="2143"/>
              </a:lnSpc>
              <a:spcBef>
                <a:spcPts val="0"/>
              </a:spcBef>
              <a:defRPr sz="1589">
                <a:solidFill>
                  <a:schemeClr val="bg1"/>
                </a:solidFill>
              </a:defRPr>
            </a:lvl3pPr>
            <a:lvl4pPr marL="182797" indent="-181537">
              <a:lnSpc>
                <a:spcPts val="2143"/>
              </a:lnSpc>
              <a:spcBef>
                <a:spcPts val="0"/>
              </a:spcBef>
              <a:defRPr sz="1589">
                <a:solidFill>
                  <a:schemeClr val="bg1"/>
                </a:solidFill>
              </a:defRPr>
            </a:lvl4pPr>
            <a:lvl5pPr marL="182797" indent="-181537">
              <a:lnSpc>
                <a:spcPts val="2143"/>
              </a:lnSpc>
              <a:spcBef>
                <a:spcPts val="0"/>
              </a:spcBef>
              <a:defRPr sz="1589">
                <a:solidFill>
                  <a:schemeClr val="bg1"/>
                </a:solidFill>
              </a:defRPr>
            </a:lvl5pPr>
          </a:lstStyle>
          <a:p>
            <a:pPr lvl="0"/>
            <a:r>
              <a:rPr lang="en-US" dirty="0" smtClean="0"/>
              <a:t>Title</a:t>
            </a:r>
          </a:p>
          <a:p>
            <a:pPr lvl="1"/>
            <a:r>
              <a:rPr lang="en-US" dirty="0" smtClean="0"/>
              <a:t>Second level</a:t>
            </a:r>
          </a:p>
        </p:txBody>
      </p:sp>
      <p:sp>
        <p:nvSpPr>
          <p:cNvPr id="3" name="TextBox 2"/>
          <p:cNvSpPr txBox="1"/>
          <p:nvPr/>
        </p:nvSpPr>
        <p:spPr>
          <a:xfrm>
            <a:off x="-1783299" y="-448276"/>
            <a:ext cx="896425" cy="896552"/>
          </a:xfrm>
          <a:prstGeom prst="rect">
            <a:avLst/>
          </a:prstGeom>
          <a:noFill/>
        </p:spPr>
        <p:txBody>
          <a:bodyPr wrap="none" lIns="145222" tIns="116177" rIns="145222" bIns="116177" rtlCol="0">
            <a:noAutofit/>
          </a:bodyPr>
          <a:lstStyle/>
          <a:p>
            <a:pPr defTabSz="1091246">
              <a:lnSpc>
                <a:spcPct val="90000"/>
              </a:lnSpc>
              <a:spcAft>
                <a:spcPts val="476"/>
              </a:spcAft>
            </a:pPr>
            <a:endParaRPr lang="en-US" sz="1907" dirty="0">
              <a:gradFill>
                <a:gsLst>
                  <a:gs pos="2917">
                    <a:srgbClr val="000000"/>
                  </a:gs>
                  <a:gs pos="30000">
                    <a:srgbClr val="000000"/>
                  </a:gs>
                </a:gsLst>
                <a:lin ang="5400000" scaled="0"/>
              </a:gradFill>
            </a:endParaRPr>
          </a:p>
        </p:txBody>
      </p:sp>
      <p:sp>
        <p:nvSpPr>
          <p:cNvPr id="2" name="TextBox 1"/>
          <p:cNvSpPr txBox="1"/>
          <p:nvPr/>
        </p:nvSpPr>
        <p:spPr>
          <a:xfrm>
            <a:off x="15605765" y="-3195558"/>
            <a:ext cx="896425" cy="896552"/>
          </a:xfrm>
          <a:prstGeom prst="rect">
            <a:avLst/>
          </a:prstGeom>
          <a:noFill/>
        </p:spPr>
        <p:txBody>
          <a:bodyPr wrap="none" lIns="145222" tIns="116177" rIns="145222" bIns="116177" rtlCol="0">
            <a:noAutofit/>
          </a:bodyPr>
          <a:lstStyle/>
          <a:p>
            <a:pPr defTabSz="1091246">
              <a:lnSpc>
                <a:spcPct val="90000"/>
              </a:lnSpc>
              <a:spcAft>
                <a:spcPts val="476"/>
              </a:spcAft>
            </a:pPr>
            <a:endParaRPr lang="en-US" sz="1907" dirty="0">
              <a:gradFill>
                <a:gsLst>
                  <a:gs pos="2917">
                    <a:srgbClr val="000000"/>
                  </a:gs>
                  <a:gs pos="30000">
                    <a:srgbClr val="000000"/>
                  </a:gs>
                </a:gsLst>
                <a:lin ang="5400000" scaled="0"/>
              </a:gradFill>
            </a:endParaRPr>
          </a:p>
        </p:txBody>
      </p:sp>
      <p:pic>
        <p:nvPicPr>
          <p:cNvPr id="10" name="Picture 9"/>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10293234" y="93989"/>
            <a:ext cx="1720967" cy="569743"/>
          </a:xfrm>
          <a:prstGeom prst="rect">
            <a:avLst/>
          </a:prstGeom>
        </p:spPr>
      </p:pic>
    </p:spTree>
    <p:extLst>
      <p:ext uri="{BB962C8B-B14F-4D97-AF65-F5344CB8AC3E}">
        <p14:creationId xmlns:p14="http://schemas.microsoft.com/office/powerpoint/2010/main" val="409317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dt="0"/>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3_Blue Tile Title">
    <p:spTree>
      <p:nvGrpSpPr>
        <p:cNvPr id="1" name=""/>
        <p:cNvGrpSpPr/>
        <p:nvPr/>
      </p:nvGrpSpPr>
      <p:grpSpPr>
        <a:xfrm>
          <a:off x="0" y="0"/>
          <a:ext cx="0" cy="0"/>
          <a:chOff x="0" y="0"/>
          <a:chExt cx="0" cy="0"/>
        </a:xfrm>
      </p:grpSpPr>
      <p:sp>
        <p:nvSpPr>
          <p:cNvPr id="3" name="TextBox 2"/>
          <p:cNvSpPr txBox="1"/>
          <p:nvPr/>
        </p:nvSpPr>
        <p:spPr>
          <a:xfrm>
            <a:off x="-1783299" y="-448276"/>
            <a:ext cx="896425" cy="896552"/>
          </a:xfrm>
          <a:prstGeom prst="rect">
            <a:avLst/>
          </a:prstGeom>
          <a:noFill/>
        </p:spPr>
        <p:txBody>
          <a:bodyPr wrap="none" lIns="145222" tIns="116177" rIns="145222" bIns="116177" rtlCol="0">
            <a:noAutofit/>
          </a:bodyPr>
          <a:lstStyle/>
          <a:p>
            <a:pPr defTabSz="1091246">
              <a:lnSpc>
                <a:spcPct val="90000"/>
              </a:lnSpc>
              <a:spcAft>
                <a:spcPts val="476"/>
              </a:spcAft>
            </a:pPr>
            <a:endParaRPr lang="en-US" sz="1907" dirty="0">
              <a:gradFill>
                <a:gsLst>
                  <a:gs pos="2917">
                    <a:srgbClr val="000000"/>
                  </a:gs>
                  <a:gs pos="30000">
                    <a:srgbClr val="000000"/>
                  </a:gs>
                </a:gsLst>
                <a:lin ang="5400000" scaled="0"/>
              </a:gradFill>
            </a:endParaRPr>
          </a:p>
        </p:txBody>
      </p:sp>
      <p:sp>
        <p:nvSpPr>
          <p:cNvPr id="2" name="TextBox 1"/>
          <p:cNvSpPr txBox="1"/>
          <p:nvPr/>
        </p:nvSpPr>
        <p:spPr>
          <a:xfrm>
            <a:off x="15605765" y="-3195558"/>
            <a:ext cx="896425" cy="896552"/>
          </a:xfrm>
          <a:prstGeom prst="rect">
            <a:avLst/>
          </a:prstGeom>
          <a:noFill/>
        </p:spPr>
        <p:txBody>
          <a:bodyPr wrap="none" lIns="145222" tIns="116177" rIns="145222" bIns="116177" rtlCol="0">
            <a:noAutofit/>
          </a:bodyPr>
          <a:lstStyle/>
          <a:p>
            <a:pPr defTabSz="1091246">
              <a:lnSpc>
                <a:spcPct val="90000"/>
              </a:lnSpc>
              <a:spcAft>
                <a:spcPts val="476"/>
              </a:spcAft>
            </a:pPr>
            <a:endParaRPr lang="en-US" sz="1907" dirty="0">
              <a:gradFill>
                <a:gsLst>
                  <a:gs pos="2917">
                    <a:srgbClr val="000000"/>
                  </a:gs>
                  <a:gs pos="30000">
                    <a:srgbClr val="000000"/>
                  </a:gs>
                </a:gsLst>
                <a:lin ang="5400000" scaled="0"/>
              </a:gradFill>
            </a:endParaRPr>
          </a:p>
        </p:txBody>
      </p:sp>
      <p:pic>
        <p:nvPicPr>
          <p:cNvPr id="7" name="Picture 6" descr="Stocksy_txpdf90e07fcg6000_Medium_152099.jpg"/>
          <p:cNvPicPr>
            <a:picLocks noChangeAspect="1"/>
          </p:cNvPicPr>
          <p:nvPr/>
        </p:nvPicPr>
        <p:blipFill rotWithShape="1">
          <a:blip r:embed="rId2" cstate="screen">
            <a:alphaModFix/>
            <a:extLst>
              <a:ext uri="{28A0092B-C50C-407E-A947-70E740481C1C}">
                <a14:useLocalDpi xmlns:a14="http://schemas.microsoft.com/office/drawing/2010/main" val="0"/>
              </a:ext>
            </a:extLst>
          </a:blip>
          <a:srcRect/>
          <a:stretch/>
        </p:blipFill>
        <p:spPr>
          <a:xfrm>
            <a:off x="16387" y="32765"/>
            <a:ext cx="12191999" cy="6858000"/>
          </a:xfrm>
          <a:prstGeom prst="rect">
            <a:avLst/>
          </a:prstGeom>
        </p:spPr>
      </p:pic>
    </p:spTree>
    <p:extLst>
      <p:ext uri="{BB962C8B-B14F-4D97-AF65-F5344CB8AC3E}">
        <p14:creationId xmlns:p14="http://schemas.microsoft.com/office/powerpoint/2010/main" val="9144787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dt="0"/>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Title">
    <p:bg>
      <p:bgRef idx="1001">
        <a:schemeClr val="bg1"/>
      </p:bgRef>
    </p:bg>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448213" y="6437245"/>
            <a:ext cx="3859607" cy="134483"/>
          </a:xfrm>
          <a:prstGeom prst="rect">
            <a:avLst/>
          </a:prstGeom>
        </p:spPr>
        <p:txBody>
          <a:bodyPr/>
          <a:lstStyle>
            <a:lvl1pPr>
              <a:defRPr>
                <a:solidFill>
                  <a:schemeClr val="tx2"/>
                </a:solidFill>
              </a:defRPr>
            </a:lvl1pPr>
          </a:lstStyle>
          <a:p>
            <a:pPr defTabSz="1091246"/>
            <a:r>
              <a:rPr lang="en-US" smtClean="0">
                <a:solidFill>
                  <a:srgbClr val="505050"/>
                </a:solidFill>
              </a:rPr>
              <a:t>Microsoft Confidential – Internal Use Only </a:t>
            </a:r>
            <a:endParaRPr lang="en-US" dirty="0">
              <a:solidFill>
                <a:srgbClr val="505050"/>
              </a:solidFill>
            </a:endParaRPr>
          </a:p>
        </p:txBody>
      </p:sp>
      <p:sp>
        <p:nvSpPr>
          <p:cNvPr id="6" name="Slide Number Placeholder 5"/>
          <p:cNvSpPr>
            <a:spLocks noGrp="1"/>
          </p:cNvSpPr>
          <p:nvPr>
            <p:ph type="sldNum" sz="quarter" idx="12"/>
          </p:nvPr>
        </p:nvSpPr>
        <p:spPr>
          <a:xfrm>
            <a:off x="11367171" y="6437245"/>
            <a:ext cx="555596" cy="134483"/>
          </a:xfrm>
          <a:prstGeom prst="rect">
            <a:avLst/>
          </a:prstGeom>
        </p:spPr>
        <p:txBody>
          <a:bodyPr/>
          <a:lstStyle>
            <a:lvl1pPr>
              <a:defRPr>
                <a:solidFill>
                  <a:schemeClr val="tx2"/>
                </a:solidFill>
              </a:defRPr>
            </a:lvl1pPr>
          </a:lstStyle>
          <a:p>
            <a:pPr defTabSz="1091246"/>
            <a:fld id="{701EF8F4-3127-4F0B-9FA1-9C31610D72B1}" type="slidenum">
              <a:rPr lang="en-US" smtClean="0">
                <a:solidFill>
                  <a:srgbClr val="505050"/>
                </a:solidFill>
              </a:rPr>
              <a:pPr defTabSz="1091246"/>
              <a:t>‹#›</a:t>
            </a:fld>
            <a:endParaRPr lang="en-US" dirty="0">
              <a:solidFill>
                <a:srgbClr val="505050"/>
              </a:solidFill>
            </a:endParaRPr>
          </a:p>
        </p:txBody>
      </p:sp>
      <p:sp>
        <p:nvSpPr>
          <p:cNvPr id="7" name="Text Placeholder 4"/>
          <p:cNvSpPr>
            <a:spLocks noGrp="1"/>
          </p:cNvSpPr>
          <p:nvPr>
            <p:ph type="body" sz="quarter" idx="13"/>
          </p:nvPr>
        </p:nvSpPr>
        <p:spPr>
          <a:xfrm>
            <a:off x="269244" y="361912"/>
            <a:ext cx="10757097" cy="1004683"/>
          </a:xfrm>
          <a:prstGeom prst="rect">
            <a:avLst/>
          </a:prstGeom>
        </p:spPr>
        <p:txBody>
          <a:bodyPr lIns="146304" tIns="91440" rIns="146304" bIns="91440">
            <a:noAutofit/>
          </a:bodyPr>
          <a:lstStyle>
            <a:lvl1pPr marL="0" indent="0">
              <a:lnSpc>
                <a:spcPct val="90000"/>
              </a:lnSpc>
              <a:spcBef>
                <a:spcPts val="953"/>
              </a:spcBef>
              <a:spcAft>
                <a:spcPts val="1907"/>
              </a:spcAft>
              <a:buFontTx/>
              <a:buNone/>
              <a:defRPr lang="en-US" sz="3840" b="0" i="0" kern="1200" spc="-84" baseline="0" dirty="0" smtClean="0">
                <a:solidFill>
                  <a:schemeClr val="tx2"/>
                </a:solidFill>
                <a:latin typeface="+mj-lt"/>
                <a:ea typeface="+mn-ea"/>
                <a:cs typeface="+mn-cs"/>
              </a:defRPr>
            </a:lvl1pPr>
          </a:lstStyle>
          <a:p>
            <a:pPr marL="0" marR="0" lvl="0" indent="0" algn="l" defTabSz="740713" rtl="0" eaLnBrk="1" fontAlgn="auto" latinLnBrk="0" hangingPunct="1">
              <a:lnSpc>
                <a:spcPct val="90000"/>
              </a:lnSpc>
              <a:spcBef>
                <a:spcPts val="953"/>
              </a:spcBef>
              <a:spcAft>
                <a:spcPts val="1907"/>
              </a:spcAft>
              <a:buClrTx/>
              <a:buSzPct val="90000"/>
              <a:buFontTx/>
              <a:buNone/>
              <a:tabLst/>
            </a:pPr>
            <a:r>
              <a:rPr lang="en-US" dirty="0" smtClean="0"/>
              <a:t>Click to edit Master text styles</a:t>
            </a:r>
          </a:p>
        </p:txBody>
      </p:sp>
    </p:spTree>
    <p:extLst>
      <p:ext uri="{BB962C8B-B14F-4D97-AF65-F5344CB8AC3E}">
        <p14:creationId xmlns:p14="http://schemas.microsoft.com/office/powerpoint/2010/main" val="87764113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dt="0"/>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Title_1">
    <p:bg>
      <p:bgRef idx="1001">
        <a:schemeClr val="bg1"/>
      </p:bgRef>
    </p:bg>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448213" y="6437245"/>
            <a:ext cx="3859607" cy="134483"/>
          </a:xfrm>
          <a:prstGeom prst="rect">
            <a:avLst/>
          </a:prstGeom>
        </p:spPr>
        <p:txBody>
          <a:bodyPr/>
          <a:lstStyle>
            <a:lvl1pPr>
              <a:defRPr>
                <a:solidFill>
                  <a:schemeClr val="tx2"/>
                </a:solidFill>
              </a:defRPr>
            </a:lvl1pPr>
          </a:lstStyle>
          <a:p>
            <a:pPr defTabSz="1091246"/>
            <a:r>
              <a:rPr lang="en-US" smtClean="0">
                <a:solidFill>
                  <a:srgbClr val="505050"/>
                </a:solidFill>
              </a:rPr>
              <a:t>Microsoft Confidential – Internal Use Only </a:t>
            </a:r>
            <a:endParaRPr lang="en-US" dirty="0">
              <a:solidFill>
                <a:srgbClr val="505050"/>
              </a:solidFill>
            </a:endParaRPr>
          </a:p>
        </p:txBody>
      </p:sp>
      <p:sp>
        <p:nvSpPr>
          <p:cNvPr id="4" name="Slide Number Placeholder 3"/>
          <p:cNvSpPr>
            <a:spLocks noGrp="1"/>
          </p:cNvSpPr>
          <p:nvPr>
            <p:ph type="sldNum" sz="quarter" idx="11"/>
          </p:nvPr>
        </p:nvSpPr>
        <p:spPr>
          <a:xfrm>
            <a:off x="11367171" y="6437245"/>
            <a:ext cx="555596" cy="134483"/>
          </a:xfrm>
          <a:prstGeom prst="rect">
            <a:avLst/>
          </a:prstGeom>
        </p:spPr>
        <p:txBody>
          <a:bodyPr/>
          <a:lstStyle>
            <a:lvl1pPr>
              <a:defRPr>
                <a:solidFill>
                  <a:schemeClr val="tx2"/>
                </a:solidFill>
              </a:defRPr>
            </a:lvl1pPr>
          </a:lstStyle>
          <a:p>
            <a:pPr defTabSz="1091246"/>
            <a:fld id="{701EF8F4-3127-4F0B-9FA1-9C31610D72B1}" type="slidenum">
              <a:rPr lang="en-US" smtClean="0">
                <a:solidFill>
                  <a:srgbClr val="505050"/>
                </a:solidFill>
              </a:rPr>
              <a:pPr defTabSz="1091246"/>
              <a:t>‹#›</a:t>
            </a:fld>
            <a:endParaRPr lang="en-US" dirty="0">
              <a:solidFill>
                <a:srgbClr val="505050"/>
              </a:solidFill>
            </a:endParaRPr>
          </a:p>
        </p:txBody>
      </p:sp>
      <p:sp>
        <p:nvSpPr>
          <p:cNvPr id="5" name="Text Placeholder 4"/>
          <p:cNvSpPr>
            <a:spLocks noGrp="1"/>
          </p:cNvSpPr>
          <p:nvPr>
            <p:ph type="body" sz="quarter" idx="12"/>
          </p:nvPr>
        </p:nvSpPr>
        <p:spPr>
          <a:xfrm>
            <a:off x="269244" y="361912"/>
            <a:ext cx="10757097" cy="1004683"/>
          </a:xfrm>
          <a:prstGeom prst="rect">
            <a:avLst/>
          </a:prstGeom>
        </p:spPr>
        <p:txBody>
          <a:bodyPr lIns="146304" tIns="91440" rIns="146304" bIns="91440">
            <a:noAutofit/>
          </a:bodyPr>
          <a:lstStyle>
            <a:lvl1pPr marL="0" indent="0">
              <a:lnSpc>
                <a:spcPct val="90000"/>
              </a:lnSpc>
              <a:spcBef>
                <a:spcPts val="953"/>
              </a:spcBef>
              <a:spcAft>
                <a:spcPts val="1907"/>
              </a:spcAft>
              <a:buFontTx/>
              <a:buNone/>
              <a:defRPr lang="en-US" sz="3840" b="0" i="0" kern="1200" spc="-84" baseline="0" dirty="0" smtClean="0">
                <a:solidFill>
                  <a:schemeClr val="tx2"/>
                </a:solidFill>
                <a:latin typeface="+mj-lt"/>
                <a:ea typeface="+mn-ea"/>
                <a:cs typeface="+mn-cs"/>
              </a:defRPr>
            </a:lvl1pPr>
          </a:lstStyle>
          <a:p>
            <a:pPr marL="0" marR="0" lvl="0" indent="0" algn="l" defTabSz="740713" rtl="0" eaLnBrk="1" fontAlgn="auto" latinLnBrk="0" hangingPunct="1">
              <a:lnSpc>
                <a:spcPct val="90000"/>
              </a:lnSpc>
              <a:spcBef>
                <a:spcPts val="953"/>
              </a:spcBef>
              <a:spcAft>
                <a:spcPts val="1907"/>
              </a:spcAft>
              <a:buClrTx/>
              <a:buSzPct val="90000"/>
              <a:buFontTx/>
              <a:buNone/>
              <a:tabLst/>
            </a:pPr>
            <a:r>
              <a:rPr lang="en-US" dirty="0" smtClean="0"/>
              <a:t>Click to edit Master text styles</a:t>
            </a:r>
          </a:p>
        </p:txBody>
      </p:sp>
    </p:spTree>
    <p:extLst>
      <p:ext uri="{BB962C8B-B14F-4D97-AF65-F5344CB8AC3E}">
        <p14:creationId xmlns:p14="http://schemas.microsoft.com/office/powerpoint/2010/main" val="1938818303"/>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hf hdr="0" dt="0"/>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Title Subtitle">
    <p:bg>
      <p:bgRef idx="1001">
        <a:schemeClr val="bg1"/>
      </p:bgRef>
    </p:bg>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448213" y="6437245"/>
            <a:ext cx="3859607" cy="134483"/>
          </a:xfrm>
          <a:prstGeom prst="rect">
            <a:avLst/>
          </a:prstGeom>
        </p:spPr>
        <p:txBody>
          <a:bodyPr/>
          <a:lstStyle>
            <a:lvl1pPr>
              <a:defRPr>
                <a:solidFill>
                  <a:schemeClr val="tx2"/>
                </a:solidFill>
              </a:defRPr>
            </a:lvl1pPr>
          </a:lstStyle>
          <a:p>
            <a:pPr defTabSz="1091246"/>
            <a:r>
              <a:rPr lang="en-US" smtClean="0">
                <a:solidFill>
                  <a:srgbClr val="505050"/>
                </a:solidFill>
              </a:rPr>
              <a:t>Microsoft Confidential – Internal Use Only </a:t>
            </a:r>
            <a:endParaRPr lang="en-US" dirty="0">
              <a:solidFill>
                <a:srgbClr val="505050"/>
              </a:solidFill>
            </a:endParaRPr>
          </a:p>
        </p:txBody>
      </p:sp>
      <p:sp>
        <p:nvSpPr>
          <p:cNvPr id="4" name="Slide Number Placeholder 3"/>
          <p:cNvSpPr>
            <a:spLocks noGrp="1"/>
          </p:cNvSpPr>
          <p:nvPr>
            <p:ph type="sldNum" sz="quarter" idx="11"/>
          </p:nvPr>
        </p:nvSpPr>
        <p:spPr>
          <a:xfrm>
            <a:off x="11367171" y="6437245"/>
            <a:ext cx="555596" cy="134483"/>
          </a:xfrm>
          <a:prstGeom prst="rect">
            <a:avLst/>
          </a:prstGeom>
        </p:spPr>
        <p:txBody>
          <a:bodyPr/>
          <a:lstStyle>
            <a:lvl1pPr>
              <a:defRPr>
                <a:solidFill>
                  <a:schemeClr val="tx2"/>
                </a:solidFill>
              </a:defRPr>
            </a:lvl1pPr>
          </a:lstStyle>
          <a:p>
            <a:pPr defTabSz="1091246"/>
            <a:fld id="{701EF8F4-3127-4F0B-9FA1-9C31610D72B1}" type="slidenum">
              <a:rPr lang="en-US" smtClean="0">
                <a:solidFill>
                  <a:srgbClr val="505050"/>
                </a:solidFill>
              </a:rPr>
              <a:pPr defTabSz="1091246"/>
              <a:t>‹#›</a:t>
            </a:fld>
            <a:endParaRPr lang="en-US" dirty="0">
              <a:solidFill>
                <a:srgbClr val="505050"/>
              </a:solidFill>
            </a:endParaRPr>
          </a:p>
        </p:txBody>
      </p:sp>
      <p:sp>
        <p:nvSpPr>
          <p:cNvPr id="5" name="Text Placeholder 4"/>
          <p:cNvSpPr>
            <a:spLocks noGrp="1"/>
          </p:cNvSpPr>
          <p:nvPr>
            <p:ph type="body" sz="quarter" idx="12"/>
          </p:nvPr>
        </p:nvSpPr>
        <p:spPr>
          <a:xfrm>
            <a:off x="269244" y="361912"/>
            <a:ext cx="10757097" cy="1004683"/>
          </a:xfrm>
          <a:prstGeom prst="rect">
            <a:avLst/>
          </a:prstGeom>
        </p:spPr>
        <p:txBody>
          <a:bodyPr lIns="146304" tIns="91440" rIns="146304" bIns="91440">
            <a:noAutofit/>
          </a:bodyPr>
          <a:lstStyle>
            <a:lvl1pPr marL="0" indent="0">
              <a:lnSpc>
                <a:spcPct val="90000"/>
              </a:lnSpc>
              <a:spcBef>
                <a:spcPts val="953"/>
              </a:spcBef>
              <a:spcAft>
                <a:spcPts val="1907"/>
              </a:spcAft>
              <a:buFontTx/>
              <a:buNone/>
              <a:defRPr lang="en-US" sz="3840" b="0" i="0" kern="1200" spc="-84" baseline="0" dirty="0" smtClean="0">
                <a:solidFill>
                  <a:schemeClr val="tx2"/>
                </a:solidFill>
                <a:latin typeface="+mj-lt"/>
                <a:ea typeface="+mn-ea"/>
                <a:cs typeface="+mn-cs"/>
              </a:defRPr>
            </a:lvl1pPr>
          </a:lstStyle>
          <a:p>
            <a:pPr marL="0" marR="0" lvl="0" indent="0" algn="l" defTabSz="740713" rtl="0" eaLnBrk="1" fontAlgn="auto" latinLnBrk="0" hangingPunct="1">
              <a:lnSpc>
                <a:spcPct val="90000"/>
              </a:lnSpc>
              <a:spcBef>
                <a:spcPts val="953"/>
              </a:spcBef>
              <a:spcAft>
                <a:spcPts val="1907"/>
              </a:spcAft>
              <a:buClrTx/>
              <a:buSzPct val="90000"/>
              <a:buFontTx/>
              <a:buNone/>
              <a:tabLst/>
            </a:pPr>
            <a:r>
              <a:rPr lang="en-US" dirty="0" smtClean="0"/>
              <a:t>Click to edit Master text styles</a:t>
            </a:r>
          </a:p>
        </p:txBody>
      </p:sp>
      <p:sp>
        <p:nvSpPr>
          <p:cNvPr id="6" name="Text Placeholder 5"/>
          <p:cNvSpPr>
            <a:spLocks noGrp="1"/>
          </p:cNvSpPr>
          <p:nvPr>
            <p:ph type="body" sz="quarter" idx="13"/>
          </p:nvPr>
        </p:nvSpPr>
        <p:spPr>
          <a:xfrm>
            <a:off x="269240" y="1117579"/>
            <a:ext cx="10816237" cy="803161"/>
          </a:xfrm>
          <a:prstGeom prst="rect">
            <a:avLst/>
          </a:prstGeom>
        </p:spPr>
        <p:txBody>
          <a:bodyPr lIns="192024" anchor="t"/>
          <a:lstStyle>
            <a:lvl1pPr marL="0" indent="0">
              <a:buNone/>
              <a:defRPr lang="en-US" sz="2160" kern="1200" smtClean="0">
                <a:solidFill>
                  <a:schemeClr val="accent1"/>
                </a:solidFill>
                <a:latin typeface="+mj-lt"/>
                <a:ea typeface="+mn-ea"/>
                <a:cs typeface="+mn-cs"/>
              </a:defRPr>
            </a:lvl1pPr>
            <a:lvl2pPr marL="0" indent="0">
              <a:buNone/>
              <a:defRPr lang="en-US" sz="2518" kern="1200" smtClean="0">
                <a:solidFill>
                  <a:schemeClr val="bg1"/>
                </a:solidFill>
                <a:latin typeface="+mj-lt"/>
                <a:ea typeface="+mn-ea"/>
                <a:cs typeface="+mn-cs"/>
              </a:defRPr>
            </a:lvl2pPr>
            <a:lvl3pPr marL="0" indent="0">
              <a:buNone/>
              <a:defRPr lang="en-US" sz="2518" kern="1200" smtClean="0">
                <a:solidFill>
                  <a:schemeClr val="bg1"/>
                </a:solidFill>
                <a:latin typeface="+mj-lt"/>
                <a:ea typeface="+mn-ea"/>
                <a:cs typeface="+mn-cs"/>
              </a:defRPr>
            </a:lvl3pPr>
            <a:lvl4pPr marL="0" indent="0">
              <a:buNone/>
              <a:defRPr lang="en-US" sz="2518" kern="1200" smtClean="0">
                <a:solidFill>
                  <a:schemeClr val="bg1"/>
                </a:solidFill>
                <a:latin typeface="+mj-lt"/>
                <a:ea typeface="+mn-ea"/>
                <a:cs typeface="+mn-cs"/>
              </a:defRPr>
            </a:lvl4pPr>
            <a:lvl5pPr marL="0" indent="0">
              <a:buNone/>
              <a:defRPr lang="en-US" sz="2518" kern="1200">
                <a:solidFill>
                  <a:schemeClr val="bg1"/>
                </a:solidFill>
                <a:latin typeface="+mj-lt"/>
                <a:ea typeface="+mn-ea"/>
                <a:cs typeface="+mn-cs"/>
              </a:defRPr>
            </a:lvl5pPr>
          </a:lstStyle>
          <a:p>
            <a:pPr lvl="0"/>
            <a:r>
              <a:rPr lang="en-US" smtClean="0"/>
              <a:t>Click to edit Master text styles</a:t>
            </a:r>
          </a:p>
        </p:txBody>
      </p:sp>
    </p:spTree>
    <p:extLst>
      <p:ext uri="{BB962C8B-B14F-4D97-AF65-F5344CB8AC3E}">
        <p14:creationId xmlns:p14="http://schemas.microsoft.com/office/powerpoint/2010/main" val="33949322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dt="0"/>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Blank">
    <p:bg>
      <p:bgRef idx="1001">
        <a:schemeClr val="bg1"/>
      </p:bgRef>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xfrm>
            <a:off x="448213" y="6437245"/>
            <a:ext cx="3859607" cy="134483"/>
          </a:xfrm>
          <a:prstGeom prst="rect">
            <a:avLst/>
          </a:prstGeom>
        </p:spPr>
        <p:txBody>
          <a:bodyPr/>
          <a:lstStyle>
            <a:lvl1pPr>
              <a:defRPr>
                <a:solidFill>
                  <a:schemeClr val="tx1"/>
                </a:solidFill>
              </a:defRPr>
            </a:lvl1pPr>
          </a:lstStyle>
          <a:p>
            <a:pPr defTabSz="1091246"/>
            <a:r>
              <a:rPr lang="en-US" smtClean="0">
                <a:solidFill>
                  <a:srgbClr val="000000"/>
                </a:solidFill>
              </a:rPr>
              <a:t>Microsoft Confidential – Internal Use Only </a:t>
            </a:r>
            <a:endParaRPr lang="en-US" dirty="0">
              <a:solidFill>
                <a:srgbClr val="000000"/>
              </a:solidFill>
            </a:endParaRPr>
          </a:p>
        </p:txBody>
      </p:sp>
      <p:sp>
        <p:nvSpPr>
          <p:cNvPr id="3" name="Slide Number Placeholder 2"/>
          <p:cNvSpPr>
            <a:spLocks noGrp="1"/>
          </p:cNvSpPr>
          <p:nvPr>
            <p:ph type="sldNum" sz="quarter" idx="11"/>
          </p:nvPr>
        </p:nvSpPr>
        <p:spPr>
          <a:xfrm>
            <a:off x="11367171" y="6437245"/>
            <a:ext cx="555596" cy="134483"/>
          </a:xfrm>
          <a:prstGeom prst="rect">
            <a:avLst/>
          </a:prstGeom>
        </p:spPr>
        <p:txBody>
          <a:bodyPr/>
          <a:lstStyle>
            <a:lvl1pPr>
              <a:defRPr>
                <a:solidFill>
                  <a:schemeClr val="tx1"/>
                </a:solidFill>
              </a:defRPr>
            </a:lvl1pPr>
          </a:lstStyle>
          <a:p>
            <a:pPr defTabSz="1091246"/>
            <a:fld id="{701EF8F4-3127-4F0B-9FA1-9C31610D72B1}" type="slidenum">
              <a:rPr lang="en-US" smtClean="0">
                <a:solidFill>
                  <a:srgbClr val="000000"/>
                </a:solidFill>
              </a:rPr>
              <a:pPr defTabSz="1091246"/>
              <a:t>‹#›</a:t>
            </a:fld>
            <a:endParaRPr lang="en-US" dirty="0">
              <a:solidFill>
                <a:srgbClr val="000000"/>
              </a:solidFill>
            </a:endParaRPr>
          </a:p>
        </p:txBody>
      </p:sp>
    </p:spTree>
    <p:extLst>
      <p:ext uri="{BB962C8B-B14F-4D97-AF65-F5344CB8AC3E}">
        <p14:creationId xmlns:p14="http://schemas.microsoft.com/office/powerpoint/2010/main" val="304866490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p:cSld name="6_50pt Title/30pt Sub/Image BG">
    <p:spTree>
      <p:nvGrpSpPr>
        <p:cNvPr id="1" name=""/>
        <p:cNvGrpSpPr/>
        <p:nvPr/>
      </p:nvGrpSpPr>
      <p:grpSpPr>
        <a:xfrm>
          <a:off x="0" y="0"/>
          <a:ext cx="0" cy="0"/>
          <a:chOff x="0" y="0"/>
          <a:chExt cx="0" cy="0"/>
        </a:xfrm>
      </p:grpSpPr>
      <p:pic>
        <p:nvPicPr>
          <p:cNvPr id="2"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flipH="1">
            <a:off x="0" y="0"/>
            <a:ext cx="12192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940937916"/>
      </p:ext>
    </p:extLst>
  </p:cSld>
  <p:clrMapOvr>
    <a:masterClrMapping/>
  </p:clrMapOvr>
  <p:transition spd="med">
    <p:fade/>
  </p:transition>
  <p:timing>
    <p:tnLst>
      <p:par>
        <p:cTn id="1" dur="indefinite" restart="never" nodeType="tmRoot"/>
      </p:par>
    </p:tnLst>
  </p:timing>
  <p:hf hdr="0" dt="0"/>
</p:sldLayout>
</file>

<file path=ppt/slideLayouts/slideLayout98.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US"/>
          </a:p>
        </p:txBody>
      </p:sp>
      <p:sp>
        <p:nvSpPr>
          <p:cNvPr id="4" name="Footer Placeholder 2"/>
          <p:cNvSpPr>
            <a:spLocks noGrp="1"/>
          </p:cNvSpPr>
          <p:nvPr>
            <p:ph type="ftr" sz="quarter" idx="11"/>
          </p:nvPr>
        </p:nvSpPr>
        <p:spPr>
          <a:xfrm>
            <a:off x="1219200" y="6586972"/>
            <a:ext cx="9753600" cy="219456"/>
          </a:xfrm>
          <a:prstGeom prst="rect">
            <a:avLst/>
          </a:prstGeom>
        </p:spPr>
        <p:txBody>
          <a:bodyPr/>
          <a:lstStyle>
            <a:lvl1pPr>
              <a:defRPr>
                <a:solidFill>
                  <a:srgbClr val="282828"/>
                </a:solidFill>
              </a:defRPr>
            </a:lvl1pPr>
          </a:lstStyle>
          <a:p>
            <a:pPr defTabSz="1091246"/>
            <a:r>
              <a:rPr lang="en-US" smtClean="0"/>
              <a:t>Microsoft Confidential – Internal Use Only </a:t>
            </a:r>
            <a:endParaRPr lang="en-US" dirty="0"/>
          </a:p>
        </p:txBody>
      </p:sp>
      <p:sp>
        <p:nvSpPr>
          <p:cNvPr id="6" name="Slide Number Placeholder 3"/>
          <p:cNvSpPr>
            <a:spLocks noGrp="1"/>
          </p:cNvSpPr>
          <p:nvPr>
            <p:ph type="sldNum" sz="quarter" idx="12"/>
          </p:nvPr>
        </p:nvSpPr>
        <p:spPr>
          <a:xfrm>
            <a:off x="4419" y="6578600"/>
            <a:ext cx="503581" cy="249274"/>
          </a:xfrm>
          <a:prstGeom prst="rect">
            <a:avLst/>
          </a:prstGeom>
        </p:spPr>
        <p:txBody>
          <a:bodyPr/>
          <a:lstStyle>
            <a:lvl1pPr>
              <a:defRPr>
                <a:solidFill>
                  <a:srgbClr val="282828"/>
                </a:solidFill>
              </a:defRPr>
            </a:lvl1pPr>
          </a:lstStyle>
          <a:p>
            <a:pPr defTabSz="1091246"/>
            <a:fld id="{701EF8F4-3127-4F0B-9FA1-9C31610D72B1}" type="slidenum">
              <a:rPr lang="en-US" smtClean="0"/>
              <a:pPr defTabSz="1091246"/>
              <a:t>‹#›</a:t>
            </a:fld>
            <a:endParaRPr lang="en-US" dirty="0"/>
          </a:p>
        </p:txBody>
      </p:sp>
    </p:spTree>
    <p:extLst>
      <p:ext uri="{BB962C8B-B14F-4D97-AF65-F5344CB8AC3E}">
        <p14:creationId xmlns:p14="http://schemas.microsoft.com/office/powerpoint/2010/main" val="67097122"/>
      </p:ext>
    </p:extLst>
  </p:cSld>
  <p:clrMapOvr>
    <a:masterClrMapping/>
  </p:clrMapOvr>
  <p:transition>
    <p:fade/>
  </p:transition>
  <p:timing>
    <p:tnLst>
      <p:par>
        <p:cTn id="1" dur="indefinite" restart="never" nodeType="tmRoot"/>
      </p:par>
    </p:tn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pc="-90" baseline="0"/>
            </a:lvl1pPr>
          </a:lstStyle>
          <a:p>
            <a:r>
              <a:rPr lang="en-US" smtClean="0"/>
              <a:t>Click to edit Master title style</a:t>
            </a:r>
            <a:endParaRPr lang="en-US" dirty="0"/>
          </a:p>
        </p:txBody>
      </p:sp>
      <p:sp>
        <p:nvSpPr>
          <p:cNvPr id="3" name="Content Placeholder 2"/>
          <p:cNvSpPr>
            <a:spLocks noGrp="1"/>
          </p:cNvSpPr>
          <p:nvPr>
            <p:ph sz="half" idx="1"/>
          </p:nvPr>
        </p:nvSpPr>
        <p:spPr>
          <a:xfrm>
            <a:off x="611364" y="1449403"/>
            <a:ext cx="5398905" cy="1764586"/>
          </a:xfrm>
          <a:prstGeom prst="rect">
            <a:avLst/>
          </a:prstGeom>
        </p:spPr>
        <p:txBody>
          <a:bodyPr/>
          <a:lstStyle>
            <a:lvl1pPr marL="205656" indent="-205656">
              <a:lnSpc>
                <a:spcPct val="90000"/>
              </a:lnSpc>
              <a:defRPr sz="2520">
                <a:latin typeface="Segoe UI" pitchFamily="34" charset="0"/>
              </a:defRPr>
            </a:lvl1pPr>
            <a:lvl2pPr marL="411301" indent="-205656">
              <a:lnSpc>
                <a:spcPct val="90000"/>
              </a:lnSpc>
              <a:defRPr sz="2160"/>
            </a:lvl2pPr>
            <a:lvl3pPr marL="616968" indent="-205656">
              <a:lnSpc>
                <a:spcPct val="90000"/>
              </a:lnSpc>
              <a:defRPr sz="1800"/>
            </a:lvl3pPr>
            <a:lvl4pPr marL="822617" indent="-205656">
              <a:lnSpc>
                <a:spcPct val="90000"/>
              </a:lnSpc>
              <a:defRPr sz="1710"/>
            </a:lvl4pPr>
            <a:lvl5pPr marL="982572" indent="-159950">
              <a:lnSpc>
                <a:spcPct val="90000"/>
              </a:lnSpc>
              <a:defRPr sz="1710"/>
            </a:lvl5pPr>
            <a:lvl6pPr>
              <a:defRPr sz="1710"/>
            </a:lvl6pPr>
            <a:lvl7pPr>
              <a:defRPr sz="1710"/>
            </a:lvl7pPr>
            <a:lvl8pPr>
              <a:defRPr sz="1710"/>
            </a:lvl8pPr>
            <a:lvl9pPr>
              <a:defRPr sz="171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5022" y="1449403"/>
            <a:ext cx="5400493" cy="1764586"/>
          </a:xfrm>
          <a:prstGeom prst="rect">
            <a:avLst/>
          </a:prstGeom>
        </p:spPr>
        <p:txBody>
          <a:bodyPr/>
          <a:lstStyle>
            <a:lvl1pPr marL="205656" indent="-205656">
              <a:lnSpc>
                <a:spcPct val="90000"/>
              </a:lnSpc>
              <a:defRPr sz="2520">
                <a:latin typeface="Segoe UI" pitchFamily="34" charset="0"/>
              </a:defRPr>
            </a:lvl1pPr>
            <a:lvl2pPr marL="411301" indent="-205656">
              <a:lnSpc>
                <a:spcPct val="90000"/>
              </a:lnSpc>
              <a:defRPr sz="2160"/>
            </a:lvl2pPr>
            <a:lvl3pPr marL="616968" indent="-205656">
              <a:lnSpc>
                <a:spcPct val="90000"/>
              </a:lnSpc>
              <a:defRPr sz="1800"/>
            </a:lvl3pPr>
            <a:lvl4pPr marL="822617" indent="-205656">
              <a:lnSpc>
                <a:spcPct val="90000"/>
              </a:lnSpc>
              <a:defRPr sz="1710"/>
            </a:lvl4pPr>
            <a:lvl5pPr marL="982572" indent="-159950">
              <a:lnSpc>
                <a:spcPct val="90000"/>
              </a:lnSpc>
              <a:defRPr sz="1710"/>
            </a:lvl5pPr>
            <a:lvl6pPr>
              <a:defRPr sz="1710"/>
            </a:lvl6pPr>
            <a:lvl7pPr>
              <a:defRPr sz="1710"/>
            </a:lvl7pPr>
            <a:lvl8pPr>
              <a:defRPr sz="1710"/>
            </a:lvl8pPr>
            <a:lvl9pPr>
              <a:defRPr sz="171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Box 4"/>
          <p:cNvSpPr txBox="1"/>
          <p:nvPr userDrawn="1"/>
        </p:nvSpPr>
        <p:spPr>
          <a:xfrm>
            <a:off x="530363" y="6612524"/>
            <a:ext cx="2972575" cy="152349"/>
          </a:xfrm>
          <a:prstGeom prst="rect">
            <a:avLst/>
          </a:prstGeom>
          <a:noFill/>
        </p:spPr>
        <p:txBody>
          <a:bodyPr wrap="square" lIns="0" tIns="0" rIns="0" bIns="0" rtlCol="0">
            <a:spAutoFit/>
          </a:bodyPr>
          <a:lstStyle/>
          <a:p>
            <a:pPr defTabSz="1096952"/>
            <a:r>
              <a:rPr lang="en-US" sz="990" dirty="0">
                <a:gradFill>
                  <a:gsLst>
                    <a:gs pos="0">
                      <a:srgbClr val="000000">
                        <a:lumMod val="75000"/>
                        <a:lumOff val="25000"/>
                      </a:srgbClr>
                    </a:gs>
                    <a:gs pos="80000">
                      <a:srgbClr val="000000">
                        <a:lumMod val="65000"/>
                        <a:lumOff val="35000"/>
                      </a:srgbClr>
                    </a:gs>
                  </a:gsLst>
                  <a:lin ang="16200000" scaled="0"/>
                </a:gradFill>
              </a:rPr>
              <a:t>Microsoft Confidential</a:t>
            </a:r>
          </a:p>
        </p:txBody>
      </p:sp>
      <p:sp>
        <p:nvSpPr>
          <p:cNvPr id="6" name="TextBox 5"/>
          <p:cNvSpPr txBox="1"/>
          <p:nvPr userDrawn="1"/>
        </p:nvSpPr>
        <p:spPr>
          <a:xfrm>
            <a:off x="10134065" y="6612523"/>
            <a:ext cx="1600617" cy="152349"/>
          </a:xfrm>
          <a:prstGeom prst="rect">
            <a:avLst/>
          </a:prstGeom>
          <a:noFill/>
        </p:spPr>
        <p:txBody>
          <a:bodyPr wrap="square" lIns="0" tIns="0" rIns="0" bIns="0" rtlCol="0">
            <a:spAutoFit/>
          </a:bodyPr>
          <a:lstStyle/>
          <a:p>
            <a:pPr algn="r" defTabSz="1096952"/>
            <a:fld id="{88072CDF-EA16-4E93-95D3-B5C4268B4D07}" type="slidenum">
              <a:rPr lang="en-US" sz="990">
                <a:gradFill>
                  <a:gsLst>
                    <a:gs pos="0">
                      <a:srgbClr val="000000">
                        <a:lumMod val="75000"/>
                        <a:lumOff val="25000"/>
                      </a:srgbClr>
                    </a:gs>
                    <a:gs pos="80000">
                      <a:srgbClr val="000000">
                        <a:lumMod val="65000"/>
                        <a:lumOff val="35000"/>
                      </a:srgbClr>
                    </a:gs>
                  </a:gsLst>
                  <a:lin ang="16200000" scaled="0"/>
                </a:gradFill>
              </a:rPr>
              <a:pPr algn="r" defTabSz="1096952"/>
              <a:t>‹#›</a:t>
            </a:fld>
            <a:endParaRPr lang="en-US" sz="990" dirty="0">
              <a:gradFill>
                <a:gsLst>
                  <a:gs pos="0">
                    <a:srgbClr val="000000">
                      <a:lumMod val="75000"/>
                      <a:lumOff val="25000"/>
                    </a:srgbClr>
                  </a:gs>
                  <a:gs pos="80000">
                    <a:srgbClr val="000000">
                      <a:lumMod val="65000"/>
                      <a:lumOff val="35000"/>
                    </a:srgbClr>
                  </a:gs>
                </a:gsLst>
                <a:lin ang="16200000" scaled="0"/>
              </a:gradFill>
            </a:endParaRPr>
          </a:p>
        </p:txBody>
      </p:sp>
    </p:spTree>
    <p:extLst>
      <p:ext uri="{BB962C8B-B14F-4D97-AF65-F5344CB8AC3E}">
        <p14:creationId xmlns:p14="http://schemas.microsoft.com/office/powerpoint/2010/main" val="172283770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6" Type="http://schemas.openxmlformats.org/officeDocument/2006/relationships/image" Target="../media/image1.png"/><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heme" Target="../theme/theme2.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slideLayout" Target="../slideLayouts/slideLayout47.xml"/><Relationship Id="rId26" Type="http://schemas.openxmlformats.org/officeDocument/2006/relationships/slideLayout" Target="../slideLayouts/slideLayout55.xml"/><Relationship Id="rId3" Type="http://schemas.openxmlformats.org/officeDocument/2006/relationships/slideLayout" Target="../slideLayouts/slideLayout32.xml"/><Relationship Id="rId21" Type="http://schemas.openxmlformats.org/officeDocument/2006/relationships/slideLayout" Target="../slideLayouts/slideLayout50.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slideLayout" Target="../slideLayouts/slideLayout46.xml"/><Relationship Id="rId25" Type="http://schemas.openxmlformats.org/officeDocument/2006/relationships/slideLayout" Target="../slideLayouts/slideLayout54.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20" Type="http://schemas.openxmlformats.org/officeDocument/2006/relationships/slideLayout" Target="../slideLayouts/slideLayout49.xml"/><Relationship Id="rId29" Type="http://schemas.openxmlformats.org/officeDocument/2006/relationships/slideLayout" Target="../slideLayouts/slideLayout58.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24" Type="http://schemas.openxmlformats.org/officeDocument/2006/relationships/slideLayout" Target="../slideLayouts/slideLayout53.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23" Type="http://schemas.openxmlformats.org/officeDocument/2006/relationships/slideLayout" Target="../slideLayouts/slideLayout52.xml"/><Relationship Id="rId28" Type="http://schemas.openxmlformats.org/officeDocument/2006/relationships/slideLayout" Target="../slideLayouts/slideLayout57.xml"/><Relationship Id="rId10" Type="http://schemas.openxmlformats.org/officeDocument/2006/relationships/slideLayout" Target="../slideLayouts/slideLayout39.xml"/><Relationship Id="rId19" Type="http://schemas.openxmlformats.org/officeDocument/2006/relationships/slideLayout" Target="../slideLayouts/slideLayout48.xml"/><Relationship Id="rId31" Type="http://schemas.openxmlformats.org/officeDocument/2006/relationships/theme" Target="../theme/theme3.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 Id="rId22" Type="http://schemas.openxmlformats.org/officeDocument/2006/relationships/slideLayout" Target="../slideLayouts/slideLayout51.xml"/><Relationship Id="rId27" Type="http://schemas.openxmlformats.org/officeDocument/2006/relationships/slideLayout" Target="../slideLayouts/slideLayout56.xml"/><Relationship Id="rId30" Type="http://schemas.openxmlformats.org/officeDocument/2006/relationships/slideLayout" Target="../slideLayouts/slideLayout5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7.xml"/><Relationship Id="rId13" Type="http://schemas.openxmlformats.org/officeDocument/2006/relationships/slideLayout" Target="../slideLayouts/slideLayout72.xml"/><Relationship Id="rId18" Type="http://schemas.openxmlformats.org/officeDocument/2006/relationships/slideLayout" Target="../slideLayouts/slideLayout77.xml"/><Relationship Id="rId26" Type="http://schemas.openxmlformats.org/officeDocument/2006/relationships/slideLayout" Target="../slideLayouts/slideLayout85.xml"/><Relationship Id="rId3" Type="http://schemas.openxmlformats.org/officeDocument/2006/relationships/slideLayout" Target="../slideLayouts/slideLayout62.xml"/><Relationship Id="rId21" Type="http://schemas.openxmlformats.org/officeDocument/2006/relationships/slideLayout" Target="../slideLayouts/slideLayout80.xml"/><Relationship Id="rId7" Type="http://schemas.openxmlformats.org/officeDocument/2006/relationships/slideLayout" Target="../slideLayouts/slideLayout66.xml"/><Relationship Id="rId12" Type="http://schemas.openxmlformats.org/officeDocument/2006/relationships/slideLayout" Target="../slideLayouts/slideLayout71.xml"/><Relationship Id="rId17" Type="http://schemas.openxmlformats.org/officeDocument/2006/relationships/slideLayout" Target="../slideLayouts/slideLayout76.xml"/><Relationship Id="rId25" Type="http://schemas.openxmlformats.org/officeDocument/2006/relationships/slideLayout" Target="../slideLayouts/slideLayout84.xml"/><Relationship Id="rId2" Type="http://schemas.openxmlformats.org/officeDocument/2006/relationships/slideLayout" Target="../slideLayouts/slideLayout61.xml"/><Relationship Id="rId16" Type="http://schemas.openxmlformats.org/officeDocument/2006/relationships/slideLayout" Target="../slideLayouts/slideLayout75.xml"/><Relationship Id="rId20" Type="http://schemas.openxmlformats.org/officeDocument/2006/relationships/slideLayout" Target="../slideLayouts/slideLayout79.xml"/><Relationship Id="rId29" Type="http://schemas.openxmlformats.org/officeDocument/2006/relationships/slideLayout" Target="../slideLayouts/slideLayout88.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24" Type="http://schemas.openxmlformats.org/officeDocument/2006/relationships/slideLayout" Target="../slideLayouts/slideLayout83.xml"/><Relationship Id="rId5" Type="http://schemas.openxmlformats.org/officeDocument/2006/relationships/slideLayout" Target="../slideLayouts/slideLayout64.xml"/><Relationship Id="rId15" Type="http://schemas.openxmlformats.org/officeDocument/2006/relationships/slideLayout" Target="../slideLayouts/slideLayout74.xml"/><Relationship Id="rId23" Type="http://schemas.openxmlformats.org/officeDocument/2006/relationships/slideLayout" Target="../slideLayouts/slideLayout82.xml"/><Relationship Id="rId28" Type="http://schemas.openxmlformats.org/officeDocument/2006/relationships/slideLayout" Target="../slideLayouts/slideLayout87.xml"/><Relationship Id="rId10" Type="http://schemas.openxmlformats.org/officeDocument/2006/relationships/slideLayout" Target="../slideLayouts/slideLayout69.xml"/><Relationship Id="rId19" Type="http://schemas.openxmlformats.org/officeDocument/2006/relationships/slideLayout" Target="../slideLayouts/slideLayout78.xml"/><Relationship Id="rId31" Type="http://schemas.openxmlformats.org/officeDocument/2006/relationships/theme" Target="../theme/theme4.xml"/><Relationship Id="rId4" Type="http://schemas.openxmlformats.org/officeDocument/2006/relationships/slideLayout" Target="../slideLayouts/slideLayout63.xml"/><Relationship Id="rId9" Type="http://schemas.openxmlformats.org/officeDocument/2006/relationships/slideLayout" Target="../slideLayouts/slideLayout68.xml"/><Relationship Id="rId14" Type="http://schemas.openxmlformats.org/officeDocument/2006/relationships/slideLayout" Target="../slideLayouts/slideLayout73.xml"/><Relationship Id="rId22" Type="http://schemas.openxmlformats.org/officeDocument/2006/relationships/slideLayout" Target="../slideLayouts/slideLayout81.xml"/><Relationship Id="rId27" Type="http://schemas.openxmlformats.org/officeDocument/2006/relationships/slideLayout" Target="../slideLayouts/slideLayout86.xml"/><Relationship Id="rId30" Type="http://schemas.openxmlformats.org/officeDocument/2006/relationships/slideLayout" Target="../slideLayouts/slideLayout89.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97.xml"/><Relationship Id="rId13" Type="http://schemas.openxmlformats.org/officeDocument/2006/relationships/slideLayout" Target="../slideLayouts/slideLayout102.xml"/><Relationship Id="rId18" Type="http://schemas.openxmlformats.org/officeDocument/2006/relationships/slideLayout" Target="../slideLayouts/slideLayout107.xml"/><Relationship Id="rId26" Type="http://schemas.openxmlformats.org/officeDocument/2006/relationships/slideLayout" Target="../slideLayouts/slideLayout115.xml"/><Relationship Id="rId3" Type="http://schemas.openxmlformats.org/officeDocument/2006/relationships/slideLayout" Target="../slideLayouts/slideLayout92.xml"/><Relationship Id="rId21" Type="http://schemas.openxmlformats.org/officeDocument/2006/relationships/slideLayout" Target="../slideLayouts/slideLayout110.xml"/><Relationship Id="rId7" Type="http://schemas.openxmlformats.org/officeDocument/2006/relationships/slideLayout" Target="../slideLayouts/slideLayout96.xml"/><Relationship Id="rId12" Type="http://schemas.openxmlformats.org/officeDocument/2006/relationships/slideLayout" Target="../slideLayouts/slideLayout101.xml"/><Relationship Id="rId17" Type="http://schemas.openxmlformats.org/officeDocument/2006/relationships/slideLayout" Target="../slideLayouts/slideLayout106.xml"/><Relationship Id="rId25" Type="http://schemas.openxmlformats.org/officeDocument/2006/relationships/slideLayout" Target="../slideLayouts/slideLayout114.xml"/><Relationship Id="rId2" Type="http://schemas.openxmlformats.org/officeDocument/2006/relationships/slideLayout" Target="../slideLayouts/slideLayout91.xml"/><Relationship Id="rId16" Type="http://schemas.openxmlformats.org/officeDocument/2006/relationships/slideLayout" Target="../slideLayouts/slideLayout105.xml"/><Relationship Id="rId20" Type="http://schemas.openxmlformats.org/officeDocument/2006/relationships/slideLayout" Target="../slideLayouts/slideLayout109.xml"/><Relationship Id="rId29" Type="http://schemas.openxmlformats.org/officeDocument/2006/relationships/slideLayout" Target="../slideLayouts/slideLayout118.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24" Type="http://schemas.openxmlformats.org/officeDocument/2006/relationships/slideLayout" Target="../slideLayouts/slideLayout113.xml"/><Relationship Id="rId5" Type="http://schemas.openxmlformats.org/officeDocument/2006/relationships/slideLayout" Target="../slideLayouts/slideLayout94.xml"/><Relationship Id="rId15" Type="http://schemas.openxmlformats.org/officeDocument/2006/relationships/slideLayout" Target="../slideLayouts/slideLayout104.xml"/><Relationship Id="rId23" Type="http://schemas.openxmlformats.org/officeDocument/2006/relationships/slideLayout" Target="../slideLayouts/slideLayout112.xml"/><Relationship Id="rId28" Type="http://schemas.openxmlformats.org/officeDocument/2006/relationships/slideLayout" Target="../slideLayouts/slideLayout117.xml"/><Relationship Id="rId10" Type="http://schemas.openxmlformats.org/officeDocument/2006/relationships/slideLayout" Target="../slideLayouts/slideLayout99.xml"/><Relationship Id="rId19" Type="http://schemas.openxmlformats.org/officeDocument/2006/relationships/slideLayout" Target="../slideLayouts/slideLayout108.xml"/><Relationship Id="rId4" Type="http://schemas.openxmlformats.org/officeDocument/2006/relationships/slideLayout" Target="../slideLayouts/slideLayout93.xml"/><Relationship Id="rId9" Type="http://schemas.openxmlformats.org/officeDocument/2006/relationships/slideLayout" Target="../slideLayouts/slideLayout98.xml"/><Relationship Id="rId14" Type="http://schemas.openxmlformats.org/officeDocument/2006/relationships/slideLayout" Target="../slideLayouts/slideLayout103.xml"/><Relationship Id="rId22" Type="http://schemas.openxmlformats.org/officeDocument/2006/relationships/slideLayout" Target="../slideLayouts/slideLayout111.xml"/><Relationship Id="rId27" Type="http://schemas.openxmlformats.org/officeDocument/2006/relationships/slideLayout" Target="../slideLayouts/slideLayout116.xml"/><Relationship Id="rId30"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26.xml"/><Relationship Id="rId13" Type="http://schemas.openxmlformats.org/officeDocument/2006/relationships/slideLayout" Target="../slideLayouts/slideLayout131.xml"/><Relationship Id="rId18" Type="http://schemas.openxmlformats.org/officeDocument/2006/relationships/oleObject" Target="../embeddings/oleObject1.bin"/><Relationship Id="rId3" Type="http://schemas.openxmlformats.org/officeDocument/2006/relationships/slideLayout" Target="../slideLayouts/slideLayout121.xml"/><Relationship Id="rId7" Type="http://schemas.openxmlformats.org/officeDocument/2006/relationships/slideLayout" Target="../slideLayouts/slideLayout125.xml"/><Relationship Id="rId12" Type="http://schemas.openxmlformats.org/officeDocument/2006/relationships/slideLayout" Target="../slideLayouts/slideLayout130.xml"/><Relationship Id="rId17" Type="http://schemas.openxmlformats.org/officeDocument/2006/relationships/tags" Target="../tags/tag5.xml"/><Relationship Id="rId2" Type="http://schemas.openxmlformats.org/officeDocument/2006/relationships/slideLayout" Target="../slideLayouts/slideLayout120.xml"/><Relationship Id="rId16" Type="http://schemas.openxmlformats.org/officeDocument/2006/relationships/vmlDrawing" Target="../drawings/vmlDrawing1.vml"/><Relationship Id="rId1" Type="http://schemas.openxmlformats.org/officeDocument/2006/relationships/slideLayout" Target="../slideLayouts/slideLayout119.xml"/><Relationship Id="rId6" Type="http://schemas.openxmlformats.org/officeDocument/2006/relationships/slideLayout" Target="../slideLayouts/slideLayout124.xml"/><Relationship Id="rId11" Type="http://schemas.openxmlformats.org/officeDocument/2006/relationships/slideLayout" Target="../slideLayouts/slideLayout129.xml"/><Relationship Id="rId5" Type="http://schemas.openxmlformats.org/officeDocument/2006/relationships/slideLayout" Target="../slideLayouts/slideLayout123.xml"/><Relationship Id="rId15" Type="http://schemas.openxmlformats.org/officeDocument/2006/relationships/theme" Target="../theme/theme6.xml"/><Relationship Id="rId10" Type="http://schemas.openxmlformats.org/officeDocument/2006/relationships/slideLayout" Target="../slideLayouts/slideLayout128.xml"/><Relationship Id="rId19" Type="http://schemas.openxmlformats.org/officeDocument/2006/relationships/image" Target="../media/image20.emf"/><Relationship Id="rId4" Type="http://schemas.openxmlformats.org/officeDocument/2006/relationships/slideLayout" Target="../slideLayouts/slideLayout122.xml"/><Relationship Id="rId9" Type="http://schemas.openxmlformats.org/officeDocument/2006/relationships/slideLayout" Target="../slideLayouts/slideLayout127.xml"/><Relationship Id="rId14" Type="http://schemas.openxmlformats.org/officeDocument/2006/relationships/slideLayout" Target="../slideLayouts/slideLayout132.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40.xml"/><Relationship Id="rId13" Type="http://schemas.openxmlformats.org/officeDocument/2006/relationships/slideLayout" Target="../slideLayouts/slideLayout145.xml"/><Relationship Id="rId18" Type="http://schemas.openxmlformats.org/officeDocument/2006/relationships/image" Target="../media/image20.emf"/><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slideLayout" Target="../slideLayouts/slideLayout144.xml"/><Relationship Id="rId17" Type="http://schemas.openxmlformats.org/officeDocument/2006/relationships/oleObject" Target="../embeddings/oleObject12.bin"/><Relationship Id="rId2" Type="http://schemas.openxmlformats.org/officeDocument/2006/relationships/slideLayout" Target="../slideLayouts/slideLayout134.xml"/><Relationship Id="rId16" Type="http://schemas.openxmlformats.org/officeDocument/2006/relationships/tags" Target="../tags/tag2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5" Type="http://schemas.openxmlformats.org/officeDocument/2006/relationships/vmlDrawing" Target="../drawings/vmlDrawing12.v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 Id="rId1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53.xml"/><Relationship Id="rId13" Type="http://schemas.openxmlformats.org/officeDocument/2006/relationships/slideLayout" Target="../slideLayouts/slideLayout158.xml"/><Relationship Id="rId18" Type="http://schemas.openxmlformats.org/officeDocument/2006/relationships/oleObject" Target="../embeddings/oleObject23.bin"/><Relationship Id="rId3" Type="http://schemas.openxmlformats.org/officeDocument/2006/relationships/slideLayout" Target="../slideLayouts/slideLayout148.xml"/><Relationship Id="rId7" Type="http://schemas.openxmlformats.org/officeDocument/2006/relationships/slideLayout" Target="../slideLayouts/slideLayout152.xml"/><Relationship Id="rId12" Type="http://schemas.openxmlformats.org/officeDocument/2006/relationships/slideLayout" Target="../slideLayouts/slideLayout157.xml"/><Relationship Id="rId17" Type="http://schemas.openxmlformats.org/officeDocument/2006/relationships/tags" Target="../tags/tag43.xml"/><Relationship Id="rId2" Type="http://schemas.openxmlformats.org/officeDocument/2006/relationships/slideLayout" Target="../slideLayouts/slideLayout147.xml"/><Relationship Id="rId16" Type="http://schemas.openxmlformats.org/officeDocument/2006/relationships/vmlDrawing" Target="../drawings/vmlDrawing23.vml"/><Relationship Id="rId1" Type="http://schemas.openxmlformats.org/officeDocument/2006/relationships/slideLayout" Target="../slideLayouts/slideLayout146.xml"/><Relationship Id="rId6" Type="http://schemas.openxmlformats.org/officeDocument/2006/relationships/slideLayout" Target="../slideLayouts/slideLayout151.xml"/><Relationship Id="rId11" Type="http://schemas.openxmlformats.org/officeDocument/2006/relationships/slideLayout" Target="../slideLayouts/slideLayout156.xml"/><Relationship Id="rId5" Type="http://schemas.openxmlformats.org/officeDocument/2006/relationships/slideLayout" Target="../slideLayouts/slideLayout150.xml"/><Relationship Id="rId15" Type="http://schemas.openxmlformats.org/officeDocument/2006/relationships/theme" Target="../theme/theme8.xml"/><Relationship Id="rId10" Type="http://schemas.openxmlformats.org/officeDocument/2006/relationships/slideLayout" Target="../slideLayouts/slideLayout155.xml"/><Relationship Id="rId19" Type="http://schemas.openxmlformats.org/officeDocument/2006/relationships/image" Target="../media/image20.emf"/><Relationship Id="rId4" Type="http://schemas.openxmlformats.org/officeDocument/2006/relationships/slideLayout" Target="../slideLayouts/slideLayout149.xml"/><Relationship Id="rId9" Type="http://schemas.openxmlformats.org/officeDocument/2006/relationships/slideLayout" Target="../slideLayouts/slideLayout154.xml"/><Relationship Id="rId14" Type="http://schemas.openxmlformats.org/officeDocument/2006/relationships/slideLayout" Target="../slideLayouts/slideLayout159.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67.xml"/><Relationship Id="rId13" Type="http://schemas.openxmlformats.org/officeDocument/2006/relationships/slideLayout" Target="../slideLayouts/slideLayout172.xml"/><Relationship Id="rId18" Type="http://schemas.openxmlformats.org/officeDocument/2006/relationships/slideLayout" Target="../slideLayouts/slideLayout177.xml"/><Relationship Id="rId26" Type="http://schemas.openxmlformats.org/officeDocument/2006/relationships/theme" Target="../theme/theme9.xml"/><Relationship Id="rId3" Type="http://schemas.openxmlformats.org/officeDocument/2006/relationships/slideLayout" Target="../slideLayouts/slideLayout162.xml"/><Relationship Id="rId21" Type="http://schemas.openxmlformats.org/officeDocument/2006/relationships/slideLayout" Target="../slideLayouts/slideLayout180.xml"/><Relationship Id="rId7" Type="http://schemas.openxmlformats.org/officeDocument/2006/relationships/slideLayout" Target="../slideLayouts/slideLayout166.xml"/><Relationship Id="rId12" Type="http://schemas.openxmlformats.org/officeDocument/2006/relationships/slideLayout" Target="../slideLayouts/slideLayout171.xml"/><Relationship Id="rId17" Type="http://schemas.openxmlformats.org/officeDocument/2006/relationships/slideLayout" Target="../slideLayouts/slideLayout176.xml"/><Relationship Id="rId25" Type="http://schemas.openxmlformats.org/officeDocument/2006/relationships/slideLayout" Target="../slideLayouts/slideLayout184.xml"/><Relationship Id="rId2" Type="http://schemas.openxmlformats.org/officeDocument/2006/relationships/slideLayout" Target="../slideLayouts/slideLayout161.xml"/><Relationship Id="rId16" Type="http://schemas.openxmlformats.org/officeDocument/2006/relationships/slideLayout" Target="../slideLayouts/slideLayout175.xml"/><Relationship Id="rId20" Type="http://schemas.openxmlformats.org/officeDocument/2006/relationships/slideLayout" Target="../slideLayouts/slideLayout179.xml"/><Relationship Id="rId1" Type="http://schemas.openxmlformats.org/officeDocument/2006/relationships/slideLayout" Target="../slideLayouts/slideLayout160.xml"/><Relationship Id="rId6" Type="http://schemas.openxmlformats.org/officeDocument/2006/relationships/slideLayout" Target="../slideLayouts/slideLayout165.xml"/><Relationship Id="rId11" Type="http://schemas.openxmlformats.org/officeDocument/2006/relationships/slideLayout" Target="../slideLayouts/slideLayout170.xml"/><Relationship Id="rId24" Type="http://schemas.openxmlformats.org/officeDocument/2006/relationships/slideLayout" Target="../slideLayouts/slideLayout183.xml"/><Relationship Id="rId5" Type="http://schemas.openxmlformats.org/officeDocument/2006/relationships/slideLayout" Target="../slideLayouts/slideLayout164.xml"/><Relationship Id="rId15" Type="http://schemas.openxmlformats.org/officeDocument/2006/relationships/slideLayout" Target="../slideLayouts/slideLayout174.xml"/><Relationship Id="rId23" Type="http://schemas.openxmlformats.org/officeDocument/2006/relationships/slideLayout" Target="../slideLayouts/slideLayout182.xml"/><Relationship Id="rId10" Type="http://schemas.openxmlformats.org/officeDocument/2006/relationships/slideLayout" Target="../slideLayouts/slideLayout169.xml"/><Relationship Id="rId19" Type="http://schemas.openxmlformats.org/officeDocument/2006/relationships/slideLayout" Target="../slideLayouts/slideLayout178.xml"/><Relationship Id="rId4" Type="http://schemas.openxmlformats.org/officeDocument/2006/relationships/slideLayout" Target="../slideLayouts/slideLayout163.xml"/><Relationship Id="rId9" Type="http://schemas.openxmlformats.org/officeDocument/2006/relationships/slideLayout" Target="../slideLayouts/slideLayout168.xml"/><Relationship Id="rId14" Type="http://schemas.openxmlformats.org/officeDocument/2006/relationships/slideLayout" Target="../slideLayouts/slideLayout173.xml"/><Relationship Id="rId22" Type="http://schemas.openxmlformats.org/officeDocument/2006/relationships/slideLayout" Target="../slideLayouts/slideLayout18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228632"/>
            <a:ext cx="11582400" cy="863569"/>
          </a:xfrm>
          <a:prstGeom prst="rect">
            <a:avLst/>
          </a:prstGeom>
        </p:spPr>
        <p:txBody>
          <a:bodyPr vert="horz" lIns="90941" tIns="45466" rIns="90941" bIns="45466" rtlCol="0" anchor="t" anchorCtr="0">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304800" y="1193800"/>
            <a:ext cx="11582400" cy="5344160"/>
          </a:xfrm>
          <a:prstGeom prst="rect">
            <a:avLst/>
          </a:prstGeom>
        </p:spPr>
        <p:txBody>
          <a:bodyPr vert="horz" lIns="90941" tIns="45466" rIns="90941" bIns="45466" rtlCol="0">
            <a:normAutofit/>
          </a:bodyPr>
          <a:lstStyle/>
          <a:p>
            <a:pPr lvl="0"/>
            <a:r>
              <a:rPr lang="en-US" dirty="0" smtClean="0"/>
              <a:t>Click to edit Master text styles</a:t>
            </a:r>
          </a:p>
          <a:p>
            <a:pPr lvl="1"/>
            <a:r>
              <a:rPr lang="en-US" dirty="0" smtClean="0"/>
              <a:t>Second level</a:t>
            </a:r>
          </a:p>
        </p:txBody>
      </p:sp>
      <p:sp>
        <p:nvSpPr>
          <p:cNvPr id="7" name="TextBox 6"/>
          <p:cNvSpPr txBox="1"/>
          <p:nvPr userDrawn="1"/>
        </p:nvSpPr>
        <p:spPr>
          <a:xfrm>
            <a:off x="11671167" y="6508286"/>
            <a:ext cx="365855" cy="184666"/>
          </a:xfrm>
          <a:prstGeom prst="rect">
            <a:avLst/>
          </a:prstGeom>
          <a:noFill/>
        </p:spPr>
        <p:txBody>
          <a:bodyPr wrap="square" lIns="0" tIns="0" rIns="0" bIns="0" rtlCol="0">
            <a:spAutoFit/>
          </a:bodyPr>
          <a:lstStyle/>
          <a:p>
            <a:pPr defTabSz="1219120">
              <a:tabLst>
                <a:tab pos="306910" algn="l"/>
              </a:tabLst>
            </a:pPr>
            <a:fld id="{2015F7A6-E3E7-448A-96A9-0A291B5DECAB}" type="slidenum">
              <a:rPr lang="en-US" sz="1200">
                <a:solidFill>
                  <a:srgbClr val="5F5F5F"/>
                </a:solidFill>
                <a:latin typeface="Segoe UI Light" panose="020B0502040204020203" pitchFamily="34" charset="0"/>
                <a:cs typeface="Segoe UI Light" panose="020B0502040204020203" pitchFamily="34" charset="0"/>
              </a:rPr>
              <a:pPr defTabSz="1219120">
                <a:tabLst>
                  <a:tab pos="306910" algn="l"/>
                </a:tabLst>
              </a:pPr>
              <a:t>‹#›</a:t>
            </a:fld>
            <a:endParaRPr lang="en-US" sz="1200" dirty="0">
              <a:solidFill>
                <a:srgbClr val="5F5F5F"/>
              </a:solidFill>
              <a:latin typeface="Segoe UI Light" panose="020B0502040204020203" pitchFamily="34" charset="0"/>
              <a:cs typeface="Segoe UI Light" panose="020B0502040204020203" pitchFamily="34" charset="0"/>
            </a:endParaRPr>
          </a:p>
        </p:txBody>
      </p:sp>
      <p:cxnSp>
        <p:nvCxnSpPr>
          <p:cNvPr id="8" name="Straight Connector 7"/>
          <p:cNvCxnSpPr/>
          <p:nvPr userDrawn="1"/>
        </p:nvCxnSpPr>
        <p:spPr>
          <a:xfrm rot="5400000">
            <a:off x="11345579" y="6577533"/>
            <a:ext cx="228600" cy="0"/>
          </a:xfrm>
          <a:prstGeom prst="line">
            <a:avLst/>
          </a:prstGeom>
          <a:noFill/>
          <a:ln w="9525" cap="flat" cmpd="sng" algn="ctr">
            <a:solidFill>
              <a:srgbClr val="5F5F5F">
                <a:lumMod val="60000"/>
                <a:lumOff val="40000"/>
              </a:srgbClr>
            </a:solidFill>
            <a:prstDash val="solid"/>
          </a:ln>
          <a:effectLst/>
        </p:spPr>
      </p:cxnSp>
    </p:spTree>
    <p:extLst>
      <p:ext uri="{BB962C8B-B14F-4D97-AF65-F5344CB8AC3E}">
        <p14:creationId xmlns:p14="http://schemas.microsoft.com/office/powerpoint/2010/main" val="23971539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962" r:id="rId15"/>
  </p:sldLayoutIdLst>
  <p:transition spd="slow">
    <p:push/>
  </p:transition>
  <p:timing>
    <p:tnLst>
      <p:par>
        <p:cTn id="1" dur="indefinite" restart="never" nodeType="tmRoot"/>
      </p:par>
    </p:tnLst>
  </p:timing>
  <p:txStyles>
    <p:titleStyle>
      <a:lvl1pPr algn="l" defTabSz="1212466" rtl="0" eaLnBrk="1" latinLnBrk="0" hangingPunct="1">
        <a:spcBef>
          <a:spcPct val="0"/>
        </a:spcBef>
        <a:buNone/>
        <a:defRPr lang="en-US" sz="5333" b="0" kern="1200" cap="none" spc="-133" baseline="0" dirty="0">
          <a:solidFill>
            <a:schemeClr val="accent1"/>
          </a:solidFill>
          <a:latin typeface="Segoe UI Light" pitchFamily="34" charset="0"/>
          <a:ea typeface="Segoe UI" pitchFamily="34" charset="0"/>
          <a:cs typeface="Segoe UI" pitchFamily="34" charset="0"/>
        </a:defRPr>
      </a:lvl1pPr>
    </p:titleStyle>
    <p:bodyStyle>
      <a:lvl1pPr marL="454059" indent="-454059" algn="l" defTabSz="1212466" rtl="0" eaLnBrk="1" latinLnBrk="0" hangingPunct="1">
        <a:spcBef>
          <a:spcPct val="20000"/>
        </a:spcBef>
        <a:buSzPct val="75000"/>
        <a:buFontTx/>
        <a:buBlip>
          <a:blip r:embed="rId17"/>
        </a:buBlip>
        <a:defRPr sz="3200" kern="1200" spc="-93" baseline="0">
          <a:solidFill>
            <a:schemeClr val="tx1">
              <a:lumMod val="75000"/>
              <a:lumOff val="25000"/>
            </a:schemeClr>
          </a:solidFill>
          <a:latin typeface="Segoe UI" pitchFamily="34" charset="0"/>
          <a:ea typeface="Segoe UI" pitchFamily="34" charset="0"/>
          <a:cs typeface="Segoe UI" pitchFamily="34" charset="0"/>
        </a:defRPr>
      </a:lvl1pPr>
      <a:lvl2pPr marL="916569" indent="-310450" algn="l" defTabSz="1212466" rtl="0" eaLnBrk="1" latinLnBrk="0" hangingPunct="1">
        <a:spcBef>
          <a:spcPts val="1067"/>
        </a:spcBef>
        <a:buSzPct val="75000"/>
        <a:buFontTx/>
        <a:buBlip>
          <a:blip r:embed="rId17"/>
        </a:buBlip>
        <a:defRPr sz="2400" kern="1200" spc="0" baseline="0">
          <a:solidFill>
            <a:schemeClr val="tx1">
              <a:lumMod val="50000"/>
              <a:lumOff val="50000"/>
            </a:schemeClr>
          </a:solidFill>
          <a:latin typeface="Segoe UI" pitchFamily="34" charset="0"/>
          <a:ea typeface="Segoe UI" pitchFamily="34" charset="0"/>
          <a:cs typeface="Segoe UI" pitchFamily="34" charset="0"/>
        </a:defRPr>
      </a:lvl2pPr>
      <a:lvl3pPr marL="1514230" indent="-302006" algn="l" defTabSz="1212466" rtl="0" eaLnBrk="1" latinLnBrk="0" hangingPunct="1">
        <a:spcBef>
          <a:spcPct val="20000"/>
        </a:spcBef>
        <a:buFont typeface="Arial" pitchFamily="34" charset="0"/>
        <a:buChar char="•"/>
        <a:defRPr sz="3200" kern="1200">
          <a:solidFill>
            <a:schemeClr val="tx1">
              <a:lumMod val="75000"/>
              <a:lumOff val="25000"/>
            </a:schemeClr>
          </a:solidFill>
          <a:latin typeface="Segoe UI" pitchFamily="34" charset="0"/>
          <a:ea typeface="Segoe UI" pitchFamily="34" charset="0"/>
          <a:cs typeface="Segoe UI" pitchFamily="34" charset="0"/>
        </a:defRPr>
      </a:lvl3pPr>
      <a:lvl4pPr marL="2121810" indent="-303114" algn="l" defTabSz="1212466" rtl="0" eaLnBrk="1" latinLnBrk="0" hangingPunct="1">
        <a:spcBef>
          <a:spcPct val="20000"/>
        </a:spcBef>
        <a:buFont typeface="Arial" pitchFamily="34" charset="0"/>
        <a:buChar char="–"/>
        <a:defRPr sz="3200" kern="1200">
          <a:solidFill>
            <a:schemeClr val="tx1">
              <a:lumMod val="75000"/>
              <a:lumOff val="25000"/>
            </a:schemeClr>
          </a:solidFill>
          <a:latin typeface="Segoe UI" pitchFamily="34" charset="0"/>
          <a:ea typeface="Segoe UI" pitchFamily="34" charset="0"/>
          <a:cs typeface="Segoe UI" pitchFamily="34" charset="0"/>
        </a:defRPr>
      </a:lvl4pPr>
      <a:lvl5pPr marL="2728037" indent="-303114" algn="l" defTabSz="1212466" rtl="0" eaLnBrk="1" latinLnBrk="0" hangingPunct="1">
        <a:spcBef>
          <a:spcPct val="20000"/>
        </a:spcBef>
        <a:buFont typeface="Arial" pitchFamily="34" charset="0"/>
        <a:buChar char="»"/>
        <a:defRPr sz="3200" kern="1200">
          <a:solidFill>
            <a:schemeClr val="tx1">
              <a:lumMod val="75000"/>
              <a:lumOff val="25000"/>
            </a:schemeClr>
          </a:solidFill>
          <a:latin typeface="Segoe UI" pitchFamily="34" charset="0"/>
          <a:ea typeface="Segoe UI" pitchFamily="34" charset="0"/>
          <a:cs typeface="Segoe UI" pitchFamily="34" charset="0"/>
        </a:defRPr>
      </a:lvl5pPr>
      <a:lvl6pPr marL="3334265" indent="-303114" algn="l" defTabSz="1212466"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40499" indent="-303114" algn="l" defTabSz="1212466"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46726" indent="-303114" algn="l" defTabSz="1212466"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52950" indent="-303114" algn="l" defTabSz="1212466"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2466" rtl="0" eaLnBrk="1" latinLnBrk="0" hangingPunct="1">
        <a:defRPr sz="2400" kern="1200">
          <a:solidFill>
            <a:schemeClr val="tx1"/>
          </a:solidFill>
          <a:latin typeface="+mn-lt"/>
          <a:ea typeface="+mn-ea"/>
          <a:cs typeface="+mn-cs"/>
        </a:defRPr>
      </a:lvl1pPr>
      <a:lvl2pPr marL="606242" algn="l" defTabSz="1212466" rtl="0" eaLnBrk="1" latinLnBrk="0" hangingPunct="1">
        <a:defRPr sz="2400" kern="1200">
          <a:solidFill>
            <a:schemeClr val="tx1"/>
          </a:solidFill>
          <a:latin typeface="+mn-lt"/>
          <a:ea typeface="+mn-ea"/>
          <a:cs typeface="+mn-cs"/>
        </a:defRPr>
      </a:lvl2pPr>
      <a:lvl3pPr marL="1212466" algn="l" defTabSz="1212466" rtl="0" eaLnBrk="1" latinLnBrk="0" hangingPunct="1">
        <a:defRPr sz="2400" kern="1200">
          <a:solidFill>
            <a:schemeClr val="tx1"/>
          </a:solidFill>
          <a:latin typeface="+mn-lt"/>
          <a:ea typeface="+mn-ea"/>
          <a:cs typeface="+mn-cs"/>
        </a:defRPr>
      </a:lvl3pPr>
      <a:lvl4pPr marL="1818691" algn="l" defTabSz="1212466" rtl="0" eaLnBrk="1" latinLnBrk="0" hangingPunct="1">
        <a:defRPr sz="2400" kern="1200">
          <a:solidFill>
            <a:schemeClr val="tx1"/>
          </a:solidFill>
          <a:latin typeface="+mn-lt"/>
          <a:ea typeface="+mn-ea"/>
          <a:cs typeface="+mn-cs"/>
        </a:defRPr>
      </a:lvl4pPr>
      <a:lvl5pPr marL="2424921" algn="l" defTabSz="1212466" rtl="0" eaLnBrk="1" latinLnBrk="0" hangingPunct="1">
        <a:defRPr sz="2400" kern="1200">
          <a:solidFill>
            <a:schemeClr val="tx1"/>
          </a:solidFill>
          <a:latin typeface="+mn-lt"/>
          <a:ea typeface="+mn-ea"/>
          <a:cs typeface="+mn-cs"/>
        </a:defRPr>
      </a:lvl5pPr>
      <a:lvl6pPr marL="3031152" algn="l" defTabSz="1212466" rtl="0" eaLnBrk="1" latinLnBrk="0" hangingPunct="1">
        <a:defRPr sz="2400" kern="1200">
          <a:solidFill>
            <a:schemeClr val="tx1"/>
          </a:solidFill>
          <a:latin typeface="+mn-lt"/>
          <a:ea typeface="+mn-ea"/>
          <a:cs typeface="+mn-cs"/>
        </a:defRPr>
      </a:lvl6pPr>
      <a:lvl7pPr marL="3637386" algn="l" defTabSz="1212466" rtl="0" eaLnBrk="1" latinLnBrk="0" hangingPunct="1">
        <a:defRPr sz="2400" kern="1200">
          <a:solidFill>
            <a:schemeClr val="tx1"/>
          </a:solidFill>
          <a:latin typeface="+mn-lt"/>
          <a:ea typeface="+mn-ea"/>
          <a:cs typeface="+mn-cs"/>
        </a:defRPr>
      </a:lvl7pPr>
      <a:lvl8pPr marL="4243610" algn="l" defTabSz="1212466" rtl="0" eaLnBrk="1" latinLnBrk="0" hangingPunct="1">
        <a:defRPr sz="2400" kern="1200">
          <a:solidFill>
            <a:schemeClr val="tx1"/>
          </a:solidFill>
          <a:latin typeface="+mn-lt"/>
          <a:ea typeface="+mn-ea"/>
          <a:cs typeface="+mn-cs"/>
        </a:defRPr>
      </a:lvl8pPr>
      <a:lvl9pPr marL="4849848" algn="l" defTabSz="1212466"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228632"/>
            <a:ext cx="11582400" cy="863569"/>
          </a:xfrm>
          <a:prstGeom prst="rect">
            <a:avLst/>
          </a:prstGeom>
        </p:spPr>
        <p:txBody>
          <a:bodyPr vert="horz" lIns="90941" tIns="45466" rIns="90941" bIns="45466" rtlCol="0" anchor="t" anchorCtr="0">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304800" y="1193800"/>
            <a:ext cx="11582400" cy="5344160"/>
          </a:xfrm>
          <a:prstGeom prst="rect">
            <a:avLst/>
          </a:prstGeom>
        </p:spPr>
        <p:txBody>
          <a:bodyPr vert="horz" lIns="90941" tIns="45466" rIns="90941" bIns="45466" rtlCol="0">
            <a:normAutofit/>
          </a:bodyPr>
          <a:lstStyle/>
          <a:p>
            <a:pPr lvl="0"/>
            <a:r>
              <a:rPr lang="en-US" dirty="0" smtClean="0"/>
              <a:t>Click to edit Master text styles</a:t>
            </a:r>
          </a:p>
          <a:p>
            <a:pPr lvl="1"/>
            <a:r>
              <a:rPr lang="en-US" dirty="0" smtClean="0"/>
              <a:t>Second level</a:t>
            </a:r>
          </a:p>
        </p:txBody>
      </p:sp>
      <p:sp>
        <p:nvSpPr>
          <p:cNvPr id="7" name="TextBox 6"/>
          <p:cNvSpPr txBox="1"/>
          <p:nvPr userDrawn="1"/>
        </p:nvSpPr>
        <p:spPr>
          <a:xfrm>
            <a:off x="11671167" y="6508286"/>
            <a:ext cx="365855" cy="184666"/>
          </a:xfrm>
          <a:prstGeom prst="rect">
            <a:avLst/>
          </a:prstGeom>
          <a:noFill/>
        </p:spPr>
        <p:txBody>
          <a:bodyPr wrap="square" lIns="0" tIns="0" rIns="0" bIns="0" rtlCol="0">
            <a:spAutoFit/>
          </a:bodyPr>
          <a:lstStyle/>
          <a:p>
            <a:pPr defTabSz="1219120">
              <a:tabLst>
                <a:tab pos="306910" algn="l"/>
              </a:tabLst>
            </a:pPr>
            <a:fld id="{2015F7A6-E3E7-448A-96A9-0A291B5DECAB}" type="slidenum">
              <a:rPr lang="en-US" sz="1200">
                <a:solidFill>
                  <a:srgbClr val="5F5F5F"/>
                </a:solidFill>
                <a:latin typeface="Segoe UI Light" panose="020B0502040204020203" pitchFamily="34" charset="0"/>
                <a:cs typeface="Segoe UI Light" panose="020B0502040204020203" pitchFamily="34" charset="0"/>
              </a:rPr>
              <a:pPr defTabSz="1219120">
                <a:tabLst>
                  <a:tab pos="306910" algn="l"/>
                </a:tabLst>
              </a:pPr>
              <a:t>‹#›</a:t>
            </a:fld>
            <a:endParaRPr lang="en-US" sz="1200" dirty="0">
              <a:solidFill>
                <a:srgbClr val="5F5F5F"/>
              </a:solidFill>
              <a:latin typeface="Segoe UI Light" panose="020B0502040204020203" pitchFamily="34" charset="0"/>
              <a:cs typeface="Segoe UI Light" panose="020B0502040204020203" pitchFamily="34" charset="0"/>
            </a:endParaRPr>
          </a:p>
        </p:txBody>
      </p:sp>
      <p:cxnSp>
        <p:nvCxnSpPr>
          <p:cNvPr id="8" name="Straight Connector 7"/>
          <p:cNvCxnSpPr/>
          <p:nvPr userDrawn="1"/>
        </p:nvCxnSpPr>
        <p:spPr>
          <a:xfrm rot="5400000">
            <a:off x="11345579" y="6577533"/>
            <a:ext cx="228600" cy="0"/>
          </a:xfrm>
          <a:prstGeom prst="line">
            <a:avLst/>
          </a:prstGeom>
          <a:noFill/>
          <a:ln w="9525" cap="flat" cmpd="sng" algn="ctr">
            <a:solidFill>
              <a:srgbClr val="5F5F5F">
                <a:lumMod val="60000"/>
                <a:lumOff val="40000"/>
              </a:srgbClr>
            </a:solidFill>
            <a:prstDash val="solid"/>
          </a:ln>
          <a:effectLst/>
        </p:spPr>
      </p:cxnSp>
    </p:spTree>
    <p:extLst>
      <p:ext uri="{BB962C8B-B14F-4D97-AF65-F5344CB8AC3E}">
        <p14:creationId xmlns:p14="http://schemas.microsoft.com/office/powerpoint/2010/main" val="1856268817"/>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 id="2147483733" r:id="rId13"/>
    <p:sldLayoutId id="2147483734" r:id="rId14"/>
  </p:sldLayoutIdLst>
  <p:transition spd="slow">
    <p:push/>
  </p:transition>
  <p:timing>
    <p:tnLst>
      <p:par>
        <p:cTn id="1" dur="indefinite" restart="never" nodeType="tmRoot"/>
      </p:par>
    </p:tnLst>
  </p:timing>
  <p:txStyles>
    <p:titleStyle>
      <a:lvl1pPr algn="l" defTabSz="1212466" rtl="0" eaLnBrk="1" latinLnBrk="0" hangingPunct="1">
        <a:spcBef>
          <a:spcPct val="0"/>
        </a:spcBef>
        <a:buNone/>
        <a:defRPr lang="en-US" sz="5333" b="0" kern="1200" cap="none" spc="-133" baseline="0" dirty="0">
          <a:solidFill>
            <a:schemeClr val="accent1"/>
          </a:solidFill>
          <a:latin typeface="Segoe UI Light" pitchFamily="34" charset="0"/>
          <a:ea typeface="Segoe UI" pitchFamily="34" charset="0"/>
          <a:cs typeface="Segoe UI" pitchFamily="34" charset="0"/>
        </a:defRPr>
      </a:lvl1pPr>
    </p:titleStyle>
    <p:bodyStyle>
      <a:lvl1pPr marL="454059" indent="-454059" algn="l" defTabSz="1212466" rtl="0" eaLnBrk="1" latinLnBrk="0" hangingPunct="1">
        <a:spcBef>
          <a:spcPct val="20000"/>
        </a:spcBef>
        <a:buSzPct val="75000"/>
        <a:buFontTx/>
        <a:buBlip>
          <a:blip r:embed="rId16"/>
        </a:buBlip>
        <a:defRPr sz="3200" kern="1200" spc="-93" baseline="0">
          <a:solidFill>
            <a:schemeClr val="tx1">
              <a:lumMod val="75000"/>
              <a:lumOff val="25000"/>
            </a:schemeClr>
          </a:solidFill>
          <a:latin typeface="Segoe UI" pitchFamily="34" charset="0"/>
          <a:ea typeface="Segoe UI" pitchFamily="34" charset="0"/>
          <a:cs typeface="Segoe UI" pitchFamily="34" charset="0"/>
        </a:defRPr>
      </a:lvl1pPr>
      <a:lvl2pPr marL="916569" indent="-310450" algn="l" defTabSz="1212466" rtl="0" eaLnBrk="1" latinLnBrk="0" hangingPunct="1">
        <a:spcBef>
          <a:spcPts val="1067"/>
        </a:spcBef>
        <a:buSzPct val="75000"/>
        <a:buFontTx/>
        <a:buBlip>
          <a:blip r:embed="rId16"/>
        </a:buBlip>
        <a:defRPr sz="2400" kern="1200" spc="0" baseline="0">
          <a:solidFill>
            <a:schemeClr val="tx1">
              <a:lumMod val="50000"/>
              <a:lumOff val="50000"/>
            </a:schemeClr>
          </a:solidFill>
          <a:latin typeface="Segoe UI" pitchFamily="34" charset="0"/>
          <a:ea typeface="Segoe UI" pitchFamily="34" charset="0"/>
          <a:cs typeface="Segoe UI" pitchFamily="34" charset="0"/>
        </a:defRPr>
      </a:lvl2pPr>
      <a:lvl3pPr marL="1514230" indent="-302006" algn="l" defTabSz="1212466" rtl="0" eaLnBrk="1" latinLnBrk="0" hangingPunct="1">
        <a:spcBef>
          <a:spcPct val="20000"/>
        </a:spcBef>
        <a:buFont typeface="Arial" pitchFamily="34" charset="0"/>
        <a:buChar char="•"/>
        <a:defRPr sz="3200" kern="1200">
          <a:solidFill>
            <a:schemeClr val="tx1">
              <a:lumMod val="75000"/>
              <a:lumOff val="25000"/>
            </a:schemeClr>
          </a:solidFill>
          <a:latin typeface="Segoe UI" pitchFamily="34" charset="0"/>
          <a:ea typeface="Segoe UI" pitchFamily="34" charset="0"/>
          <a:cs typeface="Segoe UI" pitchFamily="34" charset="0"/>
        </a:defRPr>
      </a:lvl3pPr>
      <a:lvl4pPr marL="2121810" indent="-303114" algn="l" defTabSz="1212466" rtl="0" eaLnBrk="1" latinLnBrk="0" hangingPunct="1">
        <a:spcBef>
          <a:spcPct val="20000"/>
        </a:spcBef>
        <a:buFont typeface="Arial" pitchFamily="34" charset="0"/>
        <a:buChar char="–"/>
        <a:defRPr sz="3200" kern="1200">
          <a:solidFill>
            <a:schemeClr val="tx1">
              <a:lumMod val="75000"/>
              <a:lumOff val="25000"/>
            </a:schemeClr>
          </a:solidFill>
          <a:latin typeface="Segoe UI" pitchFamily="34" charset="0"/>
          <a:ea typeface="Segoe UI" pitchFamily="34" charset="0"/>
          <a:cs typeface="Segoe UI" pitchFamily="34" charset="0"/>
        </a:defRPr>
      </a:lvl4pPr>
      <a:lvl5pPr marL="2728037" indent="-303114" algn="l" defTabSz="1212466" rtl="0" eaLnBrk="1" latinLnBrk="0" hangingPunct="1">
        <a:spcBef>
          <a:spcPct val="20000"/>
        </a:spcBef>
        <a:buFont typeface="Arial" pitchFamily="34" charset="0"/>
        <a:buChar char="»"/>
        <a:defRPr sz="3200" kern="1200">
          <a:solidFill>
            <a:schemeClr val="tx1">
              <a:lumMod val="75000"/>
              <a:lumOff val="25000"/>
            </a:schemeClr>
          </a:solidFill>
          <a:latin typeface="Segoe UI" pitchFamily="34" charset="0"/>
          <a:ea typeface="Segoe UI" pitchFamily="34" charset="0"/>
          <a:cs typeface="Segoe UI" pitchFamily="34" charset="0"/>
        </a:defRPr>
      </a:lvl5pPr>
      <a:lvl6pPr marL="3334265" indent="-303114" algn="l" defTabSz="1212466"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40499" indent="-303114" algn="l" defTabSz="1212466"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46726" indent="-303114" algn="l" defTabSz="1212466"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52950" indent="-303114" algn="l" defTabSz="1212466"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2466" rtl="0" eaLnBrk="1" latinLnBrk="0" hangingPunct="1">
        <a:defRPr sz="2400" kern="1200">
          <a:solidFill>
            <a:schemeClr val="tx1"/>
          </a:solidFill>
          <a:latin typeface="+mn-lt"/>
          <a:ea typeface="+mn-ea"/>
          <a:cs typeface="+mn-cs"/>
        </a:defRPr>
      </a:lvl1pPr>
      <a:lvl2pPr marL="606242" algn="l" defTabSz="1212466" rtl="0" eaLnBrk="1" latinLnBrk="0" hangingPunct="1">
        <a:defRPr sz="2400" kern="1200">
          <a:solidFill>
            <a:schemeClr val="tx1"/>
          </a:solidFill>
          <a:latin typeface="+mn-lt"/>
          <a:ea typeface="+mn-ea"/>
          <a:cs typeface="+mn-cs"/>
        </a:defRPr>
      </a:lvl2pPr>
      <a:lvl3pPr marL="1212466" algn="l" defTabSz="1212466" rtl="0" eaLnBrk="1" latinLnBrk="0" hangingPunct="1">
        <a:defRPr sz="2400" kern="1200">
          <a:solidFill>
            <a:schemeClr val="tx1"/>
          </a:solidFill>
          <a:latin typeface="+mn-lt"/>
          <a:ea typeface="+mn-ea"/>
          <a:cs typeface="+mn-cs"/>
        </a:defRPr>
      </a:lvl3pPr>
      <a:lvl4pPr marL="1818691" algn="l" defTabSz="1212466" rtl="0" eaLnBrk="1" latinLnBrk="0" hangingPunct="1">
        <a:defRPr sz="2400" kern="1200">
          <a:solidFill>
            <a:schemeClr val="tx1"/>
          </a:solidFill>
          <a:latin typeface="+mn-lt"/>
          <a:ea typeface="+mn-ea"/>
          <a:cs typeface="+mn-cs"/>
        </a:defRPr>
      </a:lvl4pPr>
      <a:lvl5pPr marL="2424921" algn="l" defTabSz="1212466" rtl="0" eaLnBrk="1" latinLnBrk="0" hangingPunct="1">
        <a:defRPr sz="2400" kern="1200">
          <a:solidFill>
            <a:schemeClr val="tx1"/>
          </a:solidFill>
          <a:latin typeface="+mn-lt"/>
          <a:ea typeface="+mn-ea"/>
          <a:cs typeface="+mn-cs"/>
        </a:defRPr>
      </a:lvl5pPr>
      <a:lvl6pPr marL="3031152" algn="l" defTabSz="1212466" rtl="0" eaLnBrk="1" latinLnBrk="0" hangingPunct="1">
        <a:defRPr sz="2400" kern="1200">
          <a:solidFill>
            <a:schemeClr val="tx1"/>
          </a:solidFill>
          <a:latin typeface="+mn-lt"/>
          <a:ea typeface="+mn-ea"/>
          <a:cs typeface="+mn-cs"/>
        </a:defRPr>
      </a:lvl6pPr>
      <a:lvl7pPr marL="3637386" algn="l" defTabSz="1212466" rtl="0" eaLnBrk="1" latinLnBrk="0" hangingPunct="1">
        <a:defRPr sz="2400" kern="1200">
          <a:solidFill>
            <a:schemeClr val="tx1"/>
          </a:solidFill>
          <a:latin typeface="+mn-lt"/>
          <a:ea typeface="+mn-ea"/>
          <a:cs typeface="+mn-cs"/>
        </a:defRPr>
      </a:lvl7pPr>
      <a:lvl8pPr marL="4243610" algn="l" defTabSz="1212466" rtl="0" eaLnBrk="1" latinLnBrk="0" hangingPunct="1">
        <a:defRPr sz="2400" kern="1200">
          <a:solidFill>
            <a:schemeClr val="tx1"/>
          </a:solidFill>
          <a:latin typeface="+mn-lt"/>
          <a:ea typeface="+mn-ea"/>
          <a:cs typeface="+mn-cs"/>
        </a:defRPr>
      </a:lvl8pPr>
      <a:lvl9pPr marL="4849848" algn="l" defTabSz="1212466"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8928" y="291104"/>
            <a:ext cx="11655840" cy="89966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69241" y="1189178"/>
            <a:ext cx="11653520" cy="2249847"/>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2"/>
          <p:cNvSpPr>
            <a:spLocks noGrp="1"/>
          </p:cNvSpPr>
          <p:nvPr>
            <p:ph type="ftr" sz="quarter" idx="3"/>
          </p:nvPr>
        </p:nvSpPr>
        <p:spPr>
          <a:xfrm>
            <a:off x="269239" y="6558796"/>
            <a:ext cx="3859607" cy="134483"/>
          </a:xfrm>
          <a:prstGeom prst="rect">
            <a:avLst/>
          </a:prstGeom>
        </p:spPr>
        <p:txBody>
          <a:bodyPr vert="horz" lIns="0" tIns="0" rIns="91440" bIns="0" rtlCol="0" anchor="ctr"/>
          <a:lstStyle>
            <a:lvl1pPr marL="0" algn="l" defTabSz="914437" rtl="0" eaLnBrk="1" latinLnBrk="0" hangingPunct="1">
              <a:defRPr lang="en-US" sz="883" kern="1200">
                <a:gradFill>
                  <a:gsLst>
                    <a:gs pos="2239">
                      <a:schemeClr val="tx1"/>
                    </a:gs>
                    <a:gs pos="11940">
                      <a:schemeClr val="tx1"/>
                    </a:gs>
                  </a:gsLst>
                  <a:lin ang="5400000" scaled="0"/>
                </a:gradFill>
                <a:latin typeface="+mn-lt"/>
                <a:ea typeface="+mn-ea"/>
                <a:cs typeface="+mn-cs"/>
              </a:defRPr>
            </a:lvl1pPr>
          </a:lstStyle>
          <a:p>
            <a:endParaRPr dirty="0">
              <a:gradFill>
                <a:gsLst>
                  <a:gs pos="2239">
                    <a:srgbClr val="505050"/>
                  </a:gs>
                  <a:gs pos="11940">
                    <a:srgbClr val="505050"/>
                  </a:gs>
                </a:gsLst>
                <a:lin ang="5400000" scaled="0"/>
              </a:gradFill>
            </a:endParaRPr>
          </a:p>
        </p:txBody>
      </p:sp>
      <p:sp>
        <p:nvSpPr>
          <p:cNvPr id="6" name="Slide Number Placeholder 4"/>
          <p:cNvSpPr>
            <a:spLocks noGrp="1"/>
          </p:cNvSpPr>
          <p:nvPr>
            <p:ph type="sldNum" sz="quarter" idx="4"/>
          </p:nvPr>
        </p:nvSpPr>
        <p:spPr>
          <a:xfrm>
            <a:off x="11367167" y="6558796"/>
            <a:ext cx="555596" cy="134483"/>
          </a:xfrm>
          <a:prstGeom prst="rect">
            <a:avLst/>
          </a:prstGeom>
        </p:spPr>
        <p:txBody>
          <a:bodyPr vert="horz" lIns="91440" tIns="0" rIns="0" bIns="0" rtlCol="0" anchor="ctr"/>
          <a:lstStyle>
            <a:lvl1pPr algn="r">
              <a:defRPr lang="en-US" sz="883" b="0" kern="1200" smtClean="0">
                <a:gradFill>
                  <a:gsLst>
                    <a:gs pos="2239">
                      <a:schemeClr val="tx1"/>
                    </a:gs>
                    <a:gs pos="11940">
                      <a:schemeClr val="tx1"/>
                    </a:gs>
                  </a:gsLst>
                  <a:lin ang="5400000" scaled="0"/>
                </a:gradFill>
                <a:latin typeface="+mn-lt"/>
                <a:ea typeface="+mn-ea"/>
                <a:cs typeface="+mn-cs"/>
              </a:defRPr>
            </a:lvl1pPr>
          </a:lstStyle>
          <a:p>
            <a:pPr defTabSz="1212302"/>
            <a:fld id="{701EF8F4-3127-4F0B-9FA1-9C31610D72B1}" type="slidenum">
              <a:rPr lang="en-IE" smtClean="0">
                <a:gradFill>
                  <a:gsLst>
                    <a:gs pos="2239">
                      <a:srgbClr val="505050"/>
                    </a:gs>
                    <a:gs pos="11940">
                      <a:srgbClr val="505050"/>
                    </a:gs>
                  </a:gsLst>
                  <a:lin ang="5400000" scaled="0"/>
                </a:gradFill>
              </a:rPr>
              <a:pPr defTabSz="1212302"/>
              <a:t>‹#›</a:t>
            </a:fld>
            <a:endParaRPr lang="en-IE" dirty="0">
              <a:gradFill>
                <a:gsLst>
                  <a:gs pos="2239">
                    <a:srgbClr val="505050"/>
                  </a:gs>
                  <a:gs pos="11940">
                    <a:srgbClr val="505050"/>
                  </a:gs>
                </a:gsLst>
                <a:lin ang="5400000" scaled="0"/>
              </a:gradFill>
            </a:endParaRPr>
          </a:p>
        </p:txBody>
      </p:sp>
    </p:spTree>
    <p:extLst>
      <p:ext uri="{BB962C8B-B14F-4D97-AF65-F5344CB8AC3E}">
        <p14:creationId xmlns:p14="http://schemas.microsoft.com/office/powerpoint/2010/main" val="573481766"/>
      </p:ext>
    </p:extLst>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 id="2147483764" r:id="rId12"/>
    <p:sldLayoutId id="2147483765" r:id="rId13"/>
    <p:sldLayoutId id="2147483766" r:id="rId14"/>
    <p:sldLayoutId id="2147483767" r:id="rId15"/>
    <p:sldLayoutId id="2147483768" r:id="rId16"/>
    <p:sldLayoutId id="2147483769" r:id="rId17"/>
    <p:sldLayoutId id="2147483770" r:id="rId18"/>
    <p:sldLayoutId id="2147483771" r:id="rId19"/>
    <p:sldLayoutId id="2147483772" r:id="rId20"/>
    <p:sldLayoutId id="2147483773" r:id="rId21"/>
    <p:sldLayoutId id="2147483774" r:id="rId22"/>
    <p:sldLayoutId id="2147483775" r:id="rId23"/>
    <p:sldLayoutId id="2147483776" r:id="rId24"/>
    <p:sldLayoutId id="2147483777" r:id="rId25"/>
    <p:sldLayoutId id="2147483778" r:id="rId26"/>
    <p:sldLayoutId id="2147483779" r:id="rId27"/>
    <p:sldLayoutId id="2147483780" r:id="rId28"/>
    <p:sldLayoutId id="2147483781" r:id="rId29"/>
    <p:sldLayoutId id="2147483782" r:id="rId30"/>
  </p:sldLayoutIdLst>
  <p:transition>
    <p:fade/>
  </p:transition>
  <p:timing>
    <p:tnLst>
      <p:par>
        <p:cTn id="1" dur="indefinite" restart="never" nodeType="tmRoot"/>
      </p:par>
    </p:tnLst>
  </p:timing>
  <p:txStyles>
    <p:titleStyle>
      <a:lvl1pPr algn="l" defTabSz="914437" rtl="0" eaLnBrk="1" latinLnBrk="0" hangingPunct="1">
        <a:lnSpc>
          <a:spcPct val="90000"/>
        </a:lnSpc>
        <a:spcBef>
          <a:spcPct val="0"/>
        </a:spcBef>
        <a:buNone/>
        <a:defRPr lang="en-US" sz="5295"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36170" marR="0" indent="-336170" algn="l" defTabSz="914437" rtl="0" eaLnBrk="1" fontAlgn="auto" latinLnBrk="0" hangingPunct="1">
        <a:lnSpc>
          <a:spcPct val="90000"/>
        </a:lnSpc>
        <a:spcBef>
          <a:spcPct val="20000"/>
        </a:spcBef>
        <a:spcAft>
          <a:spcPts val="0"/>
        </a:spcAft>
        <a:buClrTx/>
        <a:buSzPct val="90000"/>
        <a:buFont typeface="Arial" pitchFamily="34" charset="0"/>
        <a:buChar char="•"/>
        <a:tabLst/>
        <a:defRPr sz="3921" kern="1200" spc="0" baseline="0">
          <a:gradFill>
            <a:gsLst>
              <a:gs pos="1250">
                <a:schemeClr val="tx1"/>
              </a:gs>
              <a:gs pos="100000">
                <a:schemeClr val="tx1"/>
              </a:gs>
            </a:gsLst>
            <a:lin ang="5400000" scaled="0"/>
          </a:gradFill>
          <a:latin typeface="+mj-lt"/>
          <a:ea typeface="+mn-ea"/>
          <a:cs typeface="+mn-cs"/>
        </a:defRPr>
      </a:lvl1pPr>
      <a:lvl2pPr marL="572735" marR="0" indent="-236565" algn="l" defTabSz="914437" rtl="0" eaLnBrk="1" fontAlgn="auto" latinLnBrk="0" hangingPunct="1">
        <a:lnSpc>
          <a:spcPct val="90000"/>
        </a:lnSpc>
        <a:spcBef>
          <a:spcPct val="20000"/>
        </a:spcBef>
        <a:spcAft>
          <a:spcPts val="0"/>
        </a:spcAft>
        <a:buClrTx/>
        <a:buSzPct val="90000"/>
        <a:buFont typeface="Arial" pitchFamily="34" charset="0"/>
        <a:buChar char="•"/>
        <a:tabLst/>
        <a:defRPr sz="2353" kern="1200" spc="0" baseline="0">
          <a:gradFill>
            <a:gsLst>
              <a:gs pos="1250">
                <a:schemeClr val="tx1"/>
              </a:gs>
              <a:gs pos="100000">
                <a:schemeClr val="tx1"/>
              </a:gs>
            </a:gsLst>
            <a:lin ang="5400000" scaled="0"/>
          </a:gradFill>
          <a:latin typeface="+mn-lt"/>
          <a:ea typeface="+mn-ea"/>
          <a:cs typeface="+mn-cs"/>
        </a:defRPr>
      </a:lvl2pPr>
      <a:lvl3pPr marL="784399" marR="0" indent="-224114" algn="l" defTabSz="914437" rtl="0" eaLnBrk="1" fontAlgn="auto" latinLnBrk="0" hangingPunct="1">
        <a:lnSpc>
          <a:spcPct val="90000"/>
        </a:lnSpc>
        <a:spcBef>
          <a:spcPct val="20000"/>
        </a:spcBef>
        <a:spcAft>
          <a:spcPts val="0"/>
        </a:spcAft>
        <a:buClrTx/>
        <a:buSzPct val="90000"/>
        <a:buFont typeface="Arial" pitchFamily="34" charset="0"/>
        <a:buChar char="•"/>
        <a:tabLst/>
        <a:defRPr sz="2353" kern="1200" spc="0" baseline="0">
          <a:gradFill>
            <a:gsLst>
              <a:gs pos="1250">
                <a:schemeClr val="tx1"/>
              </a:gs>
              <a:gs pos="100000">
                <a:schemeClr val="tx1"/>
              </a:gs>
            </a:gsLst>
            <a:lin ang="5400000" scaled="0"/>
          </a:gradFill>
          <a:latin typeface="+mn-lt"/>
          <a:ea typeface="+mn-ea"/>
          <a:cs typeface="+mn-cs"/>
        </a:defRPr>
      </a:lvl3pPr>
      <a:lvl4pPr marL="1008512" marR="0" indent="-224114" algn="l" defTabSz="914437" rtl="0" eaLnBrk="1" fontAlgn="auto" latinLnBrk="0" hangingPunct="1">
        <a:lnSpc>
          <a:spcPct val="90000"/>
        </a:lnSpc>
        <a:spcBef>
          <a:spcPct val="20000"/>
        </a:spcBef>
        <a:spcAft>
          <a:spcPts val="0"/>
        </a:spcAft>
        <a:buClrTx/>
        <a:buSzPct val="90000"/>
        <a:buFont typeface="Arial" pitchFamily="34" charset="0"/>
        <a:buChar char="•"/>
        <a:tabLst/>
        <a:defRPr sz="1961" kern="1200" spc="0" baseline="0">
          <a:gradFill>
            <a:gsLst>
              <a:gs pos="1250">
                <a:schemeClr val="tx1"/>
              </a:gs>
              <a:gs pos="100000">
                <a:schemeClr val="tx1"/>
              </a:gs>
            </a:gsLst>
            <a:lin ang="5400000" scaled="0"/>
          </a:gradFill>
          <a:latin typeface="+mn-lt"/>
          <a:ea typeface="+mn-ea"/>
          <a:cs typeface="+mn-cs"/>
        </a:defRPr>
      </a:lvl4pPr>
      <a:lvl5pPr marL="1232627" marR="0" indent="-224114" algn="l" defTabSz="914437" rtl="0" eaLnBrk="1" fontAlgn="auto" latinLnBrk="0" hangingPunct="1">
        <a:lnSpc>
          <a:spcPct val="90000"/>
        </a:lnSpc>
        <a:spcBef>
          <a:spcPct val="20000"/>
        </a:spcBef>
        <a:spcAft>
          <a:spcPts val="0"/>
        </a:spcAft>
        <a:buClrTx/>
        <a:buSzPct val="90000"/>
        <a:buFont typeface="Arial" pitchFamily="34" charset="0"/>
        <a:buChar char="•"/>
        <a:tabLst/>
        <a:defRPr sz="1961" kern="1200" spc="0" baseline="0">
          <a:gradFill>
            <a:gsLst>
              <a:gs pos="1250">
                <a:schemeClr val="tx1"/>
              </a:gs>
              <a:gs pos="100000">
                <a:schemeClr val="tx1"/>
              </a:gs>
            </a:gsLst>
            <a:lin ang="5400000" scaled="0"/>
          </a:gradFill>
          <a:latin typeface="+mn-lt"/>
          <a:ea typeface="+mn-ea"/>
          <a:cs typeface="+mn-cs"/>
        </a:defRPr>
      </a:lvl5pPr>
      <a:lvl6pPr marL="2514702" indent="-228610" algn="l" defTabSz="91443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922" indent="-228610" algn="l" defTabSz="91443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9141" indent="-228610" algn="l" defTabSz="91443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360" indent="-228610" algn="l" defTabSz="91443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437" rtl="0" eaLnBrk="1" latinLnBrk="0" hangingPunct="1">
        <a:defRPr sz="1765" kern="1200">
          <a:solidFill>
            <a:schemeClr val="tx1"/>
          </a:solidFill>
          <a:latin typeface="+mn-lt"/>
          <a:ea typeface="+mn-ea"/>
          <a:cs typeface="+mn-cs"/>
        </a:defRPr>
      </a:lvl1pPr>
      <a:lvl2pPr marL="457219" algn="l" defTabSz="914437" rtl="0" eaLnBrk="1" latinLnBrk="0" hangingPunct="1">
        <a:defRPr sz="1765" kern="1200">
          <a:solidFill>
            <a:schemeClr val="tx1"/>
          </a:solidFill>
          <a:latin typeface="+mn-lt"/>
          <a:ea typeface="+mn-ea"/>
          <a:cs typeface="+mn-cs"/>
        </a:defRPr>
      </a:lvl2pPr>
      <a:lvl3pPr marL="914437" algn="l" defTabSz="914437" rtl="0" eaLnBrk="1" latinLnBrk="0" hangingPunct="1">
        <a:defRPr sz="1765" kern="1200">
          <a:solidFill>
            <a:schemeClr val="tx1"/>
          </a:solidFill>
          <a:latin typeface="+mn-lt"/>
          <a:ea typeface="+mn-ea"/>
          <a:cs typeface="+mn-cs"/>
        </a:defRPr>
      </a:lvl3pPr>
      <a:lvl4pPr marL="1371656" algn="l" defTabSz="914437" rtl="0" eaLnBrk="1" latinLnBrk="0" hangingPunct="1">
        <a:defRPr sz="1765" kern="1200">
          <a:solidFill>
            <a:schemeClr val="tx1"/>
          </a:solidFill>
          <a:latin typeface="+mn-lt"/>
          <a:ea typeface="+mn-ea"/>
          <a:cs typeface="+mn-cs"/>
        </a:defRPr>
      </a:lvl4pPr>
      <a:lvl5pPr marL="1828874" algn="l" defTabSz="914437" rtl="0" eaLnBrk="1" latinLnBrk="0" hangingPunct="1">
        <a:defRPr sz="1765" kern="1200">
          <a:solidFill>
            <a:schemeClr val="tx1"/>
          </a:solidFill>
          <a:latin typeface="+mn-lt"/>
          <a:ea typeface="+mn-ea"/>
          <a:cs typeface="+mn-cs"/>
        </a:defRPr>
      </a:lvl5pPr>
      <a:lvl6pPr marL="2286095" algn="l" defTabSz="914437" rtl="0" eaLnBrk="1" latinLnBrk="0" hangingPunct="1">
        <a:defRPr sz="1765" kern="1200">
          <a:solidFill>
            <a:schemeClr val="tx1"/>
          </a:solidFill>
          <a:latin typeface="+mn-lt"/>
          <a:ea typeface="+mn-ea"/>
          <a:cs typeface="+mn-cs"/>
        </a:defRPr>
      </a:lvl6pPr>
      <a:lvl7pPr marL="2743313" algn="l" defTabSz="914437" rtl="0" eaLnBrk="1" latinLnBrk="0" hangingPunct="1">
        <a:defRPr sz="1765" kern="1200">
          <a:solidFill>
            <a:schemeClr val="tx1"/>
          </a:solidFill>
          <a:latin typeface="+mn-lt"/>
          <a:ea typeface="+mn-ea"/>
          <a:cs typeface="+mn-cs"/>
        </a:defRPr>
      </a:lvl7pPr>
      <a:lvl8pPr marL="3200531" algn="l" defTabSz="914437" rtl="0" eaLnBrk="1" latinLnBrk="0" hangingPunct="1">
        <a:defRPr sz="1765" kern="1200">
          <a:solidFill>
            <a:schemeClr val="tx1"/>
          </a:solidFill>
          <a:latin typeface="+mn-lt"/>
          <a:ea typeface="+mn-ea"/>
          <a:cs typeface="+mn-cs"/>
        </a:defRPr>
      </a:lvl8pPr>
      <a:lvl9pPr marL="3657751" algn="l" defTabSz="914437" rtl="0" eaLnBrk="1" latinLnBrk="0" hangingPunct="1">
        <a:defRPr sz="1765"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orient="horz" pos="763">
          <p15:clr>
            <a:srgbClr val="A4A3A4"/>
          </p15:clr>
        </p15:guide>
        <p15:guide id="4" orient="horz" pos="1339">
          <p15:clr>
            <a:srgbClr val="A4A3A4"/>
          </p15:clr>
        </p15:guide>
        <p15:guide id="5" orient="horz" pos="1915">
          <p15:clr>
            <a:srgbClr val="A4A3A4"/>
          </p15:clr>
        </p15:guide>
        <p15:guide id="6" orient="horz" pos="2491">
          <p15:clr>
            <a:srgbClr val="A4A3A4"/>
          </p15:clr>
        </p15:guide>
        <p15:guide id="7" orient="horz" pos="3067">
          <p15:clr>
            <a:srgbClr val="A4A3A4"/>
          </p15:clr>
        </p15:guide>
        <p15:guide id="8" orient="horz" pos="3643">
          <p15:clr>
            <a:srgbClr val="A4A3A4"/>
          </p15:clr>
        </p15:guide>
        <p15:guide id="9" orient="horz" pos="4219">
          <p15:clr>
            <a:srgbClr val="5ACBF0"/>
          </p15:clr>
        </p15:guide>
        <p15:guide id="10" pos="749">
          <p15:clr>
            <a:srgbClr val="A4A3A4"/>
          </p15:clr>
        </p15:guide>
        <p15:guide id="11" pos="1325">
          <p15:clr>
            <a:srgbClr val="A4A3A4"/>
          </p15:clr>
        </p15:guide>
        <p15:guide id="12" pos="1901">
          <p15:clr>
            <a:srgbClr val="A4A3A4"/>
          </p15:clr>
        </p15:guide>
        <p15:guide id="13" pos="2477">
          <p15:clr>
            <a:srgbClr val="A4A3A4"/>
          </p15:clr>
        </p15:guide>
        <p15:guide id="14" pos="3053">
          <p15:clr>
            <a:srgbClr val="A4A3A4"/>
          </p15:clr>
        </p15:guide>
        <p15:guide id="15" pos="3629">
          <p15:clr>
            <a:srgbClr val="A4A3A4"/>
          </p15:clr>
        </p15:guide>
        <p15:guide id="16" pos="4205">
          <p15:clr>
            <a:srgbClr val="A4A3A4"/>
          </p15:clr>
        </p15:guide>
        <p15:guide id="17" pos="4781">
          <p15:clr>
            <a:srgbClr val="A4A3A4"/>
          </p15:clr>
        </p15:guide>
        <p15:guide id="18" pos="5357">
          <p15:clr>
            <a:srgbClr val="A4A3A4"/>
          </p15:clr>
        </p15:guide>
        <p15:guide id="19" pos="5933">
          <p15:clr>
            <a:srgbClr val="A4A3A4"/>
          </p15:clr>
        </p15:guide>
        <p15:guide id="20" pos="6509">
          <p15:clr>
            <a:srgbClr val="A4A3A4"/>
          </p15:clr>
        </p15:guide>
        <p15:guide id="21" pos="7085">
          <p15:clr>
            <a:srgbClr val="A4A3A4"/>
          </p15:clr>
        </p15:guide>
        <p15:guide id="22" pos="7661">
          <p15:clr>
            <a:srgbClr val="5ACBF0"/>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8928" y="291104"/>
            <a:ext cx="11655840" cy="89966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69241" y="1189178"/>
            <a:ext cx="11653520" cy="2249847"/>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2"/>
          <p:cNvSpPr>
            <a:spLocks noGrp="1"/>
          </p:cNvSpPr>
          <p:nvPr>
            <p:ph type="ftr" sz="quarter" idx="3"/>
          </p:nvPr>
        </p:nvSpPr>
        <p:spPr>
          <a:xfrm>
            <a:off x="269239" y="6558796"/>
            <a:ext cx="3859607" cy="134483"/>
          </a:xfrm>
          <a:prstGeom prst="rect">
            <a:avLst/>
          </a:prstGeom>
        </p:spPr>
        <p:txBody>
          <a:bodyPr vert="horz" lIns="0" tIns="0" rIns="91440" bIns="0" rtlCol="0" anchor="ctr"/>
          <a:lstStyle>
            <a:lvl1pPr marL="0" algn="l" defTabSz="914437" rtl="0" eaLnBrk="1" latinLnBrk="0" hangingPunct="1">
              <a:defRPr lang="en-US" sz="883" kern="1200">
                <a:gradFill>
                  <a:gsLst>
                    <a:gs pos="2239">
                      <a:schemeClr val="tx1"/>
                    </a:gs>
                    <a:gs pos="11940">
                      <a:schemeClr val="tx1"/>
                    </a:gs>
                  </a:gsLst>
                  <a:lin ang="5400000" scaled="0"/>
                </a:gradFill>
                <a:latin typeface="+mn-lt"/>
                <a:ea typeface="+mn-ea"/>
                <a:cs typeface="+mn-cs"/>
              </a:defRPr>
            </a:lvl1pPr>
          </a:lstStyle>
          <a:p>
            <a:endParaRPr dirty="0">
              <a:gradFill>
                <a:gsLst>
                  <a:gs pos="2239">
                    <a:srgbClr val="505050"/>
                  </a:gs>
                  <a:gs pos="11940">
                    <a:srgbClr val="505050"/>
                  </a:gs>
                </a:gsLst>
                <a:lin ang="5400000" scaled="0"/>
              </a:gradFill>
            </a:endParaRPr>
          </a:p>
        </p:txBody>
      </p:sp>
      <p:sp>
        <p:nvSpPr>
          <p:cNvPr id="6" name="Slide Number Placeholder 4"/>
          <p:cNvSpPr>
            <a:spLocks noGrp="1"/>
          </p:cNvSpPr>
          <p:nvPr>
            <p:ph type="sldNum" sz="quarter" idx="4"/>
          </p:nvPr>
        </p:nvSpPr>
        <p:spPr>
          <a:xfrm>
            <a:off x="11367167" y="6558796"/>
            <a:ext cx="555596" cy="134483"/>
          </a:xfrm>
          <a:prstGeom prst="rect">
            <a:avLst/>
          </a:prstGeom>
        </p:spPr>
        <p:txBody>
          <a:bodyPr vert="horz" lIns="91440" tIns="0" rIns="0" bIns="0" rtlCol="0" anchor="ctr"/>
          <a:lstStyle>
            <a:lvl1pPr algn="r">
              <a:defRPr lang="en-US" sz="883" b="0" kern="1200" smtClean="0">
                <a:gradFill>
                  <a:gsLst>
                    <a:gs pos="2239">
                      <a:schemeClr val="tx1"/>
                    </a:gs>
                    <a:gs pos="11940">
                      <a:schemeClr val="tx1"/>
                    </a:gs>
                  </a:gsLst>
                  <a:lin ang="5400000" scaled="0"/>
                </a:gradFill>
                <a:latin typeface="+mn-lt"/>
                <a:ea typeface="+mn-ea"/>
                <a:cs typeface="+mn-cs"/>
              </a:defRPr>
            </a:lvl1pPr>
          </a:lstStyle>
          <a:p>
            <a:pPr defTabSz="1212302"/>
            <a:fld id="{701EF8F4-3127-4F0B-9FA1-9C31610D72B1}" type="slidenum">
              <a:rPr lang="en-IE" smtClean="0">
                <a:gradFill>
                  <a:gsLst>
                    <a:gs pos="2239">
                      <a:srgbClr val="505050"/>
                    </a:gs>
                    <a:gs pos="11940">
                      <a:srgbClr val="505050"/>
                    </a:gs>
                  </a:gsLst>
                  <a:lin ang="5400000" scaled="0"/>
                </a:gradFill>
              </a:rPr>
              <a:pPr defTabSz="1212302"/>
              <a:t>‹#›</a:t>
            </a:fld>
            <a:endParaRPr lang="en-IE" dirty="0">
              <a:gradFill>
                <a:gsLst>
                  <a:gs pos="2239">
                    <a:srgbClr val="505050"/>
                  </a:gs>
                  <a:gs pos="11940">
                    <a:srgbClr val="505050"/>
                  </a:gs>
                </a:gsLst>
                <a:lin ang="5400000" scaled="0"/>
              </a:gradFill>
            </a:endParaRPr>
          </a:p>
        </p:txBody>
      </p:sp>
    </p:spTree>
    <p:extLst>
      <p:ext uri="{BB962C8B-B14F-4D97-AF65-F5344CB8AC3E}">
        <p14:creationId xmlns:p14="http://schemas.microsoft.com/office/powerpoint/2010/main" val="894395091"/>
      </p:ext>
    </p:extLst>
  </p:cSld>
  <p:clrMap bg1="lt1" tx1="dk1" bg2="lt2" tx2="dk2" accent1="accent1" accent2="accent2" accent3="accent3" accent4="accent4" accent5="accent5" accent6="accent6" hlink="hlink" folHlink="folHlink"/>
  <p:sldLayoutIdLst>
    <p:sldLayoutId id="2147483784" r:id="rId1"/>
    <p:sldLayoutId id="2147483785" r:id="rId2"/>
    <p:sldLayoutId id="2147483786" r:id="rId3"/>
    <p:sldLayoutId id="2147483787" r:id="rId4"/>
    <p:sldLayoutId id="2147483788" r:id="rId5"/>
    <p:sldLayoutId id="2147483789" r:id="rId6"/>
    <p:sldLayoutId id="2147483790" r:id="rId7"/>
    <p:sldLayoutId id="2147483791" r:id="rId8"/>
    <p:sldLayoutId id="2147483792" r:id="rId9"/>
    <p:sldLayoutId id="2147483793" r:id="rId10"/>
    <p:sldLayoutId id="2147483794" r:id="rId11"/>
    <p:sldLayoutId id="2147483795" r:id="rId12"/>
    <p:sldLayoutId id="2147483796" r:id="rId13"/>
    <p:sldLayoutId id="2147483797" r:id="rId14"/>
    <p:sldLayoutId id="2147483798" r:id="rId15"/>
    <p:sldLayoutId id="2147483799" r:id="rId16"/>
    <p:sldLayoutId id="2147483800" r:id="rId17"/>
    <p:sldLayoutId id="2147483801" r:id="rId18"/>
    <p:sldLayoutId id="2147483802" r:id="rId19"/>
    <p:sldLayoutId id="2147483803" r:id="rId20"/>
    <p:sldLayoutId id="2147483804" r:id="rId21"/>
    <p:sldLayoutId id="2147483805" r:id="rId22"/>
    <p:sldLayoutId id="2147483806" r:id="rId23"/>
    <p:sldLayoutId id="2147483807" r:id="rId24"/>
    <p:sldLayoutId id="2147483808" r:id="rId25"/>
    <p:sldLayoutId id="2147483809" r:id="rId26"/>
    <p:sldLayoutId id="2147483810" r:id="rId27"/>
    <p:sldLayoutId id="2147483811" r:id="rId28"/>
    <p:sldLayoutId id="2147483812" r:id="rId29"/>
    <p:sldLayoutId id="2147483813" r:id="rId30"/>
  </p:sldLayoutIdLst>
  <p:transition>
    <p:fade/>
  </p:transition>
  <p:timing>
    <p:tnLst>
      <p:par>
        <p:cTn id="1" dur="indefinite" restart="never" nodeType="tmRoot"/>
      </p:par>
    </p:tnLst>
  </p:timing>
  <p:txStyles>
    <p:titleStyle>
      <a:lvl1pPr algn="l" defTabSz="914437" rtl="0" eaLnBrk="1" latinLnBrk="0" hangingPunct="1">
        <a:lnSpc>
          <a:spcPct val="90000"/>
        </a:lnSpc>
        <a:spcBef>
          <a:spcPct val="0"/>
        </a:spcBef>
        <a:buNone/>
        <a:defRPr lang="en-US" sz="5295"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36170" marR="0" indent="-336170" algn="l" defTabSz="914437" rtl="0" eaLnBrk="1" fontAlgn="auto" latinLnBrk="0" hangingPunct="1">
        <a:lnSpc>
          <a:spcPct val="90000"/>
        </a:lnSpc>
        <a:spcBef>
          <a:spcPct val="20000"/>
        </a:spcBef>
        <a:spcAft>
          <a:spcPts val="0"/>
        </a:spcAft>
        <a:buClrTx/>
        <a:buSzPct val="90000"/>
        <a:buFont typeface="Arial" pitchFamily="34" charset="0"/>
        <a:buChar char="•"/>
        <a:tabLst/>
        <a:defRPr sz="3921" kern="1200" spc="0" baseline="0">
          <a:gradFill>
            <a:gsLst>
              <a:gs pos="1250">
                <a:schemeClr val="tx1"/>
              </a:gs>
              <a:gs pos="100000">
                <a:schemeClr val="tx1"/>
              </a:gs>
            </a:gsLst>
            <a:lin ang="5400000" scaled="0"/>
          </a:gradFill>
          <a:latin typeface="+mj-lt"/>
          <a:ea typeface="+mn-ea"/>
          <a:cs typeface="+mn-cs"/>
        </a:defRPr>
      </a:lvl1pPr>
      <a:lvl2pPr marL="572735" marR="0" indent="-236565" algn="l" defTabSz="914437" rtl="0" eaLnBrk="1" fontAlgn="auto" latinLnBrk="0" hangingPunct="1">
        <a:lnSpc>
          <a:spcPct val="90000"/>
        </a:lnSpc>
        <a:spcBef>
          <a:spcPct val="20000"/>
        </a:spcBef>
        <a:spcAft>
          <a:spcPts val="0"/>
        </a:spcAft>
        <a:buClrTx/>
        <a:buSzPct val="90000"/>
        <a:buFont typeface="Arial" pitchFamily="34" charset="0"/>
        <a:buChar char="•"/>
        <a:tabLst/>
        <a:defRPr sz="2353" kern="1200" spc="0" baseline="0">
          <a:gradFill>
            <a:gsLst>
              <a:gs pos="1250">
                <a:schemeClr val="tx1"/>
              </a:gs>
              <a:gs pos="100000">
                <a:schemeClr val="tx1"/>
              </a:gs>
            </a:gsLst>
            <a:lin ang="5400000" scaled="0"/>
          </a:gradFill>
          <a:latin typeface="+mn-lt"/>
          <a:ea typeface="+mn-ea"/>
          <a:cs typeface="+mn-cs"/>
        </a:defRPr>
      </a:lvl2pPr>
      <a:lvl3pPr marL="784399" marR="0" indent="-224114" algn="l" defTabSz="914437" rtl="0" eaLnBrk="1" fontAlgn="auto" latinLnBrk="0" hangingPunct="1">
        <a:lnSpc>
          <a:spcPct val="90000"/>
        </a:lnSpc>
        <a:spcBef>
          <a:spcPct val="20000"/>
        </a:spcBef>
        <a:spcAft>
          <a:spcPts val="0"/>
        </a:spcAft>
        <a:buClrTx/>
        <a:buSzPct val="90000"/>
        <a:buFont typeface="Arial" pitchFamily="34" charset="0"/>
        <a:buChar char="•"/>
        <a:tabLst/>
        <a:defRPr sz="2353" kern="1200" spc="0" baseline="0">
          <a:gradFill>
            <a:gsLst>
              <a:gs pos="1250">
                <a:schemeClr val="tx1"/>
              </a:gs>
              <a:gs pos="100000">
                <a:schemeClr val="tx1"/>
              </a:gs>
            </a:gsLst>
            <a:lin ang="5400000" scaled="0"/>
          </a:gradFill>
          <a:latin typeface="+mn-lt"/>
          <a:ea typeface="+mn-ea"/>
          <a:cs typeface="+mn-cs"/>
        </a:defRPr>
      </a:lvl3pPr>
      <a:lvl4pPr marL="1008512" marR="0" indent="-224114" algn="l" defTabSz="914437" rtl="0" eaLnBrk="1" fontAlgn="auto" latinLnBrk="0" hangingPunct="1">
        <a:lnSpc>
          <a:spcPct val="90000"/>
        </a:lnSpc>
        <a:spcBef>
          <a:spcPct val="20000"/>
        </a:spcBef>
        <a:spcAft>
          <a:spcPts val="0"/>
        </a:spcAft>
        <a:buClrTx/>
        <a:buSzPct val="90000"/>
        <a:buFont typeface="Arial" pitchFamily="34" charset="0"/>
        <a:buChar char="•"/>
        <a:tabLst/>
        <a:defRPr sz="1961" kern="1200" spc="0" baseline="0">
          <a:gradFill>
            <a:gsLst>
              <a:gs pos="1250">
                <a:schemeClr val="tx1"/>
              </a:gs>
              <a:gs pos="100000">
                <a:schemeClr val="tx1"/>
              </a:gs>
            </a:gsLst>
            <a:lin ang="5400000" scaled="0"/>
          </a:gradFill>
          <a:latin typeface="+mn-lt"/>
          <a:ea typeface="+mn-ea"/>
          <a:cs typeface="+mn-cs"/>
        </a:defRPr>
      </a:lvl4pPr>
      <a:lvl5pPr marL="1232627" marR="0" indent="-224114" algn="l" defTabSz="914437" rtl="0" eaLnBrk="1" fontAlgn="auto" latinLnBrk="0" hangingPunct="1">
        <a:lnSpc>
          <a:spcPct val="90000"/>
        </a:lnSpc>
        <a:spcBef>
          <a:spcPct val="20000"/>
        </a:spcBef>
        <a:spcAft>
          <a:spcPts val="0"/>
        </a:spcAft>
        <a:buClrTx/>
        <a:buSzPct val="90000"/>
        <a:buFont typeface="Arial" pitchFamily="34" charset="0"/>
        <a:buChar char="•"/>
        <a:tabLst/>
        <a:defRPr sz="1961" kern="1200" spc="0" baseline="0">
          <a:gradFill>
            <a:gsLst>
              <a:gs pos="1250">
                <a:schemeClr val="tx1"/>
              </a:gs>
              <a:gs pos="100000">
                <a:schemeClr val="tx1"/>
              </a:gs>
            </a:gsLst>
            <a:lin ang="5400000" scaled="0"/>
          </a:gradFill>
          <a:latin typeface="+mn-lt"/>
          <a:ea typeface="+mn-ea"/>
          <a:cs typeface="+mn-cs"/>
        </a:defRPr>
      </a:lvl5pPr>
      <a:lvl6pPr marL="2514702" indent="-228610" algn="l" defTabSz="91443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922" indent="-228610" algn="l" defTabSz="91443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9141" indent="-228610" algn="l" defTabSz="91443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360" indent="-228610" algn="l" defTabSz="91443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437" rtl="0" eaLnBrk="1" latinLnBrk="0" hangingPunct="1">
        <a:defRPr sz="1765" kern="1200">
          <a:solidFill>
            <a:schemeClr val="tx1"/>
          </a:solidFill>
          <a:latin typeface="+mn-lt"/>
          <a:ea typeface="+mn-ea"/>
          <a:cs typeface="+mn-cs"/>
        </a:defRPr>
      </a:lvl1pPr>
      <a:lvl2pPr marL="457219" algn="l" defTabSz="914437" rtl="0" eaLnBrk="1" latinLnBrk="0" hangingPunct="1">
        <a:defRPr sz="1765" kern="1200">
          <a:solidFill>
            <a:schemeClr val="tx1"/>
          </a:solidFill>
          <a:latin typeface="+mn-lt"/>
          <a:ea typeface="+mn-ea"/>
          <a:cs typeface="+mn-cs"/>
        </a:defRPr>
      </a:lvl2pPr>
      <a:lvl3pPr marL="914437" algn="l" defTabSz="914437" rtl="0" eaLnBrk="1" latinLnBrk="0" hangingPunct="1">
        <a:defRPr sz="1765" kern="1200">
          <a:solidFill>
            <a:schemeClr val="tx1"/>
          </a:solidFill>
          <a:latin typeface="+mn-lt"/>
          <a:ea typeface="+mn-ea"/>
          <a:cs typeface="+mn-cs"/>
        </a:defRPr>
      </a:lvl3pPr>
      <a:lvl4pPr marL="1371656" algn="l" defTabSz="914437" rtl="0" eaLnBrk="1" latinLnBrk="0" hangingPunct="1">
        <a:defRPr sz="1765" kern="1200">
          <a:solidFill>
            <a:schemeClr val="tx1"/>
          </a:solidFill>
          <a:latin typeface="+mn-lt"/>
          <a:ea typeface="+mn-ea"/>
          <a:cs typeface="+mn-cs"/>
        </a:defRPr>
      </a:lvl4pPr>
      <a:lvl5pPr marL="1828874" algn="l" defTabSz="914437" rtl="0" eaLnBrk="1" latinLnBrk="0" hangingPunct="1">
        <a:defRPr sz="1765" kern="1200">
          <a:solidFill>
            <a:schemeClr val="tx1"/>
          </a:solidFill>
          <a:latin typeface="+mn-lt"/>
          <a:ea typeface="+mn-ea"/>
          <a:cs typeface="+mn-cs"/>
        </a:defRPr>
      </a:lvl5pPr>
      <a:lvl6pPr marL="2286095" algn="l" defTabSz="914437" rtl="0" eaLnBrk="1" latinLnBrk="0" hangingPunct="1">
        <a:defRPr sz="1765" kern="1200">
          <a:solidFill>
            <a:schemeClr val="tx1"/>
          </a:solidFill>
          <a:latin typeface="+mn-lt"/>
          <a:ea typeface="+mn-ea"/>
          <a:cs typeface="+mn-cs"/>
        </a:defRPr>
      </a:lvl6pPr>
      <a:lvl7pPr marL="2743313" algn="l" defTabSz="914437" rtl="0" eaLnBrk="1" latinLnBrk="0" hangingPunct="1">
        <a:defRPr sz="1765" kern="1200">
          <a:solidFill>
            <a:schemeClr val="tx1"/>
          </a:solidFill>
          <a:latin typeface="+mn-lt"/>
          <a:ea typeface="+mn-ea"/>
          <a:cs typeface="+mn-cs"/>
        </a:defRPr>
      </a:lvl7pPr>
      <a:lvl8pPr marL="3200531" algn="l" defTabSz="914437" rtl="0" eaLnBrk="1" latinLnBrk="0" hangingPunct="1">
        <a:defRPr sz="1765" kern="1200">
          <a:solidFill>
            <a:schemeClr val="tx1"/>
          </a:solidFill>
          <a:latin typeface="+mn-lt"/>
          <a:ea typeface="+mn-ea"/>
          <a:cs typeface="+mn-cs"/>
        </a:defRPr>
      </a:lvl8pPr>
      <a:lvl9pPr marL="3657751" algn="l" defTabSz="914437" rtl="0" eaLnBrk="1" latinLnBrk="0" hangingPunct="1">
        <a:defRPr sz="1765"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orient="horz" pos="763">
          <p15:clr>
            <a:srgbClr val="A4A3A4"/>
          </p15:clr>
        </p15:guide>
        <p15:guide id="4" orient="horz" pos="1339">
          <p15:clr>
            <a:srgbClr val="A4A3A4"/>
          </p15:clr>
        </p15:guide>
        <p15:guide id="5" orient="horz" pos="1915">
          <p15:clr>
            <a:srgbClr val="A4A3A4"/>
          </p15:clr>
        </p15:guide>
        <p15:guide id="6" orient="horz" pos="2491">
          <p15:clr>
            <a:srgbClr val="A4A3A4"/>
          </p15:clr>
        </p15:guide>
        <p15:guide id="7" orient="horz" pos="3067">
          <p15:clr>
            <a:srgbClr val="A4A3A4"/>
          </p15:clr>
        </p15:guide>
        <p15:guide id="8" orient="horz" pos="3643">
          <p15:clr>
            <a:srgbClr val="A4A3A4"/>
          </p15:clr>
        </p15:guide>
        <p15:guide id="9" orient="horz" pos="4219">
          <p15:clr>
            <a:srgbClr val="5ACBF0"/>
          </p15:clr>
        </p15:guide>
        <p15:guide id="10" pos="749">
          <p15:clr>
            <a:srgbClr val="A4A3A4"/>
          </p15:clr>
        </p15:guide>
        <p15:guide id="11" pos="1325">
          <p15:clr>
            <a:srgbClr val="A4A3A4"/>
          </p15:clr>
        </p15:guide>
        <p15:guide id="12" pos="1901">
          <p15:clr>
            <a:srgbClr val="A4A3A4"/>
          </p15:clr>
        </p15:guide>
        <p15:guide id="13" pos="2477">
          <p15:clr>
            <a:srgbClr val="A4A3A4"/>
          </p15:clr>
        </p15:guide>
        <p15:guide id="14" pos="3053">
          <p15:clr>
            <a:srgbClr val="A4A3A4"/>
          </p15:clr>
        </p15:guide>
        <p15:guide id="15" pos="3629">
          <p15:clr>
            <a:srgbClr val="A4A3A4"/>
          </p15:clr>
        </p15:guide>
        <p15:guide id="16" pos="4205">
          <p15:clr>
            <a:srgbClr val="A4A3A4"/>
          </p15:clr>
        </p15:guide>
        <p15:guide id="17" pos="4781">
          <p15:clr>
            <a:srgbClr val="A4A3A4"/>
          </p15:clr>
        </p15:guide>
        <p15:guide id="18" pos="5357">
          <p15:clr>
            <a:srgbClr val="A4A3A4"/>
          </p15:clr>
        </p15:guide>
        <p15:guide id="19" pos="5933">
          <p15:clr>
            <a:srgbClr val="A4A3A4"/>
          </p15:clr>
        </p15:guide>
        <p15:guide id="20" pos="6509">
          <p15:clr>
            <a:srgbClr val="A4A3A4"/>
          </p15:clr>
        </p15:guide>
        <p15:guide id="21" pos="7085">
          <p15:clr>
            <a:srgbClr val="A4A3A4"/>
          </p15:clr>
        </p15:guide>
        <p15:guide id="22" pos="7661">
          <p15:clr>
            <a:srgbClr val="5ACBF0"/>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9240" y="289514"/>
            <a:ext cx="11655840" cy="89966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69241" y="1189181"/>
            <a:ext cx="11653520" cy="2052031"/>
          </a:xfrm>
          <a:prstGeom prst="rect">
            <a:avLst/>
          </a:prstGeom>
        </p:spPr>
        <p:txBody>
          <a:bodyPr vert="horz" wrap="square" lIns="182880" tIns="146304" rIns="182880" bIns="146304"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Box 6"/>
          <p:cNvSpPr txBox="1"/>
          <p:nvPr userDrawn="1"/>
        </p:nvSpPr>
        <p:spPr>
          <a:xfrm>
            <a:off x="11659531" y="6514000"/>
            <a:ext cx="329269" cy="147733"/>
          </a:xfrm>
          <a:prstGeom prst="rect">
            <a:avLst/>
          </a:prstGeom>
          <a:noFill/>
        </p:spPr>
        <p:txBody>
          <a:bodyPr wrap="square" lIns="0" tIns="0" rIns="0" bIns="0" rtlCol="0">
            <a:spAutoFit/>
          </a:bodyPr>
          <a:lstStyle/>
          <a:p>
            <a:pPr defTabSz="987512">
              <a:tabLst>
                <a:tab pos="248603" algn="l"/>
              </a:tabLst>
            </a:pPr>
            <a:fld id="{2015F7A6-E3E7-448A-96A9-0A291B5DECAB}" type="slidenum">
              <a:rPr lang="en-US" sz="960">
                <a:solidFill>
                  <a:srgbClr val="505050"/>
                </a:solidFill>
              </a:rPr>
              <a:pPr defTabSz="987512">
                <a:tabLst>
                  <a:tab pos="248603" algn="l"/>
                </a:tabLst>
              </a:pPr>
              <a:t>‹#›</a:t>
            </a:fld>
            <a:endParaRPr lang="en-US" sz="960" dirty="0">
              <a:solidFill>
                <a:srgbClr val="505050"/>
              </a:solidFill>
            </a:endParaRPr>
          </a:p>
        </p:txBody>
      </p:sp>
      <p:cxnSp>
        <p:nvCxnSpPr>
          <p:cNvPr id="8" name="Straight Connector 7"/>
          <p:cNvCxnSpPr/>
          <p:nvPr userDrawn="1"/>
        </p:nvCxnSpPr>
        <p:spPr>
          <a:xfrm rot="5400000">
            <a:off x="11366497" y="6576317"/>
            <a:ext cx="205740" cy="0"/>
          </a:xfrm>
          <a:prstGeom prst="lin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6945852"/>
      </p:ext>
    </p:extLst>
  </p:cSld>
  <p:clrMap bg1="lt1" tx1="dk1" bg2="lt2" tx2="dk2" accent1="accent1" accent2="accent2" accent3="accent3" accent4="accent4" accent5="accent5" accent6="accent6" hlink="hlink" folHlink="folHlink"/>
  <p:sldLayoutIdLst>
    <p:sldLayoutId id="2147483815" r:id="rId1"/>
    <p:sldLayoutId id="2147483816" r:id="rId2"/>
    <p:sldLayoutId id="2147483817" r:id="rId3"/>
    <p:sldLayoutId id="2147483818" r:id="rId4"/>
    <p:sldLayoutId id="2147483819" r:id="rId5"/>
    <p:sldLayoutId id="2147483820" r:id="rId6"/>
    <p:sldLayoutId id="2147483821" r:id="rId7"/>
    <p:sldLayoutId id="2147483822" r:id="rId8"/>
    <p:sldLayoutId id="2147483823" r:id="rId9"/>
    <p:sldLayoutId id="2147483824" r:id="rId10"/>
    <p:sldLayoutId id="2147483825" r:id="rId11"/>
    <p:sldLayoutId id="2147483826" r:id="rId12"/>
    <p:sldLayoutId id="2147483827" r:id="rId13"/>
    <p:sldLayoutId id="2147483828" r:id="rId14"/>
    <p:sldLayoutId id="2147483829" r:id="rId15"/>
    <p:sldLayoutId id="2147483830" r:id="rId16"/>
    <p:sldLayoutId id="2147483831" r:id="rId17"/>
    <p:sldLayoutId id="2147483832" r:id="rId18"/>
    <p:sldLayoutId id="2147483833" r:id="rId19"/>
    <p:sldLayoutId id="2147483834" r:id="rId20"/>
    <p:sldLayoutId id="2147483835" r:id="rId21"/>
    <p:sldLayoutId id="2147483836" r:id="rId22"/>
    <p:sldLayoutId id="2147483837" r:id="rId23"/>
    <p:sldLayoutId id="2147483838" r:id="rId24"/>
    <p:sldLayoutId id="2147483839" r:id="rId25"/>
    <p:sldLayoutId id="2147483840" r:id="rId26"/>
    <p:sldLayoutId id="2147483841" r:id="rId27"/>
    <p:sldLayoutId id="2147483842" r:id="rId28"/>
    <p:sldLayoutId id="2147483843" r:id="rId29"/>
  </p:sldLayoutIdLst>
  <p:transition>
    <p:fade/>
  </p:transition>
  <p:timing>
    <p:tnLst>
      <p:par>
        <p:cTn id="1" dur="indefinite" restart="never" nodeType="tmRoot"/>
      </p:par>
    </p:tnLst>
  </p:timing>
  <p:hf hdr="0" dt="0"/>
  <p:txStyles>
    <p:titleStyle>
      <a:lvl1pPr algn="l" defTabSz="740713" rtl="0" eaLnBrk="1" latinLnBrk="0" hangingPunct="1">
        <a:lnSpc>
          <a:spcPct val="90000"/>
        </a:lnSpc>
        <a:spcBef>
          <a:spcPct val="0"/>
        </a:spcBef>
        <a:buNone/>
        <a:defRPr lang="en-US" sz="3840" b="0" kern="1200" cap="none" spc="-82" baseline="0" dirty="0" smtClean="0">
          <a:ln w="3175">
            <a:noFill/>
          </a:ln>
          <a:solidFill>
            <a:schemeClr val="tx2"/>
          </a:solidFill>
          <a:effectLst/>
          <a:latin typeface="+mj-lt"/>
          <a:ea typeface="+mn-ea"/>
          <a:cs typeface="Segoe UI" pitchFamily="34" charset="0"/>
        </a:defRPr>
      </a:lvl1pPr>
    </p:titleStyle>
    <p:bodyStyle>
      <a:lvl1pPr marL="272305" marR="0" indent="-272305" algn="l" defTabSz="740713" rtl="0" eaLnBrk="1" fontAlgn="auto" latinLnBrk="0" hangingPunct="1">
        <a:lnSpc>
          <a:spcPct val="90000"/>
        </a:lnSpc>
        <a:spcBef>
          <a:spcPct val="20000"/>
        </a:spcBef>
        <a:spcAft>
          <a:spcPts val="0"/>
        </a:spcAft>
        <a:buClrTx/>
        <a:buSzPct val="90000"/>
        <a:buFont typeface="Arial" pitchFamily="34" charset="0"/>
        <a:buChar char="•"/>
        <a:tabLst/>
        <a:defRPr sz="2880" kern="1200" spc="0" baseline="0">
          <a:solidFill>
            <a:schemeClr val="tx2"/>
          </a:solidFill>
          <a:latin typeface="+mj-lt"/>
          <a:ea typeface="+mn-ea"/>
          <a:cs typeface="+mn-cs"/>
        </a:defRPr>
      </a:lvl1pPr>
      <a:lvl2pPr marL="463927" marR="0" indent="-191622" algn="l" defTabSz="740713" rtl="0" eaLnBrk="1" fontAlgn="auto" latinLnBrk="0" hangingPunct="1">
        <a:lnSpc>
          <a:spcPct val="90000"/>
        </a:lnSpc>
        <a:spcBef>
          <a:spcPct val="20000"/>
        </a:spcBef>
        <a:spcAft>
          <a:spcPts val="0"/>
        </a:spcAft>
        <a:buClrTx/>
        <a:buSzPct val="90000"/>
        <a:buFont typeface="Arial" pitchFamily="34" charset="0"/>
        <a:buChar char="•"/>
        <a:tabLst/>
        <a:defRPr sz="1680" kern="1200" spc="0" baseline="0">
          <a:solidFill>
            <a:schemeClr val="tx2"/>
          </a:solidFill>
          <a:latin typeface="+mn-lt"/>
          <a:ea typeface="+mn-ea"/>
          <a:cs typeface="+mn-cs"/>
        </a:defRPr>
      </a:lvl2pPr>
      <a:lvl3pPr marL="635380" marR="0" indent="-181537" algn="l" defTabSz="740713" rtl="0" eaLnBrk="1" fontAlgn="auto" latinLnBrk="0" hangingPunct="1">
        <a:lnSpc>
          <a:spcPct val="90000"/>
        </a:lnSpc>
        <a:spcBef>
          <a:spcPct val="20000"/>
        </a:spcBef>
        <a:spcAft>
          <a:spcPts val="0"/>
        </a:spcAft>
        <a:buClrTx/>
        <a:buSzPct val="90000"/>
        <a:buFont typeface="Arial" pitchFamily="34" charset="0"/>
        <a:buChar char="•"/>
        <a:tabLst/>
        <a:defRPr sz="1440" kern="1200" spc="0" baseline="0">
          <a:solidFill>
            <a:schemeClr val="tx2"/>
          </a:solidFill>
          <a:latin typeface="+mn-lt"/>
          <a:ea typeface="+mn-ea"/>
          <a:cs typeface="+mn-cs"/>
        </a:defRPr>
      </a:lvl3pPr>
      <a:lvl4pPr marL="816916" marR="0" indent="-181537" algn="l" defTabSz="740713" rtl="0" eaLnBrk="1" fontAlgn="auto" latinLnBrk="0" hangingPunct="1">
        <a:lnSpc>
          <a:spcPct val="90000"/>
        </a:lnSpc>
        <a:spcBef>
          <a:spcPct val="20000"/>
        </a:spcBef>
        <a:spcAft>
          <a:spcPts val="0"/>
        </a:spcAft>
        <a:buClrTx/>
        <a:buSzPct val="90000"/>
        <a:buFont typeface="Arial" pitchFamily="34" charset="0"/>
        <a:buChar char="•"/>
        <a:tabLst/>
        <a:defRPr sz="1260" kern="1200" spc="0" baseline="0">
          <a:solidFill>
            <a:schemeClr val="tx2"/>
          </a:solidFill>
          <a:latin typeface="+mn-lt"/>
          <a:ea typeface="+mn-ea"/>
          <a:cs typeface="+mn-cs"/>
        </a:defRPr>
      </a:lvl4pPr>
      <a:lvl5pPr marL="998453" marR="0" indent="-181537" algn="l" defTabSz="740713" rtl="0" eaLnBrk="1" fontAlgn="auto" latinLnBrk="0" hangingPunct="1">
        <a:lnSpc>
          <a:spcPct val="90000"/>
        </a:lnSpc>
        <a:spcBef>
          <a:spcPct val="20000"/>
        </a:spcBef>
        <a:spcAft>
          <a:spcPts val="0"/>
        </a:spcAft>
        <a:buClrTx/>
        <a:buSzPct val="90000"/>
        <a:buFont typeface="Arial" pitchFamily="34" charset="0"/>
        <a:buChar char="•"/>
        <a:tabLst/>
        <a:defRPr sz="1260" kern="1200" spc="0" baseline="0">
          <a:solidFill>
            <a:schemeClr val="tx2"/>
          </a:solidFill>
          <a:latin typeface="+mn-lt"/>
          <a:ea typeface="+mn-ea"/>
          <a:cs typeface="+mn-cs"/>
        </a:defRPr>
      </a:lvl5pPr>
      <a:lvl6pPr marL="2036960" indent="-185179" algn="l" defTabSz="740713" rtl="0" eaLnBrk="1" latinLnBrk="0" hangingPunct="1">
        <a:spcBef>
          <a:spcPct val="20000"/>
        </a:spcBef>
        <a:buFont typeface="Arial" pitchFamily="34" charset="0"/>
        <a:buChar char="•"/>
        <a:defRPr sz="1589" kern="1200">
          <a:solidFill>
            <a:schemeClr val="tx1"/>
          </a:solidFill>
          <a:latin typeface="+mn-lt"/>
          <a:ea typeface="+mn-ea"/>
          <a:cs typeface="+mn-cs"/>
        </a:defRPr>
      </a:lvl6pPr>
      <a:lvl7pPr marL="2407316" indent="-185179" algn="l" defTabSz="740713" rtl="0" eaLnBrk="1" latinLnBrk="0" hangingPunct="1">
        <a:spcBef>
          <a:spcPct val="20000"/>
        </a:spcBef>
        <a:buFont typeface="Arial" pitchFamily="34" charset="0"/>
        <a:buChar char="•"/>
        <a:defRPr sz="1589" kern="1200">
          <a:solidFill>
            <a:schemeClr val="tx1"/>
          </a:solidFill>
          <a:latin typeface="+mn-lt"/>
          <a:ea typeface="+mn-ea"/>
          <a:cs typeface="+mn-cs"/>
        </a:defRPr>
      </a:lvl7pPr>
      <a:lvl8pPr marL="2777674" indent="-185179" algn="l" defTabSz="740713" rtl="0" eaLnBrk="1" latinLnBrk="0" hangingPunct="1">
        <a:spcBef>
          <a:spcPct val="20000"/>
        </a:spcBef>
        <a:buFont typeface="Arial" pitchFamily="34" charset="0"/>
        <a:buChar char="•"/>
        <a:defRPr sz="1589" kern="1200">
          <a:solidFill>
            <a:schemeClr val="tx1"/>
          </a:solidFill>
          <a:latin typeface="+mn-lt"/>
          <a:ea typeface="+mn-ea"/>
          <a:cs typeface="+mn-cs"/>
        </a:defRPr>
      </a:lvl8pPr>
      <a:lvl9pPr marL="3148031" indent="-185179" algn="l" defTabSz="740713" rtl="0" eaLnBrk="1" latinLnBrk="0" hangingPunct="1">
        <a:spcBef>
          <a:spcPct val="20000"/>
        </a:spcBef>
        <a:buFont typeface="Arial" pitchFamily="34" charset="0"/>
        <a:buChar char="•"/>
        <a:defRPr sz="1589" kern="1200">
          <a:solidFill>
            <a:schemeClr val="tx1"/>
          </a:solidFill>
          <a:latin typeface="+mn-lt"/>
          <a:ea typeface="+mn-ea"/>
          <a:cs typeface="+mn-cs"/>
        </a:defRPr>
      </a:lvl9pPr>
    </p:bodyStyle>
    <p:otherStyle>
      <a:defPPr>
        <a:defRPr lang="en-US"/>
      </a:defPPr>
      <a:lvl1pPr marL="0" algn="l" defTabSz="740713" rtl="0" eaLnBrk="1" latinLnBrk="0" hangingPunct="1">
        <a:defRPr sz="1430" kern="1200">
          <a:solidFill>
            <a:schemeClr val="tx1"/>
          </a:solidFill>
          <a:latin typeface="+mn-lt"/>
          <a:ea typeface="+mn-ea"/>
          <a:cs typeface="+mn-cs"/>
        </a:defRPr>
      </a:lvl1pPr>
      <a:lvl2pPr marL="370357" algn="l" defTabSz="740713" rtl="0" eaLnBrk="1" latinLnBrk="0" hangingPunct="1">
        <a:defRPr sz="1430" kern="1200">
          <a:solidFill>
            <a:schemeClr val="tx1"/>
          </a:solidFill>
          <a:latin typeface="+mn-lt"/>
          <a:ea typeface="+mn-ea"/>
          <a:cs typeface="+mn-cs"/>
        </a:defRPr>
      </a:lvl2pPr>
      <a:lvl3pPr marL="740713" algn="l" defTabSz="740713" rtl="0" eaLnBrk="1" latinLnBrk="0" hangingPunct="1">
        <a:defRPr sz="1430" kern="1200">
          <a:solidFill>
            <a:schemeClr val="tx1"/>
          </a:solidFill>
          <a:latin typeface="+mn-lt"/>
          <a:ea typeface="+mn-ea"/>
          <a:cs typeface="+mn-cs"/>
        </a:defRPr>
      </a:lvl3pPr>
      <a:lvl4pPr marL="1111069" algn="l" defTabSz="740713" rtl="0" eaLnBrk="1" latinLnBrk="0" hangingPunct="1">
        <a:defRPr sz="1430" kern="1200">
          <a:solidFill>
            <a:schemeClr val="tx1"/>
          </a:solidFill>
          <a:latin typeface="+mn-lt"/>
          <a:ea typeface="+mn-ea"/>
          <a:cs typeface="+mn-cs"/>
        </a:defRPr>
      </a:lvl4pPr>
      <a:lvl5pPr marL="1481425" algn="l" defTabSz="740713" rtl="0" eaLnBrk="1" latinLnBrk="0" hangingPunct="1">
        <a:defRPr sz="1430" kern="1200">
          <a:solidFill>
            <a:schemeClr val="tx1"/>
          </a:solidFill>
          <a:latin typeface="+mn-lt"/>
          <a:ea typeface="+mn-ea"/>
          <a:cs typeface="+mn-cs"/>
        </a:defRPr>
      </a:lvl5pPr>
      <a:lvl6pPr marL="1851784" algn="l" defTabSz="740713" rtl="0" eaLnBrk="1" latinLnBrk="0" hangingPunct="1">
        <a:defRPr sz="1430" kern="1200">
          <a:solidFill>
            <a:schemeClr val="tx1"/>
          </a:solidFill>
          <a:latin typeface="+mn-lt"/>
          <a:ea typeface="+mn-ea"/>
          <a:cs typeface="+mn-cs"/>
        </a:defRPr>
      </a:lvl6pPr>
      <a:lvl7pPr marL="2222138" algn="l" defTabSz="740713" rtl="0" eaLnBrk="1" latinLnBrk="0" hangingPunct="1">
        <a:defRPr sz="1430" kern="1200">
          <a:solidFill>
            <a:schemeClr val="tx1"/>
          </a:solidFill>
          <a:latin typeface="+mn-lt"/>
          <a:ea typeface="+mn-ea"/>
          <a:cs typeface="+mn-cs"/>
        </a:defRPr>
      </a:lvl7pPr>
      <a:lvl8pPr marL="2592494" algn="l" defTabSz="740713" rtl="0" eaLnBrk="1" latinLnBrk="0" hangingPunct="1">
        <a:defRPr sz="1430" kern="1200">
          <a:solidFill>
            <a:schemeClr val="tx1"/>
          </a:solidFill>
          <a:latin typeface="+mn-lt"/>
          <a:ea typeface="+mn-ea"/>
          <a:cs typeface="+mn-cs"/>
        </a:defRPr>
      </a:lvl8pPr>
      <a:lvl9pPr marL="2962853" algn="l" defTabSz="740713" rtl="0" eaLnBrk="1" latinLnBrk="0" hangingPunct="1">
        <a:defRPr sz="143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FCFCFC"/>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248" y="228601"/>
            <a:ext cx="11151917" cy="7478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248" y="1447800"/>
            <a:ext cx="11151916"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aphicFrame>
        <p:nvGraphicFramePr>
          <p:cNvPr id="4" name="Object 3" hidden="1"/>
          <p:cNvGraphicFramePr>
            <a:graphicFrameLocks noChangeAspect="1"/>
          </p:cNvGraphicFramePr>
          <p:nvPr userDrawn="1">
            <p:custDataLst>
              <p:tags r:id="rId17"/>
            </p:custDataLst>
            <p:extLst/>
          </p:nvPr>
        </p:nvGraphicFramePr>
        <p:xfrm>
          <a:off x="0" y="0"/>
          <a:ext cx="158791" cy="158750"/>
        </p:xfrm>
        <a:graphic>
          <a:graphicData uri="http://schemas.openxmlformats.org/presentationml/2006/ole">
            <mc:AlternateContent xmlns:mc="http://schemas.openxmlformats.org/markup-compatibility/2006">
              <mc:Choice xmlns:v="urn:schemas-microsoft-com:vml" Requires="v">
                <p:oleObj spid="_x0000_s1035" name="think-cell Slide" r:id="rId18" imgW="270" imgH="270" progId="TCLayout.ActiveDocument.1">
                  <p:embed/>
                </p:oleObj>
              </mc:Choice>
              <mc:Fallback>
                <p:oleObj name="think-cell Slide" r:id="rId18" imgW="270" imgH="270" progId="TCLayout.ActiveDocument.1">
                  <p:embed/>
                  <p:pic>
                    <p:nvPicPr>
                      <p:cNvPr id="0" name=""/>
                      <p:cNvPicPr/>
                      <p:nvPr/>
                    </p:nvPicPr>
                    <p:blipFill>
                      <a:blip r:embed="rId19"/>
                      <a:stretch>
                        <a:fillRect/>
                      </a:stretch>
                    </p:blipFill>
                    <p:spPr>
                      <a:xfrm>
                        <a:off x="0" y="0"/>
                        <a:ext cx="158791" cy="158750"/>
                      </a:xfrm>
                      <a:prstGeom prst="rect">
                        <a:avLst/>
                      </a:prstGeom>
                    </p:spPr>
                  </p:pic>
                </p:oleObj>
              </mc:Fallback>
            </mc:AlternateContent>
          </a:graphicData>
        </a:graphic>
      </p:graphicFrame>
    </p:spTree>
    <p:extLst>
      <p:ext uri="{BB962C8B-B14F-4D97-AF65-F5344CB8AC3E}">
        <p14:creationId xmlns:p14="http://schemas.microsoft.com/office/powerpoint/2010/main" val="2805783005"/>
      </p:ext>
    </p:extLst>
  </p:cSld>
  <p:clrMap bg1="lt1" tx1="dk1" bg2="lt2" tx2="dk2" accent1="accent1" accent2="accent2" accent3="accent3" accent4="accent4" accent5="accent5" accent6="accent6" hlink="hlink" folHlink="folHlink"/>
  <p:sldLayoutIdLst>
    <p:sldLayoutId id="2147483845" r:id="rId1"/>
    <p:sldLayoutId id="2147483846" r:id="rId2"/>
    <p:sldLayoutId id="2147483847" r:id="rId3"/>
    <p:sldLayoutId id="2147483848" r:id="rId4"/>
    <p:sldLayoutId id="2147483849" r:id="rId5"/>
    <p:sldLayoutId id="2147483850" r:id="rId6"/>
    <p:sldLayoutId id="2147483851" r:id="rId7"/>
    <p:sldLayoutId id="2147483852" r:id="rId8"/>
    <p:sldLayoutId id="2147483853" r:id="rId9"/>
    <p:sldLayoutId id="2147483854" r:id="rId10"/>
    <p:sldLayoutId id="2147483855" r:id="rId11"/>
    <p:sldLayoutId id="2147483856" r:id="rId12"/>
    <p:sldLayoutId id="2147483857" r:id="rId13"/>
    <p:sldLayoutId id="2147483858" r:id="rId14"/>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5400" b="0" kern="1200" cap="none" spc="-100" baseline="0" dirty="0" smtClean="0">
          <a:ln w="3175">
            <a:noFill/>
          </a:ln>
          <a:gradFill flip="none" rotWithShape="1">
            <a:gsLst>
              <a:gs pos="0">
                <a:srgbClr val="595959"/>
              </a:gs>
              <a:gs pos="86000">
                <a:srgbClr val="595959"/>
              </a:gs>
            </a:gsLst>
            <a:lin ang="5400000" scaled="0"/>
            <a:tileRect/>
          </a:gradFill>
          <a:effectLst/>
          <a:latin typeface="Segoe UI Light" pitchFamily="34" charset="0"/>
          <a:ea typeface="+mn-ea"/>
          <a:cs typeface="Arial" charset="0"/>
        </a:defRPr>
      </a:lvl1pPr>
    </p:titleStyle>
    <p:bodyStyle>
      <a:lvl1pPr marL="460375" indent="-460375" algn="l" defTabSz="914363" rtl="0" eaLnBrk="1" latinLnBrk="0" hangingPunct="1">
        <a:lnSpc>
          <a:spcPct val="90000"/>
        </a:lnSpc>
        <a:spcBef>
          <a:spcPct val="20000"/>
        </a:spcBef>
        <a:buSzPct val="80000"/>
        <a:buFont typeface="Arial" pitchFamily="34" charset="0"/>
        <a:buChar char="•"/>
        <a:defRPr sz="3200" kern="1200">
          <a:gradFill>
            <a:gsLst>
              <a:gs pos="0">
                <a:srgbClr val="595959"/>
              </a:gs>
              <a:gs pos="86000">
                <a:srgbClr val="595959"/>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80000"/>
        <a:buFont typeface="Arial" pitchFamily="34" charset="0"/>
        <a:buChar char="•"/>
        <a:defRPr sz="2800" kern="1200">
          <a:gradFill>
            <a:gsLst>
              <a:gs pos="0">
                <a:srgbClr val="595959"/>
              </a:gs>
              <a:gs pos="86000">
                <a:srgbClr val="595959"/>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80000"/>
        <a:buFont typeface="Arial" pitchFamily="34" charset="0"/>
        <a:buChar char="•"/>
        <a:defRPr sz="2400" kern="1200">
          <a:gradFill>
            <a:gsLst>
              <a:gs pos="0">
                <a:srgbClr val="595959"/>
              </a:gs>
              <a:gs pos="86000">
                <a:srgbClr val="595959"/>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80000"/>
        <a:buFont typeface="Arial" pitchFamily="34" charset="0"/>
        <a:buChar char="•"/>
        <a:defRPr sz="2000" kern="1200">
          <a:gradFill>
            <a:gsLst>
              <a:gs pos="0">
                <a:srgbClr val="595959"/>
              </a:gs>
              <a:gs pos="86000">
                <a:srgbClr val="595959"/>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80000"/>
        <a:buFont typeface="Arial" pitchFamily="34" charset="0"/>
        <a:buChar char="•"/>
        <a:defRPr sz="2000" kern="1200">
          <a:gradFill>
            <a:gsLst>
              <a:gs pos="0">
                <a:srgbClr val="595959"/>
              </a:gs>
              <a:gs pos="86000">
                <a:srgbClr val="595959"/>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FCFCFC"/>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248" y="228601"/>
            <a:ext cx="11151917" cy="7478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248" y="1447800"/>
            <a:ext cx="11151916"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aphicFrame>
        <p:nvGraphicFramePr>
          <p:cNvPr id="4" name="Object 3" hidden="1"/>
          <p:cNvGraphicFramePr>
            <a:graphicFrameLocks noChangeAspect="1"/>
          </p:cNvGraphicFramePr>
          <p:nvPr userDrawn="1">
            <p:custDataLst>
              <p:tags r:id="rId16"/>
            </p:custDataLst>
            <p:extLst/>
          </p:nvPr>
        </p:nvGraphicFramePr>
        <p:xfrm>
          <a:off x="0" y="0"/>
          <a:ext cx="158791" cy="158750"/>
        </p:xfrm>
        <a:graphic>
          <a:graphicData uri="http://schemas.openxmlformats.org/presentationml/2006/ole">
            <mc:AlternateContent xmlns:mc="http://schemas.openxmlformats.org/markup-compatibility/2006">
              <mc:Choice xmlns:v="urn:schemas-microsoft-com:vml" Requires="v">
                <p:oleObj spid="_x0000_s12299" name="think-cell Slide" r:id="rId17" imgW="270" imgH="270" progId="TCLayout.ActiveDocument.1">
                  <p:embed/>
                </p:oleObj>
              </mc:Choice>
              <mc:Fallback>
                <p:oleObj name="think-cell Slide" r:id="rId17" imgW="270" imgH="270" progId="TCLayout.ActiveDocument.1">
                  <p:embed/>
                  <p:pic>
                    <p:nvPicPr>
                      <p:cNvPr id="0" name=""/>
                      <p:cNvPicPr/>
                      <p:nvPr/>
                    </p:nvPicPr>
                    <p:blipFill>
                      <a:blip r:embed="rId18"/>
                      <a:stretch>
                        <a:fillRect/>
                      </a:stretch>
                    </p:blipFill>
                    <p:spPr>
                      <a:xfrm>
                        <a:off x="0" y="0"/>
                        <a:ext cx="158791" cy="158750"/>
                      </a:xfrm>
                      <a:prstGeom prst="rect">
                        <a:avLst/>
                      </a:prstGeom>
                    </p:spPr>
                  </p:pic>
                </p:oleObj>
              </mc:Fallback>
            </mc:AlternateContent>
          </a:graphicData>
        </a:graphic>
      </p:graphicFrame>
    </p:spTree>
    <p:extLst>
      <p:ext uri="{BB962C8B-B14F-4D97-AF65-F5344CB8AC3E}">
        <p14:creationId xmlns:p14="http://schemas.microsoft.com/office/powerpoint/2010/main" val="3892654738"/>
      </p:ext>
    </p:extLst>
  </p:cSld>
  <p:clrMap bg1="lt1" tx1="dk1" bg2="lt2" tx2="dk2" accent1="accent1" accent2="accent2" accent3="accent3" accent4="accent4" accent5="accent5" accent6="accent6" hlink="hlink" folHlink="folHlink"/>
  <p:sldLayoutIdLst>
    <p:sldLayoutId id="2147483860" r:id="rId1"/>
    <p:sldLayoutId id="2147483861" r:id="rId2"/>
    <p:sldLayoutId id="2147483862" r:id="rId3"/>
    <p:sldLayoutId id="2147483863" r:id="rId4"/>
    <p:sldLayoutId id="2147483864" r:id="rId5"/>
    <p:sldLayoutId id="2147483865" r:id="rId6"/>
    <p:sldLayoutId id="2147483866" r:id="rId7"/>
    <p:sldLayoutId id="2147483867" r:id="rId8"/>
    <p:sldLayoutId id="2147483868" r:id="rId9"/>
    <p:sldLayoutId id="2147483869" r:id="rId10"/>
    <p:sldLayoutId id="2147483870" r:id="rId11"/>
    <p:sldLayoutId id="2147483871" r:id="rId12"/>
    <p:sldLayoutId id="2147483872" r:id="rId13"/>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5400" b="0" kern="1200" cap="none" spc="-100" baseline="0" dirty="0" smtClean="0">
          <a:ln w="3175">
            <a:noFill/>
          </a:ln>
          <a:gradFill flip="none" rotWithShape="1">
            <a:gsLst>
              <a:gs pos="0">
                <a:srgbClr val="595959"/>
              </a:gs>
              <a:gs pos="86000">
                <a:srgbClr val="595959"/>
              </a:gs>
            </a:gsLst>
            <a:lin ang="5400000" scaled="0"/>
            <a:tileRect/>
          </a:gradFill>
          <a:effectLst/>
          <a:latin typeface="Segoe UI Light" pitchFamily="34" charset="0"/>
          <a:ea typeface="+mn-ea"/>
          <a:cs typeface="Arial" charset="0"/>
        </a:defRPr>
      </a:lvl1pPr>
    </p:titleStyle>
    <p:bodyStyle>
      <a:lvl1pPr marL="460375" indent="-460375" algn="l" defTabSz="914363" rtl="0" eaLnBrk="1" latinLnBrk="0" hangingPunct="1">
        <a:lnSpc>
          <a:spcPct val="90000"/>
        </a:lnSpc>
        <a:spcBef>
          <a:spcPct val="20000"/>
        </a:spcBef>
        <a:buSzPct val="80000"/>
        <a:buFont typeface="Arial" pitchFamily="34" charset="0"/>
        <a:buChar char="•"/>
        <a:defRPr sz="3200" kern="1200">
          <a:gradFill>
            <a:gsLst>
              <a:gs pos="0">
                <a:srgbClr val="595959"/>
              </a:gs>
              <a:gs pos="86000">
                <a:srgbClr val="595959"/>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80000"/>
        <a:buFont typeface="Arial" pitchFamily="34" charset="0"/>
        <a:buChar char="•"/>
        <a:defRPr sz="2800" kern="1200">
          <a:gradFill>
            <a:gsLst>
              <a:gs pos="0">
                <a:srgbClr val="595959"/>
              </a:gs>
              <a:gs pos="86000">
                <a:srgbClr val="595959"/>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80000"/>
        <a:buFont typeface="Arial" pitchFamily="34" charset="0"/>
        <a:buChar char="•"/>
        <a:defRPr sz="2400" kern="1200">
          <a:gradFill>
            <a:gsLst>
              <a:gs pos="0">
                <a:srgbClr val="595959"/>
              </a:gs>
              <a:gs pos="86000">
                <a:srgbClr val="595959"/>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80000"/>
        <a:buFont typeface="Arial" pitchFamily="34" charset="0"/>
        <a:buChar char="•"/>
        <a:defRPr sz="2000" kern="1200">
          <a:gradFill>
            <a:gsLst>
              <a:gs pos="0">
                <a:srgbClr val="595959"/>
              </a:gs>
              <a:gs pos="86000">
                <a:srgbClr val="595959"/>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80000"/>
        <a:buFont typeface="Arial" pitchFamily="34" charset="0"/>
        <a:buChar char="•"/>
        <a:defRPr sz="2000" kern="1200">
          <a:gradFill>
            <a:gsLst>
              <a:gs pos="0">
                <a:srgbClr val="595959"/>
              </a:gs>
              <a:gs pos="86000">
                <a:srgbClr val="595959"/>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rgbClr val="FCFCFC"/>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248" y="228601"/>
            <a:ext cx="11151917" cy="7478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248" y="1447800"/>
            <a:ext cx="11151916"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aphicFrame>
        <p:nvGraphicFramePr>
          <p:cNvPr id="4" name="Object 3" hidden="1"/>
          <p:cNvGraphicFramePr>
            <a:graphicFrameLocks noChangeAspect="1"/>
          </p:cNvGraphicFramePr>
          <p:nvPr userDrawn="1">
            <p:custDataLst>
              <p:tags r:id="rId17"/>
            </p:custDataLst>
            <p:extLst/>
          </p:nvPr>
        </p:nvGraphicFramePr>
        <p:xfrm>
          <a:off x="0" y="0"/>
          <a:ext cx="158791" cy="158750"/>
        </p:xfrm>
        <a:graphic>
          <a:graphicData uri="http://schemas.openxmlformats.org/presentationml/2006/ole">
            <mc:AlternateContent xmlns:mc="http://schemas.openxmlformats.org/markup-compatibility/2006">
              <mc:Choice xmlns:v="urn:schemas-microsoft-com:vml" Requires="v">
                <p:oleObj spid="_x0000_s23560" name="think-cell Slide" r:id="rId18" imgW="270" imgH="270" progId="TCLayout.ActiveDocument.1">
                  <p:embed/>
                </p:oleObj>
              </mc:Choice>
              <mc:Fallback>
                <p:oleObj name="think-cell Slide" r:id="rId18" imgW="270" imgH="270" progId="TCLayout.ActiveDocument.1">
                  <p:embed/>
                  <p:pic>
                    <p:nvPicPr>
                      <p:cNvPr id="0" name=""/>
                      <p:cNvPicPr/>
                      <p:nvPr/>
                    </p:nvPicPr>
                    <p:blipFill>
                      <a:blip r:embed="rId19"/>
                      <a:stretch>
                        <a:fillRect/>
                      </a:stretch>
                    </p:blipFill>
                    <p:spPr>
                      <a:xfrm>
                        <a:off x="0" y="0"/>
                        <a:ext cx="158791" cy="158750"/>
                      </a:xfrm>
                      <a:prstGeom prst="rect">
                        <a:avLst/>
                      </a:prstGeom>
                    </p:spPr>
                  </p:pic>
                </p:oleObj>
              </mc:Fallback>
            </mc:AlternateContent>
          </a:graphicData>
        </a:graphic>
      </p:graphicFrame>
    </p:spTree>
    <p:extLst>
      <p:ext uri="{BB962C8B-B14F-4D97-AF65-F5344CB8AC3E}">
        <p14:creationId xmlns:p14="http://schemas.microsoft.com/office/powerpoint/2010/main" val="4173551790"/>
      </p:ext>
    </p:extLst>
  </p:cSld>
  <p:clrMap bg1="lt1" tx1="dk1" bg2="lt2" tx2="dk2" accent1="accent1" accent2="accent2" accent3="accent3" accent4="accent4" accent5="accent5" accent6="accent6" hlink="hlink" folHlink="folHlink"/>
  <p:sldLayoutIdLst>
    <p:sldLayoutId id="2147483922" r:id="rId1"/>
    <p:sldLayoutId id="2147483923" r:id="rId2"/>
    <p:sldLayoutId id="2147483924" r:id="rId3"/>
    <p:sldLayoutId id="2147483925" r:id="rId4"/>
    <p:sldLayoutId id="2147483926" r:id="rId5"/>
    <p:sldLayoutId id="2147483927" r:id="rId6"/>
    <p:sldLayoutId id="2147483928" r:id="rId7"/>
    <p:sldLayoutId id="2147483929" r:id="rId8"/>
    <p:sldLayoutId id="2147483930" r:id="rId9"/>
    <p:sldLayoutId id="2147483931" r:id="rId10"/>
    <p:sldLayoutId id="2147483932" r:id="rId11"/>
    <p:sldLayoutId id="2147483933" r:id="rId12"/>
    <p:sldLayoutId id="2147483934" r:id="rId13"/>
    <p:sldLayoutId id="2147483935" r:id="rId14"/>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5400" b="0" kern="1200" cap="none" spc="-100" baseline="0" dirty="0" smtClean="0">
          <a:ln w="3175">
            <a:noFill/>
          </a:ln>
          <a:gradFill flip="none" rotWithShape="1">
            <a:gsLst>
              <a:gs pos="0">
                <a:srgbClr val="595959"/>
              </a:gs>
              <a:gs pos="86000">
                <a:srgbClr val="595959"/>
              </a:gs>
            </a:gsLst>
            <a:lin ang="5400000" scaled="0"/>
            <a:tileRect/>
          </a:gradFill>
          <a:effectLst/>
          <a:latin typeface="Segoe UI Light" pitchFamily="34" charset="0"/>
          <a:ea typeface="+mn-ea"/>
          <a:cs typeface="Arial" charset="0"/>
        </a:defRPr>
      </a:lvl1pPr>
    </p:titleStyle>
    <p:bodyStyle>
      <a:lvl1pPr marL="460375" indent="-460375" algn="l" defTabSz="914363" rtl="0" eaLnBrk="1" latinLnBrk="0" hangingPunct="1">
        <a:lnSpc>
          <a:spcPct val="90000"/>
        </a:lnSpc>
        <a:spcBef>
          <a:spcPct val="20000"/>
        </a:spcBef>
        <a:buSzPct val="80000"/>
        <a:buFont typeface="Arial" pitchFamily="34" charset="0"/>
        <a:buChar char="•"/>
        <a:defRPr sz="3200" kern="1200">
          <a:gradFill>
            <a:gsLst>
              <a:gs pos="0">
                <a:srgbClr val="595959"/>
              </a:gs>
              <a:gs pos="86000">
                <a:srgbClr val="595959"/>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80000"/>
        <a:buFont typeface="Arial" pitchFamily="34" charset="0"/>
        <a:buChar char="•"/>
        <a:defRPr sz="2800" kern="1200">
          <a:gradFill>
            <a:gsLst>
              <a:gs pos="0">
                <a:srgbClr val="595959"/>
              </a:gs>
              <a:gs pos="86000">
                <a:srgbClr val="595959"/>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80000"/>
        <a:buFont typeface="Arial" pitchFamily="34" charset="0"/>
        <a:buChar char="•"/>
        <a:defRPr sz="2400" kern="1200">
          <a:gradFill>
            <a:gsLst>
              <a:gs pos="0">
                <a:srgbClr val="595959"/>
              </a:gs>
              <a:gs pos="86000">
                <a:srgbClr val="595959"/>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80000"/>
        <a:buFont typeface="Arial" pitchFamily="34" charset="0"/>
        <a:buChar char="•"/>
        <a:defRPr sz="2000" kern="1200">
          <a:gradFill>
            <a:gsLst>
              <a:gs pos="0">
                <a:srgbClr val="595959"/>
              </a:gs>
              <a:gs pos="86000">
                <a:srgbClr val="595959"/>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80000"/>
        <a:buFont typeface="Arial" pitchFamily="34" charset="0"/>
        <a:buChar char="•"/>
        <a:defRPr sz="2000" kern="1200">
          <a:gradFill>
            <a:gsLst>
              <a:gs pos="0">
                <a:srgbClr val="595959"/>
              </a:gs>
              <a:gs pos="86000">
                <a:srgbClr val="595959"/>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a:xfrm>
            <a:off x="12017718" y="7481156"/>
            <a:ext cx="491358" cy="365125"/>
          </a:xfrm>
          <a:prstGeom prst="rect">
            <a:avLst/>
          </a:prstGeom>
        </p:spPr>
        <p:txBody>
          <a:bodyPr vert="horz" lIns="93206" tIns="46602" rIns="93206" bIns="46602" rtlCol="0" anchor="ctr"/>
          <a:lstStyle>
            <a:lvl1pPr algn="r">
              <a:defRPr sz="1176">
                <a:solidFill>
                  <a:schemeClr val="accent2"/>
                </a:solidFill>
              </a:defRPr>
            </a:lvl1pPr>
          </a:lstStyle>
          <a:p>
            <a:pPr defTabSz="913831"/>
            <a:fld id="{4CED8391-71CF-4FD3-A093-40D26DE2D47C}" type="slidenum">
              <a:rPr lang="en-US" smtClean="0">
                <a:solidFill>
                  <a:srgbClr val="00188F"/>
                </a:solidFill>
              </a:rPr>
              <a:pPr defTabSz="913831"/>
              <a:t>‹#›</a:t>
            </a:fld>
            <a:endParaRPr lang="en-US">
              <a:solidFill>
                <a:srgbClr val="00188F"/>
              </a:solidFill>
            </a:endParaRPr>
          </a:p>
        </p:txBody>
      </p:sp>
      <p:sp>
        <p:nvSpPr>
          <p:cNvPr id="6" name="Title Placeholder 5"/>
          <p:cNvSpPr>
            <a:spLocks noGrp="1"/>
          </p:cNvSpPr>
          <p:nvPr>
            <p:ph type="title"/>
          </p:nvPr>
        </p:nvSpPr>
        <p:spPr>
          <a:xfrm>
            <a:off x="384816" y="228608"/>
            <a:ext cx="11211934" cy="553998"/>
          </a:xfrm>
          <a:prstGeom prst="rect">
            <a:avLst/>
          </a:prstGeom>
        </p:spPr>
        <p:txBody>
          <a:bodyPr vert="horz" wrap="square" lIns="149129" tIns="0" rIns="149129" bIns="0" rtlCol="0" anchor="t">
            <a:spAutoFit/>
          </a:bodyPr>
          <a:lstStyle/>
          <a:p>
            <a:r>
              <a:rPr lang="en-US" smtClean="0"/>
              <a:t>Click to edit Master title style</a:t>
            </a:r>
            <a:endParaRPr lang="en-US" dirty="0"/>
          </a:p>
        </p:txBody>
      </p:sp>
      <p:sp>
        <p:nvSpPr>
          <p:cNvPr id="8" name="Text Placeholder 7"/>
          <p:cNvSpPr>
            <a:spLocks noGrp="1"/>
          </p:cNvSpPr>
          <p:nvPr>
            <p:ph type="body" idx="1"/>
          </p:nvPr>
        </p:nvSpPr>
        <p:spPr>
          <a:xfrm>
            <a:off x="384816" y="1181100"/>
            <a:ext cx="11211934" cy="1770228"/>
          </a:xfrm>
          <a:prstGeom prst="rect">
            <a:avLst/>
          </a:prstGeom>
        </p:spPr>
        <p:txBody>
          <a:bodyPr vert="horz" wrap="square" lIns="149129" tIns="46602" rIns="149129" bIns="46602"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420469796"/>
      </p:ext>
    </p:extLst>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 id="2147483948" r:id="rId12"/>
    <p:sldLayoutId id="2147483949" r:id="rId13"/>
    <p:sldLayoutId id="2147483950" r:id="rId14"/>
    <p:sldLayoutId id="2147483951" r:id="rId15"/>
    <p:sldLayoutId id="2147483952" r:id="rId16"/>
    <p:sldLayoutId id="2147483953" r:id="rId17"/>
    <p:sldLayoutId id="2147483954" r:id="rId18"/>
    <p:sldLayoutId id="2147483955" r:id="rId19"/>
    <p:sldLayoutId id="2147483956" r:id="rId20"/>
    <p:sldLayoutId id="2147483957" r:id="rId21"/>
    <p:sldLayoutId id="2147483958" r:id="rId22"/>
    <p:sldLayoutId id="2147483959" r:id="rId23"/>
    <p:sldLayoutId id="2147483960" r:id="rId24"/>
    <p:sldLayoutId id="2147483961" r:id="rId25"/>
  </p:sldLayoutIdLst>
  <p:transition>
    <p:fade/>
  </p:transition>
  <p:timing>
    <p:tnLst>
      <p:par>
        <p:cTn id="1" dur="indefinite" restart="never" nodeType="tmRoot"/>
      </p:par>
    </p:tnLst>
  </p:timing>
  <p:txStyles>
    <p:titleStyle>
      <a:lvl1pPr algn="l" defTabSz="685517" rtl="0" eaLnBrk="1" latinLnBrk="0" hangingPunct="1">
        <a:lnSpc>
          <a:spcPct val="90000"/>
        </a:lnSpc>
        <a:spcBef>
          <a:spcPct val="0"/>
        </a:spcBef>
        <a:buNone/>
        <a:defRPr lang="en-US" sz="4019" b="0" kern="1200" cap="none" spc="-100" baseline="0" dirty="0" smtClean="0">
          <a:ln w="3175">
            <a:noFill/>
          </a:ln>
          <a:gradFill flip="none" rotWithShape="1">
            <a:gsLst>
              <a:gs pos="0">
                <a:schemeClr val="tx1">
                  <a:lumMod val="65000"/>
                  <a:lumOff val="35000"/>
                </a:schemeClr>
              </a:gs>
              <a:gs pos="86000">
                <a:schemeClr val="tx1">
                  <a:lumMod val="65000"/>
                  <a:lumOff val="35000"/>
                </a:schemeClr>
              </a:gs>
            </a:gsLst>
            <a:lin ang="5400000" scaled="0"/>
            <a:tileRect/>
          </a:gradFill>
          <a:effectLst/>
          <a:latin typeface="Segoe UI Light" pitchFamily="34" charset="0"/>
          <a:ea typeface="+mn-ea"/>
          <a:cs typeface="Arial" charset="0"/>
        </a:defRPr>
      </a:lvl1pPr>
    </p:titleStyle>
    <p:bodyStyle>
      <a:lvl1pPr marL="0" indent="0" algn="l" defTabSz="685517" rtl="0" eaLnBrk="1" latinLnBrk="0" hangingPunct="1">
        <a:lnSpc>
          <a:spcPct val="90000"/>
        </a:lnSpc>
        <a:spcBef>
          <a:spcPts val="1800"/>
        </a:spcBef>
        <a:spcAft>
          <a:spcPts val="600"/>
        </a:spcAft>
        <a:buSzPct val="90000"/>
        <a:buFont typeface="Wingdings" pitchFamily="2" charset="2"/>
        <a:buNone/>
        <a:defRPr sz="3235" kern="4000" spc="-100" baseline="0">
          <a:solidFill>
            <a:schemeClr val="accent1"/>
          </a:solidFill>
          <a:latin typeface="+mj-lt"/>
          <a:ea typeface="+mn-ea"/>
          <a:cs typeface="+mn-cs"/>
        </a:defRPr>
      </a:lvl1pPr>
      <a:lvl2pPr marL="0" indent="0" algn="l" defTabSz="685517" rtl="0" eaLnBrk="1" latinLnBrk="0" hangingPunct="1">
        <a:lnSpc>
          <a:spcPct val="90000"/>
        </a:lnSpc>
        <a:spcBef>
          <a:spcPts val="0"/>
        </a:spcBef>
        <a:spcAft>
          <a:spcPts val="600"/>
        </a:spcAft>
        <a:buSzPct val="90000"/>
        <a:buFont typeface="Arial" pitchFamily="34" charset="0"/>
        <a:buNone/>
        <a:tabLst>
          <a:tab pos="472502" algn="l"/>
        </a:tabLst>
        <a:defRPr sz="1961" kern="4000" spc="0" baseline="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0" indent="0" algn="l" defTabSz="685517" rtl="0" eaLnBrk="1" latinLnBrk="0" hangingPunct="1">
        <a:lnSpc>
          <a:spcPct val="90000"/>
        </a:lnSpc>
        <a:spcBef>
          <a:spcPts val="0"/>
        </a:spcBef>
        <a:spcAft>
          <a:spcPts val="600"/>
        </a:spcAft>
        <a:buSzPct val="90000"/>
        <a:buFont typeface="Arial" pitchFamily="34" charset="0"/>
        <a:buNone/>
        <a:defRPr sz="1765" kern="4000" spc="0" baseline="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0" indent="0" algn="l" defTabSz="685517" rtl="0" eaLnBrk="1" latinLnBrk="0" hangingPunct="1">
        <a:lnSpc>
          <a:spcPct val="90000"/>
        </a:lnSpc>
        <a:spcBef>
          <a:spcPts val="0"/>
        </a:spcBef>
        <a:spcAft>
          <a:spcPts val="600"/>
        </a:spcAft>
        <a:buSzPct val="90000"/>
        <a:buFont typeface="Arial" pitchFamily="34" charset="0"/>
        <a:buNone/>
        <a:tabLst>
          <a:tab pos="685540" algn="l"/>
        </a:tabLst>
        <a:defRPr sz="1372" kern="4000" spc="0" baseline="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0" indent="0" algn="l" defTabSz="685517" rtl="0" eaLnBrk="1" latinLnBrk="0" hangingPunct="1">
        <a:lnSpc>
          <a:spcPct val="90000"/>
        </a:lnSpc>
        <a:spcBef>
          <a:spcPts val="0"/>
        </a:spcBef>
        <a:spcAft>
          <a:spcPts val="600"/>
        </a:spcAft>
        <a:buSzPct val="90000"/>
        <a:buFont typeface="Arial" pitchFamily="34" charset="0"/>
        <a:buNone/>
        <a:defRPr sz="1372" kern="4000" spc="0" baseline="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1885166" indent="-171378" algn="l" defTabSz="685517" rtl="0" eaLnBrk="1" latinLnBrk="0" hangingPunct="1">
        <a:spcBef>
          <a:spcPct val="20000"/>
        </a:spcBef>
        <a:buFont typeface="Arial" pitchFamily="34" charset="0"/>
        <a:buChar char="•"/>
        <a:defRPr sz="1470" kern="1200">
          <a:solidFill>
            <a:schemeClr val="tx1"/>
          </a:solidFill>
          <a:latin typeface="+mn-lt"/>
          <a:ea typeface="+mn-ea"/>
          <a:cs typeface="+mn-cs"/>
        </a:defRPr>
      </a:lvl6pPr>
      <a:lvl7pPr marL="2227922" indent="-171378" algn="l" defTabSz="685517" rtl="0" eaLnBrk="1" latinLnBrk="0" hangingPunct="1">
        <a:spcBef>
          <a:spcPct val="20000"/>
        </a:spcBef>
        <a:buFont typeface="Arial" pitchFamily="34" charset="0"/>
        <a:buChar char="•"/>
        <a:defRPr sz="1470" kern="1200">
          <a:solidFill>
            <a:schemeClr val="tx1"/>
          </a:solidFill>
          <a:latin typeface="+mn-lt"/>
          <a:ea typeface="+mn-ea"/>
          <a:cs typeface="+mn-cs"/>
        </a:defRPr>
      </a:lvl7pPr>
      <a:lvl8pPr marL="2570683" indent="-171378" algn="l" defTabSz="685517" rtl="0" eaLnBrk="1" latinLnBrk="0" hangingPunct="1">
        <a:spcBef>
          <a:spcPct val="20000"/>
        </a:spcBef>
        <a:buFont typeface="Arial" pitchFamily="34" charset="0"/>
        <a:buChar char="•"/>
        <a:defRPr sz="1470" kern="1200">
          <a:solidFill>
            <a:schemeClr val="tx1"/>
          </a:solidFill>
          <a:latin typeface="+mn-lt"/>
          <a:ea typeface="+mn-ea"/>
          <a:cs typeface="+mn-cs"/>
        </a:defRPr>
      </a:lvl8pPr>
      <a:lvl9pPr marL="2913440" indent="-171378" algn="l" defTabSz="685517" rtl="0" eaLnBrk="1" latinLnBrk="0" hangingPunct="1">
        <a:spcBef>
          <a:spcPct val="20000"/>
        </a:spcBef>
        <a:buFont typeface="Arial" pitchFamily="34" charset="0"/>
        <a:buChar char="•"/>
        <a:defRPr sz="1470" kern="1200">
          <a:solidFill>
            <a:schemeClr val="tx1"/>
          </a:solidFill>
          <a:latin typeface="+mn-lt"/>
          <a:ea typeface="+mn-ea"/>
          <a:cs typeface="+mn-cs"/>
        </a:defRPr>
      </a:lvl9pPr>
    </p:bodyStyle>
    <p:otherStyle>
      <a:defPPr>
        <a:defRPr lang="en-US"/>
      </a:defPPr>
      <a:lvl1pPr marL="0" algn="l" defTabSz="685517" rtl="0" eaLnBrk="1" latinLnBrk="0" hangingPunct="1">
        <a:defRPr sz="1372" kern="1200">
          <a:solidFill>
            <a:schemeClr val="tx1"/>
          </a:solidFill>
          <a:latin typeface="+mn-lt"/>
          <a:ea typeface="+mn-ea"/>
          <a:cs typeface="+mn-cs"/>
        </a:defRPr>
      </a:lvl1pPr>
      <a:lvl2pPr marL="342757" algn="l" defTabSz="685517" rtl="0" eaLnBrk="1" latinLnBrk="0" hangingPunct="1">
        <a:defRPr sz="1372" kern="1200">
          <a:solidFill>
            <a:schemeClr val="tx1"/>
          </a:solidFill>
          <a:latin typeface="+mn-lt"/>
          <a:ea typeface="+mn-ea"/>
          <a:cs typeface="+mn-cs"/>
        </a:defRPr>
      </a:lvl2pPr>
      <a:lvl3pPr marL="685517" algn="l" defTabSz="685517" rtl="0" eaLnBrk="1" latinLnBrk="0" hangingPunct="1">
        <a:defRPr sz="1372" kern="1200">
          <a:solidFill>
            <a:schemeClr val="tx1"/>
          </a:solidFill>
          <a:latin typeface="+mn-lt"/>
          <a:ea typeface="+mn-ea"/>
          <a:cs typeface="+mn-cs"/>
        </a:defRPr>
      </a:lvl3pPr>
      <a:lvl4pPr marL="1028270" algn="l" defTabSz="685517" rtl="0" eaLnBrk="1" latinLnBrk="0" hangingPunct="1">
        <a:defRPr sz="1372" kern="1200">
          <a:solidFill>
            <a:schemeClr val="tx1"/>
          </a:solidFill>
          <a:latin typeface="+mn-lt"/>
          <a:ea typeface="+mn-ea"/>
          <a:cs typeface="+mn-cs"/>
        </a:defRPr>
      </a:lvl4pPr>
      <a:lvl5pPr marL="1371030" algn="l" defTabSz="685517" rtl="0" eaLnBrk="1" latinLnBrk="0" hangingPunct="1">
        <a:defRPr sz="1372" kern="1200">
          <a:solidFill>
            <a:schemeClr val="tx1"/>
          </a:solidFill>
          <a:latin typeface="+mn-lt"/>
          <a:ea typeface="+mn-ea"/>
          <a:cs typeface="+mn-cs"/>
        </a:defRPr>
      </a:lvl5pPr>
      <a:lvl6pPr marL="1713787" algn="l" defTabSz="685517" rtl="0" eaLnBrk="1" latinLnBrk="0" hangingPunct="1">
        <a:defRPr sz="1372" kern="1200">
          <a:solidFill>
            <a:schemeClr val="tx1"/>
          </a:solidFill>
          <a:latin typeface="+mn-lt"/>
          <a:ea typeface="+mn-ea"/>
          <a:cs typeface="+mn-cs"/>
        </a:defRPr>
      </a:lvl6pPr>
      <a:lvl7pPr marL="2056546" algn="l" defTabSz="685517" rtl="0" eaLnBrk="1" latinLnBrk="0" hangingPunct="1">
        <a:defRPr sz="1372" kern="1200">
          <a:solidFill>
            <a:schemeClr val="tx1"/>
          </a:solidFill>
          <a:latin typeface="+mn-lt"/>
          <a:ea typeface="+mn-ea"/>
          <a:cs typeface="+mn-cs"/>
        </a:defRPr>
      </a:lvl7pPr>
      <a:lvl8pPr marL="2399301" algn="l" defTabSz="685517" rtl="0" eaLnBrk="1" latinLnBrk="0" hangingPunct="1">
        <a:defRPr sz="1372" kern="1200">
          <a:solidFill>
            <a:schemeClr val="tx1"/>
          </a:solidFill>
          <a:latin typeface="+mn-lt"/>
          <a:ea typeface="+mn-ea"/>
          <a:cs typeface="+mn-cs"/>
        </a:defRPr>
      </a:lvl8pPr>
      <a:lvl9pPr marL="2742060" algn="l" defTabSz="685517" rtl="0" eaLnBrk="1" latinLnBrk="0" hangingPunct="1">
        <a:defRPr sz="1372"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44">
          <p15:clr>
            <a:srgbClr val="F26B43"/>
          </p15:clr>
        </p15:guide>
        <p15:guide id="2" pos="336">
          <p15:clr>
            <a:srgbClr val="F26B43"/>
          </p15:clr>
        </p15:guide>
        <p15:guide id="3" orient="horz" pos="744">
          <p15:clr>
            <a:srgbClr val="F26B43"/>
          </p15:clr>
        </p15:guide>
        <p15:guide id="4" pos="240">
          <p15:clr>
            <a:srgbClr val="F26B43"/>
          </p15:clr>
        </p15:guide>
        <p15:guide id="5" orient="horz" pos="742">
          <p15:clr>
            <a:srgbClr val="F26B43"/>
          </p15:clr>
        </p15:guide>
        <p15:guide id="6" orient="horz" pos="100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10.xml"/><Relationship Id="rId1" Type="http://schemas.openxmlformats.org/officeDocument/2006/relationships/slideLayout" Target="../slideLayouts/slideLayout183.xml"/><Relationship Id="rId5" Type="http://schemas.openxmlformats.org/officeDocument/2006/relationships/image" Target="../media/image74.png"/><Relationship Id="rId4" Type="http://schemas.openxmlformats.org/officeDocument/2006/relationships/image" Target="../media/image73.png"/></Relationships>
</file>

<file path=ppt/slides/_rels/slide11.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11.xml"/><Relationship Id="rId1" Type="http://schemas.openxmlformats.org/officeDocument/2006/relationships/slideLayout" Target="../slideLayouts/slideLayout183.xml"/><Relationship Id="rId5" Type="http://schemas.openxmlformats.org/officeDocument/2006/relationships/image" Target="../media/image75.png"/><Relationship Id="rId4" Type="http://schemas.openxmlformats.org/officeDocument/2006/relationships/image" Target="../media/image73.png"/></Relationships>
</file>

<file path=ppt/slides/_rels/slide12.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12.xml"/><Relationship Id="rId1" Type="http://schemas.openxmlformats.org/officeDocument/2006/relationships/slideLayout" Target="../slideLayouts/slideLayout183.xml"/><Relationship Id="rId5" Type="http://schemas.openxmlformats.org/officeDocument/2006/relationships/image" Target="../media/image76.png"/><Relationship Id="rId4" Type="http://schemas.openxmlformats.org/officeDocument/2006/relationships/image" Target="../media/image73.png"/></Relationships>
</file>

<file path=ppt/slides/_rels/slide13.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13.xml"/><Relationship Id="rId1" Type="http://schemas.openxmlformats.org/officeDocument/2006/relationships/slideLayout" Target="../slideLayouts/slideLayout183.xml"/><Relationship Id="rId4" Type="http://schemas.openxmlformats.org/officeDocument/2006/relationships/image" Target="../media/image77.png"/></Relationships>
</file>

<file path=ppt/slides/_rels/slide14.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14.xml"/><Relationship Id="rId1" Type="http://schemas.openxmlformats.org/officeDocument/2006/relationships/slideLayout" Target="../slideLayouts/slideLayout183.xml"/><Relationship Id="rId4" Type="http://schemas.openxmlformats.org/officeDocument/2006/relationships/image" Target="../media/image73.png"/></Relationships>
</file>

<file path=ppt/slides/_rels/slide15.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15.xml"/><Relationship Id="rId1" Type="http://schemas.openxmlformats.org/officeDocument/2006/relationships/slideLayout" Target="../slideLayouts/slideLayout183.xml"/><Relationship Id="rId4" Type="http://schemas.openxmlformats.org/officeDocument/2006/relationships/image" Target="../media/image73.png"/></Relationships>
</file>

<file path=ppt/slides/_rels/slide1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16.xml"/><Relationship Id="rId1" Type="http://schemas.openxmlformats.org/officeDocument/2006/relationships/slideLayout" Target="../slideLayouts/slideLayout184.xml"/><Relationship Id="rId6" Type="http://schemas.openxmlformats.org/officeDocument/2006/relationships/image" Target="../media/image79.emf"/><Relationship Id="rId5" Type="http://schemas.openxmlformats.org/officeDocument/2006/relationships/image" Target="../media/image78.png"/><Relationship Id="rId4" Type="http://schemas.openxmlformats.org/officeDocument/2006/relationships/image" Target="../media/image73.png"/></Relationships>
</file>

<file path=ppt/slides/_rels/slide1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17.xml"/><Relationship Id="rId1" Type="http://schemas.openxmlformats.org/officeDocument/2006/relationships/slideLayout" Target="../slideLayouts/slideLayout183.xml"/><Relationship Id="rId4" Type="http://schemas.openxmlformats.org/officeDocument/2006/relationships/image" Target="../media/image73.png"/></Relationships>
</file>

<file path=ppt/slides/_rels/slide18.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18.xml"/><Relationship Id="rId1" Type="http://schemas.openxmlformats.org/officeDocument/2006/relationships/slideLayout" Target="../slideLayouts/slideLayout183.xml"/><Relationship Id="rId4" Type="http://schemas.openxmlformats.org/officeDocument/2006/relationships/image" Target="../media/image74.png"/></Relationships>
</file>

<file path=ppt/slides/_rels/slide19.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19.xml"/><Relationship Id="rId1" Type="http://schemas.openxmlformats.org/officeDocument/2006/relationships/slideLayout" Target="../slideLayouts/slideLayout89.xml"/><Relationship Id="rId5" Type="http://schemas.openxmlformats.org/officeDocument/2006/relationships/image" Target="../media/image82.png"/><Relationship Id="rId4" Type="http://schemas.openxmlformats.org/officeDocument/2006/relationships/image" Target="../media/image81.png"/></Relationships>
</file>

<file path=ppt/slides/_rels/slide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8" Type="http://schemas.openxmlformats.org/officeDocument/2006/relationships/image" Target="../media/image36.png"/><Relationship Id="rId13" Type="http://schemas.openxmlformats.org/officeDocument/2006/relationships/image" Target="../media/image41.png"/><Relationship Id="rId3" Type="http://schemas.openxmlformats.org/officeDocument/2006/relationships/image" Target="../media/image31.png"/><Relationship Id="rId7" Type="http://schemas.openxmlformats.org/officeDocument/2006/relationships/image" Target="../media/image35.png"/><Relationship Id="rId12" Type="http://schemas.openxmlformats.org/officeDocument/2006/relationships/image" Target="../media/image40.png"/><Relationship Id="rId2" Type="http://schemas.openxmlformats.org/officeDocument/2006/relationships/notesSlide" Target="../notesSlides/notesSlide3.xml"/><Relationship Id="rId1" Type="http://schemas.openxmlformats.org/officeDocument/2006/relationships/slideLayout" Target="../slideLayouts/slideLayout118.xml"/><Relationship Id="rId6" Type="http://schemas.openxmlformats.org/officeDocument/2006/relationships/image" Target="../media/image34.png"/><Relationship Id="rId11" Type="http://schemas.openxmlformats.org/officeDocument/2006/relationships/image" Target="../media/image39.png"/><Relationship Id="rId5" Type="http://schemas.openxmlformats.org/officeDocument/2006/relationships/image" Target="../media/image33.png"/><Relationship Id="rId10" Type="http://schemas.openxmlformats.org/officeDocument/2006/relationships/image" Target="../media/image38.png"/><Relationship Id="rId4" Type="http://schemas.openxmlformats.org/officeDocument/2006/relationships/image" Target="../media/image32.png"/><Relationship Id="rId9" Type="http://schemas.openxmlformats.org/officeDocument/2006/relationships/image" Target="../media/image37.png"/><Relationship Id="rId14" Type="http://schemas.openxmlformats.org/officeDocument/2006/relationships/image" Target="../media/image42.png"/></Relationships>
</file>

<file path=ppt/slides/_rels/slide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xml"/><Relationship Id="rId1" Type="http://schemas.openxmlformats.org/officeDocument/2006/relationships/slideLayout" Target="../slideLayouts/slideLayout167.xml"/><Relationship Id="rId4" Type="http://schemas.openxmlformats.org/officeDocument/2006/relationships/image" Target="../media/image44.png"/></Relationships>
</file>

<file path=ppt/slides/_rels/slide5.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notesSlide" Target="../notesSlides/notesSlide6.xml"/><Relationship Id="rId1" Type="http://schemas.openxmlformats.org/officeDocument/2006/relationships/slideLayout" Target="../slideLayouts/slideLayout44.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7.xml.rels><?xml version="1.0" encoding="UTF-8" standalone="yes"?>
<Relationships xmlns="http://schemas.openxmlformats.org/package/2006/relationships"><Relationship Id="rId8" Type="http://schemas.openxmlformats.org/officeDocument/2006/relationships/tags" Target="../tags/tag69.xml"/><Relationship Id="rId13" Type="http://schemas.openxmlformats.org/officeDocument/2006/relationships/tags" Target="../tags/tag74.xml"/><Relationship Id="rId18" Type="http://schemas.openxmlformats.org/officeDocument/2006/relationships/tags" Target="../tags/tag79.xml"/><Relationship Id="rId26" Type="http://schemas.openxmlformats.org/officeDocument/2006/relationships/tags" Target="../tags/tag87.xml"/><Relationship Id="rId39" Type="http://schemas.openxmlformats.org/officeDocument/2006/relationships/image" Target="../media/image54.jpeg"/><Relationship Id="rId3" Type="http://schemas.openxmlformats.org/officeDocument/2006/relationships/tags" Target="../tags/tag64.xml"/><Relationship Id="rId21" Type="http://schemas.openxmlformats.org/officeDocument/2006/relationships/tags" Target="../tags/tag82.xml"/><Relationship Id="rId34" Type="http://schemas.openxmlformats.org/officeDocument/2006/relationships/image" Target="../media/image20.emf"/><Relationship Id="rId7" Type="http://schemas.openxmlformats.org/officeDocument/2006/relationships/tags" Target="../tags/tag68.xml"/><Relationship Id="rId12" Type="http://schemas.openxmlformats.org/officeDocument/2006/relationships/tags" Target="../tags/tag73.xml"/><Relationship Id="rId17" Type="http://schemas.openxmlformats.org/officeDocument/2006/relationships/tags" Target="../tags/tag78.xml"/><Relationship Id="rId25" Type="http://schemas.openxmlformats.org/officeDocument/2006/relationships/tags" Target="../tags/tag86.xml"/><Relationship Id="rId33" Type="http://schemas.openxmlformats.org/officeDocument/2006/relationships/oleObject" Target="../embeddings/oleObject35.bin"/><Relationship Id="rId38" Type="http://schemas.openxmlformats.org/officeDocument/2006/relationships/image" Target="../media/image53.jpeg"/><Relationship Id="rId2" Type="http://schemas.openxmlformats.org/officeDocument/2006/relationships/tags" Target="../tags/tag63.xml"/><Relationship Id="rId16" Type="http://schemas.openxmlformats.org/officeDocument/2006/relationships/tags" Target="../tags/tag77.xml"/><Relationship Id="rId20" Type="http://schemas.openxmlformats.org/officeDocument/2006/relationships/tags" Target="../tags/tag81.xml"/><Relationship Id="rId29" Type="http://schemas.openxmlformats.org/officeDocument/2006/relationships/tags" Target="../tags/tag90.xml"/><Relationship Id="rId1" Type="http://schemas.openxmlformats.org/officeDocument/2006/relationships/vmlDrawing" Target="../drawings/vmlDrawing35.vml"/><Relationship Id="rId6" Type="http://schemas.openxmlformats.org/officeDocument/2006/relationships/tags" Target="../tags/tag67.xml"/><Relationship Id="rId11" Type="http://schemas.openxmlformats.org/officeDocument/2006/relationships/tags" Target="../tags/tag72.xml"/><Relationship Id="rId24" Type="http://schemas.openxmlformats.org/officeDocument/2006/relationships/tags" Target="../tags/tag85.xml"/><Relationship Id="rId32" Type="http://schemas.openxmlformats.org/officeDocument/2006/relationships/notesSlide" Target="../notesSlides/notesSlide7.xml"/><Relationship Id="rId37" Type="http://schemas.openxmlformats.org/officeDocument/2006/relationships/hyperlink" Target="http://www.google.com/imgres?imgurl=http://richfrombechtle.files.wordpress.com/2008/10/vs2010archexplorer.jpg&amp;imgrefurl=http://richfrombechtle.wordpress.com/2008/10/13/&amp;usg=__qPArABkba3JddWP-O2AT7MRoU1s=&amp;h=500&amp;w=749&amp;sz=95&amp;hl=en&amp;start=3&amp;zoom=1&amp;itbs=1&amp;tbnid=mMsoPo--rTSTfM:&amp;tbnh=94&amp;tbnw=141&amp;prev=/images?q=visual+Studio+Application&amp;hl=en&amp;sa=X&amp;tbs=isch:1&amp;prmd=ivns&amp;ei=TGhwTYmPNsKTtwflnuiTDw" TargetMode="External"/><Relationship Id="rId5" Type="http://schemas.openxmlformats.org/officeDocument/2006/relationships/tags" Target="../tags/tag66.xml"/><Relationship Id="rId15" Type="http://schemas.openxmlformats.org/officeDocument/2006/relationships/tags" Target="../tags/tag76.xml"/><Relationship Id="rId23" Type="http://schemas.openxmlformats.org/officeDocument/2006/relationships/tags" Target="../tags/tag84.xml"/><Relationship Id="rId28" Type="http://schemas.openxmlformats.org/officeDocument/2006/relationships/tags" Target="../tags/tag89.xml"/><Relationship Id="rId36" Type="http://schemas.openxmlformats.org/officeDocument/2006/relationships/image" Target="../media/image52.png"/><Relationship Id="rId10" Type="http://schemas.openxmlformats.org/officeDocument/2006/relationships/tags" Target="../tags/tag71.xml"/><Relationship Id="rId19" Type="http://schemas.openxmlformats.org/officeDocument/2006/relationships/tags" Target="../tags/tag80.xml"/><Relationship Id="rId31" Type="http://schemas.openxmlformats.org/officeDocument/2006/relationships/slideLayout" Target="../slideLayouts/slideLayout150.xml"/><Relationship Id="rId4" Type="http://schemas.openxmlformats.org/officeDocument/2006/relationships/tags" Target="../tags/tag65.xml"/><Relationship Id="rId9" Type="http://schemas.openxmlformats.org/officeDocument/2006/relationships/tags" Target="../tags/tag70.xml"/><Relationship Id="rId14" Type="http://schemas.openxmlformats.org/officeDocument/2006/relationships/tags" Target="../tags/tag75.xml"/><Relationship Id="rId22" Type="http://schemas.openxmlformats.org/officeDocument/2006/relationships/tags" Target="../tags/tag83.xml"/><Relationship Id="rId27" Type="http://schemas.openxmlformats.org/officeDocument/2006/relationships/tags" Target="../tags/tag88.xml"/><Relationship Id="rId30" Type="http://schemas.openxmlformats.org/officeDocument/2006/relationships/tags" Target="../tags/tag91.xml"/><Relationship Id="rId35" Type="http://schemas.openxmlformats.org/officeDocument/2006/relationships/image" Target="../media/image51.png"/></Relationships>
</file>

<file path=ppt/slides/_rels/slide8.xml.rels><?xml version="1.0" encoding="UTF-8" standalone="yes"?>
<Relationships xmlns="http://schemas.openxmlformats.org/package/2006/relationships"><Relationship Id="rId8" Type="http://schemas.openxmlformats.org/officeDocument/2006/relationships/image" Target="../media/image59.png"/><Relationship Id="rId13" Type="http://schemas.openxmlformats.org/officeDocument/2006/relationships/image" Target="../media/image64.png"/><Relationship Id="rId18" Type="http://schemas.openxmlformats.org/officeDocument/2006/relationships/image" Target="../media/image69.emf"/><Relationship Id="rId3" Type="http://schemas.openxmlformats.org/officeDocument/2006/relationships/image" Target="../media/image55.png"/><Relationship Id="rId7" Type="http://schemas.openxmlformats.org/officeDocument/2006/relationships/image" Target="../media/image58.png"/><Relationship Id="rId12" Type="http://schemas.openxmlformats.org/officeDocument/2006/relationships/image" Target="../media/image63.png"/><Relationship Id="rId17" Type="http://schemas.openxmlformats.org/officeDocument/2006/relationships/image" Target="../media/image68.emf"/><Relationship Id="rId2" Type="http://schemas.openxmlformats.org/officeDocument/2006/relationships/notesSlide" Target="../notesSlides/notesSlide8.xml"/><Relationship Id="rId16" Type="http://schemas.openxmlformats.org/officeDocument/2006/relationships/image" Target="../media/image67.png"/><Relationship Id="rId20" Type="http://schemas.openxmlformats.org/officeDocument/2006/relationships/image" Target="../media/image71.emf"/><Relationship Id="rId1" Type="http://schemas.openxmlformats.org/officeDocument/2006/relationships/slideLayout" Target="../slideLayouts/slideLayout167.xml"/><Relationship Id="rId6" Type="http://schemas.openxmlformats.org/officeDocument/2006/relationships/image" Target="../media/image57.png"/><Relationship Id="rId11" Type="http://schemas.openxmlformats.org/officeDocument/2006/relationships/image" Target="../media/image62.jpeg"/><Relationship Id="rId5" Type="http://schemas.openxmlformats.org/officeDocument/2006/relationships/image" Target="../media/image56.png"/><Relationship Id="rId15" Type="http://schemas.openxmlformats.org/officeDocument/2006/relationships/image" Target="../media/image66.png"/><Relationship Id="rId10" Type="http://schemas.openxmlformats.org/officeDocument/2006/relationships/image" Target="../media/image61.png"/><Relationship Id="rId19" Type="http://schemas.openxmlformats.org/officeDocument/2006/relationships/image" Target="../media/image70.emf"/><Relationship Id="rId4" Type="http://schemas.microsoft.com/office/2007/relationships/hdphoto" Target="../media/hdphoto3.wdp"/><Relationship Id="rId9" Type="http://schemas.openxmlformats.org/officeDocument/2006/relationships/image" Target="../media/image60.png"/><Relationship Id="rId14" Type="http://schemas.openxmlformats.org/officeDocument/2006/relationships/image" Target="../media/image65.png"/></Relationships>
</file>

<file path=ppt/slides/_rels/slide9.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9.xml"/><Relationship Id="rId1" Type="http://schemas.openxmlformats.org/officeDocument/2006/relationships/slideLayout" Target="../slideLayouts/slideLayout183.xml"/><Relationship Id="rId4" Type="http://schemas.openxmlformats.org/officeDocument/2006/relationships/image" Target="../media/image7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43163" y="2514600"/>
            <a:ext cx="4632037" cy="2630056"/>
          </a:xfrm>
        </p:spPr>
        <p:txBody>
          <a:bodyPr/>
          <a:lstStyle/>
          <a:p>
            <a:r>
              <a:rPr lang="en-US" sz="4267" dirty="0">
                <a:solidFill>
                  <a:schemeClr val="bg1"/>
                </a:solidFill>
              </a:rPr>
              <a:t>Cloud-Scale Datacenters &amp; Azure</a:t>
            </a:r>
          </a:p>
        </p:txBody>
      </p:sp>
      <p:sp>
        <p:nvSpPr>
          <p:cNvPr id="3" name="TextBox 2"/>
          <p:cNvSpPr txBox="1"/>
          <p:nvPr/>
        </p:nvSpPr>
        <p:spPr>
          <a:xfrm>
            <a:off x="143163" y="4749800"/>
            <a:ext cx="4980771" cy="1219200"/>
          </a:xfrm>
          <a:prstGeom prst="rect">
            <a:avLst/>
          </a:prstGeom>
        </p:spPr>
        <p:txBody>
          <a:bodyPr vert="horz" wrap="none" lIns="121521" tIns="0" rIns="121521" bIns="60755" rtlCol="0" anchor="t" anchorCtr="0">
            <a:normAutofit/>
          </a:bodyPr>
          <a:lstStyle/>
          <a:p>
            <a:pPr defTabSz="1212466"/>
            <a:r>
              <a:rPr lang="en-US" sz="1733" b="1" dirty="0" smtClean="0">
                <a:solidFill>
                  <a:srgbClr val="0071BC">
                    <a:lumMod val="20000"/>
                    <a:lumOff val="80000"/>
                  </a:srgbClr>
                </a:solidFill>
                <a:latin typeface="Segoe UI" pitchFamily="34" charset="0"/>
                <a:ea typeface="Segoe UI" pitchFamily="34" charset="0"/>
                <a:cs typeface="Segoe UI" pitchFamily="34" charset="0"/>
              </a:rPr>
              <a:t>Ronan Geraghty</a:t>
            </a:r>
            <a:endParaRPr lang="en-US" sz="1733" b="1" dirty="0">
              <a:solidFill>
                <a:srgbClr val="0071BC">
                  <a:lumMod val="20000"/>
                  <a:lumOff val="80000"/>
                </a:srgbClr>
              </a:solidFill>
              <a:latin typeface="Segoe UI" pitchFamily="34" charset="0"/>
              <a:ea typeface="Segoe UI" pitchFamily="34" charset="0"/>
              <a:cs typeface="Segoe UI" pitchFamily="34" charset="0"/>
            </a:endParaRPr>
          </a:p>
          <a:p>
            <a:pPr defTabSz="1212466"/>
            <a:r>
              <a:rPr lang="en-US" sz="1733" dirty="0" smtClean="0">
                <a:solidFill>
                  <a:srgbClr val="0071BC">
                    <a:lumMod val="20000"/>
                    <a:lumOff val="80000"/>
                  </a:srgbClr>
                </a:solidFill>
                <a:latin typeface="Segoe UI" pitchFamily="34" charset="0"/>
                <a:ea typeface="Segoe UI" pitchFamily="34" charset="0"/>
                <a:cs typeface="Segoe UI" pitchFamily="34" charset="0"/>
              </a:rPr>
              <a:t>Microsoft Azure Business Lead</a:t>
            </a:r>
          </a:p>
          <a:p>
            <a:pPr defTabSz="1212466"/>
            <a:r>
              <a:rPr lang="en-US" sz="1733" dirty="0" smtClean="0">
                <a:solidFill>
                  <a:srgbClr val="0071BC">
                    <a:lumMod val="20000"/>
                    <a:lumOff val="80000"/>
                  </a:srgbClr>
                </a:solidFill>
                <a:latin typeface="Segoe UI" pitchFamily="34" charset="0"/>
                <a:ea typeface="Segoe UI" pitchFamily="34" charset="0"/>
                <a:cs typeface="Segoe UI" pitchFamily="34" charset="0"/>
              </a:rPr>
              <a:t>Microsoft Western Europe</a:t>
            </a:r>
          </a:p>
        </p:txBody>
      </p:sp>
    </p:spTree>
    <p:extLst>
      <p:ext uri="{BB962C8B-B14F-4D97-AF65-F5344CB8AC3E}">
        <p14:creationId xmlns:p14="http://schemas.microsoft.com/office/powerpoint/2010/main" val="575913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57225" y="-1"/>
            <a:ext cx="11534775" cy="1333501"/>
          </a:xfrm>
        </p:spPr>
        <p:txBody>
          <a:bodyPr anchor="ctr">
            <a:normAutofit/>
          </a:bodyPr>
          <a:lstStyle/>
          <a:p>
            <a:pPr algn="l"/>
            <a:r>
              <a:rPr lang="en-US" sz="5400" cap="all" dirty="0" smtClean="0"/>
              <a:t>GOALS</a:t>
            </a:r>
            <a:endParaRPr lang="en-US" sz="4400" i="1" cap="all" dirty="0"/>
          </a:p>
        </p:txBody>
      </p:sp>
      <p:sp>
        <p:nvSpPr>
          <p:cNvPr id="3" name="Subtitle 2"/>
          <p:cNvSpPr>
            <a:spLocks noGrp="1"/>
          </p:cNvSpPr>
          <p:nvPr>
            <p:ph type="subTitle" idx="1"/>
          </p:nvPr>
        </p:nvSpPr>
        <p:spPr>
          <a:xfrm>
            <a:off x="741680" y="1145893"/>
            <a:ext cx="11450320" cy="4937808"/>
          </a:xfrm>
        </p:spPr>
        <p:txBody>
          <a:bodyPr>
            <a:noAutofit/>
          </a:bodyPr>
          <a:lstStyle/>
          <a:p>
            <a:pPr algn="l">
              <a:lnSpc>
                <a:spcPct val="124000"/>
              </a:lnSpc>
              <a:spcBef>
                <a:spcPts val="300"/>
              </a:spcBef>
              <a:spcAft>
                <a:spcPts val="300"/>
              </a:spcAft>
            </a:pPr>
            <a:r>
              <a:rPr lang="en-US" sz="2800" b="1" dirty="0" smtClean="0">
                <a:latin typeface="Segoe UI" panose="020B0502040204020203" pitchFamily="34" charset="0"/>
                <a:cs typeface="Segoe UI" panose="020B0502040204020203" pitchFamily="34" charset="0"/>
              </a:rPr>
              <a:t>Functional Demo</a:t>
            </a:r>
            <a:endParaRPr lang="en-US" sz="2800" b="1" dirty="0">
              <a:latin typeface="Segoe UI" panose="020B0502040204020203" pitchFamily="34" charset="0"/>
              <a:cs typeface="Segoe UI" panose="020B0502040204020203" pitchFamily="34" charset="0"/>
            </a:endParaRPr>
          </a:p>
          <a:p>
            <a:pPr marL="457200" indent="-457200" algn="l">
              <a:lnSpc>
                <a:spcPct val="114000"/>
              </a:lnSpc>
              <a:spcBef>
                <a:spcPts val="300"/>
              </a:spcBef>
              <a:spcAft>
                <a:spcPts val="300"/>
              </a:spcAft>
              <a:buFont typeface="Arial" panose="020B0604020202020204" pitchFamily="34" charset="0"/>
              <a:buChar char="•"/>
            </a:pPr>
            <a:r>
              <a:rPr lang="en-US" sz="2800" dirty="0" smtClean="0">
                <a:latin typeface="Segoe UI" panose="020B0502040204020203" pitchFamily="34" charset="0"/>
                <a:cs typeface="Segoe UI" panose="020B0502040204020203" pitchFamily="34" charset="0"/>
              </a:rPr>
              <a:t>Management </a:t>
            </a:r>
            <a:r>
              <a:rPr lang="en-US" sz="2800" dirty="0">
                <a:latin typeface="Segoe UI" panose="020B0502040204020203" pitchFamily="34" charset="0"/>
                <a:cs typeface="Segoe UI" panose="020B0502040204020203" pitchFamily="34" charset="0"/>
              </a:rPr>
              <a:t>dashboard</a:t>
            </a:r>
            <a:r>
              <a:rPr lang="hu-HU" sz="2800" dirty="0">
                <a:latin typeface="Segoe UI" panose="020B0502040204020203" pitchFamily="34" charset="0"/>
                <a:cs typeface="Segoe UI" panose="020B0502040204020203" pitchFamily="34" charset="0"/>
              </a:rPr>
              <a:t>s</a:t>
            </a:r>
            <a:r>
              <a:rPr lang="en-US" sz="2800" dirty="0">
                <a:latin typeface="Segoe UI" panose="020B0502040204020203" pitchFamily="34" charset="0"/>
                <a:cs typeface="Segoe UI" panose="020B0502040204020203" pitchFamily="34" charset="0"/>
              </a:rPr>
              <a:t> – </a:t>
            </a:r>
            <a:r>
              <a:rPr lang="en-US" sz="2800" i="1" dirty="0">
                <a:latin typeface="Segoe UI" panose="020B0502040204020203" pitchFamily="34" charset="0"/>
                <a:cs typeface="Segoe UI" panose="020B0502040204020203" pitchFamily="34" charset="0"/>
              </a:rPr>
              <a:t>SharePoint Excel </a:t>
            </a:r>
            <a:r>
              <a:rPr lang="en-US" sz="2800" i="1" dirty="0" smtClean="0">
                <a:latin typeface="Segoe UI" panose="020B0502040204020203" pitchFamily="34" charset="0"/>
                <a:cs typeface="Segoe UI" panose="020B0502040204020203" pitchFamily="34" charset="0"/>
              </a:rPr>
              <a:t>Services</a:t>
            </a:r>
            <a:r>
              <a:rPr lang="hu-HU" sz="2800" i="1" dirty="0" smtClean="0">
                <a:latin typeface="Segoe UI" panose="020B0502040204020203" pitchFamily="34" charset="0"/>
                <a:cs typeface="Segoe UI" panose="020B0502040204020203" pitchFamily="34" charset="0"/>
              </a:rPr>
              <a:t> (</a:t>
            </a:r>
            <a:r>
              <a:rPr lang="hu-HU" sz="2800" i="1" dirty="0" err="1" smtClean="0">
                <a:latin typeface="Segoe UI" panose="020B0502040204020203" pitchFamily="34" charset="0"/>
                <a:cs typeface="Segoe UI" panose="020B0502040204020203" pitchFamily="34" charset="0"/>
              </a:rPr>
              <a:t>slicer</a:t>
            </a:r>
            <a:r>
              <a:rPr lang="hu-HU" sz="2800" i="1" dirty="0" smtClean="0">
                <a:latin typeface="Segoe UI" panose="020B0502040204020203" pitchFamily="34" charset="0"/>
                <a:cs typeface="Segoe UI" panose="020B0502040204020203" pitchFamily="34" charset="0"/>
              </a:rPr>
              <a:t>, </a:t>
            </a:r>
            <a:r>
              <a:rPr lang="hu-HU" sz="2800" i="1" dirty="0" err="1" smtClean="0">
                <a:latin typeface="Segoe UI" panose="020B0502040204020203" pitchFamily="34" charset="0"/>
                <a:cs typeface="Segoe UI" panose="020B0502040204020203" pitchFamily="34" charset="0"/>
              </a:rPr>
              <a:t>timeline</a:t>
            </a:r>
            <a:r>
              <a:rPr lang="hu-HU" sz="2800" i="1" dirty="0" smtClean="0">
                <a:latin typeface="Segoe UI" panose="020B0502040204020203" pitchFamily="34" charset="0"/>
                <a:cs typeface="Segoe UI" panose="020B0502040204020203" pitchFamily="34" charset="0"/>
              </a:rPr>
              <a:t>)</a:t>
            </a:r>
            <a:endParaRPr lang="en-US" sz="2800" i="1" dirty="0">
              <a:latin typeface="Segoe UI" panose="020B0502040204020203" pitchFamily="34" charset="0"/>
              <a:cs typeface="Segoe UI" panose="020B0502040204020203" pitchFamily="34" charset="0"/>
            </a:endParaRPr>
          </a:p>
        </p:txBody>
      </p:sp>
      <p:pic>
        <p:nvPicPr>
          <p:cNvPr id="4" name="Picture 3" descr="\\grpdc02\Sales\Balázs\cégismertetők\képek\oldalsáv vékony.png"/>
          <p:cNvPicPr/>
          <p:nvPr/>
        </p:nvPicPr>
        <p:blipFill>
          <a:blip r:embed="rId3" cstate="print"/>
          <a:srcRect/>
          <a:stretch>
            <a:fillRect/>
          </a:stretch>
        </p:blipFill>
        <p:spPr bwMode="auto">
          <a:xfrm>
            <a:off x="0" y="-2084387"/>
            <a:ext cx="496570" cy="11188700"/>
          </a:xfrm>
          <a:prstGeom prst="rect">
            <a:avLst/>
          </a:prstGeom>
          <a:noFill/>
          <a:ln w="9525">
            <a:noFill/>
            <a:miter lim="800000"/>
            <a:headEnd/>
            <a:tailEnd/>
          </a:ln>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37923" y="6234029"/>
            <a:ext cx="1954077" cy="551384"/>
          </a:xfrm>
          <a:prstGeom prst="rect">
            <a:avLst/>
          </a:prstGeom>
        </p:spPr>
      </p:pic>
      <p:pic>
        <p:nvPicPr>
          <p:cNvPr id="7" name="Picture 6"/>
          <p:cNvPicPr>
            <a:picLocks noChangeAspect="1"/>
          </p:cNvPicPr>
          <p:nvPr/>
        </p:nvPicPr>
        <p:blipFill>
          <a:blip r:embed="rId5"/>
          <a:stretch>
            <a:fillRect/>
          </a:stretch>
        </p:blipFill>
        <p:spPr>
          <a:xfrm>
            <a:off x="2817313" y="2479394"/>
            <a:ext cx="7180127" cy="390716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087774298"/>
      </p:ext>
    </p:extLst>
  </p:cSld>
  <p:clrMapOvr>
    <a:masterClrMapping/>
  </p:clrMapOvr>
  <p:transition spd="slow">
    <p:pu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57225" y="-1"/>
            <a:ext cx="11534775" cy="1333501"/>
          </a:xfrm>
        </p:spPr>
        <p:txBody>
          <a:bodyPr anchor="ctr">
            <a:normAutofit/>
          </a:bodyPr>
          <a:lstStyle/>
          <a:p>
            <a:pPr algn="l"/>
            <a:r>
              <a:rPr lang="en-US" sz="5400" cap="all" dirty="0"/>
              <a:t>GOALS</a:t>
            </a:r>
            <a:endParaRPr lang="en-US" sz="4400" i="1" cap="all" dirty="0"/>
          </a:p>
        </p:txBody>
      </p:sp>
      <p:sp>
        <p:nvSpPr>
          <p:cNvPr id="3" name="Subtitle 2"/>
          <p:cNvSpPr>
            <a:spLocks noGrp="1"/>
          </p:cNvSpPr>
          <p:nvPr>
            <p:ph type="subTitle" idx="1"/>
          </p:nvPr>
        </p:nvSpPr>
        <p:spPr>
          <a:xfrm>
            <a:off x="741680" y="1145894"/>
            <a:ext cx="11450320" cy="4995682"/>
          </a:xfrm>
        </p:spPr>
        <p:txBody>
          <a:bodyPr>
            <a:noAutofit/>
          </a:bodyPr>
          <a:lstStyle/>
          <a:p>
            <a:pPr algn="l">
              <a:lnSpc>
                <a:spcPct val="124000"/>
              </a:lnSpc>
              <a:spcBef>
                <a:spcPts val="300"/>
              </a:spcBef>
              <a:spcAft>
                <a:spcPts val="300"/>
              </a:spcAft>
            </a:pPr>
            <a:r>
              <a:rPr lang="en-US" sz="2800" b="1" dirty="0" smtClean="0">
                <a:latin typeface="Segoe UI" panose="020B0502040204020203" pitchFamily="34" charset="0"/>
                <a:cs typeface="Segoe UI" panose="020B0502040204020203" pitchFamily="34" charset="0"/>
              </a:rPr>
              <a:t>Functional Demo</a:t>
            </a:r>
            <a:endParaRPr lang="en-US" sz="2800" b="1" dirty="0">
              <a:latin typeface="Segoe UI" panose="020B0502040204020203" pitchFamily="34" charset="0"/>
              <a:cs typeface="Segoe UI" panose="020B0502040204020203" pitchFamily="34" charset="0"/>
            </a:endParaRPr>
          </a:p>
          <a:p>
            <a:pPr marL="457200" indent="-457200" algn="l">
              <a:lnSpc>
                <a:spcPct val="114000"/>
              </a:lnSpc>
              <a:spcBef>
                <a:spcPts val="300"/>
              </a:spcBef>
              <a:spcAft>
                <a:spcPts val="300"/>
              </a:spcAft>
              <a:buFont typeface="Arial" panose="020B0604020202020204" pitchFamily="34" charset="0"/>
              <a:buChar char="•"/>
            </a:pPr>
            <a:r>
              <a:rPr lang="en-US" sz="2800" dirty="0" smtClean="0">
                <a:latin typeface="Segoe UI" panose="020B0502040204020203" pitchFamily="34" charset="0"/>
                <a:cs typeface="Segoe UI" panose="020B0502040204020203" pitchFamily="34" charset="0"/>
              </a:rPr>
              <a:t>Spatial visualization </a:t>
            </a:r>
            <a:r>
              <a:rPr lang="en-US" sz="2800" dirty="0">
                <a:latin typeface="Segoe UI" panose="020B0502040204020203" pitchFamily="34" charset="0"/>
                <a:cs typeface="Segoe UI" panose="020B0502040204020203" pitchFamily="34" charset="0"/>
              </a:rPr>
              <a:t>– </a:t>
            </a:r>
            <a:r>
              <a:rPr lang="en-US" sz="2800" i="1" dirty="0">
                <a:latin typeface="Segoe UI" panose="020B0502040204020203" pitchFamily="34" charset="0"/>
                <a:cs typeface="Segoe UI" panose="020B0502040204020203" pitchFamily="34" charset="0"/>
              </a:rPr>
              <a:t>Excel </a:t>
            </a:r>
            <a:r>
              <a:rPr lang="en-US" sz="2800" i="1" dirty="0" err="1" smtClean="0">
                <a:latin typeface="Segoe UI" panose="020B0502040204020203" pitchFamily="34" charset="0"/>
                <a:cs typeface="Segoe UI" panose="020B0502040204020203" pitchFamily="34" charset="0"/>
              </a:rPr>
              <a:t>PowerView</a:t>
            </a:r>
            <a:r>
              <a:rPr lang="hu-HU" sz="2800" i="1" dirty="0" smtClean="0">
                <a:latin typeface="Segoe UI" panose="020B0502040204020203" pitchFamily="34" charset="0"/>
                <a:cs typeface="Segoe UI" panose="020B0502040204020203" pitchFamily="34" charset="0"/>
              </a:rPr>
              <a:t> (</a:t>
            </a:r>
            <a:r>
              <a:rPr lang="en-US" sz="2800" i="1" dirty="0" smtClean="0">
                <a:latin typeface="Segoe UI" panose="020B0502040204020203" pitchFamily="34" charset="0"/>
                <a:cs typeface="Segoe UI" panose="020B0502040204020203" pitchFamily="34" charset="0"/>
              </a:rPr>
              <a:t>GeoFlow</a:t>
            </a:r>
            <a:r>
              <a:rPr lang="hu-HU" sz="2800" i="1" dirty="0" smtClean="0">
                <a:latin typeface="Segoe UI" panose="020B0502040204020203" pitchFamily="34" charset="0"/>
                <a:cs typeface="Segoe UI" panose="020B0502040204020203" pitchFamily="34" charset="0"/>
              </a:rPr>
              <a:t>!)</a:t>
            </a:r>
            <a:endParaRPr lang="en-US" sz="2800" i="1" dirty="0" smtClean="0">
              <a:latin typeface="Segoe UI" panose="020B0502040204020203" pitchFamily="34" charset="0"/>
              <a:cs typeface="Segoe UI" panose="020B0502040204020203" pitchFamily="34" charset="0"/>
            </a:endParaRPr>
          </a:p>
        </p:txBody>
      </p:sp>
      <p:pic>
        <p:nvPicPr>
          <p:cNvPr id="4" name="Picture 3" descr="\\grpdc02\Sales\Balázs\cégismertetők\képek\oldalsáv vékony.png"/>
          <p:cNvPicPr/>
          <p:nvPr/>
        </p:nvPicPr>
        <p:blipFill>
          <a:blip r:embed="rId3" cstate="print"/>
          <a:srcRect/>
          <a:stretch>
            <a:fillRect/>
          </a:stretch>
        </p:blipFill>
        <p:spPr bwMode="auto">
          <a:xfrm>
            <a:off x="0" y="-2084387"/>
            <a:ext cx="496570" cy="11188700"/>
          </a:xfrm>
          <a:prstGeom prst="rect">
            <a:avLst/>
          </a:prstGeom>
          <a:noFill/>
          <a:ln w="9525">
            <a:noFill/>
            <a:miter lim="800000"/>
            <a:headEnd/>
            <a:tailEnd/>
          </a:ln>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37923" y="6234029"/>
            <a:ext cx="1954077" cy="551384"/>
          </a:xfrm>
          <a:prstGeom prst="rect">
            <a:avLst/>
          </a:prstGeom>
        </p:spPr>
      </p:pic>
      <p:pic>
        <p:nvPicPr>
          <p:cNvPr id="9" name="Picture 3" descr="image00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87603" y="2384384"/>
            <a:ext cx="7674017" cy="427502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5583616"/>
      </p:ext>
    </p:extLst>
  </p:cSld>
  <p:clrMapOvr>
    <a:masterClrMapping/>
  </p:clrMapOvr>
  <p:transition spd="slow">
    <p:pu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57225" y="-1"/>
            <a:ext cx="11534775" cy="1333501"/>
          </a:xfrm>
        </p:spPr>
        <p:txBody>
          <a:bodyPr anchor="ctr">
            <a:normAutofit/>
          </a:bodyPr>
          <a:lstStyle/>
          <a:p>
            <a:pPr algn="l"/>
            <a:r>
              <a:rPr lang="en-US" sz="5400" cap="all" dirty="0"/>
              <a:t>GOALS</a:t>
            </a:r>
            <a:endParaRPr lang="en-US" sz="4400" i="1" cap="all" dirty="0"/>
          </a:p>
        </p:txBody>
      </p:sp>
      <p:sp>
        <p:nvSpPr>
          <p:cNvPr id="3" name="Subtitle 2"/>
          <p:cNvSpPr>
            <a:spLocks noGrp="1"/>
          </p:cNvSpPr>
          <p:nvPr>
            <p:ph type="subTitle" idx="1"/>
          </p:nvPr>
        </p:nvSpPr>
        <p:spPr>
          <a:xfrm>
            <a:off x="741680" y="1192192"/>
            <a:ext cx="11450320" cy="4960958"/>
          </a:xfrm>
        </p:spPr>
        <p:txBody>
          <a:bodyPr>
            <a:noAutofit/>
          </a:bodyPr>
          <a:lstStyle/>
          <a:p>
            <a:pPr algn="l">
              <a:lnSpc>
                <a:spcPct val="124000"/>
              </a:lnSpc>
              <a:spcBef>
                <a:spcPts val="300"/>
              </a:spcBef>
              <a:spcAft>
                <a:spcPts val="300"/>
              </a:spcAft>
            </a:pPr>
            <a:r>
              <a:rPr lang="en-US" sz="2800" b="1" dirty="0" smtClean="0">
                <a:latin typeface="Segoe UI" panose="020B0502040204020203" pitchFamily="34" charset="0"/>
                <a:cs typeface="Segoe UI" panose="020B0502040204020203" pitchFamily="34" charset="0"/>
              </a:rPr>
              <a:t>Functional Demo</a:t>
            </a:r>
            <a:endParaRPr lang="en-US" sz="2800" b="1" dirty="0">
              <a:latin typeface="Segoe UI" panose="020B0502040204020203" pitchFamily="34" charset="0"/>
              <a:cs typeface="Segoe UI" panose="020B0502040204020203" pitchFamily="34" charset="0"/>
            </a:endParaRPr>
          </a:p>
          <a:p>
            <a:pPr marL="457200" indent="-457200" algn="l">
              <a:lnSpc>
                <a:spcPct val="114000"/>
              </a:lnSpc>
              <a:spcBef>
                <a:spcPts val="300"/>
              </a:spcBef>
              <a:spcAft>
                <a:spcPts val="300"/>
              </a:spcAft>
              <a:buFont typeface="Arial" panose="020B0604020202020204" pitchFamily="34" charset="0"/>
              <a:buChar char="•"/>
            </a:pPr>
            <a:r>
              <a:rPr lang="en-US" sz="2800" dirty="0" smtClean="0">
                <a:latin typeface="Segoe UI" panose="020B0502040204020203" pitchFamily="34" charset="0"/>
                <a:cs typeface="Segoe UI" panose="020B0502040204020203" pitchFamily="34" charset="0"/>
              </a:rPr>
              <a:t>What-if </a:t>
            </a:r>
            <a:r>
              <a:rPr lang="en-US" sz="2800" dirty="0">
                <a:latin typeface="Segoe UI" panose="020B0502040204020203" pitchFamily="34" charset="0"/>
                <a:cs typeface="Segoe UI" panose="020B0502040204020203" pitchFamily="34" charset="0"/>
              </a:rPr>
              <a:t>analysis – </a:t>
            </a:r>
            <a:r>
              <a:rPr lang="en-US" sz="2800" i="1" dirty="0">
                <a:latin typeface="Segoe UI" panose="020B0502040204020203" pitchFamily="34" charset="0"/>
                <a:cs typeface="Segoe UI" panose="020B0502040204020203" pitchFamily="34" charset="0"/>
              </a:rPr>
              <a:t>SQL Server Reporting </a:t>
            </a:r>
            <a:r>
              <a:rPr lang="en-US" sz="2800" i="1" dirty="0" smtClean="0">
                <a:latin typeface="Segoe UI" panose="020B0502040204020203" pitchFamily="34" charset="0"/>
                <a:cs typeface="Segoe UI" panose="020B0502040204020203" pitchFamily="34" charset="0"/>
              </a:rPr>
              <a:t>Services</a:t>
            </a:r>
            <a:endParaRPr lang="en-US" sz="2800" i="1" dirty="0">
              <a:latin typeface="Segoe UI" panose="020B0502040204020203" pitchFamily="34" charset="0"/>
              <a:cs typeface="Segoe UI" panose="020B0502040204020203" pitchFamily="34" charset="0"/>
            </a:endParaRPr>
          </a:p>
        </p:txBody>
      </p:sp>
      <p:pic>
        <p:nvPicPr>
          <p:cNvPr id="4" name="Picture 3" descr="\\grpdc02\Sales\Balázs\cégismertetők\képek\oldalsáv vékony.png"/>
          <p:cNvPicPr/>
          <p:nvPr/>
        </p:nvPicPr>
        <p:blipFill>
          <a:blip r:embed="rId3" cstate="print"/>
          <a:srcRect/>
          <a:stretch>
            <a:fillRect/>
          </a:stretch>
        </p:blipFill>
        <p:spPr bwMode="auto">
          <a:xfrm>
            <a:off x="0" y="-2084387"/>
            <a:ext cx="496570" cy="11188700"/>
          </a:xfrm>
          <a:prstGeom prst="rect">
            <a:avLst/>
          </a:prstGeom>
          <a:noFill/>
          <a:ln w="9525">
            <a:noFill/>
            <a:miter lim="800000"/>
            <a:headEnd/>
            <a:tailEnd/>
          </a:ln>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37923" y="6234029"/>
            <a:ext cx="1954077" cy="551384"/>
          </a:xfrm>
          <a:prstGeom prst="rect">
            <a:avLst/>
          </a:prstGeom>
        </p:spPr>
      </p:pic>
      <p:pic>
        <p:nvPicPr>
          <p:cNvPr id="5" name="Picture 4"/>
          <p:cNvPicPr>
            <a:picLocks noChangeAspect="1"/>
          </p:cNvPicPr>
          <p:nvPr/>
        </p:nvPicPr>
        <p:blipFill>
          <a:blip r:embed="rId5"/>
          <a:stretch>
            <a:fillRect/>
          </a:stretch>
        </p:blipFill>
        <p:spPr>
          <a:xfrm>
            <a:off x="1964315" y="2525693"/>
            <a:ext cx="9034230" cy="370833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645601521"/>
      </p:ext>
    </p:extLst>
  </p:cSld>
  <p:clrMapOvr>
    <a:masterClrMapping/>
  </p:clrMapOvr>
  <p:transition spd="slow">
    <p:push/>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57225" y="-1"/>
            <a:ext cx="10010775" cy="1333501"/>
          </a:xfrm>
        </p:spPr>
        <p:txBody>
          <a:bodyPr anchor="ctr">
            <a:normAutofit/>
          </a:bodyPr>
          <a:lstStyle/>
          <a:p>
            <a:pPr algn="l"/>
            <a:r>
              <a:rPr lang="hu-HU" sz="5400" cap="all" dirty="0" smtClean="0"/>
              <a:t>SOLUTION</a:t>
            </a:r>
            <a:endParaRPr lang="en-US" sz="5400" cap="all" dirty="0"/>
          </a:p>
        </p:txBody>
      </p:sp>
      <p:pic>
        <p:nvPicPr>
          <p:cNvPr id="4" name="Picture 3" descr="\\grpdc02\Sales\Balázs\cégismertetők\képek\oldalsáv vékony.png"/>
          <p:cNvPicPr/>
          <p:nvPr/>
        </p:nvPicPr>
        <p:blipFill>
          <a:blip r:embed="rId3" cstate="print"/>
          <a:srcRect/>
          <a:stretch>
            <a:fillRect/>
          </a:stretch>
        </p:blipFill>
        <p:spPr bwMode="auto">
          <a:xfrm>
            <a:off x="0" y="-2084387"/>
            <a:ext cx="496570" cy="11188700"/>
          </a:xfrm>
          <a:prstGeom prst="rect">
            <a:avLst/>
          </a:prstGeom>
          <a:noFill/>
          <a:ln w="9525">
            <a:noFill/>
            <a:miter lim="800000"/>
            <a:headEnd/>
            <a:tailEnd/>
          </a:ln>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77278" y="324648"/>
            <a:ext cx="10365579" cy="6400002"/>
          </a:xfrm>
          <a:prstGeom prst="rect">
            <a:avLst/>
          </a:prstGeom>
        </p:spPr>
      </p:pic>
    </p:spTree>
    <p:extLst>
      <p:ext uri="{BB962C8B-B14F-4D97-AF65-F5344CB8AC3E}">
        <p14:creationId xmlns:p14="http://schemas.microsoft.com/office/powerpoint/2010/main" val="860012466"/>
      </p:ext>
    </p:extLst>
  </p:cSld>
  <p:clrMapOvr>
    <a:masterClrMapping/>
  </p:clrMapOvr>
  <p:transition spd="slow">
    <p:push/>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57225" y="-1"/>
            <a:ext cx="11534775" cy="1333501"/>
          </a:xfrm>
        </p:spPr>
        <p:txBody>
          <a:bodyPr anchor="ctr">
            <a:normAutofit/>
          </a:bodyPr>
          <a:lstStyle/>
          <a:p>
            <a:pPr algn="l"/>
            <a:r>
              <a:rPr lang="en-US" sz="5400" cap="all" dirty="0" smtClean="0"/>
              <a:t>Source </a:t>
            </a:r>
            <a:r>
              <a:rPr lang="hu-HU" sz="5400" cap="all" dirty="0" smtClean="0"/>
              <a:t>SYSTEMS</a:t>
            </a:r>
            <a:endParaRPr lang="en-US" sz="5400" cap="all" dirty="0"/>
          </a:p>
        </p:txBody>
      </p:sp>
      <p:sp>
        <p:nvSpPr>
          <p:cNvPr id="3" name="Subtitle 2"/>
          <p:cNvSpPr>
            <a:spLocks noGrp="1"/>
          </p:cNvSpPr>
          <p:nvPr>
            <p:ph type="subTitle" idx="1"/>
          </p:nvPr>
        </p:nvSpPr>
        <p:spPr>
          <a:xfrm>
            <a:off x="657225" y="1481559"/>
            <a:ext cx="11534775" cy="4700165"/>
          </a:xfrm>
        </p:spPr>
        <p:txBody>
          <a:bodyPr>
            <a:normAutofit/>
          </a:bodyPr>
          <a:lstStyle/>
          <a:p>
            <a:pPr algn="l">
              <a:lnSpc>
                <a:spcPct val="114000"/>
              </a:lnSpc>
              <a:spcBef>
                <a:spcPts val="600"/>
              </a:spcBef>
              <a:spcAft>
                <a:spcPts val="600"/>
              </a:spcAft>
            </a:pPr>
            <a:r>
              <a:rPr lang="hu-HU" sz="2800" b="1" dirty="0" smtClean="0">
                <a:latin typeface="Segoe UI" panose="020B0502040204020203" pitchFamily="34" charset="0"/>
                <a:cs typeface="Segoe UI" panose="020B0502040204020203" pitchFamily="34" charset="0"/>
              </a:rPr>
              <a:t>KIRINFO</a:t>
            </a:r>
          </a:p>
          <a:p>
            <a:pPr marL="457200" indent="-457200" algn="l">
              <a:lnSpc>
                <a:spcPct val="114000"/>
              </a:lnSpc>
              <a:spcBef>
                <a:spcPts val="300"/>
              </a:spcBef>
              <a:spcAft>
                <a:spcPts val="300"/>
              </a:spcAft>
              <a:buFont typeface="Arial" panose="020B0604020202020204" pitchFamily="34" charset="0"/>
              <a:buChar char="•"/>
            </a:pPr>
            <a:r>
              <a:rPr lang="en-US" sz="2800" b="1" dirty="0" smtClean="0">
                <a:latin typeface="Segoe UI" panose="020B0502040204020203" pitchFamily="34" charset="0"/>
                <a:cs typeface="Segoe UI" panose="020B0502040204020203" pitchFamily="34" charset="0"/>
              </a:rPr>
              <a:t>Centralized Payroll System</a:t>
            </a:r>
            <a:r>
              <a:rPr lang="hu-HU" sz="2800" dirty="0" smtClean="0">
                <a:latin typeface="Segoe UI" panose="020B0502040204020203" pitchFamily="34" charset="0"/>
                <a:cs typeface="Segoe UI" panose="020B0502040204020203" pitchFamily="34" charset="0"/>
              </a:rPr>
              <a:t>, 12 </a:t>
            </a:r>
            <a:r>
              <a:rPr lang="hu-HU" sz="2800" dirty="0" err="1" smtClean="0">
                <a:latin typeface="Segoe UI" panose="020B0502040204020203" pitchFamily="34" charset="0"/>
                <a:cs typeface="Segoe UI" panose="020B0502040204020203" pitchFamily="34" charset="0"/>
              </a:rPr>
              <a:t>years</a:t>
            </a:r>
            <a:r>
              <a:rPr lang="hu-HU" sz="2800" dirty="0" smtClean="0">
                <a:latin typeface="Segoe UI" panose="020B0502040204020203" pitchFamily="34" charset="0"/>
                <a:cs typeface="Segoe UI" panose="020B0502040204020203" pitchFamily="34" charset="0"/>
              </a:rPr>
              <a:t> </a:t>
            </a:r>
            <a:r>
              <a:rPr lang="en-US" sz="2800" dirty="0" smtClean="0">
                <a:latin typeface="Segoe UI" panose="020B0502040204020203" pitchFamily="34" charset="0"/>
                <a:cs typeface="Segoe UI" panose="020B0502040204020203" pitchFamily="34" charset="0"/>
              </a:rPr>
              <a:t>of </a:t>
            </a:r>
            <a:r>
              <a:rPr lang="hu-HU" sz="2800" dirty="0" err="1" smtClean="0">
                <a:latin typeface="Segoe UI" panose="020B0502040204020203" pitchFamily="34" charset="0"/>
                <a:cs typeface="Segoe UI" panose="020B0502040204020203" pitchFamily="34" charset="0"/>
              </a:rPr>
              <a:t>historical</a:t>
            </a:r>
            <a:r>
              <a:rPr lang="en-US" sz="2800" dirty="0" smtClean="0">
                <a:latin typeface="Segoe UI" panose="020B0502040204020203" pitchFamily="34" charset="0"/>
                <a:cs typeface="Segoe UI" panose="020B0502040204020203" pitchFamily="34" charset="0"/>
              </a:rPr>
              <a:t> data</a:t>
            </a:r>
            <a:endParaRPr lang="hu-HU" sz="2800" dirty="0" smtClean="0">
              <a:latin typeface="Segoe UI" panose="020B0502040204020203" pitchFamily="34" charset="0"/>
              <a:cs typeface="Segoe UI" panose="020B0502040204020203" pitchFamily="34" charset="0"/>
            </a:endParaRPr>
          </a:p>
          <a:p>
            <a:pPr marL="457200" indent="-457200" algn="l">
              <a:lnSpc>
                <a:spcPct val="114000"/>
              </a:lnSpc>
              <a:spcBef>
                <a:spcPts val="300"/>
              </a:spcBef>
              <a:spcAft>
                <a:spcPts val="300"/>
              </a:spcAft>
              <a:buFont typeface="Arial" panose="020B0604020202020204" pitchFamily="34" charset="0"/>
              <a:buChar char="•"/>
            </a:pPr>
            <a:r>
              <a:rPr lang="en-US" sz="2800" dirty="0" smtClean="0">
                <a:latin typeface="Segoe UI" panose="020B0502040204020203" pitchFamily="34" charset="0"/>
                <a:cs typeface="Segoe UI" panose="020B0502040204020203" pitchFamily="34" charset="0"/>
              </a:rPr>
              <a:t>2.4 </a:t>
            </a:r>
            <a:r>
              <a:rPr lang="hu-HU" sz="2800" dirty="0" err="1" smtClean="0">
                <a:latin typeface="Segoe UI" panose="020B0502040204020203" pitchFamily="34" charset="0"/>
                <a:cs typeface="Segoe UI" panose="020B0502040204020203" pitchFamily="34" charset="0"/>
              </a:rPr>
              <a:t>billion</a:t>
            </a:r>
            <a:r>
              <a:rPr lang="hu-HU" sz="2800" dirty="0" smtClean="0">
                <a:latin typeface="Segoe UI" panose="020B0502040204020203" pitchFamily="34" charset="0"/>
                <a:cs typeface="Segoe UI" panose="020B0502040204020203" pitchFamily="34" charset="0"/>
              </a:rPr>
              <a:t> </a:t>
            </a:r>
            <a:r>
              <a:rPr lang="hu-HU" sz="2800" dirty="0" err="1" smtClean="0">
                <a:latin typeface="Segoe UI" panose="020B0502040204020203" pitchFamily="34" charset="0"/>
                <a:cs typeface="Segoe UI" panose="020B0502040204020203" pitchFamily="34" charset="0"/>
              </a:rPr>
              <a:t>rows</a:t>
            </a:r>
            <a:r>
              <a:rPr lang="en-US" sz="2800" dirty="0" smtClean="0">
                <a:latin typeface="Segoe UI" panose="020B0502040204020203" pitchFamily="34" charset="0"/>
                <a:cs typeface="Segoe UI" panose="020B0502040204020203" pitchFamily="34" charset="0"/>
              </a:rPr>
              <a:t>, 450 G</a:t>
            </a:r>
            <a:r>
              <a:rPr lang="hu-HU" sz="2800" dirty="0" smtClean="0">
                <a:latin typeface="Segoe UI" panose="020B0502040204020203" pitchFamily="34" charset="0"/>
                <a:cs typeface="Segoe UI" panose="020B0502040204020203" pitchFamily="34" charset="0"/>
              </a:rPr>
              <a:t>B</a:t>
            </a:r>
            <a:r>
              <a:rPr lang="en-US" sz="2800" dirty="0" smtClean="0">
                <a:latin typeface="Segoe UI" panose="020B0502040204020203" pitchFamily="34" charset="0"/>
                <a:cs typeface="Segoe UI" panose="020B0502040204020203" pitchFamily="34" charset="0"/>
              </a:rPr>
              <a:t> raw data</a:t>
            </a:r>
            <a:endParaRPr lang="hu-HU" sz="2800" dirty="0" smtClean="0">
              <a:latin typeface="Segoe UI" panose="020B0502040204020203" pitchFamily="34" charset="0"/>
              <a:cs typeface="Segoe UI" panose="020B0502040204020203" pitchFamily="34" charset="0"/>
            </a:endParaRPr>
          </a:p>
          <a:p>
            <a:pPr marL="457200" indent="-457200" algn="l">
              <a:lnSpc>
                <a:spcPct val="114000"/>
              </a:lnSpc>
              <a:spcBef>
                <a:spcPts val="300"/>
              </a:spcBef>
              <a:spcAft>
                <a:spcPts val="300"/>
              </a:spcAft>
              <a:buFont typeface="Arial" panose="020B0604020202020204" pitchFamily="34" charset="0"/>
              <a:buChar char="•"/>
            </a:pPr>
            <a:r>
              <a:rPr lang="hu-HU" sz="2800" dirty="0" smtClean="0">
                <a:latin typeface="Segoe UI" panose="020B0502040204020203" pitchFamily="34" charset="0"/>
                <a:cs typeface="Segoe UI" panose="020B0502040204020203" pitchFamily="34" charset="0"/>
              </a:rPr>
              <a:t>Oracle RDBMS </a:t>
            </a:r>
            <a:r>
              <a:rPr lang="hu-HU" sz="2800" dirty="0" err="1" smtClean="0">
                <a:latin typeface="Segoe UI" panose="020B0502040204020203" pitchFamily="34" charset="0"/>
                <a:cs typeface="Segoe UI" panose="020B0502040204020203" pitchFamily="34" charset="0"/>
              </a:rPr>
              <a:t>database</a:t>
            </a:r>
            <a:endParaRPr lang="hu-HU" sz="2800" dirty="0" smtClean="0">
              <a:latin typeface="Segoe UI" panose="020B0502040204020203" pitchFamily="34" charset="0"/>
              <a:cs typeface="Segoe UI" panose="020B0502040204020203" pitchFamily="34" charset="0"/>
            </a:endParaRPr>
          </a:p>
          <a:p>
            <a:pPr algn="l">
              <a:lnSpc>
                <a:spcPct val="114000"/>
              </a:lnSpc>
              <a:spcBef>
                <a:spcPts val="600"/>
              </a:spcBef>
              <a:spcAft>
                <a:spcPts val="600"/>
              </a:spcAft>
            </a:pPr>
            <a:r>
              <a:rPr lang="hu-HU" sz="2800" b="1" dirty="0" smtClean="0">
                <a:latin typeface="Segoe UI" panose="020B0502040204020203" pitchFamily="34" charset="0"/>
                <a:cs typeface="Segoe UI" panose="020B0502040204020203" pitchFamily="34" charset="0"/>
              </a:rPr>
              <a:t>AMFORA</a:t>
            </a:r>
          </a:p>
          <a:p>
            <a:pPr marL="457200" indent="-457200" algn="l">
              <a:lnSpc>
                <a:spcPct val="114000"/>
              </a:lnSpc>
              <a:spcBef>
                <a:spcPts val="300"/>
              </a:spcBef>
              <a:spcAft>
                <a:spcPts val="300"/>
              </a:spcAft>
              <a:buFont typeface="Arial" panose="020B0604020202020204" pitchFamily="34" charset="0"/>
              <a:buChar char="•"/>
            </a:pPr>
            <a:r>
              <a:rPr lang="hu-HU" sz="2800" b="1" dirty="0" err="1" smtClean="0">
                <a:latin typeface="Segoe UI" panose="020B0502040204020203" pitchFamily="34" charset="0"/>
                <a:cs typeface="Segoe UI" panose="020B0502040204020203" pitchFamily="34" charset="0"/>
              </a:rPr>
              <a:t>Vehicle</a:t>
            </a:r>
            <a:r>
              <a:rPr lang="hu-HU" sz="2800" b="1" dirty="0" smtClean="0">
                <a:latin typeface="Segoe UI" panose="020B0502040204020203" pitchFamily="34" charset="0"/>
                <a:cs typeface="Segoe UI" panose="020B0502040204020203" pitchFamily="34" charset="0"/>
              </a:rPr>
              <a:t> </a:t>
            </a:r>
            <a:r>
              <a:rPr lang="en-US" sz="2800" b="1" dirty="0" err="1">
                <a:latin typeface="Segoe UI" panose="020B0502040204020203" pitchFamily="34" charset="0"/>
                <a:cs typeface="Segoe UI" panose="020B0502040204020203" pitchFamily="34" charset="0"/>
              </a:rPr>
              <a:t>T</a:t>
            </a:r>
            <a:r>
              <a:rPr lang="hu-HU" sz="2800" b="1" dirty="0" err="1" smtClean="0">
                <a:latin typeface="Segoe UI" panose="020B0502040204020203" pitchFamily="34" charset="0"/>
                <a:cs typeface="Segoe UI" panose="020B0502040204020203" pitchFamily="34" charset="0"/>
              </a:rPr>
              <a:t>axation</a:t>
            </a:r>
            <a:r>
              <a:rPr lang="hu-HU" sz="2800" b="1" dirty="0" smtClean="0">
                <a:latin typeface="Segoe UI" panose="020B0502040204020203" pitchFamily="34" charset="0"/>
                <a:cs typeface="Segoe UI" panose="020B0502040204020203" pitchFamily="34" charset="0"/>
              </a:rPr>
              <a:t> </a:t>
            </a:r>
            <a:r>
              <a:rPr lang="en-US" sz="2800" b="1" dirty="0" err="1">
                <a:latin typeface="Segoe UI" panose="020B0502040204020203" pitchFamily="34" charset="0"/>
                <a:cs typeface="Segoe UI" panose="020B0502040204020203" pitchFamily="34" charset="0"/>
              </a:rPr>
              <a:t>R</a:t>
            </a:r>
            <a:r>
              <a:rPr lang="hu-HU" sz="2800" b="1" dirty="0" err="1" smtClean="0">
                <a:latin typeface="Segoe UI" panose="020B0502040204020203" pitchFamily="34" charset="0"/>
                <a:cs typeface="Segoe UI" panose="020B0502040204020203" pitchFamily="34" charset="0"/>
              </a:rPr>
              <a:t>ecords</a:t>
            </a:r>
            <a:r>
              <a:rPr lang="hu-HU" sz="2800" dirty="0" smtClean="0">
                <a:latin typeface="Segoe UI" panose="020B0502040204020203" pitchFamily="34" charset="0"/>
                <a:cs typeface="Segoe UI" panose="020B0502040204020203" pitchFamily="34" charset="0"/>
              </a:rPr>
              <a:t>, 3 </a:t>
            </a:r>
            <a:r>
              <a:rPr lang="hu-HU" sz="2800" dirty="0" err="1" smtClean="0">
                <a:latin typeface="Segoe UI" panose="020B0502040204020203" pitchFamily="34" charset="0"/>
                <a:cs typeface="Segoe UI" panose="020B0502040204020203" pitchFamily="34" charset="0"/>
              </a:rPr>
              <a:t>years</a:t>
            </a:r>
            <a:r>
              <a:rPr lang="hu-HU" sz="2800" dirty="0" smtClean="0">
                <a:latin typeface="Segoe UI" panose="020B0502040204020203" pitchFamily="34" charset="0"/>
                <a:cs typeface="Segoe UI" panose="020B0502040204020203" pitchFamily="34" charset="0"/>
              </a:rPr>
              <a:t> </a:t>
            </a:r>
            <a:r>
              <a:rPr lang="en-US" sz="2800" dirty="0" smtClean="0">
                <a:latin typeface="Segoe UI" panose="020B0502040204020203" pitchFamily="34" charset="0"/>
                <a:cs typeface="Segoe UI" panose="020B0502040204020203" pitchFamily="34" charset="0"/>
              </a:rPr>
              <a:t>of </a:t>
            </a:r>
            <a:r>
              <a:rPr lang="hu-HU" sz="2800" dirty="0" err="1" smtClean="0">
                <a:latin typeface="Segoe UI" panose="020B0502040204020203" pitchFamily="34" charset="0"/>
                <a:cs typeface="Segoe UI" panose="020B0502040204020203" pitchFamily="34" charset="0"/>
              </a:rPr>
              <a:t>historical</a:t>
            </a:r>
            <a:r>
              <a:rPr lang="en-US" sz="2800" dirty="0" smtClean="0">
                <a:latin typeface="Segoe UI" panose="020B0502040204020203" pitchFamily="34" charset="0"/>
                <a:cs typeface="Segoe UI" panose="020B0502040204020203" pitchFamily="34" charset="0"/>
              </a:rPr>
              <a:t> data</a:t>
            </a:r>
            <a:endParaRPr lang="hu-HU" sz="2800" dirty="0" smtClean="0">
              <a:latin typeface="Segoe UI" panose="020B0502040204020203" pitchFamily="34" charset="0"/>
              <a:cs typeface="Segoe UI" panose="020B0502040204020203" pitchFamily="34" charset="0"/>
            </a:endParaRPr>
          </a:p>
          <a:p>
            <a:pPr marL="457200" indent="-457200" algn="l">
              <a:lnSpc>
                <a:spcPct val="114000"/>
              </a:lnSpc>
              <a:spcBef>
                <a:spcPts val="300"/>
              </a:spcBef>
              <a:spcAft>
                <a:spcPts val="300"/>
              </a:spcAft>
              <a:buFont typeface="Arial" panose="020B0604020202020204" pitchFamily="34" charset="0"/>
              <a:buChar char="•"/>
            </a:pPr>
            <a:r>
              <a:rPr lang="hu-HU" sz="2800" dirty="0" smtClean="0">
                <a:latin typeface="Segoe UI" panose="020B0502040204020203" pitchFamily="34" charset="0"/>
                <a:cs typeface="Segoe UI" panose="020B0502040204020203" pitchFamily="34" charset="0"/>
              </a:rPr>
              <a:t>10 </a:t>
            </a:r>
            <a:r>
              <a:rPr lang="hu-HU" sz="2800" dirty="0" err="1" smtClean="0">
                <a:latin typeface="Segoe UI" panose="020B0502040204020203" pitchFamily="34" charset="0"/>
                <a:cs typeface="Segoe UI" panose="020B0502040204020203" pitchFamily="34" charset="0"/>
              </a:rPr>
              <a:t>million</a:t>
            </a:r>
            <a:r>
              <a:rPr lang="hu-HU" sz="2800" dirty="0" smtClean="0">
                <a:latin typeface="Segoe UI" panose="020B0502040204020203" pitchFamily="34" charset="0"/>
                <a:cs typeface="Segoe UI" panose="020B0502040204020203" pitchFamily="34" charset="0"/>
              </a:rPr>
              <a:t> </a:t>
            </a:r>
            <a:r>
              <a:rPr lang="hu-HU" sz="2800" dirty="0" err="1" smtClean="0">
                <a:latin typeface="Segoe UI" panose="020B0502040204020203" pitchFamily="34" charset="0"/>
                <a:cs typeface="Segoe UI" panose="020B0502040204020203" pitchFamily="34" charset="0"/>
              </a:rPr>
              <a:t>rows</a:t>
            </a:r>
            <a:endParaRPr lang="hu-HU" sz="2800" dirty="0" smtClean="0">
              <a:latin typeface="Segoe UI" panose="020B0502040204020203" pitchFamily="34" charset="0"/>
              <a:cs typeface="Segoe UI" panose="020B0502040204020203" pitchFamily="34" charset="0"/>
            </a:endParaRPr>
          </a:p>
          <a:p>
            <a:pPr marL="457200" indent="-457200" algn="l">
              <a:lnSpc>
                <a:spcPct val="114000"/>
              </a:lnSpc>
              <a:spcBef>
                <a:spcPts val="300"/>
              </a:spcBef>
              <a:spcAft>
                <a:spcPts val="300"/>
              </a:spcAft>
              <a:buFont typeface="Arial" panose="020B0604020202020204" pitchFamily="34" charset="0"/>
              <a:buChar char="•"/>
            </a:pPr>
            <a:r>
              <a:rPr lang="hu-HU" sz="2800" dirty="0" smtClean="0">
                <a:latin typeface="Segoe UI" panose="020B0502040204020203" pitchFamily="34" charset="0"/>
                <a:cs typeface="Segoe UI" panose="020B0502040204020203" pitchFamily="34" charset="0"/>
              </a:rPr>
              <a:t>SQL Server </a:t>
            </a:r>
            <a:r>
              <a:rPr lang="hu-HU" sz="2800" dirty="0" err="1" smtClean="0">
                <a:latin typeface="Segoe UI" panose="020B0502040204020203" pitchFamily="34" charset="0"/>
                <a:cs typeface="Segoe UI" panose="020B0502040204020203" pitchFamily="34" charset="0"/>
              </a:rPr>
              <a:t>database</a:t>
            </a:r>
            <a:endParaRPr lang="hu-HU" sz="2800" dirty="0" smtClean="0">
              <a:latin typeface="Segoe UI" panose="020B0502040204020203" pitchFamily="34" charset="0"/>
              <a:cs typeface="Segoe UI" panose="020B0502040204020203" pitchFamily="34" charset="0"/>
            </a:endParaRPr>
          </a:p>
        </p:txBody>
      </p:sp>
      <p:pic>
        <p:nvPicPr>
          <p:cNvPr id="4" name="Picture 3" descr="\\grpdc02\Sales\Balázs\cégismertetők\képek\oldalsáv vékony.png"/>
          <p:cNvPicPr/>
          <p:nvPr/>
        </p:nvPicPr>
        <p:blipFill>
          <a:blip r:embed="rId3" cstate="print"/>
          <a:srcRect/>
          <a:stretch>
            <a:fillRect/>
          </a:stretch>
        </p:blipFill>
        <p:spPr bwMode="auto">
          <a:xfrm>
            <a:off x="0" y="-2084387"/>
            <a:ext cx="496570" cy="11188700"/>
          </a:xfrm>
          <a:prstGeom prst="rect">
            <a:avLst/>
          </a:prstGeom>
          <a:noFill/>
          <a:ln w="9525">
            <a:noFill/>
            <a:miter lim="800000"/>
            <a:headEnd/>
            <a:tailEnd/>
          </a:ln>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37923" y="6234029"/>
            <a:ext cx="1954077" cy="551384"/>
          </a:xfrm>
          <a:prstGeom prst="rect">
            <a:avLst/>
          </a:prstGeom>
        </p:spPr>
      </p:pic>
    </p:spTree>
    <p:extLst>
      <p:ext uri="{BB962C8B-B14F-4D97-AF65-F5344CB8AC3E}">
        <p14:creationId xmlns:p14="http://schemas.microsoft.com/office/powerpoint/2010/main" val="3336442206"/>
      </p:ext>
    </p:extLst>
  </p:cSld>
  <p:clrMapOvr>
    <a:masterClrMapping/>
  </p:clrMapOvr>
  <p:transition spd="slow">
    <p:push/>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57225" y="-1"/>
            <a:ext cx="11534775" cy="1333501"/>
          </a:xfrm>
        </p:spPr>
        <p:txBody>
          <a:bodyPr anchor="ctr">
            <a:normAutofit/>
          </a:bodyPr>
          <a:lstStyle/>
          <a:p>
            <a:pPr algn="l"/>
            <a:r>
              <a:rPr lang="en-US" sz="5400" cap="all" dirty="0" smtClean="0"/>
              <a:t>Data warehouse</a:t>
            </a:r>
            <a:endParaRPr lang="en-US" sz="5400" cap="all" dirty="0"/>
          </a:p>
        </p:txBody>
      </p:sp>
      <p:sp>
        <p:nvSpPr>
          <p:cNvPr id="3" name="Subtitle 2"/>
          <p:cNvSpPr>
            <a:spLocks noGrp="1"/>
          </p:cNvSpPr>
          <p:nvPr>
            <p:ph type="subTitle" idx="1"/>
          </p:nvPr>
        </p:nvSpPr>
        <p:spPr>
          <a:xfrm>
            <a:off x="657225" y="1481558"/>
            <a:ext cx="11534775" cy="5376441"/>
          </a:xfrm>
        </p:spPr>
        <p:txBody>
          <a:bodyPr>
            <a:normAutofit/>
          </a:bodyPr>
          <a:lstStyle/>
          <a:p>
            <a:pPr algn="l">
              <a:lnSpc>
                <a:spcPct val="114000"/>
              </a:lnSpc>
              <a:spcBef>
                <a:spcPts val="600"/>
              </a:spcBef>
              <a:spcAft>
                <a:spcPts val="600"/>
              </a:spcAft>
            </a:pPr>
            <a:r>
              <a:rPr lang="en-US" sz="2800" b="1" dirty="0">
                <a:latin typeface="Segoe UI" panose="020B0502040204020203" pitchFamily="34" charset="0"/>
                <a:cs typeface="Segoe UI" panose="020B0502040204020203" pitchFamily="34" charset="0"/>
              </a:rPr>
              <a:t>Data </a:t>
            </a:r>
            <a:r>
              <a:rPr lang="en-US" sz="2800" b="1" dirty="0" smtClean="0">
                <a:latin typeface="Segoe UI" panose="020B0502040204020203" pitchFamily="34" charset="0"/>
                <a:cs typeface="Segoe UI" panose="020B0502040204020203" pitchFamily="34" charset="0"/>
              </a:rPr>
              <a:t>warehouse</a:t>
            </a:r>
            <a:endParaRPr lang="en-US" sz="2800" b="1" dirty="0">
              <a:latin typeface="Segoe UI" panose="020B0502040204020203" pitchFamily="34" charset="0"/>
              <a:cs typeface="Segoe UI" panose="020B0502040204020203" pitchFamily="34" charset="0"/>
            </a:endParaRPr>
          </a:p>
          <a:p>
            <a:pPr marL="457200" indent="-457200" algn="l">
              <a:lnSpc>
                <a:spcPct val="114000"/>
              </a:lnSpc>
              <a:spcBef>
                <a:spcPts val="300"/>
              </a:spcBef>
              <a:spcAft>
                <a:spcPts val="300"/>
              </a:spcAft>
              <a:buFont typeface="Arial" panose="020B0604020202020204" pitchFamily="34" charset="0"/>
              <a:buChar char="•"/>
            </a:pPr>
            <a:r>
              <a:rPr lang="en-US" sz="2800" dirty="0">
                <a:latin typeface="Segoe UI" panose="020B0502040204020203" pitchFamily="34" charset="0"/>
                <a:cs typeface="Segoe UI" panose="020B0502040204020203" pitchFamily="34" charset="0"/>
              </a:rPr>
              <a:t>150 </a:t>
            </a:r>
            <a:r>
              <a:rPr lang="en-US" sz="2800" dirty="0" smtClean="0">
                <a:latin typeface="Segoe UI" panose="020B0502040204020203" pitchFamily="34" charset="0"/>
                <a:cs typeface="Segoe UI" panose="020B0502040204020203" pitchFamily="34" charset="0"/>
              </a:rPr>
              <a:t>G</a:t>
            </a:r>
            <a:r>
              <a:rPr lang="hu-HU" sz="2800" dirty="0">
                <a:latin typeface="Segoe UI" panose="020B0502040204020203" pitchFamily="34" charset="0"/>
                <a:cs typeface="Segoe UI" panose="020B0502040204020203" pitchFamily="34" charset="0"/>
              </a:rPr>
              <a:t>B</a:t>
            </a:r>
            <a:r>
              <a:rPr lang="en-US" sz="2800" dirty="0" smtClean="0">
                <a:latin typeface="Segoe UI" panose="020B0502040204020203" pitchFamily="34" charset="0"/>
                <a:cs typeface="Segoe UI" panose="020B0502040204020203" pitchFamily="34" charset="0"/>
              </a:rPr>
              <a:t> </a:t>
            </a:r>
            <a:r>
              <a:rPr lang="en-US" sz="2800" dirty="0">
                <a:latin typeface="Segoe UI" panose="020B0502040204020203" pitchFamily="34" charset="0"/>
                <a:cs typeface="Segoe UI" panose="020B0502040204020203" pitchFamily="34" charset="0"/>
              </a:rPr>
              <a:t>in snowflake </a:t>
            </a:r>
            <a:r>
              <a:rPr lang="en-US" sz="2800" dirty="0" smtClean="0">
                <a:latin typeface="Segoe UI" panose="020B0502040204020203" pitchFamily="34" charset="0"/>
                <a:cs typeface="Segoe UI" panose="020B0502040204020203" pitchFamily="34" charset="0"/>
              </a:rPr>
              <a:t>schema</a:t>
            </a:r>
            <a:endParaRPr lang="en-US" sz="2800" dirty="0">
              <a:latin typeface="Segoe UI" panose="020B0502040204020203" pitchFamily="34" charset="0"/>
              <a:cs typeface="Segoe UI" panose="020B0502040204020203" pitchFamily="34" charset="0"/>
            </a:endParaRPr>
          </a:p>
          <a:p>
            <a:pPr marL="457200" lvl="0" indent="-457200" algn="l">
              <a:lnSpc>
                <a:spcPct val="114000"/>
              </a:lnSpc>
              <a:spcBef>
                <a:spcPts val="300"/>
              </a:spcBef>
              <a:spcAft>
                <a:spcPts val="300"/>
              </a:spcAft>
              <a:buFont typeface="Arial" panose="020B0604020202020204" pitchFamily="34" charset="0"/>
              <a:buChar char="•"/>
            </a:pPr>
            <a:r>
              <a:rPr lang="hu-HU" sz="2800" dirty="0" smtClean="0">
                <a:latin typeface="Segoe UI" panose="020B0502040204020203" pitchFamily="34" charset="0"/>
                <a:cs typeface="Segoe UI" panose="020B0502040204020203" pitchFamily="34" charset="0"/>
              </a:rPr>
              <a:t>60 G</a:t>
            </a:r>
            <a:r>
              <a:rPr lang="hu-HU" sz="2800" dirty="0">
                <a:latin typeface="Segoe UI" panose="020B0502040204020203" pitchFamily="34" charset="0"/>
                <a:cs typeface="Segoe UI" panose="020B0502040204020203" pitchFamily="34" charset="0"/>
              </a:rPr>
              <a:t>B</a:t>
            </a:r>
            <a:r>
              <a:rPr lang="hu-HU" sz="2800" dirty="0" smtClean="0">
                <a:latin typeface="Segoe UI" panose="020B0502040204020203" pitchFamily="34" charset="0"/>
                <a:cs typeface="Segoe UI" panose="020B0502040204020203" pitchFamily="34" charset="0"/>
              </a:rPr>
              <a:t> </a:t>
            </a:r>
            <a:r>
              <a:rPr lang="en-US" sz="2800" dirty="0" smtClean="0">
                <a:latin typeface="Segoe UI" panose="020B0502040204020203" pitchFamily="34" charset="0"/>
                <a:cs typeface="Segoe UI" panose="020B0502040204020203" pitchFamily="34" charset="0"/>
              </a:rPr>
              <a:t>with </a:t>
            </a:r>
            <a:r>
              <a:rPr lang="hu-HU" sz="2800" dirty="0" smtClean="0">
                <a:latin typeface="Segoe UI" panose="020B0502040204020203" pitchFamily="34" charset="0"/>
                <a:cs typeface="Segoe UI" panose="020B0502040204020203" pitchFamily="34" charset="0"/>
              </a:rPr>
              <a:t>SQL </a:t>
            </a:r>
            <a:r>
              <a:rPr lang="hu-HU" sz="2800" dirty="0" err="1">
                <a:latin typeface="Segoe UI" panose="020B0502040204020203" pitchFamily="34" charset="0"/>
                <a:cs typeface="Segoe UI" panose="020B0502040204020203" pitchFamily="34" charset="0"/>
              </a:rPr>
              <a:t>Page</a:t>
            </a:r>
            <a:r>
              <a:rPr lang="hu-HU" sz="2800" dirty="0">
                <a:latin typeface="Segoe UI" panose="020B0502040204020203" pitchFamily="34" charset="0"/>
                <a:cs typeface="Segoe UI" panose="020B0502040204020203" pitchFamily="34" charset="0"/>
              </a:rPr>
              <a:t> </a:t>
            </a:r>
            <a:r>
              <a:rPr lang="hu-HU" sz="2800" dirty="0" err="1" smtClean="0">
                <a:latin typeface="Segoe UI" panose="020B0502040204020203" pitchFamily="34" charset="0"/>
                <a:cs typeface="Segoe UI" panose="020B0502040204020203" pitchFamily="34" charset="0"/>
              </a:rPr>
              <a:t>Compressio</a:t>
            </a:r>
            <a:r>
              <a:rPr lang="en-US" sz="2800" dirty="0" smtClean="0">
                <a:latin typeface="Segoe UI" panose="020B0502040204020203" pitchFamily="34" charset="0"/>
                <a:cs typeface="Segoe UI" panose="020B0502040204020203" pitchFamily="34" charset="0"/>
              </a:rPr>
              <a:t>n</a:t>
            </a:r>
          </a:p>
          <a:p>
            <a:pPr marL="457200" lvl="0" indent="-457200" algn="l">
              <a:lnSpc>
                <a:spcPct val="114000"/>
              </a:lnSpc>
              <a:spcBef>
                <a:spcPts val="300"/>
              </a:spcBef>
              <a:spcAft>
                <a:spcPts val="300"/>
              </a:spcAft>
              <a:buFont typeface="Arial" panose="020B0604020202020204" pitchFamily="34" charset="0"/>
              <a:buChar char="•"/>
            </a:pPr>
            <a:r>
              <a:rPr lang="en-US" sz="2800" dirty="0" smtClean="0">
                <a:latin typeface="Segoe UI" panose="020B0502040204020203" pitchFamily="34" charset="0"/>
                <a:cs typeface="Segoe UI" panose="020B0502040204020203" pitchFamily="34" charset="0"/>
              </a:rPr>
              <a:t>+ </a:t>
            </a:r>
            <a:r>
              <a:rPr lang="hu-HU" sz="2800" dirty="0" smtClean="0">
                <a:latin typeface="Segoe UI" panose="020B0502040204020203" pitchFamily="34" charset="0"/>
                <a:cs typeface="Segoe UI" panose="020B0502040204020203" pitchFamily="34" charset="0"/>
              </a:rPr>
              <a:t>60 G</a:t>
            </a:r>
            <a:r>
              <a:rPr lang="hu-HU" sz="2800" dirty="0">
                <a:latin typeface="Segoe UI" panose="020B0502040204020203" pitchFamily="34" charset="0"/>
                <a:cs typeface="Segoe UI" panose="020B0502040204020203" pitchFamily="34" charset="0"/>
              </a:rPr>
              <a:t>B</a:t>
            </a:r>
            <a:r>
              <a:rPr lang="hu-HU" sz="2800" dirty="0" smtClean="0">
                <a:latin typeface="Segoe UI" panose="020B0502040204020203" pitchFamily="34" charset="0"/>
                <a:cs typeface="Segoe UI" panose="020B0502040204020203" pitchFamily="34" charset="0"/>
              </a:rPr>
              <a:t> </a:t>
            </a:r>
            <a:r>
              <a:rPr lang="en-US" sz="2800" dirty="0" smtClean="0">
                <a:latin typeface="Segoe UI" panose="020B0502040204020203" pitchFamily="34" charset="0"/>
                <a:cs typeface="Segoe UI" panose="020B0502040204020203" pitchFamily="34" charset="0"/>
              </a:rPr>
              <a:t>“universal”</a:t>
            </a:r>
            <a:r>
              <a:rPr lang="hu-HU" sz="2800" dirty="0" smtClean="0">
                <a:latin typeface="Segoe UI" panose="020B0502040204020203" pitchFamily="34" charset="0"/>
                <a:cs typeface="Segoe UI" panose="020B0502040204020203" pitchFamily="34" charset="0"/>
              </a:rPr>
              <a:t> </a:t>
            </a:r>
            <a:r>
              <a:rPr lang="hu-HU" sz="2800" dirty="0" err="1">
                <a:latin typeface="Segoe UI" panose="020B0502040204020203" pitchFamily="34" charset="0"/>
                <a:cs typeface="Segoe UI" panose="020B0502040204020203" pitchFamily="34" charset="0"/>
              </a:rPr>
              <a:t>ColumnStore</a:t>
            </a:r>
            <a:r>
              <a:rPr lang="hu-HU" sz="2800" dirty="0">
                <a:latin typeface="Segoe UI" panose="020B0502040204020203" pitchFamily="34" charset="0"/>
                <a:cs typeface="Segoe UI" panose="020B0502040204020203" pitchFamily="34" charset="0"/>
              </a:rPr>
              <a:t> </a:t>
            </a:r>
            <a:r>
              <a:rPr lang="hu-HU" sz="2800" dirty="0" smtClean="0">
                <a:latin typeface="Segoe UI" panose="020B0502040204020203" pitchFamily="34" charset="0"/>
                <a:cs typeface="Segoe UI" panose="020B0502040204020203" pitchFamily="34" charset="0"/>
              </a:rPr>
              <a:t>Index</a:t>
            </a:r>
            <a:endParaRPr lang="en-US" sz="2800" dirty="0">
              <a:latin typeface="Segoe UI" panose="020B0502040204020203" pitchFamily="34" charset="0"/>
              <a:cs typeface="Segoe UI" panose="020B0502040204020203" pitchFamily="34" charset="0"/>
            </a:endParaRPr>
          </a:p>
          <a:p>
            <a:pPr marL="457200" indent="-457200" algn="l">
              <a:lnSpc>
                <a:spcPct val="114000"/>
              </a:lnSpc>
              <a:spcBef>
                <a:spcPts val="600"/>
              </a:spcBef>
              <a:spcAft>
                <a:spcPts val="600"/>
              </a:spcAft>
              <a:buFont typeface="Arial" panose="020B0604020202020204" pitchFamily="34" charset="0"/>
              <a:buChar char="•"/>
            </a:pPr>
            <a:r>
              <a:rPr lang="en-US" sz="2800" dirty="0" smtClean="0">
                <a:latin typeface="Segoe UI" panose="020B0502040204020203" pitchFamily="34" charset="0"/>
                <a:cs typeface="Segoe UI" panose="020B0502040204020203" pitchFamily="34" charset="0"/>
              </a:rPr>
              <a:t>Initial load</a:t>
            </a:r>
          </a:p>
          <a:p>
            <a:pPr marL="914400" lvl="1" indent="-457200" algn="l">
              <a:lnSpc>
                <a:spcPct val="114000"/>
              </a:lnSpc>
              <a:spcBef>
                <a:spcPts val="600"/>
              </a:spcBef>
              <a:spcAft>
                <a:spcPts val="600"/>
              </a:spcAft>
              <a:buFont typeface="Arial" panose="020B0604020202020204" pitchFamily="34" charset="0"/>
              <a:buChar char="•"/>
            </a:pPr>
            <a:r>
              <a:rPr lang="en-US" sz="2800" dirty="0" smtClean="0">
                <a:latin typeface="Segoe UI" panose="020B0502040204020203" pitchFamily="34" charset="0"/>
                <a:cs typeface="Segoe UI" panose="020B0502040204020203" pitchFamily="34" charset="0"/>
              </a:rPr>
              <a:t>2.4 billion rows, 12 </a:t>
            </a:r>
            <a:r>
              <a:rPr lang="en-US" sz="2800" dirty="0">
                <a:latin typeface="Segoe UI" panose="020B0502040204020203" pitchFamily="34" charset="0"/>
                <a:cs typeface="Segoe UI" panose="020B0502040204020203" pitchFamily="34" charset="0"/>
              </a:rPr>
              <a:t>years historical data</a:t>
            </a:r>
          </a:p>
          <a:p>
            <a:pPr marL="914400" lvl="1" indent="-457200" algn="l">
              <a:lnSpc>
                <a:spcPct val="114000"/>
              </a:lnSpc>
              <a:spcBef>
                <a:spcPts val="300"/>
              </a:spcBef>
              <a:spcAft>
                <a:spcPts val="300"/>
              </a:spcAft>
              <a:buFont typeface="Arial" panose="020B0604020202020204" pitchFamily="34" charset="0"/>
              <a:buChar char="•"/>
            </a:pPr>
            <a:r>
              <a:rPr lang="en-US" sz="2800" dirty="0" smtClean="0">
                <a:latin typeface="Segoe UI" panose="020B0502040204020203" pitchFamily="34" charset="0"/>
                <a:cs typeface="Segoe UI" panose="020B0502040204020203" pitchFamily="34" charset="0"/>
              </a:rPr>
              <a:t>ETL</a:t>
            </a:r>
            <a:r>
              <a:rPr lang="hu-HU" sz="2800" dirty="0" smtClean="0">
                <a:latin typeface="Segoe UI" panose="020B0502040204020203" pitchFamily="34" charset="0"/>
                <a:cs typeface="Segoe UI" panose="020B0502040204020203" pitchFamily="34" charset="0"/>
              </a:rPr>
              <a:t>:</a:t>
            </a:r>
            <a:r>
              <a:rPr lang="en-US" sz="2800" dirty="0" smtClean="0">
                <a:latin typeface="Segoe UI" panose="020B0502040204020203" pitchFamily="34" charset="0"/>
                <a:cs typeface="Segoe UI" panose="020B0502040204020203" pitchFamily="34" charset="0"/>
              </a:rPr>
              <a:t> &lt;1 hour</a:t>
            </a:r>
          </a:p>
          <a:p>
            <a:pPr marL="914400" lvl="1" indent="-457200" algn="l">
              <a:lnSpc>
                <a:spcPct val="114000"/>
              </a:lnSpc>
              <a:spcBef>
                <a:spcPts val="300"/>
              </a:spcBef>
              <a:spcAft>
                <a:spcPts val="300"/>
              </a:spcAft>
              <a:buFont typeface="Arial" panose="020B0604020202020204" pitchFamily="34" charset="0"/>
              <a:buChar char="•"/>
            </a:pPr>
            <a:r>
              <a:rPr lang="en-US" sz="2800" dirty="0" smtClean="0">
                <a:latin typeface="Segoe UI" panose="020B0502040204020203" pitchFamily="34" charset="0"/>
                <a:cs typeface="Segoe UI" panose="020B0502040204020203" pitchFamily="34" charset="0"/>
              </a:rPr>
              <a:t>Compression and indexing: Overnight</a:t>
            </a:r>
            <a:endParaRPr lang="en-US" sz="2800" dirty="0">
              <a:latin typeface="Segoe UI" panose="020B0502040204020203" pitchFamily="34" charset="0"/>
              <a:cs typeface="Segoe UI" panose="020B0502040204020203" pitchFamily="34" charset="0"/>
            </a:endParaRPr>
          </a:p>
        </p:txBody>
      </p:sp>
      <p:pic>
        <p:nvPicPr>
          <p:cNvPr id="4" name="Picture 3" descr="\\grpdc02\Sales\Balázs\cégismertetők\képek\oldalsáv vékony.png"/>
          <p:cNvPicPr/>
          <p:nvPr/>
        </p:nvPicPr>
        <p:blipFill>
          <a:blip r:embed="rId3" cstate="print"/>
          <a:srcRect/>
          <a:stretch>
            <a:fillRect/>
          </a:stretch>
        </p:blipFill>
        <p:spPr bwMode="auto">
          <a:xfrm>
            <a:off x="0" y="-2084387"/>
            <a:ext cx="496570" cy="11188700"/>
          </a:xfrm>
          <a:prstGeom prst="rect">
            <a:avLst/>
          </a:prstGeom>
          <a:noFill/>
          <a:ln w="9525">
            <a:noFill/>
            <a:miter lim="800000"/>
            <a:headEnd/>
            <a:tailEnd/>
          </a:ln>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37923" y="6234029"/>
            <a:ext cx="1954077" cy="551384"/>
          </a:xfrm>
          <a:prstGeom prst="rect">
            <a:avLst/>
          </a:prstGeom>
        </p:spPr>
      </p:pic>
    </p:spTree>
    <p:extLst>
      <p:ext uri="{BB962C8B-B14F-4D97-AF65-F5344CB8AC3E}">
        <p14:creationId xmlns:p14="http://schemas.microsoft.com/office/powerpoint/2010/main" val="3303727301"/>
      </p:ext>
    </p:extLst>
  </p:cSld>
  <p:clrMapOvr>
    <a:masterClrMapping/>
  </p:clrMapOvr>
  <p:transition spd="slow">
    <p:push/>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a:xfrm>
            <a:off x="657225" y="-1"/>
            <a:ext cx="11534775" cy="133350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hu-HU" sz="5400" cap="all" dirty="0" smtClean="0"/>
              <a:t>DWH RESPONSE TIMES</a:t>
            </a:r>
            <a:endParaRPr lang="en-US" sz="5400" cap="all" dirty="0">
              <a:solidFill>
                <a:srgbClr val="FF0000"/>
              </a:solidFill>
            </a:endParaRPr>
          </a:p>
        </p:txBody>
      </p:sp>
      <p:pic>
        <p:nvPicPr>
          <p:cNvPr id="15" name="Picture 14" descr="\\grpdc02\Sales\Balázs\cégismertetők\képek\oldalsáv vékony.png"/>
          <p:cNvPicPr/>
          <p:nvPr/>
        </p:nvPicPr>
        <p:blipFill>
          <a:blip r:embed="rId3" cstate="print"/>
          <a:srcRect/>
          <a:stretch>
            <a:fillRect/>
          </a:stretch>
        </p:blipFill>
        <p:spPr bwMode="auto">
          <a:xfrm>
            <a:off x="0" y="-2084387"/>
            <a:ext cx="496570" cy="11188700"/>
          </a:xfrm>
          <a:prstGeom prst="rect">
            <a:avLst/>
          </a:prstGeom>
          <a:noFill/>
          <a:ln w="9525">
            <a:noFill/>
            <a:miter lim="800000"/>
            <a:headEnd/>
            <a:tailEnd/>
          </a:ln>
        </p:spPr>
      </p:pic>
      <p:pic>
        <p:nvPicPr>
          <p:cNvPr id="16" name="Picture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37923" y="6234029"/>
            <a:ext cx="1954077" cy="551384"/>
          </a:xfrm>
          <a:prstGeom prst="rect">
            <a:avLst/>
          </a:prstGeom>
        </p:spPr>
      </p:pic>
      <p:sp>
        <p:nvSpPr>
          <p:cNvPr id="24" name="Rectangle 23"/>
          <p:cNvSpPr/>
          <p:nvPr/>
        </p:nvSpPr>
        <p:spPr>
          <a:xfrm>
            <a:off x="781446" y="1495702"/>
            <a:ext cx="8201901" cy="2288062"/>
          </a:xfrm>
          <a:prstGeom prst="rect">
            <a:avLst/>
          </a:prstGeom>
        </p:spPr>
        <p:txBody>
          <a:bodyPr wrap="square">
            <a:spAutoFit/>
          </a:bodyPr>
          <a:lstStyle/>
          <a:p>
            <a:pPr>
              <a:lnSpc>
                <a:spcPct val="114000"/>
              </a:lnSpc>
              <a:spcBef>
                <a:spcPts val="300"/>
              </a:spcBef>
              <a:spcAft>
                <a:spcPts val="300"/>
              </a:spcAft>
            </a:pPr>
            <a:r>
              <a:rPr lang="hu-HU" sz="2800" b="1" dirty="0" smtClean="0">
                <a:latin typeface="Segoe UI" panose="020B0502040204020203" pitchFamily="34" charset="0"/>
                <a:cs typeface="Segoe UI" panose="020B0502040204020203" pitchFamily="34" charset="0"/>
              </a:rPr>
              <a:t>SQL </a:t>
            </a:r>
            <a:r>
              <a:rPr lang="en-US" sz="2800" b="1" dirty="0" smtClean="0">
                <a:latin typeface="Segoe UI" panose="020B0502040204020203" pitchFamily="34" charset="0"/>
                <a:cs typeface="Segoe UI" panose="020B0502040204020203" pitchFamily="34" charset="0"/>
              </a:rPr>
              <a:t>Server features</a:t>
            </a:r>
            <a:endParaRPr lang="hu-HU" sz="2800" b="1" dirty="0" smtClean="0">
              <a:latin typeface="Segoe UI" panose="020B0502040204020203" pitchFamily="34" charset="0"/>
              <a:cs typeface="Segoe UI" panose="020B0502040204020203" pitchFamily="34" charset="0"/>
            </a:endParaRPr>
          </a:p>
          <a:p>
            <a:pPr marL="342900" indent="-342900">
              <a:lnSpc>
                <a:spcPct val="114000"/>
              </a:lnSpc>
              <a:spcBef>
                <a:spcPts val="300"/>
              </a:spcBef>
              <a:spcAft>
                <a:spcPts val="300"/>
              </a:spcAft>
              <a:buFont typeface="Arial" panose="020B0604020202020204" pitchFamily="34" charset="0"/>
              <a:buChar char="•"/>
            </a:pPr>
            <a:r>
              <a:rPr lang="hu-HU" sz="2800" dirty="0" err="1" smtClean="0">
                <a:latin typeface="Segoe UI" panose="020B0502040204020203" pitchFamily="34" charset="0"/>
                <a:cs typeface="Segoe UI" panose="020B0502040204020203" pitchFamily="34" charset="0"/>
              </a:rPr>
              <a:t>Table</a:t>
            </a:r>
            <a:r>
              <a:rPr lang="hu-HU" sz="2800" dirty="0" smtClean="0">
                <a:latin typeface="Segoe UI" panose="020B0502040204020203" pitchFamily="34" charset="0"/>
                <a:cs typeface="Segoe UI" panose="020B0502040204020203" pitchFamily="34" charset="0"/>
              </a:rPr>
              <a:t> </a:t>
            </a:r>
            <a:r>
              <a:rPr lang="hu-HU" sz="2800" dirty="0" err="1" smtClean="0">
                <a:latin typeface="Segoe UI" panose="020B0502040204020203" pitchFamily="34" charset="0"/>
                <a:cs typeface="Segoe UI" panose="020B0502040204020203" pitchFamily="34" charset="0"/>
              </a:rPr>
              <a:t>Partitioning</a:t>
            </a:r>
            <a:endParaRPr lang="hu-HU" sz="2800" dirty="0" smtClean="0">
              <a:latin typeface="Segoe UI" panose="020B0502040204020203" pitchFamily="34" charset="0"/>
              <a:cs typeface="Segoe UI" panose="020B0502040204020203" pitchFamily="34" charset="0"/>
            </a:endParaRPr>
          </a:p>
          <a:p>
            <a:pPr marL="342900" indent="-342900">
              <a:lnSpc>
                <a:spcPct val="114000"/>
              </a:lnSpc>
              <a:spcBef>
                <a:spcPts val="300"/>
              </a:spcBef>
              <a:spcAft>
                <a:spcPts val="300"/>
              </a:spcAft>
              <a:buFont typeface="Arial" panose="020B0604020202020204" pitchFamily="34" charset="0"/>
              <a:buChar char="•"/>
            </a:pPr>
            <a:r>
              <a:rPr lang="hu-HU" sz="2800" dirty="0" smtClean="0">
                <a:latin typeface="Segoe UI" panose="020B0502040204020203" pitchFamily="34" charset="0"/>
                <a:cs typeface="Segoe UI" panose="020B0502040204020203" pitchFamily="34" charset="0"/>
              </a:rPr>
              <a:t>Data </a:t>
            </a:r>
            <a:r>
              <a:rPr lang="hu-HU" sz="2800" dirty="0" err="1" smtClean="0">
                <a:latin typeface="Segoe UI" panose="020B0502040204020203" pitchFamily="34" charset="0"/>
                <a:cs typeface="Segoe UI" panose="020B0502040204020203" pitchFamily="34" charset="0"/>
              </a:rPr>
              <a:t>Compression</a:t>
            </a:r>
            <a:r>
              <a:rPr lang="hu-HU" sz="2800" dirty="0" smtClean="0">
                <a:latin typeface="Segoe UI" panose="020B0502040204020203" pitchFamily="34" charset="0"/>
                <a:cs typeface="Segoe UI" panose="020B0502040204020203" pitchFamily="34" charset="0"/>
              </a:rPr>
              <a:t> (</a:t>
            </a:r>
            <a:r>
              <a:rPr lang="en-US" sz="2800" dirty="0" err="1" smtClean="0">
                <a:latin typeface="Segoe UI" panose="020B0502040204020203" pitchFamily="34" charset="0"/>
                <a:cs typeface="Segoe UI" panose="020B0502040204020203" pitchFamily="34" charset="0"/>
              </a:rPr>
              <a:t>p</a:t>
            </a:r>
            <a:r>
              <a:rPr lang="hu-HU" sz="2800" dirty="0" err="1" smtClean="0">
                <a:latin typeface="Segoe UI" panose="020B0502040204020203" pitchFamily="34" charset="0"/>
                <a:cs typeface="Segoe UI" panose="020B0502040204020203" pitchFamily="34" charset="0"/>
              </a:rPr>
              <a:t>age</a:t>
            </a:r>
            <a:r>
              <a:rPr lang="en-US" sz="2800" dirty="0" smtClean="0">
                <a:latin typeface="Segoe UI" panose="020B0502040204020203" pitchFamily="34" charset="0"/>
                <a:cs typeface="Segoe UI" panose="020B0502040204020203" pitchFamily="34" charset="0"/>
              </a:rPr>
              <a:t>, r</a:t>
            </a:r>
            <a:r>
              <a:rPr lang="hu-HU" sz="2800" dirty="0" err="1" smtClean="0">
                <a:latin typeface="Segoe UI" panose="020B0502040204020203" pitchFamily="34" charset="0"/>
                <a:cs typeface="Segoe UI" panose="020B0502040204020203" pitchFamily="34" charset="0"/>
              </a:rPr>
              <a:t>ow</a:t>
            </a:r>
            <a:r>
              <a:rPr lang="hu-HU" sz="2800" dirty="0" smtClean="0">
                <a:latin typeface="Segoe UI" panose="020B0502040204020203" pitchFamily="34" charset="0"/>
                <a:cs typeface="Segoe UI" panose="020B0502040204020203" pitchFamily="34" charset="0"/>
              </a:rPr>
              <a:t>)</a:t>
            </a:r>
          </a:p>
          <a:p>
            <a:pPr marL="342900" indent="-342900">
              <a:lnSpc>
                <a:spcPct val="114000"/>
              </a:lnSpc>
              <a:spcBef>
                <a:spcPts val="300"/>
              </a:spcBef>
              <a:spcAft>
                <a:spcPts val="300"/>
              </a:spcAft>
              <a:buFont typeface="Arial" panose="020B0604020202020204" pitchFamily="34" charset="0"/>
              <a:buChar char="•"/>
            </a:pPr>
            <a:r>
              <a:rPr lang="hu-HU" sz="2800" dirty="0" err="1" smtClean="0">
                <a:latin typeface="Segoe UI" panose="020B0502040204020203" pitchFamily="34" charset="0"/>
                <a:cs typeface="Segoe UI" panose="020B0502040204020203" pitchFamily="34" charset="0"/>
              </a:rPr>
              <a:t>ColumnStore</a:t>
            </a:r>
            <a:r>
              <a:rPr lang="hu-HU" sz="2800" dirty="0" smtClean="0">
                <a:latin typeface="Segoe UI" panose="020B0502040204020203" pitchFamily="34" charset="0"/>
                <a:cs typeface="Segoe UI" panose="020B0502040204020203" pitchFamily="34" charset="0"/>
              </a:rPr>
              <a:t> Index</a:t>
            </a:r>
          </a:p>
        </p:txBody>
      </p:sp>
      <p:pic>
        <p:nvPicPr>
          <p:cNvPr id="13"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57597" y="1045368"/>
            <a:ext cx="5381151" cy="3456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4783" y="4471356"/>
            <a:ext cx="11293966" cy="15448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142287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57225" y="-1"/>
            <a:ext cx="11534775" cy="1333501"/>
          </a:xfrm>
        </p:spPr>
        <p:txBody>
          <a:bodyPr anchor="ctr">
            <a:normAutofit/>
          </a:bodyPr>
          <a:lstStyle/>
          <a:p>
            <a:pPr algn="l"/>
            <a:r>
              <a:rPr lang="en-US" sz="5400" cap="all" dirty="0" err="1" smtClean="0"/>
              <a:t>TabulaR</a:t>
            </a:r>
            <a:r>
              <a:rPr lang="en-US" sz="5400" cap="all" dirty="0" smtClean="0"/>
              <a:t> MODEL</a:t>
            </a:r>
            <a:endParaRPr lang="en-US" sz="5400" cap="all" dirty="0"/>
          </a:p>
        </p:txBody>
      </p:sp>
      <p:sp>
        <p:nvSpPr>
          <p:cNvPr id="3" name="Subtitle 2"/>
          <p:cNvSpPr>
            <a:spLocks noGrp="1"/>
          </p:cNvSpPr>
          <p:nvPr>
            <p:ph type="subTitle" idx="1"/>
          </p:nvPr>
        </p:nvSpPr>
        <p:spPr>
          <a:xfrm>
            <a:off x="657225" y="1435260"/>
            <a:ext cx="11534775" cy="5422739"/>
          </a:xfrm>
        </p:spPr>
        <p:txBody>
          <a:bodyPr>
            <a:normAutofit/>
          </a:bodyPr>
          <a:lstStyle/>
          <a:p>
            <a:pPr algn="l">
              <a:lnSpc>
                <a:spcPct val="114000"/>
              </a:lnSpc>
              <a:spcBef>
                <a:spcPts val="600"/>
              </a:spcBef>
              <a:spcAft>
                <a:spcPts val="600"/>
              </a:spcAft>
            </a:pPr>
            <a:r>
              <a:rPr lang="en-US" sz="2800" b="1" dirty="0" smtClean="0">
                <a:latin typeface="Segoe UI" panose="020B0502040204020203" pitchFamily="34" charset="0"/>
                <a:cs typeface="Segoe UI" panose="020B0502040204020203" pitchFamily="34" charset="0"/>
              </a:rPr>
              <a:t>Tabular Model</a:t>
            </a:r>
          </a:p>
          <a:p>
            <a:pPr marL="457200" indent="-457200" algn="l">
              <a:lnSpc>
                <a:spcPct val="114000"/>
              </a:lnSpc>
              <a:spcBef>
                <a:spcPts val="600"/>
              </a:spcBef>
              <a:spcAft>
                <a:spcPts val="600"/>
              </a:spcAft>
              <a:buFont typeface="Arial" panose="020B0604020202020204" pitchFamily="34" charset="0"/>
              <a:buChar char="•"/>
            </a:pPr>
            <a:r>
              <a:rPr lang="hu-HU" sz="2800" dirty="0" smtClean="0">
                <a:latin typeface="Segoe UI" panose="020B0502040204020203" pitchFamily="34" charset="0"/>
                <a:cs typeface="Segoe UI" panose="020B0502040204020203" pitchFamily="34" charset="0"/>
              </a:rPr>
              <a:t>60 </a:t>
            </a:r>
            <a:r>
              <a:rPr lang="en-US" sz="2800" dirty="0" smtClean="0">
                <a:latin typeface="Segoe UI" panose="020B0502040204020203" pitchFamily="34" charset="0"/>
                <a:cs typeface="Segoe UI" panose="020B0502040204020203" pitchFamily="34" charset="0"/>
              </a:rPr>
              <a:t>G</a:t>
            </a:r>
            <a:r>
              <a:rPr lang="hu-HU" sz="2800" dirty="0" smtClean="0">
                <a:latin typeface="Segoe UI" panose="020B0502040204020203" pitchFamily="34" charset="0"/>
                <a:cs typeface="Segoe UI" panose="020B0502040204020203" pitchFamily="34" charset="0"/>
              </a:rPr>
              <a:t>B </a:t>
            </a:r>
            <a:r>
              <a:rPr lang="hu-HU" sz="2800" dirty="0" err="1" smtClean="0">
                <a:latin typeface="Segoe UI" panose="020B0502040204020203" pitchFamily="34" charset="0"/>
                <a:cs typeface="Segoe UI" panose="020B0502040204020203" pitchFamily="34" charset="0"/>
              </a:rPr>
              <a:t>in</a:t>
            </a:r>
            <a:r>
              <a:rPr lang="hu-HU" sz="2800" dirty="0" smtClean="0">
                <a:latin typeface="Segoe UI" panose="020B0502040204020203" pitchFamily="34" charset="0"/>
                <a:cs typeface="Segoe UI" panose="020B0502040204020203" pitchFamily="34" charset="0"/>
              </a:rPr>
              <a:t> </a:t>
            </a:r>
            <a:r>
              <a:rPr lang="hu-HU" sz="2800" dirty="0" err="1" smtClean="0">
                <a:latin typeface="Segoe UI" panose="020B0502040204020203" pitchFamily="34" charset="0"/>
                <a:cs typeface="Segoe UI" panose="020B0502040204020203" pitchFamily="34" charset="0"/>
              </a:rPr>
              <a:t>Tabular</a:t>
            </a:r>
            <a:r>
              <a:rPr lang="hu-HU" sz="2800" dirty="0" smtClean="0">
                <a:latin typeface="Segoe UI" panose="020B0502040204020203" pitchFamily="34" charset="0"/>
                <a:cs typeface="Segoe UI" panose="020B0502040204020203" pitchFamily="34" charset="0"/>
              </a:rPr>
              <a:t> </a:t>
            </a:r>
            <a:r>
              <a:rPr lang="hu-HU" sz="2800" dirty="0" err="1" smtClean="0">
                <a:latin typeface="Segoe UI" panose="020B0502040204020203" pitchFamily="34" charset="0"/>
                <a:cs typeface="Segoe UI" panose="020B0502040204020203" pitchFamily="34" charset="0"/>
              </a:rPr>
              <a:t>Model</a:t>
            </a:r>
            <a:endParaRPr lang="hu-HU" sz="2800" dirty="0" smtClean="0">
              <a:latin typeface="Segoe UI" panose="020B0502040204020203" pitchFamily="34" charset="0"/>
              <a:cs typeface="Segoe UI" panose="020B0502040204020203" pitchFamily="34" charset="0"/>
            </a:endParaRPr>
          </a:p>
          <a:p>
            <a:pPr marL="457200" indent="-457200" algn="l">
              <a:lnSpc>
                <a:spcPct val="114000"/>
              </a:lnSpc>
              <a:spcBef>
                <a:spcPts val="600"/>
              </a:spcBef>
              <a:spcAft>
                <a:spcPts val="600"/>
              </a:spcAft>
              <a:buFont typeface="Arial" panose="020B0604020202020204" pitchFamily="34" charset="0"/>
              <a:buChar char="•"/>
            </a:pPr>
            <a:r>
              <a:rPr lang="hu-HU" sz="2800" dirty="0" err="1" smtClean="0">
                <a:latin typeface="Segoe UI" panose="020B0502040204020203" pitchFamily="34" charset="0"/>
                <a:cs typeface="Segoe UI" panose="020B0502040204020203" pitchFamily="34" charset="0"/>
              </a:rPr>
              <a:t>In-memory</a:t>
            </a:r>
            <a:r>
              <a:rPr lang="hu-HU" sz="2800" dirty="0" smtClean="0">
                <a:latin typeface="Segoe UI" panose="020B0502040204020203" pitchFamily="34" charset="0"/>
                <a:cs typeface="Segoe UI" panose="020B0502040204020203" pitchFamily="34" charset="0"/>
              </a:rPr>
              <a:t> </a:t>
            </a:r>
            <a:r>
              <a:rPr lang="hu-HU" sz="2800" dirty="0" err="1" smtClean="0">
                <a:latin typeface="Segoe UI" panose="020B0502040204020203" pitchFamily="34" charset="0"/>
                <a:cs typeface="Segoe UI" panose="020B0502040204020203" pitchFamily="34" charset="0"/>
              </a:rPr>
              <a:t>model</a:t>
            </a:r>
            <a:endParaRPr lang="en-US" sz="2800" dirty="0" smtClean="0">
              <a:latin typeface="Segoe UI" panose="020B0502040204020203" pitchFamily="34" charset="0"/>
              <a:cs typeface="Segoe UI" panose="020B0502040204020203" pitchFamily="34" charset="0"/>
            </a:endParaRPr>
          </a:p>
          <a:p>
            <a:pPr marL="457200" indent="-457200" algn="l">
              <a:lnSpc>
                <a:spcPct val="114000"/>
              </a:lnSpc>
              <a:spcBef>
                <a:spcPts val="600"/>
              </a:spcBef>
              <a:spcAft>
                <a:spcPts val="600"/>
              </a:spcAft>
              <a:buFont typeface="Arial" panose="020B0604020202020204" pitchFamily="34" charset="0"/>
              <a:buChar char="•"/>
            </a:pPr>
            <a:r>
              <a:rPr lang="en-US" sz="2800" dirty="0">
                <a:latin typeface="Segoe UI" panose="020B0502040204020203" pitchFamily="34" charset="0"/>
                <a:cs typeface="Segoe UI" panose="020B0502040204020203" pitchFamily="34" charset="0"/>
              </a:rPr>
              <a:t>Good performance with ad-hoc queries</a:t>
            </a:r>
          </a:p>
          <a:p>
            <a:pPr marL="457200" indent="-457200" algn="l">
              <a:lnSpc>
                <a:spcPct val="114000"/>
              </a:lnSpc>
              <a:spcBef>
                <a:spcPts val="600"/>
              </a:spcBef>
              <a:spcAft>
                <a:spcPts val="600"/>
              </a:spcAft>
              <a:buFont typeface="Arial" panose="020B0604020202020204" pitchFamily="34" charset="0"/>
              <a:buChar char="•"/>
            </a:pPr>
            <a:r>
              <a:rPr lang="en-US" sz="2800" b="1" dirty="0" smtClean="0">
                <a:latin typeface="Segoe UI" panose="020B0502040204020203" pitchFamily="34" charset="0"/>
                <a:cs typeface="Segoe UI" panose="020B0502040204020203" pitchFamily="34" charset="0"/>
              </a:rPr>
              <a:t>Response times</a:t>
            </a:r>
            <a:r>
              <a:rPr lang="hu-HU" sz="2800" b="1" dirty="0" smtClean="0">
                <a:latin typeface="Segoe UI" panose="020B0502040204020203" pitchFamily="34" charset="0"/>
                <a:cs typeface="Segoe UI" panose="020B0502040204020203" pitchFamily="34" charset="0"/>
              </a:rPr>
              <a:t> </a:t>
            </a:r>
            <a:r>
              <a:rPr lang="en-US" sz="2800" b="1" dirty="0" smtClean="0">
                <a:latin typeface="Segoe UI" panose="020B0502040204020203" pitchFamily="34" charset="0"/>
                <a:cs typeface="Segoe UI" panose="020B0502040204020203" pitchFamily="34" charset="0"/>
              </a:rPr>
              <a:t>&lt;1 sec</a:t>
            </a:r>
          </a:p>
          <a:p>
            <a:pPr marL="457200" indent="-457200" algn="l">
              <a:lnSpc>
                <a:spcPct val="114000"/>
              </a:lnSpc>
              <a:spcBef>
                <a:spcPts val="600"/>
              </a:spcBef>
              <a:spcAft>
                <a:spcPts val="600"/>
              </a:spcAft>
              <a:buFont typeface="Arial" panose="020B0604020202020204" pitchFamily="34" charset="0"/>
              <a:buChar char="•"/>
            </a:pPr>
            <a:r>
              <a:rPr lang="en-US" sz="2800" dirty="0" smtClean="0">
                <a:latin typeface="Segoe UI" panose="020B0502040204020203" pitchFamily="34" charset="0"/>
                <a:cs typeface="Segoe UI" panose="020B0502040204020203" pitchFamily="34" charset="0"/>
              </a:rPr>
              <a:t>Rapid development, no aggregation design needed</a:t>
            </a:r>
          </a:p>
          <a:p>
            <a:pPr marL="457200" indent="-457200" algn="l">
              <a:lnSpc>
                <a:spcPct val="114000"/>
              </a:lnSpc>
              <a:spcBef>
                <a:spcPts val="600"/>
              </a:spcBef>
              <a:spcAft>
                <a:spcPts val="600"/>
              </a:spcAft>
              <a:buFont typeface="Arial" panose="020B0604020202020204" pitchFamily="34" charset="0"/>
              <a:buChar char="•"/>
            </a:pPr>
            <a:r>
              <a:rPr lang="en-US" sz="2800" dirty="0" smtClean="0">
                <a:latin typeface="Segoe UI" panose="020B0502040204020203" pitchFamily="34" charset="0"/>
                <a:cs typeface="Segoe UI" panose="020B0502040204020203" pitchFamily="34" charset="0"/>
              </a:rPr>
              <a:t>Initial load: Overnight</a:t>
            </a:r>
          </a:p>
        </p:txBody>
      </p:sp>
      <p:pic>
        <p:nvPicPr>
          <p:cNvPr id="4" name="Picture 3" descr="\\grpdc02\Sales\Balázs\cégismertetők\képek\oldalsáv vékony.png"/>
          <p:cNvPicPr/>
          <p:nvPr/>
        </p:nvPicPr>
        <p:blipFill>
          <a:blip r:embed="rId3" cstate="print"/>
          <a:srcRect/>
          <a:stretch>
            <a:fillRect/>
          </a:stretch>
        </p:blipFill>
        <p:spPr bwMode="auto">
          <a:xfrm>
            <a:off x="0" y="-2084387"/>
            <a:ext cx="496570" cy="11188700"/>
          </a:xfrm>
          <a:prstGeom prst="rect">
            <a:avLst/>
          </a:prstGeom>
          <a:noFill/>
          <a:ln w="9525">
            <a:noFill/>
            <a:miter lim="800000"/>
            <a:headEnd/>
            <a:tailEnd/>
          </a:ln>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37923" y="6234029"/>
            <a:ext cx="1954077" cy="551384"/>
          </a:xfrm>
          <a:prstGeom prst="rect">
            <a:avLst/>
          </a:prstGeom>
        </p:spPr>
      </p:pic>
    </p:spTree>
    <p:extLst>
      <p:ext uri="{BB962C8B-B14F-4D97-AF65-F5344CB8AC3E}">
        <p14:creationId xmlns:p14="http://schemas.microsoft.com/office/powerpoint/2010/main" val="243309903"/>
      </p:ext>
    </p:extLst>
  </p:cSld>
  <p:clrMapOvr>
    <a:masterClrMapping/>
  </p:clrMapOvr>
  <p:transition spd="slow">
    <p:push/>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57225" y="-1"/>
            <a:ext cx="11534775" cy="1333501"/>
          </a:xfrm>
        </p:spPr>
        <p:txBody>
          <a:bodyPr anchor="ctr">
            <a:normAutofit/>
          </a:bodyPr>
          <a:lstStyle/>
          <a:p>
            <a:pPr algn="l"/>
            <a:r>
              <a:rPr lang="en-US" sz="5400" cap="all" dirty="0" smtClean="0"/>
              <a:t>MOLAP</a:t>
            </a:r>
            <a:endParaRPr lang="en-US" sz="5400" cap="all" dirty="0"/>
          </a:p>
        </p:txBody>
      </p:sp>
      <p:sp>
        <p:nvSpPr>
          <p:cNvPr id="3" name="Subtitle 2"/>
          <p:cNvSpPr>
            <a:spLocks noGrp="1"/>
          </p:cNvSpPr>
          <p:nvPr>
            <p:ph type="subTitle" idx="1"/>
          </p:nvPr>
        </p:nvSpPr>
        <p:spPr>
          <a:xfrm>
            <a:off x="657225" y="1155104"/>
            <a:ext cx="11534775" cy="5702895"/>
          </a:xfrm>
        </p:spPr>
        <p:txBody>
          <a:bodyPr>
            <a:normAutofit/>
          </a:bodyPr>
          <a:lstStyle/>
          <a:p>
            <a:pPr algn="l">
              <a:lnSpc>
                <a:spcPct val="114000"/>
              </a:lnSpc>
              <a:spcBef>
                <a:spcPts val="300"/>
              </a:spcBef>
              <a:spcAft>
                <a:spcPts val="300"/>
              </a:spcAft>
            </a:pPr>
            <a:r>
              <a:rPr lang="en-US" sz="2800" b="1" dirty="0" smtClean="0">
                <a:latin typeface="Segoe UI" panose="020B0502040204020203" pitchFamily="34" charset="0"/>
                <a:cs typeface="Segoe UI" panose="020B0502040204020203" pitchFamily="34" charset="0"/>
              </a:rPr>
              <a:t>Multidimensional OLAP</a:t>
            </a:r>
          </a:p>
          <a:p>
            <a:pPr marL="457200" indent="-457200" algn="l">
              <a:lnSpc>
                <a:spcPct val="114000"/>
              </a:lnSpc>
              <a:spcBef>
                <a:spcPts val="300"/>
              </a:spcBef>
              <a:spcAft>
                <a:spcPts val="300"/>
              </a:spcAft>
              <a:buFont typeface="Arial" panose="020B0604020202020204" pitchFamily="34" charset="0"/>
              <a:buChar char="•"/>
            </a:pPr>
            <a:r>
              <a:rPr lang="en-US" sz="2800" dirty="0" smtClean="0">
                <a:latin typeface="Segoe UI" panose="020B0502040204020203" pitchFamily="34" charset="0"/>
                <a:cs typeface="Segoe UI" panose="020B0502040204020203" pitchFamily="34" charset="0"/>
              </a:rPr>
              <a:t>140 G</a:t>
            </a:r>
            <a:r>
              <a:rPr lang="hu-HU" sz="2800" dirty="0" smtClean="0">
                <a:latin typeface="Segoe UI" panose="020B0502040204020203" pitchFamily="34" charset="0"/>
                <a:cs typeface="Segoe UI" panose="020B0502040204020203" pitchFamily="34" charset="0"/>
              </a:rPr>
              <a:t>B </a:t>
            </a:r>
            <a:r>
              <a:rPr lang="hu-HU" sz="2800" dirty="0" err="1" smtClean="0">
                <a:latin typeface="Segoe UI" panose="020B0502040204020203" pitchFamily="34" charset="0"/>
                <a:cs typeface="Segoe UI" panose="020B0502040204020203" pitchFamily="34" charset="0"/>
              </a:rPr>
              <a:t>in</a:t>
            </a:r>
            <a:r>
              <a:rPr lang="hu-HU" sz="2800" dirty="0" smtClean="0">
                <a:latin typeface="Segoe UI" panose="020B0502040204020203" pitchFamily="34" charset="0"/>
                <a:cs typeface="Segoe UI" panose="020B0502040204020203" pitchFamily="34" charset="0"/>
              </a:rPr>
              <a:t> </a:t>
            </a:r>
            <a:r>
              <a:rPr lang="en-US" sz="2800" dirty="0" smtClean="0">
                <a:latin typeface="Segoe UI" panose="020B0502040204020203" pitchFamily="34" charset="0"/>
                <a:cs typeface="Segoe UI" panose="020B0502040204020203" pitchFamily="34" charset="0"/>
              </a:rPr>
              <a:t>MOLAP database</a:t>
            </a:r>
            <a:endParaRPr lang="hu-HU" sz="2800" dirty="0" smtClean="0">
              <a:latin typeface="Segoe UI" panose="020B0502040204020203" pitchFamily="34" charset="0"/>
              <a:cs typeface="Segoe UI" panose="020B0502040204020203" pitchFamily="34" charset="0"/>
            </a:endParaRPr>
          </a:p>
          <a:p>
            <a:pPr marL="457200" indent="-457200" algn="l">
              <a:lnSpc>
                <a:spcPct val="114000"/>
              </a:lnSpc>
              <a:spcBef>
                <a:spcPts val="300"/>
              </a:spcBef>
              <a:spcAft>
                <a:spcPts val="300"/>
              </a:spcAft>
              <a:buFont typeface="Arial" panose="020B0604020202020204" pitchFamily="34" charset="0"/>
              <a:buChar char="•"/>
            </a:pPr>
            <a:r>
              <a:rPr lang="hu-HU" sz="2800" dirty="0" err="1" smtClean="0">
                <a:latin typeface="Segoe UI" panose="020B0502040204020203" pitchFamily="34" charset="0"/>
                <a:cs typeface="Segoe UI" panose="020B0502040204020203" pitchFamily="34" charset="0"/>
              </a:rPr>
              <a:t>Not</a:t>
            </a:r>
            <a:r>
              <a:rPr lang="hu-HU" sz="2800" dirty="0" smtClean="0">
                <a:latin typeface="Segoe UI" panose="020B0502040204020203" pitchFamily="34" charset="0"/>
                <a:cs typeface="Segoe UI" panose="020B0502040204020203" pitchFamily="34" charset="0"/>
              </a:rPr>
              <a:t> </a:t>
            </a:r>
            <a:r>
              <a:rPr lang="hu-HU" sz="2800" dirty="0">
                <a:latin typeface="Segoe UI" panose="020B0502040204020203" pitchFamily="34" charset="0"/>
                <a:cs typeface="Segoe UI" panose="020B0502040204020203" pitchFamily="34" charset="0"/>
              </a:rPr>
              <a:t>n</a:t>
            </a:r>
            <a:r>
              <a:rPr lang="en-US" sz="2800" dirty="0" err="1" smtClean="0">
                <a:latin typeface="Segoe UI" panose="020B0502040204020203" pitchFamily="34" charset="0"/>
                <a:cs typeface="Segoe UI" panose="020B0502040204020203" pitchFamily="34" charset="0"/>
              </a:rPr>
              <a:t>eed</a:t>
            </a:r>
            <a:r>
              <a:rPr lang="en-US" sz="2800" dirty="0" smtClean="0">
                <a:latin typeface="Segoe UI" panose="020B0502040204020203" pitchFamily="34" charset="0"/>
                <a:cs typeface="Segoe UI" panose="020B0502040204020203" pitchFamily="34" charset="0"/>
              </a:rPr>
              <a:t> </a:t>
            </a:r>
            <a:r>
              <a:rPr lang="hu-HU" sz="2800" dirty="0" err="1" smtClean="0">
                <a:latin typeface="Segoe UI" panose="020B0502040204020203" pitchFamily="34" charset="0"/>
                <a:cs typeface="Segoe UI" panose="020B0502040204020203" pitchFamily="34" charset="0"/>
              </a:rPr>
              <a:t>to</a:t>
            </a:r>
            <a:r>
              <a:rPr lang="hu-HU" sz="2800" dirty="0" smtClean="0">
                <a:latin typeface="Segoe UI" panose="020B0502040204020203" pitchFamily="34" charset="0"/>
                <a:cs typeface="Segoe UI" panose="020B0502040204020203" pitchFamily="34" charset="0"/>
              </a:rPr>
              <a:t> </a:t>
            </a:r>
            <a:r>
              <a:rPr lang="en-US" sz="2800" dirty="0" smtClean="0">
                <a:latin typeface="Segoe UI" panose="020B0502040204020203" pitchFamily="34" charset="0"/>
                <a:cs typeface="Segoe UI" panose="020B0502040204020203" pitchFamily="34" charset="0"/>
              </a:rPr>
              <a:t>be i</a:t>
            </a:r>
            <a:r>
              <a:rPr lang="hu-HU" sz="2800" dirty="0" err="1" smtClean="0">
                <a:latin typeface="Segoe UI" panose="020B0502040204020203" pitchFamily="34" charset="0"/>
                <a:cs typeface="Segoe UI" panose="020B0502040204020203" pitchFamily="34" charset="0"/>
              </a:rPr>
              <a:t>n-memory</a:t>
            </a:r>
            <a:endParaRPr lang="en-US" sz="2800" dirty="0" smtClean="0">
              <a:latin typeface="Segoe UI" panose="020B0502040204020203" pitchFamily="34" charset="0"/>
              <a:cs typeface="Segoe UI" panose="020B0502040204020203" pitchFamily="34" charset="0"/>
            </a:endParaRPr>
          </a:p>
          <a:p>
            <a:pPr marL="457200" indent="-457200" algn="l">
              <a:lnSpc>
                <a:spcPct val="114000"/>
              </a:lnSpc>
              <a:spcBef>
                <a:spcPts val="300"/>
              </a:spcBef>
              <a:spcAft>
                <a:spcPts val="300"/>
              </a:spcAft>
              <a:buFont typeface="Arial" panose="020B0604020202020204" pitchFamily="34" charset="0"/>
              <a:buChar char="•"/>
            </a:pPr>
            <a:r>
              <a:rPr lang="en-US" sz="2800" dirty="0">
                <a:latin typeface="Segoe UI" panose="020B0502040204020203" pitchFamily="34" charset="0"/>
                <a:cs typeface="Segoe UI" panose="020B0502040204020203" pitchFamily="34" charset="0"/>
              </a:rPr>
              <a:t>Good performance requires </a:t>
            </a:r>
            <a:br>
              <a:rPr lang="en-US" sz="2800" dirty="0">
                <a:latin typeface="Segoe UI" panose="020B0502040204020203" pitchFamily="34" charset="0"/>
                <a:cs typeface="Segoe UI" panose="020B0502040204020203" pitchFamily="34" charset="0"/>
              </a:rPr>
            </a:br>
            <a:r>
              <a:rPr lang="en-US" sz="2800" dirty="0" smtClean="0">
                <a:latin typeface="Segoe UI" panose="020B0502040204020203" pitchFamily="34" charset="0"/>
                <a:cs typeface="Segoe UI" panose="020B0502040204020203" pitchFamily="34" charset="0"/>
              </a:rPr>
              <a:t>aggregation </a:t>
            </a:r>
            <a:r>
              <a:rPr lang="en-US" sz="2800" dirty="0">
                <a:latin typeface="Segoe UI" panose="020B0502040204020203" pitchFamily="34" charset="0"/>
                <a:cs typeface="Segoe UI" panose="020B0502040204020203" pitchFamily="34" charset="0"/>
              </a:rPr>
              <a:t>design</a:t>
            </a:r>
            <a:r>
              <a:rPr lang="hu-HU" sz="2800" dirty="0">
                <a:latin typeface="Segoe UI" panose="020B0502040204020203" pitchFamily="34" charset="0"/>
                <a:cs typeface="Segoe UI" panose="020B0502040204020203" pitchFamily="34" charset="0"/>
              </a:rPr>
              <a:t> </a:t>
            </a:r>
            <a:r>
              <a:rPr lang="en-US" sz="2800" dirty="0">
                <a:latin typeface="Segoe UI" panose="020B0502040204020203" pitchFamily="34" charset="0"/>
                <a:cs typeface="Segoe UI" panose="020B0502040204020203" pitchFamily="34" charset="0"/>
              </a:rPr>
              <a:t>and partitioning</a:t>
            </a:r>
          </a:p>
          <a:p>
            <a:pPr marL="457200" indent="-457200" algn="l">
              <a:lnSpc>
                <a:spcPct val="114000"/>
              </a:lnSpc>
              <a:spcBef>
                <a:spcPts val="300"/>
              </a:spcBef>
              <a:spcAft>
                <a:spcPts val="300"/>
              </a:spcAft>
              <a:buFont typeface="Arial" panose="020B0604020202020204" pitchFamily="34" charset="0"/>
              <a:buChar char="•"/>
            </a:pPr>
            <a:r>
              <a:rPr lang="en-US" sz="2800" b="1" dirty="0" smtClean="0">
                <a:latin typeface="Segoe UI" panose="020B0502040204020203" pitchFamily="34" charset="0"/>
                <a:cs typeface="Segoe UI" panose="020B0502040204020203" pitchFamily="34" charset="0"/>
              </a:rPr>
              <a:t>Response times</a:t>
            </a:r>
            <a:r>
              <a:rPr lang="hu-HU" sz="2800" b="1" dirty="0" smtClean="0">
                <a:latin typeface="Segoe UI" panose="020B0502040204020203" pitchFamily="34" charset="0"/>
                <a:cs typeface="Segoe UI" panose="020B0502040204020203" pitchFamily="34" charset="0"/>
              </a:rPr>
              <a:t> </a:t>
            </a:r>
            <a:r>
              <a:rPr lang="en-US" sz="2800" b="1" dirty="0" smtClean="0">
                <a:latin typeface="Segoe UI" panose="020B0502040204020203" pitchFamily="34" charset="0"/>
                <a:cs typeface="Segoe UI" panose="020B0502040204020203" pitchFamily="34" charset="0"/>
              </a:rPr>
              <a:t>&lt;1 sec</a:t>
            </a:r>
          </a:p>
          <a:p>
            <a:pPr marL="457200" indent="-457200" algn="l">
              <a:lnSpc>
                <a:spcPct val="114000"/>
              </a:lnSpc>
              <a:spcBef>
                <a:spcPts val="300"/>
              </a:spcBef>
              <a:spcAft>
                <a:spcPts val="300"/>
              </a:spcAft>
              <a:buFont typeface="Arial" panose="020B0604020202020204" pitchFamily="34" charset="0"/>
              <a:buChar char="•"/>
            </a:pPr>
            <a:r>
              <a:rPr lang="en-US" sz="2800" dirty="0" smtClean="0">
                <a:latin typeface="Segoe UI" panose="020B0502040204020203" pitchFamily="34" charset="0"/>
                <a:cs typeface="Segoe UI" panose="020B0502040204020203" pitchFamily="34" charset="0"/>
              </a:rPr>
              <a:t>Multidimensional and aggregation design needed</a:t>
            </a:r>
          </a:p>
          <a:p>
            <a:pPr marL="457200" indent="-457200" algn="l">
              <a:lnSpc>
                <a:spcPct val="114000"/>
              </a:lnSpc>
              <a:spcBef>
                <a:spcPts val="300"/>
              </a:spcBef>
              <a:spcAft>
                <a:spcPts val="300"/>
              </a:spcAft>
              <a:buFont typeface="Arial" panose="020B0604020202020204" pitchFamily="34" charset="0"/>
              <a:buChar char="•"/>
            </a:pPr>
            <a:r>
              <a:rPr lang="en-US" sz="2800" dirty="0" smtClean="0">
                <a:latin typeface="Segoe UI" panose="020B0502040204020203" pitchFamily="34" charset="0"/>
                <a:cs typeface="Segoe UI" panose="020B0502040204020203" pitchFamily="34" charset="0"/>
              </a:rPr>
              <a:t>Initial load: Overnight</a:t>
            </a:r>
            <a:endParaRPr lang="hu-HU" sz="2800" dirty="0" smtClean="0">
              <a:latin typeface="Segoe UI" panose="020B0502040204020203" pitchFamily="34" charset="0"/>
              <a:cs typeface="Segoe UI" panose="020B0502040204020203" pitchFamily="34" charset="0"/>
            </a:endParaRPr>
          </a:p>
          <a:p>
            <a:pPr marL="457200" indent="-457200" algn="l">
              <a:lnSpc>
                <a:spcPct val="114000"/>
              </a:lnSpc>
              <a:spcBef>
                <a:spcPts val="300"/>
              </a:spcBef>
              <a:spcAft>
                <a:spcPts val="300"/>
              </a:spcAft>
              <a:buFont typeface="Arial" panose="020B0604020202020204" pitchFamily="34" charset="0"/>
              <a:buChar char="•"/>
            </a:pPr>
            <a:endParaRPr lang="hu-HU" sz="2800" dirty="0">
              <a:latin typeface="Segoe UI" panose="020B0502040204020203" pitchFamily="34" charset="0"/>
              <a:cs typeface="Segoe UI" panose="020B0502040204020203" pitchFamily="34" charset="0"/>
            </a:endParaRPr>
          </a:p>
          <a:p>
            <a:pPr algn="l">
              <a:lnSpc>
                <a:spcPct val="114000"/>
              </a:lnSpc>
              <a:spcBef>
                <a:spcPts val="300"/>
              </a:spcBef>
              <a:spcAft>
                <a:spcPts val="300"/>
              </a:spcAft>
            </a:pPr>
            <a:r>
              <a:rPr lang="hu-HU" sz="2800" dirty="0" smtClean="0">
                <a:latin typeface="Segoe UI" panose="020B0502040204020203" pitchFamily="34" charset="0"/>
                <a:cs typeface="Segoe UI" panose="020B0502040204020203" pitchFamily="34" charset="0"/>
              </a:rPr>
              <a:t>(</a:t>
            </a:r>
            <a:r>
              <a:rPr lang="hu-HU" sz="2800" dirty="0" err="1" smtClean="0">
                <a:latin typeface="Segoe UI" panose="020B0502040204020203" pitchFamily="34" charset="0"/>
                <a:cs typeface="Segoe UI" panose="020B0502040204020203" pitchFamily="34" charset="0"/>
              </a:rPr>
              <a:t>Demonstrated</a:t>
            </a:r>
            <a:r>
              <a:rPr lang="hu-HU" sz="2800" dirty="0" smtClean="0">
                <a:latin typeface="Segoe UI" panose="020B0502040204020203" pitchFamily="34" charset="0"/>
                <a:cs typeface="Segoe UI" panose="020B0502040204020203" pitchFamily="34" charset="0"/>
              </a:rPr>
              <a:t> &lt;1 sec </a:t>
            </a:r>
            <a:r>
              <a:rPr lang="hu-HU" sz="2800" dirty="0" err="1" smtClean="0">
                <a:latin typeface="Segoe UI" panose="020B0502040204020203" pitchFamily="34" charset="0"/>
                <a:cs typeface="Segoe UI" panose="020B0502040204020203" pitchFamily="34" charset="0"/>
              </a:rPr>
              <a:t>response</a:t>
            </a:r>
            <a:r>
              <a:rPr lang="hu-HU" sz="2800" dirty="0" smtClean="0">
                <a:latin typeface="Segoe UI" panose="020B0502040204020203" pitchFamily="34" charset="0"/>
                <a:cs typeface="Segoe UI" panose="020B0502040204020203" pitchFamily="34" charset="0"/>
              </a:rPr>
              <a:t> </a:t>
            </a:r>
            <a:r>
              <a:rPr lang="hu-HU" sz="2800" dirty="0" err="1" smtClean="0">
                <a:latin typeface="Segoe UI" panose="020B0502040204020203" pitchFamily="34" charset="0"/>
                <a:cs typeface="Segoe UI" panose="020B0502040204020203" pitchFamily="34" charset="0"/>
              </a:rPr>
              <a:t>times</a:t>
            </a:r>
            <a:r>
              <a:rPr lang="hu-HU" sz="2800" dirty="0" smtClean="0">
                <a:latin typeface="Segoe UI" panose="020B0502040204020203" pitchFamily="34" charset="0"/>
                <a:cs typeface="Segoe UI" panose="020B0502040204020203" pitchFamily="34" charset="0"/>
              </a:rPr>
              <a:t> </a:t>
            </a:r>
            <a:r>
              <a:rPr lang="hu-HU" sz="2800" dirty="0" err="1" smtClean="0">
                <a:latin typeface="Segoe UI" panose="020B0502040204020203" pitchFamily="34" charset="0"/>
                <a:cs typeface="Segoe UI" panose="020B0502040204020203" pitchFamily="34" charset="0"/>
              </a:rPr>
              <a:t>on</a:t>
            </a:r>
            <a:r>
              <a:rPr lang="hu-HU" sz="2800" dirty="0" smtClean="0">
                <a:latin typeface="Segoe UI" panose="020B0502040204020203" pitchFamily="34" charset="0"/>
                <a:cs typeface="Segoe UI" panose="020B0502040204020203" pitchFamily="34" charset="0"/>
              </a:rPr>
              <a:t> notebook </a:t>
            </a:r>
            <a:r>
              <a:rPr lang="hu-HU" sz="2800" dirty="0" err="1" smtClean="0">
                <a:latin typeface="Segoe UI" panose="020B0502040204020203" pitchFamily="34" charset="0"/>
                <a:cs typeface="Segoe UI" panose="020B0502040204020203" pitchFamily="34" charset="0"/>
              </a:rPr>
              <a:t>with</a:t>
            </a:r>
            <a:r>
              <a:rPr lang="hu-HU" sz="2800" dirty="0" smtClean="0">
                <a:latin typeface="Segoe UI" panose="020B0502040204020203" pitchFamily="34" charset="0"/>
                <a:cs typeface="Segoe UI" panose="020B0502040204020203" pitchFamily="34" charset="0"/>
              </a:rPr>
              <a:t> 32 GB RAM…)</a:t>
            </a:r>
            <a:endParaRPr lang="en-US" sz="2800" dirty="0" smtClean="0">
              <a:latin typeface="Segoe UI" panose="020B0502040204020203" pitchFamily="34" charset="0"/>
              <a:cs typeface="Segoe UI" panose="020B0502040204020203" pitchFamily="34" charset="0"/>
            </a:endParaRPr>
          </a:p>
        </p:txBody>
      </p:sp>
      <p:pic>
        <p:nvPicPr>
          <p:cNvPr id="4" name="Picture 3" descr="\\grpdc02\Sales\Balázs\cégismertetők\képek\oldalsáv vékony.png"/>
          <p:cNvPicPr/>
          <p:nvPr/>
        </p:nvPicPr>
        <p:blipFill>
          <a:blip r:embed="rId3" cstate="print"/>
          <a:srcRect/>
          <a:stretch>
            <a:fillRect/>
          </a:stretch>
        </p:blipFill>
        <p:spPr bwMode="auto">
          <a:xfrm>
            <a:off x="0" y="-2084387"/>
            <a:ext cx="496570" cy="11188700"/>
          </a:xfrm>
          <a:prstGeom prst="rect">
            <a:avLst/>
          </a:prstGeom>
          <a:noFill/>
          <a:ln w="9525">
            <a:noFill/>
            <a:miter lim="800000"/>
            <a:headEnd/>
            <a:tailEnd/>
          </a:ln>
        </p:spPr>
      </p:pic>
      <p:pic>
        <p:nvPicPr>
          <p:cNvPr id="7" name="Picture 6"/>
          <p:cNvPicPr>
            <a:picLocks noChangeAspect="1"/>
          </p:cNvPicPr>
          <p:nvPr/>
        </p:nvPicPr>
        <p:blipFill>
          <a:blip r:embed="rId4"/>
          <a:stretch>
            <a:fillRect/>
          </a:stretch>
        </p:blipFill>
        <p:spPr>
          <a:xfrm>
            <a:off x="7266212" y="304742"/>
            <a:ext cx="4644441" cy="2527338"/>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7266211" y="2950303"/>
            <a:ext cx="4644441" cy="830997"/>
          </a:xfrm>
          <a:prstGeom prst="rect">
            <a:avLst/>
          </a:prstGeom>
          <a:noFill/>
        </p:spPr>
        <p:txBody>
          <a:bodyPr wrap="square" rtlCol="0">
            <a:spAutoFit/>
          </a:bodyPr>
          <a:lstStyle/>
          <a:p>
            <a:pPr algn="ctr"/>
            <a:r>
              <a:rPr lang="en-US" sz="2400" dirty="0" smtClean="0"/>
              <a:t>Four queries executed simultaneously</a:t>
            </a:r>
            <a:endParaRPr lang="en-US" sz="2400" dirty="0"/>
          </a:p>
        </p:txBody>
      </p:sp>
    </p:spTree>
    <p:extLst>
      <p:ext uri="{BB962C8B-B14F-4D97-AF65-F5344CB8AC3E}">
        <p14:creationId xmlns:p14="http://schemas.microsoft.com/office/powerpoint/2010/main" val="3739355628"/>
      </p:ext>
    </p:extLst>
  </p:cSld>
  <p:clrMapOvr>
    <a:masterClrMapping/>
  </p:clrMapOvr>
  <p:transition spd="slow">
    <p:push/>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p:cNvPicPr>
            <a:picLocks noChangeAspect="1" noChangeArrowheads="1"/>
          </p:cNvPicPr>
          <p:nvPr/>
        </p:nvPicPr>
        <p:blipFill rotWithShape="1">
          <a:blip r:embed="rId3" cstate="email"/>
          <a:srcRect l="3566"/>
          <a:stretch/>
        </p:blipFill>
        <p:spPr bwMode="auto">
          <a:xfrm>
            <a:off x="0" y="381000"/>
            <a:ext cx="12485163" cy="6477000"/>
          </a:xfrm>
          <a:prstGeom prst="rect">
            <a:avLst/>
          </a:prstGeom>
          <a:noFill/>
          <a:ln w="9525" algn="in">
            <a:noFill/>
            <a:miter lim="800000"/>
            <a:headEnd/>
            <a:tailEnd/>
          </a:ln>
          <a:effectLst/>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51134" y="2715363"/>
            <a:ext cx="3889733" cy="1427275"/>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29516" y="5867402"/>
            <a:ext cx="3141480" cy="845783"/>
          </a:xfrm>
          <a:prstGeom prst="rect">
            <a:avLst/>
          </a:prstGeom>
        </p:spPr>
      </p:pic>
    </p:spTree>
    <p:extLst>
      <p:ext uri="{BB962C8B-B14F-4D97-AF65-F5344CB8AC3E}">
        <p14:creationId xmlns:p14="http://schemas.microsoft.com/office/powerpoint/2010/main" val="199420131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withEffect">
                                  <p:stCondLst>
                                    <p:cond delay="0"/>
                                  </p:stCondLst>
                                  <p:childTnLst>
                                    <p:animScale>
                                      <p:cBhvr>
                                        <p:cTn id="6" dur="30000" fill="hold"/>
                                        <p:tgtEl>
                                          <p:spTgt spid="205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0701" y="228600"/>
            <a:ext cx="11149013" cy="498598"/>
          </a:xfrm>
        </p:spPr>
        <p:txBody>
          <a:bodyPr/>
          <a:lstStyle/>
          <a:p>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8971" y="277226"/>
            <a:ext cx="9420514" cy="5436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1602247"/>
      </p:ext>
    </p:extLst>
  </p:cSld>
  <p:clrMapOvr>
    <a:masterClrMapping/>
  </p:clrMapOvr>
  <p:transition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0"/>
                                        <p:tgtEl>
                                          <p:spTgt spid="1026"/>
                                        </p:tgtEl>
                                      </p:cBhvr>
                                    </p:animEffect>
                                    <p:anim calcmode="lin" valueType="num">
                                      <p:cBhvr>
                                        <p:cTn id="8" dur="1000" fill="hold"/>
                                        <p:tgtEl>
                                          <p:spTgt spid="1026"/>
                                        </p:tgtEl>
                                        <p:attrNameLst>
                                          <p:attrName>ppt_x</p:attrName>
                                        </p:attrNameLst>
                                      </p:cBhvr>
                                      <p:tavLst>
                                        <p:tav tm="0">
                                          <p:val>
                                            <p:strVal val="#ppt_x"/>
                                          </p:val>
                                        </p:tav>
                                        <p:tav tm="100000">
                                          <p:val>
                                            <p:strVal val="#ppt_x"/>
                                          </p:val>
                                        </p:tav>
                                      </p:tavLst>
                                    </p:anim>
                                    <p:anim calcmode="lin" valueType="num">
                                      <p:cBhvr>
                                        <p:cTn id="9"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947354" y="4893233"/>
            <a:ext cx="10233030" cy="14401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9728" rtlCol="0" anchor="ctr"/>
          <a:lstStyle/>
          <a:p>
            <a:pPr algn="ctr" defTabSz="1091246"/>
            <a:r>
              <a:rPr lang="en-US" sz="4800" spc="-120" dirty="0">
                <a:solidFill>
                  <a:srgbClr val="FFFFFF"/>
                </a:solidFill>
                <a:latin typeface="Segoe UI Light" panose="020B0502040204020203" pitchFamily="34" charset="0"/>
                <a:cs typeface="Segoe UI Light" panose="020B0502040204020203" pitchFamily="34" charset="0"/>
              </a:rPr>
              <a:t>200+ Cloud Services</a:t>
            </a:r>
          </a:p>
          <a:p>
            <a:pPr algn="ctr" defTabSz="1091246"/>
            <a:r>
              <a:rPr lang="en-US" sz="1920" dirty="0">
                <a:solidFill>
                  <a:srgbClr val="FFFFFF"/>
                </a:solidFill>
                <a:latin typeface="Segoe UI Light" panose="020B0502040204020203" pitchFamily="34" charset="0"/>
                <a:cs typeface="Segoe UI Light" panose="020B0502040204020203" pitchFamily="34" charset="0"/>
              </a:rPr>
              <a:t>1+ billion customers  ·  20+ million businesses  ·  90+ markets worldwide</a:t>
            </a:r>
            <a:r>
              <a:rPr lang="en-US" sz="1651" dirty="0">
                <a:solidFill>
                  <a:srgbClr val="000000">
                    <a:lumMod val="75000"/>
                    <a:lumOff val="25000"/>
                  </a:srgbClr>
                </a:solidFill>
                <a:latin typeface="Segoe UI Light" panose="020B0502040204020203" pitchFamily="34" charset="0"/>
                <a:cs typeface="Segoe UI Light" panose="020B0502040204020203" pitchFamily="34" charset="0"/>
              </a:rPr>
              <a:t>  </a:t>
            </a:r>
            <a:r>
              <a:rPr lang="en-US" sz="1651" dirty="0">
                <a:solidFill>
                  <a:srgbClr val="FFFFFF"/>
                </a:solidFill>
              </a:rPr>
              <a:t> </a:t>
            </a:r>
          </a:p>
          <a:p>
            <a:pPr algn="ctr" defTabSz="1091246"/>
            <a:endParaRPr lang="en-US" sz="1651" dirty="0">
              <a:solidFill>
                <a:srgbClr val="FFFFFF"/>
              </a:solidFill>
            </a:endParaRPr>
          </a:p>
        </p:txBody>
      </p:sp>
      <p:sp>
        <p:nvSpPr>
          <p:cNvPr id="31" name="Rectangle 30"/>
          <p:cNvSpPr/>
          <p:nvPr/>
        </p:nvSpPr>
        <p:spPr>
          <a:xfrm>
            <a:off x="3768385" y="599681"/>
            <a:ext cx="2743200" cy="13716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1091246">
              <a:lnSpc>
                <a:spcPct val="80000"/>
              </a:lnSpc>
            </a:pPr>
            <a:r>
              <a:rPr lang="en-US" sz="3360" dirty="0">
                <a:solidFill>
                  <a:srgbClr val="FFFFFF"/>
                </a:solidFill>
                <a:latin typeface="Segoe UI Semibold" panose="020B0702040204020203" pitchFamily="34" charset="0"/>
                <a:cs typeface="Segoe UI Semibold" panose="020B0702040204020203" pitchFamily="34" charset="0"/>
              </a:rPr>
              <a:t>50+</a:t>
            </a:r>
            <a:r>
              <a:rPr lang="en-US" sz="2880" dirty="0">
                <a:solidFill>
                  <a:srgbClr val="FFFFFF"/>
                </a:solidFill>
                <a:latin typeface="Segoe UI Semibold" panose="020B0702040204020203" pitchFamily="34" charset="0"/>
                <a:cs typeface="Segoe UI Semibold" panose="020B0702040204020203" pitchFamily="34" charset="0"/>
              </a:rPr>
              <a:t> </a:t>
            </a:r>
            <a:r>
              <a:rPr lang="en-US" sz="2400" dirty="0">
                <a:solidFill>
                  <a:srgbClr val="FFFFFF"/>
                </a:solidFill>
                <a:latin typeface="Segoe UI Light" panose="020B0502040204020203" pitchFamily="34" charset="0"/>
                <a:cs typeface="Segoe UI Light" panose="020B0502040204020203" pitchFamily="34" charset="0"/>
              </a:rPr>
              <a:t>billion</a:t>
            </a:r>
          </a:p>
          <a:p>
            <a:pPr algn="ctr" defTabSz="1091246">
              <a:lnSpc>
                <a:spcPct val="85000"/>
              </a:lnSpc>
            </a:pPr>
            <a:r>
              <a:rPr lang="en-US" sz="1440" dirty="0">
                <a:solidFill>
                  <a:srgbClr val="FFFFFF"/>
                </a:solidFill>
                <a:latin typeface="Segoe UI Light" panose="020B0502040204020203" pitchFamily="34" charset="0"/>
                <a:cs typeface="Segoe UI Light" panose="020B0502040204020203" pitchFamily="34" charset="0"/>
              </a:rPr>
              <a:t>minutes of connections                 handled each month</a:t>
            </a:r>
          </a:p>
        </p:txBody>
      </p:sp>
      <p:pic>
        <p:nvPicPr>
          <p:cNvPr id="14" name="Picture 13"/>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9262429" y="2856480"/>
            <a:ext cx="976344" cy="430525"/>
          </a:xfrm>
          <a:prstGeom prst="rect">
            <a:avLst/>
          </a:prstGeom>
        </p:spPr>
      </p:pic>
      <p:sp>
        <p:nvSpPr>
          <p:cNvPr id="33" name="Rectangle 32"/>
          <p:cNvSpPr/>
          <p:nvPr/>
        </p:nvSpPr>
        <p:spPr>
          <a:xfrm>
            <a:off x="8437182" y="3452514"/>
            <a:ext cx="2743200" cy="13716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1091246">
              <a:lnSpc>
                <a:spcPct val="85000"/>
              </a:lnSpc>
            </a:pPr>
            <a:r>
              <a:rPr lang="en-US" sz="3360" dirty="0">
                <a:solidFill>
                  <a:srgbClr val="FFFFFF"/>
                </a:solidFill>
                <a:latin typeface="Segoe UI Semibold" panose="020B0702040204020203" pitchFamily="34" charset="0"/>
                <a:cs typeface="Segoe UI Semibold" panose="020B0702040204020203" pitchFamily="34" charset="0"/>
              </a:rPr>
              <a:t>18+ </a:t>
            </a:r>
            <a:r>
              <a:rPr lang="en-US" sz="2880" dirty="0">
                <a:solidFill>
                  <a:srgbClr val="FFFFFF"/>
                </a:solidFill>
                <a:latin typeface="Segoe UI Light" panose="020B0502040204020203" pitchFamily="34" charset="0"/>
                <a:cs typeface="Segoe UI Light" panose="020B0502040204020203" pitchFamily="34" charset="0"/>
              </a:rPr>
              <a:t>billion</a:t>
            </a:r>
          </a:p>
          <a:p>
            <a:pPr algn="ctr" defTabSz="1091246">
              <a:lnSpc>
                <a:spcPct val="85000"/>
              </a:lnSpc>
            </a:pPr>
            <a:r>
              <a:rPr lang="en-US" sz="1440" dirty="0">
                <a:solidFill>
                  <a:srgbClr val="FFFFFF"/>
                </a:solidFill>
                <a:latin typeface="Segoe UI Light" panose="020B0502040204020203" pitchFamily="34" charset="0"/>
                <a:cs typeface="Segoe UI Light" panose="020B0502040204020203" pitchFamily="34" charset="0"/>
              </a:rPr>
              <a:t>Active Directory authentications per week</a:t>
            </a:r>
          </a:p>
        </p:txBody>
      </p:sp>
      <p:sp>
        <p:nvSpPr>
          <p:cNvPr id="35" name="Rectangle 34"/>
          <p:cNvSpPr/>
          <p:nvPr/>
        </p:nvSpPr>
        <p:spPr>
          <a:xfrm>
            <a:off x="9841704" y="604933"/>
            <a:ext cx="1338682" cy="1371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1091246">
              <a:lnSpc>
                <a:spcPct val="85000"/>
              </a:lnSpc>
            </a:pPr>
            <a:r>
              <a:rPr lang="en-US" sz="1920" dirty="0">
                <a:solidFill>
                  <a:srgbClr val="FFFFFF"/>
                </a:solidFill>
                <a:latin typeface="Segoe UI Semibold" panose="020B0702040204020203" pitchFamily="34" charset="0"/>
                <a:cs typeface="Segoe UI Semibold" panose="020B0702040204020203" pitchFamily="34" charset="0"/>
              </a:rPr>
              <a:t>85%</a:t>
            </a:r>
          </a:p>
          <a:p>
            <a:pPr algn="ctr" defTabSz="1091246">
              <a:lnSpc>
                <a:spcPct val="85000"/>
              </a:lnSpc>
            </a:pPr>
            <a:r>
              <a:rPr lang="en-US" sz="1651" dirty="0">
                <a:solidFill>
                  <a:srgbClr val="FFFFFF"/>
                </a:solidFill>
                <a:latin typeface="Segoe UI Light" panose="020B0502040204020203" pitchFamily="34" charset="0"/>
                <a:cs typeface="Segoe UI Light" panose="020B0502040204020203" pitchFamily="34" charset="0"/>
              </a:rPr>
              <a:t>Fortune 500 users</a:t>
            </a:r>
          </a:p>
          <a:p>
            <a:pPr algn="ctr" defTabSz="1091246">
              <a:lnSpc>
                <a:spcPct val="85000"/>
              </a:lnSpc>
            </a:pPr>
            <a:endParaRPr lang="en-US" sz="1651" dirty="0">
              <a:solidFill>
                <a:srgbClr val="FFFFFF"/>
              </a:solidFill>
              <a:latin typeface="Segoe UI Light" panose="020B0502040204020203" pitchFamily="34" charset="0"/>
              <a:cs typeface="Segoe UI Light" panose="020B0502040204020203" pitchFamily="34" charset="0"/>
            </a:endParaRPr>
          </a:p>
          <a:p>
            <a:pPr algn="ctr" defTabSz="1091246">
              <a:lnSpc>
                <a:spcPct val="85000"/>
              </a:lnSpc>
            </a:pPr>
            <a:r>
              <a:rPr lang="en-US" sz="1651" dirty="0">
                <a:solidFill>
                  <a:srgbClr val="FFFFFF"/>
                </a:solidFill>
                <a:latin typeface="Segoe UI Light" panose="020B0502040204020203" pitchFamily="34" charset="0"/>
                <a:cs typeface="Segoe UI Light" panose="020B0502040204020203" pitchFamily="34" charset="0"/>
              </a:rPr>
              <a:t>  </a:t>
            </a:r>
          </a:p>
        </p:txBody>
      </p:sp>
      <p:sp>
        <p:nvSpPr>
          <p:cNvPr id="34" name="Rectangle 33"/>
          <p:cNvSpPr/>
          <p:nvPr/>
        </p:nvSpPr>
        <p:spPr>
          <a:xfrm>
            <a:off x="8437185" y="604933"/>
            <a:ext cx="1338682" cy="1371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1091246">
              <a:lnSpc>
                <a:spcPct val="85000"/>
              </a:lnSpc>
            </a:pPr>
            <a:r>
              <a:rPr lang="en-US" sz="1920" dirty="0">
                <a:solidFill>
                  <a:srgbClr val="FFFFFF"/>
                </a:solidFill>
                <a:latin typeface="Segoe UI Semibold" panose="020B0702040204020203" pitchFamily="34" charset="0"/>
                <a:cs typeface="Segoe UI Semibold" panose="020B0702040204020203" pitchFamily="34" charset="0"/>
              </a:rPr>
              <a:t>250+ </a:t>
            </a:r>
            <a:r>
              <a:rPr lang="en-US" sz="1651" dirty="0">
                <a:solidFill>
                  <a:srgbClr val="FFFFFF"/>
                </a:solidFill>
                <a:latin typeface="Segoe UI Light" panose="020B0502040204020203" pitchFamily="34" charset="0"/>
                <a:cs typeface="Segoe UI Light" panose="020B0502040204020203" pitchFamily="34" charset="0"/>
              </a:rPr>
              <a:t>million</a:t>
            </a:r>
          </a:p>
          <a:p>
            <a:pPr algn="ctr" defTabSz="1091246">
              <a:lnSpc>
                <a:spcPct val="85000"/>
              </a:lnSpc>
            </a:pPr>
            <a:r>
              <a:rPr lang="en-US" sz="1440" dirty="0">
                <a:solidFill>
                  <a:srgbClr val="FFFFFF"/>
                </a:solidFill>
                <a:latin typeface="Segoe UI Light" panose="020B0502040204020203" pitchFamily="34" charset="0"/>
                <a:cs typeface="Segoe UI Light" panose="020B0502040204020203" pitchFamily="34" charset="0"/>
              </a:rPr>
              <a:t>active users</a:t>
            </a:r>
          </a:p>
        </p:txBody>
      </p:sp>
      <p:pic>
        <p:nvPicPr>
          <p:cNvPr id="5" name="Picture 4"/>
          <p:cNvPicPr>
            <a:picLocks noChangeAspect="1"/>
          </p:cNvPicPr>
          <p:nvPr/>
        </p:nvPicPr>
        <p:blipFill rotWithShape="1">
          <a:blip r:embed="rId4"/>
          <a:srcRect l="16345" t="2167" r="21714" b="14050"/>
          <a:stretch/>
        </p:blipFill>
        <p:spPr>
          <a:xfrm>
            <a:off x="6511038" y="462261"/>
            <a:ext cx="1918777" cy="4361855"/>
          </a:xfrm>
          <a:prstGeom prst="rect">
            <a:avLst/>
          </a:prstGeom>
        </p:spPr>
      </p:pic>
      <p:sp>
        <p:nvSpPr>
          <p:cNvPr id="43" name="Rectangle 42"/>
          <p:cNvSpPr/>
          <p:nvPr/>
        </p:nvSpPr>
        <p:spPr>
          <a:xfrm>
            <a:off x="948685" y="2022187"/>
            <a:ext cx="2743200" cy="1371600"/>
          </a:xfrm>
          <a:prstGeom prst="rect">
            <a:avLst/>
          </a:prstGeom>
          <a:solidFill>
            <a:srgbClr val="B400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1091246">
              <a:lnSpc>
                <a:spcPct val="85000"/>
              </a:lnSpc>
            </a:pPr>
            <a:r>
              <a:rPr lang="en-US" sz="1920" dirty="0">
                <a:solidFill>
                  <a:srgbClr val="FFFFFF"/>
                </a:solidFill>
                <a:latin typeface="Segoe UI Semibold" panose="020B0702040204020203" pitchFamily="34" charset="0"/>
                <a:cs typeface="Segoe UI Semibold" panose="020B0702040204020203" pitchFamily="34" charset="0"/>
              </a:rPr>
              <a:t>2.4+ </a:t>
            </a:r>
            <a:r>
              <a:rPr lang="en-US" sz="1651" dirty="0">
                <a:solidFill>
                  <a:srgbClr val="FFFFFF"/>
                </a:solidFill>
                <a:latin typeface="Segoe UI Light" panose="020B0502040204020203" pitchFamily="34" charset="0"/>
                <a:cs typeface="Segoe UI Light" panose="020B0502040204020203" pitchFamily="34" charset="0"/>
              </a:rPr>
              <a:t>million</a:t>
            </a:r>
          </a:p>
          <a:p>
            <a:pPr algn="ctr" defTabSz="1091246">
              <a:lnSpc>
                <a:spcPct val="85000"/>
              </a:lnSpc>
            </a:pPr>
            <a:r>
              <a:rPr lang="en-US" sz="1440" dirty="0">
                <a:solidFill>
                  <a:srgbClr val="FFFFFF"/>
                </a:solidFill>
                <a:latin typeface="Segoe UI Light" panose="020B0502040204020203" pitchFamily="34" charset="0"/>
                <a:cs typeface="Segoe UI Light" panose="020B0502040204020203" pitchFamily="34" charset="0"/>
              </a:rPr>
              <a:t>emails per day</a:t>
            </a:r>
          </a:p>
        </p:txBody>
      </p:sp>
      <p:sp>
        <p:nvSpPr>
          <p:cNvPr id="2" name="Rectangle 1"/>
          <p:cNvSpPr/>
          <p:nvPr/>
        </p:nvSpPr>
        <p:spPr>
          <a:xfrm>
            <a:off x="948685" y="604933"/>
            <a:ext cx="2743200" cy="13716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1091246">
              <a:lnSpc>
                <a:spcPct val="85000"/>
              </a:lnSpc>
            </a:pPr>
            <a:r>
              <a:rPr lang="en-US" sz="3600" dirty="0">
                <a:solidFill>
                  <a:srgbClr val="FFFFFF"/>
                </a:solidFill>
                <a:latin typeface="Segoe UI Semibold" panose="020B0702040204020203" pitchFamily="34" charset="0"/>
                <a:cs typeface="Segoe UI Semibold" panose="020B0702040204020203" pitchFamily="34" charset="0"/>
              </a:rPr>
              <a:t>7+ </a:t>
            </a:r>
            <a:r>
              <a:rPr lang="en-US" sz="3360" dirty="0">
                <a:solidFill>
                  <a:srgbClr val="FFFFFF"/>
                </a:solidFill>
                <a:latin typeface="Segoe UI Light" panose="020B0502040204020203" pitchFamily="34" charset="0"/>
                <a:cs typeface="Segoe UI Light" panose="020B0502040204020203" pitchFamily="34" charset="0"/>
              </a:rPr>
              <a:t>billion</a:t>
            </a:r>
          </a:p>
          <a:p>
            <a:pPr algn="ctr" defTabSz="1091246">
              <a:lnSpc>
                <a:spcPct val="85000"/>
              </a:lnSpc>
            </a:pPr>
            <a:r>
              <a:rPr lang="en-US" sz="1440" dirty="0">
                <a:solidFill>
                  <a:srgbClr val="FFFFFF"/>
                </a:solidFill>
                <a:latin typeface="Segoe UI Light" panose="020B0502040204020203" pitchFamily="34" charset="0"/>
                <a:cs typeface="Segoe UI Light" panose="020B0502040204020203" pitchFamily="34" charset="0"/>
              </a:rPr>
              <a:t>worldwide queries each month</a:t>
            </a:r>
          </a:p>
        </p:txBody>
      </p:sp>
      <p:sp>
        <p:nvSpPr>
          <p:cNvPr id="30" name="Rectangle 29"/>
          <p:cNvSpPr/>
          <p:nvPr/>
        </p:nvSpPr>
        <p:spPr>
          <a:xfrm>
            <a:off x="3768385" y="2022187"/>
            <a:ext cx="2743200" cy="13716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1091246">
              <a:lnSpc>
                <a:spcPct val="80000"/>
              </a:lnSpc>
            </a:pPr>
            <a:r>
              <a:rPr lang="en-US" sz="3360" dirty="0">
                <a:solidFill>
                  <a:srgbClr val="FFFFFF"/>
                </a:solidFill>
                <a:latin typeface="Segoe UI Semibold" panose="020B0702040204020203" pitchFamily="34" charset="0"/>
                <a:cs typeface="Segoe UI Semibold" panose="020B0702040204020203" pitchFamily="34" charset="0"/>
              </a:rPr>
              <a:t>30+ </a:t>
            </a:r>
            <a:r>
              <a:rPr lang="en-US" sz="2400" dirty="0">
                <a:solidFill>
                  <a:srgbClr val="FFFFFF"/>
                </a:solidFill>
                <a:latin typeface="Segoe UI Light" panose="020B0502040204020203" pitchFamily="34" charset="0"/>
                <a:cs typeface="Segoe UI Light" panose="020B0502040204020203" pitchFamily="34" charset="0"/>
              </a:rPr>
              <a:t>trillion</a:t>
            </a:r>
          </a:p>
          <a:p>
            <a:pPr algn="ctr" defTabSz="1091246">
              <a:lnSpc>
                <a:spcPct val="80000"/>
              </a:lnSpc>
            </a:pPr>
            <a:r>
              <a:rPr lang="en-US" sz="1680" dirty="0">
                <a:solidFill>
                  <a:srgbClr val="FFFFFF"/>
                </a:solidFill>
                <a:latin typeface="Segoe UI Light" panose="020B0502040204020203" pitchFamily="34" charset="0"/>
                <a:cs typeface="Segoe UI Light" panose="020B0502040204020203" pitchFamily="34" charset="0"/>
              </a:rPr>
              <a:t>objects stored</a:t>
            </a:r>
          </a:p>
        </p:txBody>
      </p:sp>
      <p:sp>
        <p:nvSpPr>
          <p:cNvPr id="39" name="Rectangle 38"/>
          <p:cNvSpPr/>
          <p:nvPr/>
        </p:nvSpPr>
        <p:spPr>
          <a:xfrm>
            <a:off x="3768385" y="3452514"/>
            <a:ext cx="2743200" cy="1371600"/>
          </a:xfrm>
          <a:prstGeom prst="rect">
            <a:avLst/>
          </a:prstGeom>
          <a:solidFill>
            <a:srgbClr val="F2A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1091246">
              <a:lnSpc>
                <a:spcPct val="85000"/>
              </a:lnSpc>
            </a:pPr>
            <a:endParaRPr lang="en-US" sz="1440" dirty="0">
              <a:solidFill>
                <a:srgbClr val="FFFFFF"/>
              </a:solidFill>
              <a:latin typeface="Segoe UI Light" panose="020B0502040204020203" pitchFamily="34" charset="0"/>
              <a:cs typeface="Segoe UI Light" panose="020B0502040204020203" pitchFamily="34" charset="0"/>
            </a:endParaRPr>
          </a:p>
        </p:txBody>
      </p:sp>
      <p:sp>
        <p:nvSpPr>
          <p:cNvPr id="37" name="Rectangle 36"/>
          <p:cNvSpPr/>
          <p:nvPr/>
        </p:nvSpPr>
        <p:spPr>
          <a:xfrm>
            <a:off x="948689" y="3452521"/>
            <a:ext cx="1338682" cy="13716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1091246">
              <a:lnSpc>
                <a:spcPct val="85000"/>
              </a:lnSpc>
            </a:pPr>
            <a:r>
              <a:rPr lang="en-US" sz="1920" dirty="0">
                <a:solidFill>
                  <a:srgbClr val="FFFFFF"/>
                </a:solidFill>
                <a:latin typeface="Segoe UI Semibold" panose="020B0702040204020203" pitchFamily="34" charset="0"/>
                <a:cs typeface="Segoe UI Semibold" panose="020B0702040204020203" pitchFamily="34" charset="0"/>
              </a:rPr>
              <a:t>48+ </a:t>
            </a:r>
            <a:r>
              <a:rPr lang="en-US" sz="1651" dirty="0">
                <a:solidFill>
                  <a:srgbClr val="FFFFFF"/>
                </a:solidFill>
                <a:latin typeface="Segoe UI Light" panose="020B0502040204020203" pitchFamily="34" charset="0"/>
                <a:cs typeface="Segoe UI Light" panose="020B0502040204020203" pitchFamily="34" charset="0"/>
              </a:rPr>
              <a:t>million</a:t>
            </a:r>
          </a:p>
          <a:p>
            <a:pPr algn="ctr" defTabSz="1091246">
              <a:lnSpc>
                <a:spcPct val="85000"/>
              </a:lnSpc>
            </a:pPr>
            <a:r>
              <a:rPr lang="en-US" sz="1440" dirty="0">
                <a:solidFill>
                  <a:srgbClr val="FFFFFF"/>
                </a:solidFill>
                <a:latin typeface="Segoe UI Light" panose="020B0502040204020203" pitchFamily="34" charset="0"/>
                <a:cs typeface="Segoe UI Light" panose="020B0502040204020203" pitchFamily="34" charset="0"/>
              </a:rPr>
              <a:t>users in          41 markets</a:t>
            </a:r>
          </a:p>
        </p:txBody>
      </p:sp>
      <p:sp>
        <p:nvSpPr>
          <p:cNvPr id="38" name="Rectangle 37"/>
          <p:cNvSpPr/>
          <p:nvPr/>
        </p:nvSpPr>
        <p:spPr>
          <a:xfrm>
            <a:off x="2353206" y="3452514"/>
            <a:ext cx="1338682" cy="1371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1091246">
              <a:lnSpc>
                <a:spcPct val="85000"/>
              </a:lnSpc>
            </a:pPr>
            <a:r>
              <a:rPr lang="en-US" sz="1920" dirty="0">
                <a:solidFill>
                  <a:srgbClr val="FFFFFF"/>
                </a:solidFill>
                <a:latin typeface="Segoe UI Semibold" panose="020B0702040204020203" pitchFamily="34" charset="0"/>
                <a:cs typeface="Segoe UI Semibold" panose="020B0702040204020203" pitchFamily="34" charset="0"/>
              </a:rPr>
              <a:t>50+ </a:t>
            </a:r>
            <a:r>
              <a:rPr lang="en-US" sz="1651" dirty="0">
                <a:solidFill>
                  <a:srgbClr val="FFFFFF"/>
                </a:solidFill>
                <a:latin typeface="Segoe UI Light" panose="020B0502040204020203" pitchFamily="34" charset="0"/>
                <a:cs typeface="Segoe UI Light" panose="020B0502040204020203" pitchFamily="34" charset="0"/>
              </a:rPr>
              <a:t>million</a:t>
            </a:r>
          </a:p>
          <a:p>
            <a:pPr algn="ctr" defTabSz="1091246">
              <a:lnSpc>
                <a:spcPct val="85000"/>
              </a:lnSpc>
            </a:pPr>
            <a:r>
              <a:rPr lang="en-US" sz="1440" dirty="0">
                <a:solidFill>
                  <a:srgbClr val="FFFFFF"/>
                </a:solidFill>
                <a:latin typeface="Segoe UI Light" panose="020B0502040204020203" pitchFamily="34" charset="0"/>
                <a:cs typeface="Segoe UI Light" panose="020B0502040204020203" pitchFamily="34" charset="0"/>
              </a:rPr>
              <a:t>active users</a:t>
            </a:r>
          </a:p>
        </p:txBody>
      </p:sp>
      <p:sp>
        <p:nvSpPr>
          <p:cNvPr id="29" name="Rectangle 28"/>
          <p:cNvSpPr/>
          <p:nvPr/>
        </p:nvSpPr>
        <p:spPr>
          <a:xfrm>
            <a:off x="8431594" y="2027959"/>
            <a:ext cx="2743200" cy="1371600"/>
          </a:xfrm>
          <a:prstGeom prst="rect">
            <a:avLst/>
          </a:prstGeom>
          <a:solidFill>
            <a:srgbClr val="FF8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1091246">
              <a:lnSpc>
                <a:spcPct val="80000"/>
              </a:lnSpc>
            </a:pPr>
            <a:r>
              <a:rPr lang="en-US" sz="3360" dirty="0">
                <a:solidFill>
                  <a:srgbClr val="FFFFFF"/>
                </a:solidFill>
                <a:latin typeface="Segoe UI Semibold" panose="020B0702040204020203" pitchFamily="34" charset="0"/>
                <a:cs typeface="Segoe UI Semibold" panose="020B0702040204020203" pitchFamily="34" charset="0"/>
              </a:rPr>
              <a:t>3.5+</a:t>
            </a:r>
            <a:r>
              <a:rPr lang="en-US" sz="2160" dirty="0">
                <a:solidFill>
                  <a:srgbClr val="FFFFFF"/>
                </a:solidFill>
                <a:latin typeface="Segoe UI Semibold" panose="020B0702040204020203" pitchFamily="34" charset="0"/>
                <a:cs typeface="Segoe UI Semibold" panose="020B0702040204020203" pitchFamily="34" charset="0"/>
              </a:rPr>
              <a:t> </a:t>
            </a:r>
            <a:r>
              <a:rPr lang="en-US" sz="2400" dirty="0">
                <a:solidFill>
                  <a:srgbClr val="FFFFFF"/>
                </a:solidFill>
                <a:latin typeface="Segoe UI Light" panose="020B0502040204020203" pitchFamily="34" charset="0"/>
                <a:cs typeface="Segoe UI Light" panose="020B0502040204020203" pitchFamily="34" charset="0"/>
              </a:rPr>
              <a:t>million</a:t>
            </a:r>
          </a:p>
          <a:p>
            <a:pPr algn="ctr" defTabSz="1091246">
              <a:lnSpc>
                <a:spcPct val="85000"/>
              </a:lnSpc>
            </a:pPr>
            <a:r>
              <a:rPr lang="en-US" sz="1680" dirty="0">
                <a:solidFill>
                  <a:srgbClr val="FFFFFF"/>
                </a:solidFill>
                <a:latin typeface="Segoe UI Light" panose="020B0502040204020203" pitchFamily="34" charset="0"/>
                <a:cs typeface="Segoe UI Light" panose="020B0502040204020203" pitchFamily="34" charset="0"/>
              </a:rPr>
              <a:t>subscribers</a:t>
            </a:r>
          </a:p>
        </p:txBody>
      </p:sp>
      <p:sp>
        <p:nvSpPr>
          <p:cNvPr id="18" name="Rectangle 17"/>
          <p:cNvSpPr/>
          <p:nvPr/>
        </p:nvSpPr>
        <p:spPr>
          <a:xfrm>
            <a:off x="3768387" y="3461332"/>
            <a:ext cx="2725770" cy="638252"/>
          </a:xfrm>
          <a:prstGeom prst="rect">
            <a:avLst/>
          </a:prstGeom>
        </p:spPr>
        <p:txBody>
          <a:bodyPr wrap="square">
            <a:spAutoFit/>
          </a:bodyPr>
          <a:lstStyle/>
          <a:p>
            <a:pPr algn="ctr" defTabSz="1091246">
              <a:lnSpc>
                <a:spcPct val="85000"/>
              </a:lnSpc>
            </a:pPr>
            <a:r>
              <a:rPr lang="en-US" sz="2592" dirty="0">
                <a:solidFill>
                  <a:srgbClr val="FFFFFF"/>
                </a:solidFill>
                <a:latin typeface="Segoe UI Semibold" panose="020B0702040204020203" pitchFamily="34" charset="0"/>
                <a:cs typeface="Segoe UI Semibold" panose="020B0702040204020203" pitchFamily="34" charset="0"/>
              </a:rPr>
              <a:t>400+ </a:t>
            </a:r>
            <a:r>
              <a:rPr lang="en-US" sz="2400" dirty="0">
                <a:solidFill>
                  <a:srgbClr val="FFFFFF"/>
                </a:solidFill>
                <a:latin typeface="Segoe UI Light" panose="020B0502040204020203" pitchFamily="34" charset="0"/>
                <a:cs typeface="Segoe UI Light" panose="020B0502040204020203" pitchFamily="34" charset="0"/>
              </a:rPr>
              <a:t>million</a:t>
            </a:r>
          </a:p>
          <a:p>
            <a:pPr algn="ctr" defTabSz="1091246">
              <a:lnSpc>
                <a:spcPct val="80000"/>
              </a:lnSpc>
            </a:pPr>
            <a:r>
              <a:rPr lang="en-US" sz="1680" dirty="0">
                <a:solidFill>
                  <a:srgbClr val="FFFFFF"/>
                </a:solidFill>
                <a:latin typeface="Segoe UI Light" panose="020B0502040204020203" pitchFamily="34" charset="0"/>
                <a:cs typeface="Segoe UI Light" panose="020B0502040204020203" pitchFamily="34" charset="0"/>
              </a:rPr>
              <a:t>active users</a:t>
            </a:r>
          </a:p>
        </p:txBody>
      </p:sp>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553512" y="1676417"/>
            <a:ext cx="1106034" cy="177779"/>
          </a:xfrm>
          <a:prstGeom prst="rect">
            <a:avLst/>
          </a:prstGeom>
        </p:spPr>
      </p:pic>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066646" y="1676417"/>
            <a:ext cx="888797" cy="185166"/>
          </a:xfrm>
          <a:prstGeom prst="rect">
            <a:avLst/>
          </a:prstGeom>
        </p:spPr>
      </p:pic>
      <p:pic>
        <p:nvPicPr>
          <p:cNvPr id="7" name="Picture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716887" y="2688336"/>
            <a:ext cx="2172614" cy="752129"/>
          </a:xfrm>
          <a:prstGeom prst="rect">
            <a:avLst/>
          </a:prstGeom>
        </p:spPr>
      </p:pic>
      <p:pic>
        <p:nvPicPr>
          <p:cNvPr id="8" name="Picture 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601774" y="4278083"/>
            <a:ext cx="2414016" cy="559710"/>
          </a:xfrm>
          <a:prstGeom prst="rect">
            <a:avLst/>
          </a:prstGeom>
        </p:spPr>
      </p:pic>
      <p:pic>
        <p:nvPicPr>
          <p:cNvPr id="36" name="Picture 3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932977" y="2847987"/>
            <a:ext cx="2414016" cy="559710"/>
          </a:xfrm>
          <a:prstGeom prst="rect">
            <a:avLst/>
          </a:prstGeom>
        </p:spPr>
      </p:pic>
      <p:pic>
        <p:nvPicPr>
          <p:cNvPr id="11" name="Picture 1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744964" y="1540371"/>
            <a:ext cx="790042" cy="348374"/>
          </a:xfrm>
          <a:prstGeom prst="rect">
            <a:avLst/>
          </a:prstGeom>
        </p:spPr>
      </p:pic>
      <p:pic>
        <p:nvPicPr>
          <p:cNvPr id="12" name="Picture 1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777132" y="1447999"/>
            <a:ext cx="1086307" cy="417380"/>
          </a:xfrm>
          <a:prstGeom prst="rect">
            <a:avLst/>
          </a:prstGeom>
        </p:spPr>
      </p:pic>
      <p:pic>
        <p:nvPicPr>
          <p:cNvPr id="15" name="Picture 14"/>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480866" y="2752540"/>
            <a:ext cx="1678838" cy="501469"/>
          </a:xfrm>
          <a:prstGeom prst="rect">
            <a:avLst/>
          </a:prstGeom>
        </p:spPr>
      </p:pic>
      <p:pic>
        <p:nvPicPr>
          <p:cNvPr id="16" name="Picture 15"/>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22031" y="4345281"/>
            <a:ext cx="1382573" cy="488425"/>
          </a:xfrm>
          <a:prstGeom prst="rect">
            <a:avLst/>
          </a:prstGeom>
        </p:spPr>
      </p:pic>
      <p:pic>
        <p:nvPicPr>
          <p:cNvPr id="17" name="Picture 16"/>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425542" y="4287075"/>
            <a:ext cx="1185062" cy="426035"/>
          </a:xfrm>
          <a:prstGeom prst="rect">
            <a:avLst/>
          </a:prstGeom>
        </p:spPr>
      </p:pic>
      <p:pic>
        <p:nvPicPr>
          <p:cNvPr id="24" name="Picture 23"/>
          <p:cNvPicPr>
            <a:picLocks noChangeAspect="1"/>
          </p:cNvPicPr>
          <p:nvPr/>
        </p:nvPicPr>
        <p:blipFill>
          <a:blip r:embed="rId14" cstate="print">
            <a:biLevel thresh="25000"/>
            <a:extLst>
              <a:ext uri="{28A0092B-C50C-407E-A947-70E740481C1C}">
                <a14:useLocalDpi xmlns:a14="http://schemas.microsoft.com/office/drawing/2010/main" val="0"/>
              </a:ext>
            </a:extLst>
          </a:blip>
          <a:stretch>
            <a:fillRect/>
          </a:stretch>
        </p:blipFill>
        <p:spPr>
          <a:xfrm>
            <a:off x="4081131" y="4268608"/>
            <a:ext cx="2172614" cy="618854"/>
          </a:xfrm>
          <a:prstGeom prst="rect">
            <a:avLst/>
          </a:prstGeom>
        </p:spPr>
      </p:pic>
    </p:spTree>
    <p:extLst>
      <p:ext uri="{BB962C8B-B14F-4D97-AF65-F5344CB8AC3E}">
        <p14:creationId xmlns:p14="http://schemas.microsoft.com/office/powerpoint/2010/main" val="3162191121"/>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Title 1"/>
          <p:cNvSpPr txBox="1">
            <a:spLocks/>
          </p:cNvSpPr>
          <p:nvPr/>
        </p:nvSpPr>
        <p:spPr>
          <a:xfrm>
            <a:off x="304800" y="228600"/>
            <a:ext cx="11582401" cy="553998"/>
          </a:xfrm>
          <a:prstGeom prst="rect">
            <a:avLst/>
          </a:prstGeom>
        </p:spPr>
        <p:txBody>
          <a:bodyPr vert="horz" wrap="square" lIns="149129" tIns="0" rIns="149129" bIns="0" rtlCol="0" anchor="t">
            <a:spAutoFit/>
          </a:bodyPr>
          <a:lstStyle>
            <a:lvl1pPr algn="l" defTabSz="685517" rtl="0" eaLnBrk="1" latinLnBrk="0" hangingPunct="1">
              <a:lnSpc>
                <a:spcPct val="90000"/>
              </a:lnSpc>
              <a:spcBef>
                <a:spcPct val="0"/>
              </a:spcBef>
              <a:buNone/>
              <a:defRPr lang="en-US" sz="4019" b="0" kern="1200" cap="none" spc="-100" baseline="0" dirty="0" smtClean="0">
                <a:ln w="3175">
                  <a:noFill/>
                </a:ln>
                <a:gradFill flip="none" rotWithShape="1">
                  <a:gsLst>
                    <a:gs pos="0">
                      <a:schemeClr val="tx1">
                        <a:lumMod val="65000"/>
                        <a:lumOff val="35000"/>
                      </a:schemeClr>
                    </a:gs>
                    <a:gs pos="86000">
                      <a:schemeClr val="tx1">
                        <a:lumMod val="65000"/>
                        <a:lumOff val="35000"/>
                      </a:schemeClr>
                    </a:gs>
                  </a:gsLst>
                  <a:lin ang="5400000" scaled="0"/>
                  <a:tileRect/>
                </a:gradFill>
                <a:effectLst/>
                <a:latin typeface="Segoe UI Light" pitchFamily="34" charset="0"/>
                <a:ea typeface="+mn-ea"/>
                <a:cs typeface="Arial" charset="0"/>
              </a:defRPr>
            </a:lvl1pPr>
          </a:lstStyle>
          <a:p>
            <a:r>
              <a:rPr sz="4000">
                <a:gradFill flip="none" rotWithShape="1">
                  <a:gsLst>
                    <a:gs pos="0">
                      <a:prstClr val="black">
                        <a:lumMod val="65000"/>
                        <a:lumOff val="35000"/>
                      </a:prstClr>
                    </a:gs>
                    <a:gs pos="86000">
                      <a:prstClr val="black">
                        <a:lumMod val="65000"/>
                        <a:lumOff val="35000"/>
                      </a:prstClr>
                    </a:gs>
                  </a:gsLst>
                  <a:lin ang="5400000" scaled="0"/>
                  <a:tileRect/>
                </a:gradFill>
              </a:rPr>
              <a:t>Scale with Microsoft</a:t>
            </a:r>
          </a:p>
        </p:txBody>
      </p:sp>
      <p:grpSp>
        <p:nvGrpSpPr>
          <p:cNvPr id="99" name="Group 98"/>
          <p:cNvGrpSpPr/>
          <p:nvPr/>
        </p:nvGrpSpPr>
        <p:grpSpPr>
          <a:xfrm>
            <a:off x="-10727" y="777617"/>
            <a:ext cx="12180750" cy="6151101"/>
            <a:chOff x="-10727" y="777617"/>
            <a:chExt cx="12180750" cy="6151101"/>
          </a:xfrm>
        </p:grpSpPr>
        <p:pic>
          <p:nvPicPr>
            <p:cNvPr id="101" name="World map" descr="world-map.png"/>
            <p:cNvPicPr>
              <a:picLocks noChangeAspect="1"/>
            </p:cNvPicPr>
            <p:nvPr/>
          </p:nvPicPr>
          <p:blipFill rotWithShape="1">
            <a:blip r:embed="rId3" cstate="email">
              <a:grayscl/>
              <a:extLst>
                <a:ext uri="{28A0092B-C50C-407E-A947-70E740481C1C}">
                  <a14:useLocalDpi xmlns:a14="http://schemas.microsoft.com/office/drawing/2010/main"/>
                </a:ext>
              </a:extLst>
            </a:blip>
            <a:srcRect/>
            <a:stretch/>
          </p:blipFill>
          <p:spPr>
            <a:xfrm>
              <a:off x="-10727" y="777617"/>
              <a:ext cx="12180750" cy="6151101"/>
            </a:xfrm>
            <a:prstGeom prst="rect">
              <a:avLst/>
            </a:prstGeom>
            <a:noFill/>
            <a:ln>
              <a:noFill/>
            </a:ln>
          </p:spPr>
        </p:pic>
        <p:sp>
          <p:nvSpPr>
            <p:cNvPr id="102" name="ring"/>
            <p:cNvSpPr>
              <a:spLocks noChangeAspect="1"/>
            </p:cNvSpPr>
            <p:nvPr/>
          </p:nvSpPr>
          <p:spPr bwMode="auto">
            <a:xfrm>
              <a:off x="4157785" y="4651026"/>
              <a:ext cx="612648" cy="612648"/>
            </a:xfrm>
            <a:custGeom>
              <a:avLst/>
              <a:gdLst>
                <a:gd name="connsiteX0" fmla="*/ 306324 w 612648"/>
                <a:gd name="connsiteY0" fmla="*/ 181301 h 612648"/>
                <a:gd name="connsiteX1" fmla="*/ 431347 w 612648"/>
                <a:gd name="connsiteY1" fmla="*/ 306324 h 612648"/>
                <a:gd name="connsiteX2" fmla="*/ 306324 w 612648"/>
                <a:gd name="connsiteY2" fmla="*/ 431347 h 612648"/>
                <a:gd name="connsiteX3" fmla="*/ 181301 w 612648"/>
                <a:gd name="connsiteY3" fmla="*/ 306324 h 612648"/>
                <a:gd name="connsiteX4" fmla="*/ 306324 w 612648"/>
                <a:gd name="connsiteY4" fmla="*/ 181301 h 612648"/>
                <a:gd name="connsiteX5" fmla="*/ 306324 w 612648"/>
                <a:gd name="connsiteY5" fmla="*/ 119487 h 612648"/>
                <a:gd name="connsiteX6" fmla="*/ 119487 w 612648"/>
                <a:gd name="connsiteY6" fmla="*/ 306324 h 612648"/>
                <a:gd name="connsiteX7" fmla="*/ 306324 w 612648"/>
                <a:gd name="connsiteY7" fmla="*/ 493161 h 612648"/>
                <a:gd name="connsiteX8" fmla="*/ 493161 w 612648"/>
                <a:gd name="connsiteY8" fmla="*/ 306324 h 612648"/>
                <a:gd name="connsiteX9" fmla="*/ 306324 w 612648"/>
                <a:gd name="connsiteY9" fmla="*/ 119487 h 612648"/>
                <a:gd name="connsiteX10" fmla="*/ 306324 w 612648"/>
                <a:gd name="connsiteY10" fmla="*/ 100584 h 612648"/>
                <a:gd name="connsiteX11" fmla="*/ 512064 w 612648"/>
                <a:gd name="connsiteY11" fmla="*/ 306324 h 612648"/>
                <a:gd name="connsiteX12" fmla="*/ 306324 w 612648"/>
                <a:gd name="connsiteY12" fmla="*/ 512064 h 612648"/>
                <a:gd name="connsiteX13" fmla="*/ 100584 w 612648"/>
                <a:gd name="connsiteY13" fmla="*/ 306324 h 612648"/>
                <a:gd name="connsiteX14" fmla="*/ 306324 w 612648"/>
                <a:gd name="connsiteY14" fmla="*/ 100584 h 612648"/>
                <a:gd name="connsiteX15" fmla="*/ 306324 w 612648"/>
                <a:gd name="connsiteY15" fmla="*/ 18398 h 612648"/>
                <a:gd name="connsiteX16" fmla="*/ 18398 w 612648"/>
                <a:gd name="connsiteY16" fmla="*/ 306324 h 612648"/>
                <a:gd name="connsiteX17" fmla="*/ 306324 w 612648"/>
                <a:gd name="connsiteY17" fmla="*/ 594250 h 612648"/>
                <a:gd name="connsiteX18" fmla="*/ 594250 w 612648"/>
                <a:gd name="connsiteY18" fmla="*/ 306324 h 612648"/>
                <a:gd name="connsiteX19" fmla="*/ 306324 w 612648"/>
                <a:gd name="connsiteY19" fmla="*/ 18398 h 612648"/>
                <a:gd name="connsiteX20" fmla="*/ 306324 w 612648"/>
                <a:gd name="connsiteY20" fmla="*/ 0 h 612648"/>
                <a:gd name="connsiteX21" fmla="*/ 612648 w 612648"/>
                <a:gd name="connsiteY21" fmla="*/ 306324 h 612648"/>
                <a:gd name="connsiteX22" fmla="*/ 306324 w 612648"/>
                <a:gd name="connsiteY22" fmla="*/ 612648 h 612648"/>
                <a:gd name="connsiteX23" fmla="*/ 0 w 612648"/>
                <a:gd name="connsiteY23" fmla="*/ 306324 h 612648"/>
                <a:gd name="connsiteX24" fmla="*/ 306324 w 612648"/>
                <a:gd name="connsiteY24" fmla="*/ 0 h 612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12648" h="612648">
                  <a:moveTo>
                    <a:pt x="306324" y="181301"/>
                  </a:moveTo>
                  <a:cubicBezTo>
                    <a:pt x="375372" y="181301"/>
                    <a:pt x="431347" y="237276"/>
                    <a:pt x="431347" y="306324"/>
                  </a:cubicBezTo>
                  <a:cubicBezTo>
                    <a:pt x="431347" y="375372"/>
                    <a:pt x="375372" y="431347"/>
                    <a:pt x="306324" y="431347"/>
                  </a:cubicBezTo>
                  <a:cubicBezTo>
                    <a:pt x="237276" y="431347"/>
                    <a:pt x="181301" y="375372"/>
                    <a:pt x="181301" y="306324"/>
                  </a:cubicBezTo>
                  <a:cubicBezTo>
                    <a:pt x="181301" y="237276"/>
                    <a:pt x="237276" y="181301"/>
                    <a:pt x="306324" y="181301"/>
                  </a:cubicBezTo>
                  <a:close/>
                  <a:moveTo>
                    <a:pt x="306324" y="119487"/>
                  </a:moveTo>
                  <a:cubicBezTo>
                    <a:pt x="203137" y="119487"/>
                    <a:pt x="119487" y="203137"/>
                    <a:pt x="119487" y="306324"/>
                  </a:cubicBezTo>
                  <a:cubicBezTo>
                    <a:pt x="119487" y="409511"/>
                    <a:pt x="203137" y="493161"/>
                    <a:pt x="306324" y="493161"/>
                  </a:cubicBezTo>
                  <a:cubicBezTo>
                    <a:pt x="409511" y="493161"/>
                    <a:pt x="493161" y="409511"/>
                    <a:pt x="493161" y="306324"/>
                  </a:cubicBezTo>
                  <a:cubicBezTo>
                    <a:pt x="493161" y="203137"/>
                    <a:pt x="409511" y="119487"/>
                    <a:pt x="306324" y="119487"/>
                  </a:cubicBezTo>
                  <a:close/>
                  <a:moveTo>
                    <a:pt x="306324" y="100584"/>
                  </a:moveTo>
                  <a:cubicBezTo>
                    <a:pt x="419951" y="100584"/>
                    <a:pt x="512064" y="192697"/>
                    <a:pt x="512064" y="306324"/>
                  </a:cubicBezTo>
                  <a:cubicBezTo>
                    <a:pt x="512064" y="419951"/>
                    <a:pt x="419951" y="512064"/>
                    <a:pt x="306324" y="512064"/>
                  </a:cubicBezTo>
                  <a:cubicBezTo>
                    <a:pt x="192697" y="512064"/>
                    <a:pt x="100584" y="419951"/>
                    <a:pt x="100584" y="306324"/>
                  </a:cubicBezTo>
                  <a:cubicBezTo>
                    <a:pt x="100584" y="192697"/>
                    <a:pt x="192697" y="100584"/>
                    <a:pt x="306324" y="100584"/>
                  </a:cubicBezTo>
                  <a:close/>
                  <a:moveTo>
                    <a:pt x="306324" y="18398"/>
                  </a:moveTo>
                  <a:cubicBezTo>
                    <a:pt x="147307" y="18398"/>
                    <a:pt x="18398" y="147307"/>
                    <a:pt x="18398" y="306324"/>
                  </a:cubicBezTo>
                  <a:cubicBezTo>
                    <a:pt x="18398" y="465341"/>
                    <a:pt x="147307" y="594250"/>
                    <a:pt x="306324" y="594250"/>
                  </a:cubicBezTo>
                  <a:cubicBezTo>
                    <a:pt x="465341" y="594250"/>
                    <a:pt x="594250" y="465341"/>
                    <a:pt x="594250" y="306324"/>
                  </a:cubicBezTo>
                  <a:cubicBezTo>
                    <a:pt x="594250" y="147307"/>
                    <a:pt x="465341" y="18398"/>
                    <a:pt x="306324" y="18398"/>
                  </a:cubicBezTo>
                  <a:close/>
                  <a:moveTo>
                    <a:pt x="306324" y="0"/>
                  </a:moveTo>
                  <a:cubicBezTo>
                    <a:pt x="475502" y="0"/>
                    <a:pt x="612648" y="137146"/>
                    <a:pt x="612648" y="306324"/>
                  </a:cubicBezTo>
                  <a:cubicBezTo>
                    <a:pt x="612648" y="475502"/>
                    <a:pt x="475502" y="612648"/>
                    <a:pt x="306324" y="612648"/>
                  </a:cubicBezTo>
                  <a:cubicBezTo>
                    <a:pt x="137146" y="612648"/>
                    <a:pt x="0" y="475502"/>
                    <a:pt x="0" y="306324"/>
                  </a:cubicBezTo>
                  <a:cubicBezTo>
                    <a:pt x="0" y="137146"/>
                    <a:pt x="137146" y="0"/>
                    <a:pt x="306324" y="0"/>
                  </a:cubicBezTo>
                  <a:close/>
                </a:path>
              </a:pathLst>
            </a:custGeom>
            <a:solidFill>
              <a:schemeClr val="bg1">
                <a:alpha val="76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099" fontAlgn="base">
                <a:lnSpc>
                  <a:spcPct val="90000"/>
                </a:lnSpc>
                <a:spcBef>
                  <a:spcPct val="0"/>
                </a:spcBef>
                <a:spcAft>
                  <a:spcPct val="0"/>
                </a:spcAft>
              </a:pPr>
              <a:endParaRPr lang="en-US" sz="2000" spc="-50" dirty="0">
                <a:gradFill>
                  <a:gsLst>
                    <a:gs pos="1250">
                      <a:prstClr val="white"/>
                    </a:gs>
                    <a:gs pos="10417">
                      <a:prstClr val="white"/>
                    </a:gs>
                  </a:gsLst>
                  <a:lin ang="5400000" scaled="0"/>
                </a:gradFill>
              </a:endParaRPr>
            </a:p>
          </p:txBody>
        </p:sp>
        <p:sp>
          <p:nvSpPr>
            <p:cNvPr id="103" name="ring"/>
            <p:cNvSpPr>
              <a:spLocks noChangeAspect="1"/>
            </p:cNvSpPr>
            <p:nvPr/>
          </p:nvSpPr>
          <p:spPr bwMode="auto">
            <a:xfrm>
              <a:off x="5400399" y="2447995"/>
              <a:ext cx="612648" cy="612648"/>
            </a:xfrm>
            <a:custGeom>
              <a:avLst/>
              <a:gdLst>
                <a:gd name="connsiteX0" fmla="*/ 306324 w 612648"/>
                <a:gd name="connsiteY0" fmla="*/ 181301 h 612648"/>
                <a:gd name="connsiteX1" fmla="*/ 431347 w 612648"/>
                <a:gd name="connsiteY1" fmla="*/ 306324 h 612648"/>
                <a:gd name="connsiteX2" fmla="*/ 306324 w 612648"/>
                <a:gd name="connsiteY2" fmla="*/ 431347 h 612648"/>
                <a:gd name="connsiteX3" fmla="*/ 181301 w 612648"/>
                <a:gd name="connsiteY3" fmla="*/ 306324 h 612648"/>
                <a:gd name="connsiteX4" fmla="*/ 306324 w 612648"/>
                <a:gd name="connsiteY4" fmla="*/ 181301 h 612648"/>
                <a:gd name="connsiteX5" fmla="*/ 306324 w 612648"/>
                <a:gd name="connsiteY5" fmla="*/ 119487 h 612648"/>
                <a:gd name="connsiteX6" fmla="*/ 119487 w 612648"/>
                <a:gd name="connsiteY6" fmla="*/ 306324 h 612648"/>
                <a:gd name="connsiteX7" fmla="*/ 306324 w 612648"/>
                <a:gd name="connsiteY7" fmla="*/ 493161 h 612648"/>
                <a:gd name="connsiteX8" fmla="*/ 493161 w 612648"/>
                <a:gd name="connsiteY8" fmla="*/ 306324 h 612648"/>
                <a:gd name="connsiteX9" fmla="*/ 306324 w 612648"/>
                <a:gd name="connsiteY9" fmla="*/ 119487 h 612648"/>
                <a:gd name="connsiteX10" fmla="*/ 306324 w 612648"/>
                <a:gd name="connsiteY10" fmla="*/ 100584 h 612648"/>
                <a:gd name="connsiteX11" fmla="*/ 512064 w 612648"/>
                <a:gd name="connsiteY11" fmla="*/ 306324 h 612648"/>
                <a:gd name="connsiteX12" fmla="*/ 306324 w 612648"/>
                <a:gd name="connsiteY12" fmla="*/ 512064 h 612648"/>
                <a:gd name="connsiteX13" fmla="*/ 100584 w 612648"/>
                <a:gd name="connsiteY13" fmla="*/ 306324 h 612648"/>
                <a:gd name="connsiteX14" fmla="*/ 306324 w 612648"/>
                <a:gd name="connsiteY14" fmla="*/ 100584 h 612648"/>
                <a:gd name="connsiteX15" fmla="*/ 306324 w 612648"/>
                <a:gd name="connsiteY15" fmla="*/ 18398 h 612648"/>
                <a:gd name="connsiteX16" fmla="*/ 18398 w 612648"/>
                <a:gd name="connsiteY16" fmla="*/ 306324 h 612648"/>
                <a:gd name="connsiteX17" fmla="*/ 306324 w 612648"/>
                <a:gd name="connsiteY17" fmla="*/ 594250 h 612648"/>
                <a:gd name="connsiteX18" fmla="*/ 594250 w 612648"/>
                <a:gd name="connsiteY18" fmla="*/ 306324 h 612648"/>
                <a:gd name="connsiteX19" fmla="*/ 306324 w 612648"/>
                <a:gd name="connsiteY19" fmla="*/ 18398 h 612648"/>
                <a:gd name="connsiteX20" fmla="*/ 306324 w 612648"/>
                <a:gd name="connsiteY20" fmla="*/ 0 h 612648"/>
                <a:gd name="connsiteX21" fmla="*/ 612648 w 612648"/>
                <a:gd name="connsiteY21" fmla="*/ 306324 h 612648"/>
                <a:gd name="connsiteX22" fmla="*/ 306324 w 612648"/>
                <a:gd name="connsiteY22" fmla="*/ 612648 h 612648"/>
                <a:gd name="connsiteX23" fmla="*/ 0 w 612648"/>
                <a:gd name="connsiteY23" fmla="*/ 306324 h 612648"/>
                <a:gd name="connsiteX24" fmla="*/ 306324 w 612648"/>
                <a:gd name="connsiteY24" fmla="*/ 0 h 612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12648" h="612648">
                  <a:moveTo>
                    <a:pt x="306324" y="181301"/>
                  </a:moveTo>
                  <a:cubicBezTo>
                    <a:pt x="375372" y="181301"/>
                    <a:pt x="431347" y="237276"/>
                    <a:pt x="431347" y="306324"/>
                  </a:cubicBezTo>
                  <a:cubicBezTo>
                    <a:pt x="431347" y="375372"/>
                    <a:pt x="375372" y="431347"/>
                    <a:pt x="306324" y="431347"/>
                  </a:cubicBezTo>
                  <a:cubicBezTo>
                    <a:pt x="237276" y="431347"/>
                    <a:pt x="181301" y="375372"/>
                    <a:pt x="181301" y="306324"/>
                  </a:cubicBezTo>
                  <a:cubicBezTo>
                    <a:pt x="181301" y="237276"/>
                    <a:pt x="237276" y="181301"/>
                    <a:pt x="306324" y="181301"/>
                  </a:cubicBezTo>
                  <a:close/>
                  <a:moveTo>
                    <a:pt x="306324" y="119487"/>
                  </a:moveTo>
                  <a:cubicBezTo>
                    <a:pt x="203137" y="119487"/>
                    <a:pt x="119487" y="203137"/>
                    <a:pt x="119487" y="306324"/>
                  </a:cubicBezTo>
                  <a:cubicBezTo>
                    <a:pt x="119487" y="409511"/>
                    <a:pt x="203137" y="493161"/>
                    <a:pt x="306324" y="493161"/>
                  </a:cubicBezTo>
                  <a:cubicBezTo>
                    <a:pt x="409511" y="493161"/>
                    <a:pt x="493161" y="409511"/>
                    <a:pt x="493161" y="306324"/>
                  </a:cubicBezTo>
                  <a:cubicBezTo>
                    <a:pt x="493161" y="203137"/>
                    <a:pt x="409511" y="119487"/>
                    <a:pt x="306324" y="119487"/>
                  </a:cubicBezTo>
                  <a:close/>
                  <a:moveTo>
                    <a:pt x="306324" y="100584"/>
                  </a:moveTo>
                  <a:cubicBezTo>
                    <a:pt x="419951" y="100584"/>
                    <a:pt x="512064" y="192697"/>
                    <a:pt x="512064" y="306324"/>
                  </a:cubicBezTo>
                  <a:cubicBezTo>
                    <a:pt x="512064" y="419951"/>
                    <a:pt x="419951" y="512064"/>
                    <a:pt x="306324" y="512064"/>
                  </a:cubicBezTo>
                  <a:cubicBezTo>
                    <a:pt x="192697" y="512064"/>
                    <a:pt x="100584" y="419951"/>
                    <a:pt x="100584" y="306324"/>
                  </a:cubicBezTo>
                  <a:cubicBezTo>
                    <a:pt x="100584" y="192697"/>
                    <a:pt x="192697" y="100584"/>
                    <a:pt x="306324" y="100584"/>
                  </a:cubicBezTo>
                  <a:close/>
                  <a:moveTo>
                    <a:pt x="306324" y="18398"/>
                  </a:moveTo>
                  <a:cubicBezTo>
                    <a:pt x="147307" y="18398"/>
                    <a:pt x="18398" y="147307"/>
                    <a:pt x="18398" y="306324"/>
                  </a:cubicBezTo>
                  <a:cubicBezTo>
                    <a:pt x="18398" y="465341"/>
                    <a:pt x="147307" y="594250"/>
                    <a:pt x="306324" y="594250"/>
                  </a:cubicBezTo>
                  <a:cubicBezTo>
                    <a:pt x="465341" y="594250"/>
                    <a:pt x="594250" y="465341"/>
                    <a:pt x="594250" y="306324"/>
                  </a:cubicBezTo>
                  <a:cubicBezTo>
                    <a:pt x="594250" y="147307"/>
                    <a:pt x="465341" y="18398"/>
                    <a:pt x="306324" y="18398"/>
                  </a:cubicBezTo>
                  <a:close/>
                  <a:moveTo>
                    <a:pt x="306324" y="0"/>
                  </a:moveTo>
                  <a:cubicBezTo>
                    <a:pt x="475502" y="0"/>
                    <a:pt x="612648" y="137146"/>
                    <a:pt x="612648" y="306324"/>
                  </a:cubicBezTo>
                  <a:cubicBezTo>
                    <a:pt x="612648" y="475502"/>
                    <a:pt x="475502" y="612648"/>
                    <a:pt x="306324" y="612648"/>
                  </a:cubicBezTo>
                  <a:cubicBezTo>
                    <a:pt x="137146" y="612648"/>
                    <a:pt x="0" y="475502"/>
                    <a:pt x="0" y="306324"/>
                  </a:cubicBezTo>
                  <a:cubicBezTo>
                    <a:pt x="0" y="137146"/>
                    <a:pt x="137146" y="0"/>
                    <a:pt x="306324" y="0"/>
                  </a:cubicBezTo>
                  <a:close/>
                </a:path>
              </a:pathLst>
            </a:custGeom>
            <a:solidFill>
              <a:schemeClr val="bg1">
                <a:alpha val="76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099" fontAlgn="base">
                <a:lnSpc>
                  <a:spcPct val="90000"/>
                </a:lnSpc>
                <a:spcBef>
                  <a:spcPct val="0"/>
                </a:spcBef>
                <a:spcAft>
                  <a:spcPct val="0"/>
                </a:spcAft>
              </a:pPr>
              <a:endParaRPr lang="en-US" sz="2000" spc="-50" dirty="0">
                <a:gradFill>
                  <a:gsLst>
                    <a:gs pos="1250">
                      <a:prstClr val="white"/>
                    </a:gs>
                    <a:gs pos="10417">
                      <a:prstClr val="white"/>
                    </a:gs>
                  </a:gsLst>
                  <a:lin ang="5400000" scaled="0"/>
                </a:gradFill>
              </a:endParaRPr>
            </a:p>
          </p:txBody>
        </p:sp>
        <p:sp>
          <p:nvSpPr>
            <p:cNvPr id="104" name="ring"/>
            <p:cNvSpPr>
              <a:spLocks noChangeAspect="1"/>
            </p:cNvSpPr>
            <p:nvPr/>
          </p:nvSpPr>
          <p:spPr bwMode="auto">
            <a:xfrm>
              <a:off x="5852481" y="2482845"/>
              <a:ext cx="612648" cy="612648"/>
            </a:xfrm>
            <a:custGeom>
              <a:avLst/>
              <a:gdLst>
                <a:gd name="connsiteX0" fmla="*/ 306324 w 612648"/>
                <a:gd name="connsiteY0" fmla="*/ 181301 h 612648"/>
                <a:gd name="connsiteX1" fmla="*/ 431347 w 612648"/>
                <a:gd name="connsiteY1" fmla="*/ 306324 h 612648"/>
                <a:gd name="connsiteX2" fmla="*/ 306324 w 612648"/>
                <a:gd name="connsiteY2" fmla="*/ 431347 h 612648"/>
                <a:gd name="connsiteX3" fmla="*/ 181301 w 612648"/>
                <a:gd name="connsiteY3" fmla="*/ 306324 h 612648"/>
                <a:gd name="connsiteX4" fmla="*/ 306324 w 612648"/>
                <a:gd name="connsiteY4" fmla="*/ 181301 h 612648"/>
                <a:gd name="connsiteX5" fmla="*/ 306324 w 612648"/>
                <a:gd name="connsiteY5" fmla="*/ 119487 h 612648"/>
                <a:gd name="connsiteX6" fmla="*/ 119487 w 612648"/>
                <a:gd name="connsiteY6" fmla="*/ 306324 h 612648"/>
                <a:gd name="connsiteX7" fmla="*/ 306324 w 612648"/>
                <a:gd name="connsiteY7" fmla="*/ 493161 h 612648"/>
                <a:gd name="connsiteX8" fmla="*/ 493161 w 612648"/>
                <a:gd name="connsiteY8" fmla="*/ 306324 h 612648"/>
                <a:gd name="connsiteX9" fmla="*/ 306324 w 612648"/>
                <a:gd name="connsiteY9" fmla="*/ 119487 h 612648"/>
                <a:gd name="connsiteX10" fmla="*/ 306324 w 612648"/>
                <a:gd name="connsiteY10" fmla="*/ 100584 h 612648"/>
                <a:gd name="connsiteX11" fmla="*/ 512064 w 612648"/>
                <a:gd name="connsiteY11" fmla="*/ 306324 h 612648"/>
                <a:gd name="connsiteX12" fmla="*/ 306324 w 612648"/>
                <a:gd name="connsiteY12" fmla="*/ 512064 h 612648"/>
                <a:gd name="connsiteX13" fmla="*/ 100584 w 612648"/>
                <a:gd name="connsiteY13" fmla="*/ 306324 h 612648"/>
                <a:gd name="connsiteX14" fmla="*/ 306324 w 612648"/>
                <a:gd name="connsiteY14" fmla="*/ 100584 h 612648"/>
                <a:gd name="connsiteX15" fmla="*/ 306324 w 612648"/>
                <a:gd name="connsiteY15" fmla="*/ 18398 h 612648"/>
                <a:gd name="connsiteX16" fmla="*/ 18398 w 612648"/>
                <a:gd name="connsiteY16" fmla="*/ 306324 h 612648"/>
                <a:gd name="connsiteX17" fmla="*/ 306324 w 612648"/>
                <a:gd name="connsiteY17" fmla="*/ 594250 h 612648"/>
                <a:gd name="connsiteX18" fmla="*/ 594250 w 612648"/>
                <a:gd name="connsiteY18" fmla="*/ 306324 h 612648"/>
                <a:gd name="connsiteX19" fmla="*/ 306324 w 612648"/>
                <a:gd name="connsiteY19" fmla="*/ 18398 h 612648"/>
                <a:gd name="connsiteX20" fmla="*/ 306324 w 612648"/>
                <a:gd name="connsiteY20" fmla="*/ 0 h 612648"/>
                <a:gd name="connsiteX21" fmla="*/ 612648 w 612648"/>
                <a:gd name="connsiteY21" fmla="*/ 306324 h 612648"/>
                <a:gd name="connsiteX22" fmla="*/ 306324 w 612648"/>
                <a:gd name="connsiteY22" fmla="*/ 612648 h 612648"/>
                <a:gd name="connsiteX23" fmla="*/ 0 w 612648"/>
                <a:gd name="connsiteY23" fmla="*/ 306324 h 612648"/>
                <a:gd name="connsiteX24" fmla="*/ 306324 w 612648"/>
                <a:gd name="connsiteY24" fmla="*/ 0 h 612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12648" h="612648">
                  <a:moveTo>
                    <a:pt x="306324" y="181301"/>
                  </a:moveTo>
                  <a:cubicBezTo>
                    <a:pt x="375372" y="181301"/>
                    <a:pt x="431347" y="237276"/>
                    <a:pt x="431347" y="306324"/>
                  </a:cubicBezTo>
                  <a:cubicBezTo>
                    <a:pt x="431347" y="375372"/>
                    <a:pt x="375372" y="431347"/>
                    <a:pt x="306324" y="431347"/>
                  </a:cubicBezTo>
                  <a:cubicBezTo>
                    <a:pt x="237276" y="431347"/>
                    <a:pt x="181301" y="375372"/>
                    <a:pt x="181301" y="306324"/>
                  </a:cubicBezTo>
                  <a:cubicBezTo>
                    <a:pt x="181301" y="237276"/>
                    <a:pt x="237276" y="181301"/>
                    <a:pt x="306324" y="181301"/>
                  </a:cubicBezTo>
                  <a:close/>
                  <a:moveTo>
                    <a:pt x="306324" y="119487"/>
                  </a:moveTo>
                  <a:cubicBezTo>
                    <a:pt x="203137" y="119487"/>
                    <a:pt x="119487" y="203137"/>
                    <a:pt x="119487" y="306324"/>
                  </a:cubicBezTo>
                  <a:cubicBezTo>
                    <a:pt x="119487" y="409511"/>
                    <a:pt x="203137" y="493161"/>
                    <a:pt x="306324" y="493161"/>
                  </a:cubicBezTo>
                  <a:cubicBezTo>
                    <a:pt x="409511" y="493161"/>
                    <a:pt x="493161" y="409511"/>
                    <a:pt x="493161" y="306324"/>
                  </a:cubicBezTo>
                  <a:cubicBezTo>
                    <a:pt x="493161" y="203137"/>
                    <a:pt x="409511" y="119487"/>
                    <a:pt x="306324" y="119487"/>
                  </a:cubicBezTo>
                  <a:close/>
                  <a:moveTo>
                    <a:pt x="306324" y="100584"/>
                  </a:moveTo>
                  <a:cubicBezTo>
                    <a:pt x="419951" y="100584"/>
                    <a:pt x="512064" y="192697"/>
                    <a:pt x="512064" y="306324"/>
                  </a:cubicBezTo>
                  <a:cubicBezTo>
                    <a:pt x="512064" y="419951"/>
                    <a:pt x="419951" y="512064"/>
                    <a:pt x="306324" y="512064"/>
                  </a:cubicBezTo>
                  <a:cubicBezTo>
                    <a:pt x="192697" y="512064"/>
                    <a:pt x="100584" y="419951"/>
                    <a:pt x="100584" y="306324"/>
                  </a:cubicBezTo>
                  <a:cubicBezTo>
                    <a:pt x="100584" y="192697"/>
                    <a:pt x="192697" y="100584"/>
                    <a:pt x="306324" y="100584"/>
                  </a:cubicBezTo>
                  <a:close/>
                  <a:moveTo>
                    <a:pt x="306324" y="18398"/>
                  </a:moveTo>
                  <a:cubicBezTo>
                    <a:pt x="147307" y="18398"/>
                    <a:pt x="18398" y="147307"/>
                    <a:pt x="18398" y="306324"/>
                  </a:cubicBezTo>
                  <a:cubicBezTo>
                    <a:pt x="18398" y="465341"/>
                    <a:pt x="147307" y="594250"/>
                    <a:pt x="306324" y="594250"/>
                  </a:cubicBezTo>
                  <a:cubicBezTo>
                    <a:pt x="465341" y="594250"/>
                    <a:pt x="594250" y="465341"/>
                    <a:pt x="594250" y="306324"/>
                  </a:cubicBezTo>
                  <a:cubicBezTo>
                    <a:pt x="594250" y="147307"/>
                    <a:pt x="465341" y="18398"/>
                    <a:pt x="306324" y="18398"/>
                  </a:cubicBezTo>
                  <a:close/>
                  <a:moveTo>
                    <a:pt x="306324" y="0"/>
                  </a:moveTo>
                  <a:cubicBezTo>
                    <a:pt x="475502" y="0"/>
                    <a:pt x="612648" y="137146"/>
                    <a:pt x="612648" y="306324"/>
                  </a:cubicBezTo>
                  <a:cubicBezTo>
                    <a:pt x="612648" y="475502"/>
                    <a:pt x="475502" y="612648"/>
                    <a:pt x="306324" y="612648"/>
                  </a:cubicBezTo>
                  <a:cubicBezTo>
                    <a:pt x="137146" y="612648"/>
                    <a:pt x="0" y="475502"/>
                    <a:pt x="0" y="306324"/>
                  </a:cubicBezTo>
                  <a:cubicBezTo>
                    <a:pt x="0" y="137146"/>
                    <a:pt x="137146" y="0"/>
                    <a:pt x="306324" y="0"/>
                  </a:cubicBezTo>
                  <a:close/>
                </a:path>
              </a:pathLst>
            </a:custGeom>
            <a:solidFill>
              <a:schemeClr val="bg1">
                <a:alpha val="76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099" fontAlgn="base">
                <a:lnSpc>
                  <a:spcPct val="90000"/>
                </a:lnSpc>
                <a:spcBef>
                  <a:spcPct val="0"/>
                </a:spcBef>
                <a:spcAft>
                  <a:spcPct val="0"/>
                </a:spcAft>
              </a:pPr>
              <a:endParaRPr lang="en-US" sz="2000" spc="-50" dirty="0">
                <a:gradFill>
                  <a:gsLst>
                    <a:gs pos="1250">
                      <a:prstClr val="white"/>
                    </a:gs>
                    <a:gs pos="10417">
                      <a:prstClr val="white"/>
                    </a:gs>
                  </a:gsLst>
                  <a:lin ang="5400000" scaled="0"/>
                </a:gradFill>
              </a:endParaRPr>
            </a:p>
          </p:txBody>
        </p:sp>
        <p:sp>
          <p:nvSpPr>
            <p:cNvPr id="105" name="ring"/>
            <p:cNvSpPr>
              <a:spLocks noChangeAspect="1"/>
            </p:cNvSpPr>
            <p:nvPr/>
          </p:nvSpPr>
          <p:spPr bwMode="auto">
            <a:xfrm>
              <a:off x="8130668" y="3619123"/>
              <a:ext cx="612648" cy="612648"/>
            </a:xfrm>
            <a:custGeom>
              <a:avLst/>
              <a:gdLst>
                <a:gd name="connsiteX0" fmla="*/ 306324 w 612648"/>
                <a:gd name="connsiteY0" fmla="*/ 181301 h 612648"/>
                <a:gd name="connsiteX1" fmla="*/ 431347 w 612648"/>
                <a:gd name="connsiteY1" fmla="*/ 306324 h 612648"/>
                <a:gd name="connsiteX2" fmla="*/ 306324 w 612648"/>
                <a:gd name="connsiteY2" fmla="*/ 431347 h 612648"/>
                <a:gd name="connsiteX3" fmla="*/ 181301 w 612648"/>
                <a:gd name="connsiteY3" fmla="*/ 306324 h 612648"/>
                <a:gd name="connsiteX4" fmla="*/ 306324 w 612648"/>
                <a:gd name="connsiteY4" fmla="*/ 181301 h 612648"/>
                <a:gd name="connsiteX5" fmla="*/ 306324 w 612648"/>
                <a:gd name="connsiteY5" fmla="*/ 119487 h 612648"/>
                <a:gd name="connsiteX6" fmla="*/ 119487 w 612648"/>
                <a:gd name="connsiteY6" fmla="*/ 306324 h 612648"/>
                <a:gd name="connsiteX7" fmla="*/ 306324 w 612648"/>
                <a:gd name="connsiteY7" fmla="*/ 493161 h 612648"/>
                <a:gd name="connsiteX8" fmla="*/ 493161 w 612648"/>
                <a:gd name="connsiteY8" fmla="*/ 306324 h 612648"/>
                <a:gd name="connsiteX9" fmla="*/ 306324 w 612648"/>
                <a:gd name="connsiteY9" fmla="*/ 119487 h 612648"/>
                <a:gd name="connsiteX10" fmla="*/ 306324 w 612648"/>
                <a:gd name="connsiteY10" fmla="*/ 100584 h 612648"/>
                <a:gd name="connsiteX11" fmla="*/ 512064 w 612648"/>
                <a:gd name="connsiteY11" fmla="*/ 306324 h 612648"/>
                <a:gd name="connsiteX12" fmla="*/ 306324 w 612648"/>
                <a:gd name="connsiteY12" fmla="*/ 512064 h 612648"/>
                <a:gd name="connsiteX13" fmla="*/ 100584 w 612648"/>
                <a:gd name="connsiteY13" fmla="*/ 306324 h 612648"/>
                <a:gd name="connsiteX14" fmla="*/ 306324 w 612648"/>
                <a:gd name="connsiteY14" fmla="*/ 100584 h 612648"/>
                <a:gd name="connsiteX15" fmla="*/ 306324 w 612648"/>
                <a:gd name="connsiteY15" fmla="*/ 18398 h 612648"/>
                <a:gd name="connsiteX16" fmla="*/ 18398 w 612648"/>
                <a:gd name="connsiteY16" fmla="*/ 306324 h 612648"/>
                <a:gd name="connsiteX17" fmla="*/ 306324 w 612648"/>
                <a:gd name="connsiteY17" fmla="*/ 594250 h 612648"/>
                <a:gd name="connsiteX18" fmla="*/ 594250 w 612648"/>
                <a:gd name="connsiteY18" fmla="*/ 306324 h 612648"/>
                <a:gd name="connsiteX19" fmla="*/ 306324 w 612648"/>
                <a:gd name="connsiteY19" fmla="*/ 18398 h 612648"/>
                <a:gd name="connsiteX20" fmla="*/ 306324 w 612648"/>
                <a:gd name="connsiteY20" fmla="*/ 0 h 612648"/>
                <a:gd name="connsiteX21" fmla="*/ 612648 w 612648"/>
                <a:gd name="connsiteY21" fmla="*/ 306324 h 612648"/>
                <a:gd name="connsiteX22" fmla="*/ 306324 w 612648"/>
                <a:gd name="connsiteY22" fmla="*/ 612648 h 612648"/>
                <a:gd name="connsiteX23" fmla="*/ 0 w 612648"/>
                <a:gd name="connsiteY23" fmla="*/ 306324 h 612648"/>
                <a:gd name="connsiteX24" fmla="*/ 306324 w 612648"/>
                <a:gd name="connsiteY24" fmla="*/ 0 h 612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12648" h="612648">
                  <a:moveTo>
                    <a:pt x="306324" y="181301"/>
                  </a:moveTo>
                  <a:cubicBezTo>
                    <a:pt x="375372" y="181301"/>
                    <a:pt x="431347" y="237276"/>
                    <a:pt x="431347" y="306324"/>
                  </a:cubicBezTo>
                  <a:cubicBezTo>
                    <a:pt x="431347" y="375372"/>
                    <a:pt x="375372" y="431347"/>
                    <a:pt x="306324" y="431347"/>
                  </a:cubicBezTo>
                  <a:cubicBezTo>
                    <a:pt x="237276" y="431347"/>
                    <a:pt x="181301" y="375372"/>
                    <a:pt x="181301" y="306324"/>
                  </a:cubicBezTo>
                  <a:cubicBezTo>
                    <a:pt x="181301" y="237276"/>
                    <a:pt x="237276" y="181301"/>
                    <a:pt x="306324" y="181301"/>
                  </a:cubicBezTo>
                  <a:close/>
                  <a:moveTo>
                    <a:pt x="306324" y="119487"/>
                  </a:moveTo>
                  <a:cubicBezTo>
                    <a:pt x="203137" y="119487"/>
                    <a:pt x="119487" y="203137"/>
                    <a:pt x="119487" y="306324"/>
                  </a:cubicBezTo>
                  <a:cubicBezTo>
                    <a:pt x="119487" y="409511"/>
                    <a:pt x="203137" y="493161"/>
                    <a:pt x="306324" y="493161"/>
                  </a:cubicBezTo>
                  <a:cubicBezTo>
                    <a:pt x="409511" y="493161"/>
                    <a:pt x="493161" y="409511"/>
                    <a:pt x="493161" y="306324"/>
                  </a:cubicBezTo>
                  <a:cubicBezTo>
                    <a:pt x="493161" y="203137"/>
                    <a:pt x="409511" y="119487"/>
                    <a:pt x="306324" y="119487"/>
                  </a:cubicBezTo>
                  <a:close/>
                  <a:moveTo>
                    <a:pt x="306324" y="100584"/>
                  </a:moveTo>
                  <a:cubicBezTo>
                    <a:pt x="419951" y="100584"/>
                    <a:pt x="512064" y="192697"/>
                    <a:pt x="512064" y="306324"/>
                  </a:cubicBezTo>
                  <a:cubicBezTo>
                    <a:pt x="512064" y="419951"/>
                    <a:pt x="419951" y="512064"/>
                    <a:pt x="306324" y="512064"/>
                  </a:cubicBezTo>
                  <a:cubicBezTo>
                    <a:pt x="192697" y="512064"/>
                    <a:pt x="100584" y="419951"/>
                    <a:pt x="100584" y="306324"/>
                  </a:cubicBezTo>
                  <a:cubicBezTo>
                    <a:pt x="100584" y="192697"/>
                    <a:pt x="192697" y="100584"/>
                    <a:pt x="306324" y="100584"/>
                  </a:cubicBezTo>
                  <a:close/>
                  <a:moveTo>
                    <a:pt x="306324" y="18398"/>
                  </a:moveTo>
                  <a:cubicBezTo>
                    <a:pt x="147307" y="18398"/>
                    <a:pt x="18398" y="147307"/>
                    <a:pt x="18398" y="306324"/>
                  </a:cubicBezTo>
                  <a:cubicBezTo>
                    <a:pt x="18398" y="465341"/>
                    <a:pt x="147307" y="594250"/>
                    <a:pt x="306324" y="594250"/>
                  </a:cubicBezTo>
                  <a:cubicBezTo>
                    <a:pt x="465341" y="594250"/>
                    <a:pt x="594250" y="465341"/>
                    <a:pt x="594250" y="306324"/>
                  </a:cubicBezTo>
                  <a:cubicBezTo>
                    <a:pt x="594250" y="147307"/>
                    <a:pt x="465341" y="18398"/>
                    <a:pt x="306324" y="18398"/>
                  </a:cubicBezTo>
                  <a:close/>
                  <a:moveTo>
                    <a:pt x="306324" y="0"/>
                  </a:moveTo>
                  <a:cubicBezTo>
                    <a:pt x="475502" y="0"/>
                    <a:pt x="612648" y="137146"/>
                    <a:pt x="612648" y="306324"/>
                  </a:cubicBezTo>
                  <a:cubicBezTo>
                    <a:pt x="612648" y="475502"/>
                    <a:pt x="475502" y="612648"/>
                    <a:pt x="306324" y="612648"/>
                  </a:cubicBezTo>
                  <a:cubicBezTo>
                    <a:pt x="137146" y="612648"/>
                    <a:pt x="0" y="475502"/>
                    <a:pt x="0" y="306324"/>
                  </a:cubicBezTo>
                  <a:cubicBezTo>
                    <a:pt x="0" y="137146"/>
                    <a:pt x="137146" y="0"/>
                    <a:pt x="306324" y="0"/>
                  </a:cubicBezTo>
                  <a:close/>
                </a:path>
              </a:pathLst>
            </a:custGeom>
            <a:solidFill>
              <a:schemeClr val="bg1">
                <a:alpha val="76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099" fontAlgn="base">
                <a:lnSpc>
                  <a:spcPct val="90000"/>
                </a:lnSpc>
                <a:spcBef>
                  <a:spcPct val="0"/>
                </a:spcBef>
                <a:spcAft>
                  <a:spcPct val="0"/>
                </a:spcAft>
              </a:pPr>
              <a:endParaRPr lang="en-US" sz="2000" spc="-50" dirty="0">
                <a:gradFill>
                  <a:gsLst>
                    <a:gs pos="1250">
                      <a:prstClr val="white"/>
                    </a:gs>
                    <a:gs pos="10417">
                      <a:prstClr val="white"/>
                    </a:gs>
                  </a:gsLst>
                  <a:lin ang="5400000" scaled="0"/>
                </a:gradFill>
              </a:endParaRPr>
            </a:p>
          </p:txBody>
        </p:sp>
        <p:sp>
          <p:nvSpPr>
            <p:cNvPr id="107" name="ring"/>
            <p:cNvSpPr>
              <a:spLocks noChangeAspect="1"/>
            </p:cNvSpPr>
            <p:nvPr/>
          </p:nvSpPr>
          <p:spPr bwMode="auto">
            <a:xfrm>
              <a:off x="8332754" y="3548265"/>
              <a:ext cx="612648" cy="612648"/>
            </a:xfrm>
            <a:custGeom>
              <a:avLst/>
              <a:gdLst>
                <a:gd name="connsiteX0" fmla="*/ 306324 w 612648"/>
                <a:gd name="connsiteY0" fmla="*/ 181301 h 612648"/>
                <a:gd name="connsiteX1" fmla="*/ 431347 w 612648"/>
                <a:gd name="connsiteY1" fmla="*/ 306324 h 612648"/>
                <a:gd name="connsiteX2" fmla="*/ 306324 w 612648"/>
                <a:gd name="connsiteY2" fmla="*/ 431347 h 612648"/>
                <a:gd name="connsiteX3" fmla="*/ 181301 w 612648"/>
                <a:gd name="connsiteY3" fmla="*/ 306324 h 612648"/>
                <a:gd name="connsiteX4" fmla="*/ 306324 w 612648"/>
                <a:gd name="connsiteY4" fmla="*/ 181301 h 612648"/>
                <a:gd name="connsiteX5" fmla="*/ 306324 w 612648"/>
                <a:gd name="connsiteY5" fmla="*/ 119487 h 612648"/>
                <a:gd name="connsiteX6" fmla="*/ 119487 w 612648"/>
                <a:gd name="connsiteY6" fmla="*/ 306324 h 612648"/>
                <a:gd name="connsiteX7" fmla="*/ 306324 w 612648"/>
                <a:gd name="connsiteY7" fmla="*/ 493161 h 612648"/>
                <a:gd name="connsiteX8" fmla="*/ 493161 w 612648"/>
                <a:gd name="connsiteY8" fmla="*/ 306324 h 612648"/>
                <a:gd name="connsiteX9" fmla="*/ 306324 w 612648"/>
                <a:gd name="connsiteY9" fmla="*/ 119487 h 612648"/>
                <a:gd name="connsiteX10" fmla="*/ 306324 w 612648"/>
                <a:gd name="connsiteY10" fmla="*/ 100584 h 612648"/>
                <a:gd name="connsiteX11" fmla="*/ 512064 w 612648"/>
                <a:gd name="connsiteY11" fmla="*/ 306324 h 612648"/>
                <a:gd name="connsiteX12" fmla="*/ 306324 w 612648"/>
                <a:gd name="connsiteY12" fmla="*/ 512064 h 612648"/>
                <a:gd name="connsiteX13" fmla="*/ 100584 w 612648"/>
                <a:gd name="connsiteY13" fmla="*/ 306324 h 612648"/>
                <a:gd name="connsiteX14" fmla="*/ 306324 w 612648"/>
                <a:gd name="connsiteY14" fmla="*/ 100584 h 612648"/>
                <a:gd name="connsiteX15" fmla="*/ 306324 w 612648"/>
                <a:gd name="connsiteY15" fmla="*/ 18398 h 612648"/>
                <a:gd name="connsiteX16" fmla="*/ 18398 w 612648"/>
                <a:gd name="connsiteY16" fmla="*/ 306324 h 612648"/>
                <a:gd name="connsiteX17" fmla="*/ 306324 w 612648"/>
                <a:gd name="connsiteY17" fmla="*/ 594250 h 612648"/>
                <a:gd name="connsiteX18" fmla="*/ 594250 w 612648"/>
                <a:gd name="connsiteY18" fmla="*/ 306324 h 612648"/>
                <a:gd name="connsiteX19" fmla="*/ 306324 w 612648"/>
                <a:gd name="connsiteY19" fmla="*/ 18398 h 612648"/>
                <a:gd name="connsiteX20" fmla="*/ 306324 w 612648"/>
                <a:gd name="connsiteY20" fmla="*/ 0 h 612648"/>
                <a:gd name="connsiteX21" fmla="*/ 612648 w 612648"/>
                <a:gd name="connsiteY21" fmla="*/ 306324 h 612648"/>
                <a:gd name="connsiteX22" fmla="*/ 306324 w 612648"/>
                <a:gd name="connsiteY22" fmla="*/ 612648 h 612648"/>
                <a:gd name="connsiteX23" fmla="*/ 0 w 612648"/>
                <a:gd name="connsiteY23" fmla="*/ 306324 h 612648"/>
                <a:gd name="connsiteX24" fmla="*/ 306324 w 612648"/>
                <a:gd name="connsiteY24" fmla="*/ 0 h 612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12648" h="612648">
                  <a:moveTo>
                    <a:pt x="306324" y="181301"/>
                  </a:moveTo>
                  <a:cubicBezTo>
                    <a:pt x="375372" y="181301"/>
                    <a:pt x="431347" y="237276"/>
                    <a:pt x="431347" y="306324"/>
                  </a:cubicBezTo>
                  <a:cubicBezTo>
                    <a:pt x="431347" y="375372"/>
                    <a:pt x="375372" y="431347"/>
                    <a:pt x="306324" y="431347"/>
                  </a:cubicBezTo>
                  <a:cubicBezTo>
                    <a:pt x="237276" y="431347"/>
                    <a:pt x="181301" y="375372"/>
                    <a:pt x="181301" y="306324"/>
                  </a:cubicBezTo>
                  <a:cubicBezTo>
                    <a:pt x="181301" y="237276"/>
                    <a:pt x="237276" y="181301"/>
                    <a:pt x="306324" y="181301"/>
                  </a:cubicBezTo>
                  <a:close/>
                  <a:moveTo>
                    <a:pt x="306324" y="119487"/>
                  </a:moveTo>
                  <a:cubicBezTo>
                    <a:pt x="203137" y="119487"/>
                    <a:pt x="119487" y="203137"/>
                    <a:pt x="119487" y="306324"/>
                  </a:cubicBezTo>
                  <a:cubicBezTo>
                    <a:pt x="119487" y="409511"/>
                    <a:pt x="203137" y="493161"/>
                    <a:pt x="306324" y="493161"/>
                  </a:cubicBezTo>
                  <a:cubicBezTo>
                    <a:pt x="409511" y="493161"/>
                    <a:pt x="493161" y="409511"/>
                    <a:pt x="493161" y="306324"/>
                  </a:cubicBezTo>
                  <a:cubicBezTo>
                    <a:pt x="493161" y="203137"/>
                    <a:pt x="409511" y="119487"/>
                    <a:pt x="306324" y="119487"/>
                  </a:cubicBezTo>
                  <a:close/>
                  <a:moveTo>
                    <a:pt x="306324" y="100584"/>
                  </a:moveTo>
                  <a:cubicBezTo>
                    <a:pt x="419951" y="100584"/>
                    <a:pt x="512064" y="192697"/>
                    <a:pt x="512064" y="306324"/>
                  </a:cubicBezTo>
                  <a:cubicBezTo>
                    <a:pt x="512064" y="419951"/>
                    <a:pt x="419951" y="512064"/>
                    <a:pt x="306324" y="512064"/>
                  </a:cubicBezTo>
                  <a:cubicBezTo>
                    <a:pt x="192697" y="512064"/>
                    <a:pt x="100584" y="419951"/>
                    <a:pt x="100584" y="306324"/>
                  </a:cubicBezTo>
                  <a:cubicBezTo>
                    <a:pt x="100584" y="192697"/>
                    <a:pt x="192697" y="100584"/>
                    <a:pt x="306324" y="100584"/>
                  </a:cubicBezTo>
                  <a:close/>
                  <a:moveTo>
                    <a:pt x="306324" y="18398"/>
                  </a:moveTo>
                  <a:cubicBezTo>
                    <a:pt x="147307" y="18398"/>
                    <a:pt x="18398" y="147307"/>
                    <a:pt x="18398" y="306324"/>
                  </a:cubicBezTo>
                  <a:cubicBezTo>
                    <a:pt x="18398" y="465341"/>
                    <a:pt x="147307" y="594250"/>
                    <a:pt x="306324" y="594250"/>
                  </a:cubicBezTo>
                  <a:cubicBezTo>
                    <a:pt x="465341" y="594250"/>
                    <a:pt x="594250" y="465341"/>
                    <a:pt x="594250" y="306324"/>
                  </a:cubicBezTo>
                  <a:cubicBezTo>
                    <a:pt x="594250" y="147307"/>
                    <a:pt x="465341" y="18398"/>
                    <a:pt x="306324" y="18398"/>
                  </a:cubicBezTo>
                  <a:close/>
                  <a:moveTo>
                    <a:pt x="306324" y="0"/>
                  </a:moveTo>
                  <a:cubicBezTo>
                    <a:pt x="475502" y="0"/>
                    <a:pt x="612648" y="137146"/>
                    <a:pt x="612648" y="306324"/>
                  </a:cubicBezTo>
                  <a:cubicBezTo>
                    <a:pt x="612648" y="475502"/>
                    <a:pt x="475502" y="612648"/>
                    <a:pt x="306324" y="612648"/>
                  </a:cubicBezTo>
                  <a:cubicBezTo>
                    <a:pt x="137146" y="612648"/>
                    <a:pt x="0" y="475502"/>
                    <a:pt x="0" y="306324"/>
                  </a:cubicBezTo>
                  <a:cubicBezTo>
                    <a:pt x="0" y="137146"/>
                    <a:pt x="137146" y="0"/>
                    <a:pt x="306324" y="0"/>
                  </a:cubicBezTo>
                  <a:close/>
                </a:path>
              </a:pathLst>
            </a:custGeom>
            <a:solidFill>
              <a:schemeClr val="bg1">
                <a:alpha val="76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099" fontAlgn="base">
                <a:lnSpc>
                  <a:spcPct val="90000"/>
                </a:lnSpc>
                <a:spcBef>
                  <a:spcPct val="0"/>
                </a:spcBef>
                <a:spcAft>
                  <a:spcPct val="0"/>
                </a:spcAft>
              </a:pPr>
              <a:endParaRPr lang="en-US" sz="2000" spc="-50" dirty="0">
                <a:gradFill>
                  <a:gsLst>
                    <a:gs pos="1250">
                      <a:prstClr val="white"/>
                    </a:gs>
                    <a:gs pos="10417">
                      <a:prstClr val="white"/>
                    </a:gs>
                  </a:gsLst>
                  <a:lin ang="5400000" scaled="0"/>
                </a:gradFill>
              </a:endParaRPr>
            </a:p>
          </p:txBody>
        </p:sp>
        <p:sp>
          <p:nvSpPr>
            <p:cNvPr id="108" name="ring"/>
            <p:cNvSpPr>
              <a:spLocks noChangeAspect="1"/>
            </p:cNvSpPr>
            <p:nvPr/>
          </p:nvSpPr>
          <p:spPr bwMode="auto">
            <a:xfrm>
              <a:off x="9008867" y="4177646"/>
              <a:ext cx="612648" cy="612648"/>
            </a:xfrm>
            <a:custGeom>
              <a:avLst/>
              <a:gdLst>
                <a:gd name="connsiteX0" fmla="*/ 306324 w 612648"/>
                <a:gd name="connsiteY0" fmla="*/ 181301 h 612648"/>
                <a:gd name="connsiteX1" fmla="*/ 431347 w 612648"/>
                <a:gd name="connsiteY1" fmla="*/ 306324 h 612648"/>
                <a:gd name="connsiteX2" fmla="*/ 306324 w 612648"/>
                <a:gd name="connsiteY2" fmla="*/ 431347 h 612648"/>
                <a:gd name="connsiteX3" fmla="*/ 181301 w 612648"/>
                <a:gd name="connsiteY3" fmla="*/ 306324 h 612648"/>
                <a:gd name="connsiteX4" fmla="*/ 306324 w 612648"/>
                <a:gd name="connsiteY4" fmla="*/ 181301 h 612648"/>
                <a:gd name="connsiteX5" fmla="*/ 306324 w 612648"/>
                <a:gd name="connsiteY5" fmla="*/ 119487 h 612648"/>
                <a:gd name="connsiteX6" fmla="*/ 119487 w 612648"/>
                <a:gd name="connsiteY6" fmla="*/ 306324 h 612648"/>
                <a:gd name="connsiteX7" fmla="*/ 306324 w 612648"/>
                <a:gd name="connsiteY7" fmla="*/ 493161 h 612648"/>
                <a:gd name="connsiteX8" fmla="*/ 493161 w 612648"/>
                <a:gd name="connsiteY8" fmla="*/ 306324 h 612648"/>
                <a:gd name="connsiteX9" fmla="*/ 306324 w 612648"/>
                <a:gd name="connsiteY9" fmla="*/ 119487 h 612648"/>
                <a:gd name="connsiteX10" fmla="*/ 306324 w 612648"/>
                <a:gd name="connsiteY10" fmla="*/ 100584 h 612648"/>
                <a:gd name="connsiteX11" fmla="*/ 512064 w 612648"/>
                <a:gd name="connsiteY11" fmla="*/ 306324 h 612648"/>
                <a:gd name="connsiteX12" fmla="*/ 306324 w 612648"/>
                <a:gd name="connsiteY12" fmla="*/ 512064 h 612648"/>
                <a:gd name="connsiteX13" fmla="*/ 100584 w 612648"/>
                <a:gd name="connsiteY13" fmla="*/ 306324 h 612648"/>
                <a:gd name="connsiteX14" fmla="*/ 306324 w 612648"/>
                <a:gd name="connsiteY14" fmla="*/ 100584 h 612648"/>
                <a:gd name="connsiteX15" fmla="*/ 306324 w 612648"/>
                <a:gd name="connsiteY15" fmla="*/ 18398 h 612648"/>
                <a:gd name="connsiteX16" fmla="*/ 18398 w 612648"/>
                <a:gd name="connsiteY16" fmla="*/ 306324 h 612648"/>
                <a:gd name="connsiteX17" fmla="*/ 306324 w 612648"/>
                <a:gd name="connsiteY17" fmla="*/ 594250 h 612648"/>
                <a:gd name="connsiteX18" fmla="*/ 594250 w 612648"/>
                <a:gd name="connsiteY18" fmla="*/ 306324 h 612648"/>
                <a:gd name="connsiteX19" fmla="*/ 306324 w 612648"/>
                <a:gd name="connsiteY19" fmla="*/ 18398 h 612648"/>
                <a:gd name="connsiteX20" fmla="*/ 306324 w 612648"/>
                <a:gd name="connsiteY20" fmla="*/ 0 h 612648"/>
                <a:gd name="connsiteX21" fmla="*/ 612648 w 612648"/>
                <a:gd name="connsiteY21" fmla="*/ 306324 h 612648"/>
                <a:gd name="connsiteX22" fmla="*/ 306324 w 612648"/>
                <a:gd name="connsiteY22" fmla="*/ 612648 h 612648"/>
                <a:gd name="connsiteX23" fmla="*/ 0 w 612648"/>
                <a:gd name="connsiteY23" fmla="*/ 306324 h 612648"/>
                <a:gd name="connsiteX24" fmla="*/ 306324 w 612648"/>
                <a:gd name="connsiteY24" fmla="*/ 0 h 612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12648" h="612648">
                  <a:moveTo>
                    <a:pt x="306324" y="181301"/>
                  </a:moveTo>
                  <a:cubicBezTo>
                    <a:pt x="375372" y="181301"/>
                    <a:pt x="431347" y="237276"/>
                    <a:pt x="431347" y="306324"/>
                  </a:cubicBezTo>
                  <a:cubicBezTo>
                    <a:pt x="431347" y="375372"/>
                    <a:pt x="375372" y="431347"/>
                    <a:pt x="306324" y="431347"/>
                  </a:cubicBezTo>
                  <a:cubicBezTo>
                    <a:pt x="237276" y="431347"/>
                    <a:pt x="181301" y="375372"/>
                    <a:pt x="181301" y="306324"/>
                  </a:cubicBezTo>
                  <a:cubicBezTo>
                    <a:pt x="181301" y="237276"/>
                    <a:pt x="237276" y="181301"/>
                    <a:pt x="306324" y="181301"/>
                  </a:cubicBezTo>
                  <a:close/>
                  <a:moveTo>
                    <a:pt x="306324" y="119487"/>
                  </a:moveTo>
                  <a:cubicBezTo>
                    <a:pt x="203137" y="119487"/>
                    <a:pt x="119487" y="203137"/>
                    <a:pt x="119487" y="306324"/>
                  </a:cubicBezTo>
                  <a:cubicBezTo>
                    <a:pt x="119487" y="409511"/>
                    <a:pt x="203137" y="493161"/>
                    <a:pt x="306324" y="493161"/>
                  </a:cubicBezTo>
                  <a:cubicBezTo>
                    <a:pt x="409511" y="493161"/>
                    <a:pt x="493161" y="409511"/>
                    <a:pt x="493161" y="306324"/>
                  </a:cubicBezTo>
                  <a:cubicBezTo>
                    <a:pt x="493161" y="203137"/>
                    <a:pt x="409511" y="119487"/>
                    <a:pt x="306324" y="119487"/>
                  </a:cubicBezTo>
                  <a:close/>
                  <a:moveTo>
                    <a:pt x="306324" y="100584"/>
                  </a:moveTo>
                  <a:cubicBezTo>
                    <a:pt x="419951" y="100584"/>
                    <a:pt x="512064" y="192697"/>
                    <a:pt x="512064" y="306324"/>
                  </a:cubicBezTo>
                  <a:cubicBezTo>
                    <a:pt x="512064" y="419951"/>
                    <a:pt x="419951" y="512064"/>
                    <a:pt x="306324" y="512064"/>
                  </a:cubicBezTo>
                  <a:cubicBezTo>
                    <a:pt x="192697" y="512064"/>
                    <a:pt x="100584" y="419951"/>
                    <a:pt x="100584" y="306324"/>
                  </a:cubicBezTo>
                  <a:cubicBezTo>
                    <a:pt x="100584" y="192697"/>
                    <a:pt x="192697" y="100584"/>
                    <a:pt x="306324" y="100584"/>
                  </a:cubicBezTo>
                  <a:close/>
                  <a:moveTo>
                    <a:pt x="306324" y="18398"/>
                  </a:moveTo>
                  <a:cubicBezTo>
                    <a:pt x="147307" y="18398"/>
                    <a:pt x="18398" y="147307"/>
                    <a:pt x="18398" y="306324"/>
                  </a:cubicBezTo>
                  <a:cubicBezTo>
                    <a:pt x="18398" y="465341"/>
                    <a:pt x="147307" y="594250"/>
                    <a:pt x="306324" y="594250"/>
                  </a:cubicBezTo>
                  <a:cubicBezTo>
                    <a:pt x="465341" y="594250"/>
                    <a:pt x="594250" y="465341"/>
                    <a:pt x="594250" y="306324"/>
                  </a:cubicBezTo>
                  <a:cubicBezTo>
                    <a:pt x="594250" y="147307"/>
                    <a:pt x="465341" y="18398"/>
                    <a:pt x="306324" y="18398"/>
                  </a:cubicBezTo>
                  <a:close/>
                  <a:moveTo>
                    <a:pt x="306324" y="0"/>
                  </a:moveTo>
                  <a:cubicBezTo>
                    <a:pt x="475502" y="0"/>
                    <a:pt x="612648" y="137146"/>
                    <a:pt x="612648" y="306324"/>
                  </a:cubicBezTo>
                  <a:cubicBezTo>
                    <a:pt x="612648" y="475502"/>
                    <a:pt x="475502" y="612648"/>
                    <a:pt x="306324" y="612648"/>
                  </a:cubicBezTo>
                  <a:cubicBezTo>
                    <a:pt x="137146" y="612648"/>
                    <a:pt x="0" y="475502"/>
                    <a:pt x="0" y="306324"/>
                  </a:cubicBezTo>
                  <a:cubicBezTo>
                    <a:pt x="0" y="137146"/>
                    <a:pt x="137146" y="0"/>
                    <a:pt x="306324" y="0"/>
                  </a:cubicBezTo>
                  <a:close/>
                </a:path>
              </a:pathLst>
            </a:custGeom>
            <a:solidFill>
              <a:schemeClr val="bg1">
                <a:alpha val="76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099" fontAlgn="base">
                <a:lnSpc>
                  <a:spcPct val="90000"/>
                </a:lnSpc>
                <a:spcBef>
                  <a:spcPct val="0"/>
                </a:spcBef>
                <a:spcAft>
                  <a:spcPct val="0"/>
                </a:spcAft>
              </a:pPr>
              <a:endParaRPr lang="en-US" sz="2000" spc="-50" dirty="0">
                <a:gradFill>
                  <a:gsLst>
                    <a:gs pos="1250">
                      <a:prstClr val="white"/>
                    </a:gs>
                    <a:gs pos="10417">
                      <a:prstClr val="white"/>
                    </a:gs>
                  </a:gsLst>
                  <a:lin ang="5400000" scaled="0"/>
                </a:gradFill>
              </a:endParaRPr>
            </a:p>
          </p:txBody>
        </p:sp>
        <p:sp>
          <p:nvSpPr>
            <p:cNvPr id="109" name="ring"/>
            <p:cNvSpPr>
              <a:spLocks noChangeAspect="1"/>
            </p:cNvSpPr>
            <p:nvPr/>
          </p:nvSpPr>
          <p:spPr bwMode="auto">
            <a:xfrm>
              <a:off x="9344552" y="3554712"/>
              <a:ext cx="612648" cy="612648"/>
            </a:xfrm>
            <a:custGeom>
              <a:avLst/>
              <a:gdLst>
                <a:gd name="connsiteX0" fmla="*/ 306324 w 612648"/>
                <a:gd name="connsiteY0" fmla="*/ 181301 h 612648"/>
                <a:gd name="connsiteX1" fmla="*/ 431347 w 612648"/>
                <a:gd name="connsiteY1" fmla="*/ 306324 h 612648"/>
                <a:gd name="connsiteX2" fmla="*/ 306324 w 612648"/>
                <a:gd name="connsiteY2" fmla="*/ 431347 h 612648"/>
                <a:gd name="connsiteX3" fmla="*/ 181301 w 612648"/>
                <a:gd name="connsiteY3" fmla="*/ 306324 h 612648"/>
                <a:gd name="connsiteX4" fmla="*/ 306324 w 612648"/>
                <a:gd name="connsiteY4" fmla="*/ 181301 h 612648"/>
                <a:gd name="connsiteX5" fmla="*/ 306324 w 612648"/>
                <a:gd name="connsiteY5" fmla="*/ 119487 h 612648"/>
                <a:gd name="connsiteX6" fmla="*/ 119487 w 612648"/>
                <a:gd name="connsiteY6" fmla="*/ 306324 h 612648"/>
                <a:gd name="connsiteX7" fmla="*/ 306324 w 612648"/>
                <a:gd name="connsiteY7" fmla="*/ 493161 h 612648"/>
                <a:gd name="connsiteX8" fmla="*/ 493161 w 612648"/>
                <a:gd name="connsiteY8" fmla="*/ 306324 h 612648"/>
                <a:gd name="connsiteX9" fmla="*/ 306324 w 612648"/>
                <a:gd name="connsiteY9" fmla="*/ 119487 h 612648"/>
                <a:gd name="connsiteX10" fmla="*/ 306324 w 612648"/>
                <a:gd name="connsiteY10" fmla="*/ 100584 h 612648"/>
                <a:gd name="connsiteX11" fmla="*/ 512064 w 612648"/>
                <a:gd name="connsiteY11" fmla="*/ 306324 h 612648"/>
                <a:gd name="connsiteX12" fmla="*/ 306324 w 612648"/>
                <a:gd name="connsiteY12" fmla="*/ 512064 h 612648"/>
                <a:gd name="connsiteX13" fmla="*/ 100584 w 612648"/>
                <a:gd name="connsiteY13" fmla="*/ 306324 h 612648"/>
                <a:gd name="connsiteX14" fmla="*/ 306324 w 612648"/>
                <a:gd name="connsiteY14" fmla="*/ 100584 h 612648"/>
                <a:gd name="connsiteX15" fmla="*/ 306324 w 612648"/>
                <a:gd name="connsiteY15" fmla="*/ 18398 h 612648"/>
                <a:gd name="connsiteX16" fmla="*/ 18398 w 612648"/>
                <a:gd name="connsiteY16" fmla="*/ 306324 h 612648"/>
                <a:gd name="connsiteX17" fmla="*/ 306324 w 612648"/>
                <a:gd name="connsiteY17" fmla="*/ 594250 h 612648"/>
                <a:gd name="connsiteX18" fmla="*/ 594250 w 612648"/>
                <a:gd name="connsiteY18" fmla="*/ 306324 h 612648"/>
                <a:gd name="connsiteX19" fmla="*/ 306324 w 612648"/>
                <a:gd name="connsiteY19" fmla="*/ 18398 h 612648"/>
                <a:gd name="connsiteX20" fmla="*/ 306324 w 612648"/>
                <a:gd name="connsiteY20" fmla="*/ 0 h 612648"/>
                <a:gd name="connsiteX21" fmla="*/ 612648 w 612648"/>
                <a:gd name="connsiteY21" fmla="*/ 306324 h 612648"/>
                <a:gd name="connsiteX22" fmla="*/ 306324 w 612648"/>
                <a:gd name="connsiteY22" fmla="*/ 612648 h 612648"/>
                <a:gd name="connsiteX23" fmla="*/ 0 w 612648"/>
                <a:gd name="connsiteY23" fmla="*/ 306324 h 612648"/>
                <a:gd name="connsiteX24" fmla="*/ 306324 w 612648"/>
                <a:gd name="connsiteY24" fmla="*/ 0 h 612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12648" h="612648">
                  <a:moveTo>
                    <a:pt x="306324" y="181301"/>
                  </a:moveTo>
                  <a:cubicBezTo>
                    <a:pt x="375372" y="181301"/>
                    <a:pt x="431347" y="237276"/>
                    <a:pt x="431347" y="306324"/>
                  </a:cubicBezTo>
                  <a:cubicBezTo>
                    <a:pt x="431347" y="375372"/>
                    <a:pt x="375372" y="431347"/>
                    <a:pt x="306324" y="431347"/>
                  </a:cubicBezTo>
                  <a:cubicBezTo>
                    <a:pt x="237276" y="431347"/>
                    <a:pt x="181301" y="375372"/>
                    <a:pt x="181301" y="306324"/>
                  </a:cubicBezTo>
                  <a:cubicBezTo>
                    <a:pt x="181301" y="237276"/>
                    <a:pt x="237276" y="181301"/>
                    <a:pt x="306324" y="181301"/>
                  </a:cubicBezTo>
                  <a:close/>
                  <a:moveTo>
                    <a:pt x="306324" y="119487"/>
                  </a:moveTo>
                  <a:cubicBezTo>
                    <a:pt x="203137" y="119487"/>
                    <a:pt x="119487" y="203137"/>
                    <a:pt x="119487" y="306324"/>
                  </a:cubicBezTo>
                  <a:cubicBezTo>
                    <a:pt x="119487" y="409511"/>
                    <a:pt x="203137" y="493161"/>
                    <a:pt x="306324" y="493161"/>
                  </a:cubicBezTo>
                  <a:cubicBezTo>
                    <a:pt x="409511" y="493161"/>
                    <a:pt x="493161" y="409511"/>
                    <a:pt x="493161" y="306324"/>
                  </a:cubicBezTo>
                  <a:cubicBezTo>
                    <a:pt x="493161" y="203137"/>
                    <a:pt x="409511" y="119487"/>
                    <a:pt x="306324" y="119487"/>
                  </a:cubicBezTo>
                  <a:close/>
                  <a:moveTo>
                    <a:pt x="306324" y="100584"/>
                  </a:moveTo>
                  <a:cubicBezTo>
                    <a:pt x="419951" y="100584"/>
                    <a:pt x="512064" y="192697"/>
                    <a:pt x="512064" y="306324"/>
                  </a:cubicBezTo>
                  <a:cubicBezTo>
                    <a:pt x="512064" y="419951"/>
                    <a:pt x="419951" y="512064"/>
                    <a:pt x="306324" y="512064"/>
                  </a:cubicBezTo>
                  <a:cubicBezTo>
                    <a:pt x="192697" y="512064"/>
                    <a:pt x="100584" y="419951"/>
                    <a:pt x="100584" y="306324"/>
                  </a:cubicBezTo>
                  <a:cubicBezTo>
                    <a:pt x="100584" y="192697"/>
                    <a:pt x="192697" y="100584"/>
                    <a:pt x="306324" y="100584"/>
                  </a:cubicBezTo>
                  <a:close/>
                  <a:moveTo>
                    <a:pt x="306324" y="18398"/>
                  </a:moveTo>
                  <a:cubicBezTo>
                    <a:pt x="147307" y="18398"/>
                    <a:pt x="18398" y="147307"/>
                    <a:pt x="18398" y="306324"/>
                  </a:cubicBezTo>
                  <a:cubicBezTo>
                    <a:pt x="18398" y="465341"/>
                    <a:pt x="147307" y="594250"/>
                    <a:pt x="306324" y="594250"/>
                  </a:cubicBezTo>
                  <a:cubicBezTo>
                    <a:pt x="465341" y="594250"/>
                    <a:pt x="594250" y="465341"/>
                    <a:pt x="594250" y="306324"/>
                  </a:cubicBezTo>
                  <a:cubicBezTo>
                    <a:pt x="594250" y="147307"/>
                    <a:pt x="465341" y="18398"/>
                    <a:pt x="306324" y="18398"/>
                  </a:cubicBezTo>
                  <a:close/>
                  <a:moveTo>
                    <a:pt x="306324" y="0"/>
                  </a:moveTo>
                  <a:cubicBezTo>
                    <a:pt x="475502" y="0"/>
                    <a:pt x="612648" y="137146"/>
                    <a:pt x="612648" y="306324"/>
                  </a:cubicBezTo>
                  <a:cubicBezTo>
                    <a:pt x="612648" y="475502"/>
                    <a:pt x="475502" y="612648"/>
                    <a:pt x="306324" y="612648"/>
                  </a:cubicBezTo>
                  <a:cubicBezTo>
                    <a:pt x="137146" y="612648"/>
                    <a:pt x="0" y="475502"/>
                    <a:pt x="0" y="306324"/>
                  </a:cubicBezTo>
                  <a:cubicBezTo>
                    <a:pt x="0" y="137146"/>
                    <a:pt x="137146" y="0"/>
                    <a:pt x="306324" y="0"/>
                  </a:cubicBezTo>
                  <a:close/>
                </a:path>
              </a:pathLst>
            </a:custGeom>
            <a:solidFill>
              <a:schemeClr val="bg1">
                <a:alpha val="76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099" fontAlgn="base">
                <a:lnSpc>
                  <a:spcPct val="90000"/>
                </a:lnSpc>
                <a:spcBef>
                  <a:spcPct val="0"/>
                </a:spcBef>
                <a:spcAft>
                  <a:spcPct val="0"/>
                </a:spcAft>
              </a:pPr>
              <a:endParaRPr lang="en-US" sz="2000" spc="-50" dirty="0">
                <a:gradFill>
                  <a:gsLst>
                    <a:gs pos="1250">
                      <a:prstClr val="white"/>
                    </a:gs>
                    <a:gs pos="10417">
                      <a:prstClr val="white"/>
                    </a:gs>
                  </a:gsLst>
                  <a:lin ang="5400000" scaled="0"/>
                </a:gradFill>
              </a:endParaRPr>
            </a:p>
          </p:txBody>
        </p:sp>
        <p:sp>
          <p:nvSpPr>
            <p:cNvPr id="110" name="ring"/>
            <p:cNvSpPr>
              <a:spLocks noChangeAspect="1"/>
            </p:cNvSpPr>
            <p:nvPr/>
          </p:nvSpPr>
          <p:spPr bwMode="auto">
            <a:xfrm>
              <a:off x="9564481" y="3249779"/>
              <a:ext cx="612648" cy="612648"/>
            </a:xfrm>
            <a:custGeom>
              <a:avLst/>
              <a:gdLst>
                <a:gd name="connsiteX0" fmla="*/ 306324 w 612648"/>
                <a:gd name="connsiteY0" fmla="*/ 181301 h 612648"/>
                <a:gd name="connsiteX1" fmla="*/ 431347 w 612648"/>
                <a:gd name="connsiteY1" fmla="*/ 306324 h 612648"/>
                <a:gd name="connsiteX2" fmla="*/ 306324 w 612648"/>
                <a:gd name="connsiteY2" fmla="*/ 431347 h 612648"/>
                <a:gd name="connsiteX3" fmla="*/ 181301 w 612648"/>
                <a:gd name="connsiteY3" fmla="*/ 306324 h 612648"/>
                <a:gd name="connsiteX4" fmla="*/ 306324 w 612648"/>
                <a:gd name="connsiteY4" fmla="*/ 181301 h 612648"/>
                <a:gd name="connsiteX5" fmla="*/ 306324 w 612648"/>
                <a:gd name="connsiteY5" fmla="*/ 119487 h 612648"/>
                <a:gd name="connsiteX6" fmla="*/ 119487 w 612648"/>
                <a:gd name="connsiteY6" fmla="*/ 306324 h 612648"/>
                <a:gd name="connsiteX7" fmla="*/ 306324 w 612648"/>
                <a:gd name="connsiteY7" fmla="*/ 493161 h 612648"/>
                <a:gd name="connsiteX8" fmla="*/ 493161 w 612648"/>
                <a:gd name="connsiteY8" fmla="*/ 306324 h 612648"/>
                <a:gd name="connsiteX9" fmla="*/ 306324 w 612648"/>
                <a:gd name="connsiteY9" fmla="*/ 119487 h 612648"/>
                <a:gd name="connsiteX10" fmla="*/ 306324 w 612648"/>
                <a:gd name="connsiteY10" fmla="*/ 100584 h 612648"/>
                <a:gd name="connsiteX11" fmla="*/ 512064 w 612648"/>
                <a:gd name="connsiteY11" fmla="*/ 306324 h 612648"/>
                <a:gd name="connsiteX12" fmla="*/ 306324 w 612648"/>
                <a:gd name="connsiteY12" fmla="*/ 512064 h 612648"/>
                <a:gd name="connsiteX13" fmla="*/ 100584 w 612648"/>
                <a:gd name="connsiteY13" fmla="*/ 306324 h 612648"/>
                <a:gd name="connsiteX14" fmla="*/ 306324 w 612648"/>
                <a:gd name="connsiteY14" fmla="*/ 100584 h 612648"/>
                <a:gd name="connsiteX15" fmla="*/ 306324 w 612648"/>
                <a:gd name="connsiteY15" fmla="*/ 18398 h 612648"/>
                <a:gd name="connsiteX16" fmla="*/ 18398 w 612648"/>
                <a:gd name="connsiteY16" fmla="*/ 306324 h 612648"/>
                <a:gd name="connsiteX17" fmla="*/ 306324 w 612648"/>
                <a:gd name="connsiteY17" fmla="*/ 594250 h 612648"/>
                <a:gd name="connsiteX18" fmla="*/ 594250 w 612648"/>
                <a:gd name="connsiteY18" fmla="*/ 306324 h 612648"/>
                <a:gd name="connsiteX19" fmla="*/ 306324 w 612648"/>
                <a:gd name="connsiteY19" fmla="*/ 18398 h 612648"/>
                <a:gd name="connsiteX20" fmla="*/ 306324 w 612648"/>
                <a:gd name="connsiteY20" fmla="*/ 0 h 612648"/>
                <a:gd name="connsiteX21" fmla="*/ 612648 w 612648"/>
                <a:gd name="connsiteY21" fmla="*/ 306324 h 612648"/>
                <a:gd name="connsiteX22" fmla="*/ 306324 w 612648"/>
                <a:gd name="connsiteY22" fmla="*/ 612648 h 612648"/>
                <a:gd name="connsiteX23" fmla="*/ 0 w 612648"/>
                <a:gd name="connsiteY23" fmla="*/ 306324 h 612648"/>
                <a:gd name="connsiteX24" fmla="*/ 306324 w 612648"/>
                <a:gd name="connsiteY24" fmla="*/ 0 h 612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12648" h="612648">
                  <a:moveTo>
                    <a:pt x="306324" y="181301"/>
                  </a:moveTo>
                  <a:cubicBezTo>
                    <a:pt x="375372" y="181301"/>
                    <a:pt x="431347" y="237276"/>
                    <a:pt x="431347" y="306324"/>
                  </a:cubicBezTo>
                  <a:cubicBezTo>
                    <a:pt x="431347" y="375372"/>
                    <a:pt x="375372" y="431347"/>
                    <a:pt x="306324" y="431347"/>
                  </a:cubicBezTo>
                  <a:cubicBezTo>
                    <a:pt x="237276" y="431347"/>
                    <a:pt x="181301" y="375372"/>
                    <a:pt x="181301" y="306324"/>
                  </a:cubicBezTo>
                  <a:cubicBezTo>
                    <a:pt x="181301" y="237276"/>
                    <a:pt x="237276" y="181301"/>
                    <a:pt x="306324" y="181301"/>
                  </a:cubicBezTo>
                  <a:close/>
                  <a:moveTo>
                    <a:pt x="306324" y="119487"/>
                  </a:moveTo>
                  <a:cubicBezTo>
                    <a:pt x="203137" y="119487"/>
                    <a:pt x="119487" y="203137"/>
                    <a:pt x="119487" y="306324"/>
                  </a:cubicBezTo>
                  <a:cubicBezTo>
                    <a:pt x="119487" y="409511"/>
                    <a:pt x="203137" y="493161"/>
                    <a:pt x="306324" y="493161"/>
                  </a:cubicBezTo>
                  <a:cubicBezTo>
                    <a:pt x="409511" y="493161"/>
                    <a:pt x="493161" y="409511"/>
                    <a:pt x="493161" y="306324"/>
                  </a:cubicBezTo>
                  <a:cubicBezTo>
                    <a:pt x="493161" y="203137"/>
                    <a:pt x="409511" y="119487"/>
                    <a:pt x="306324" y="119487"/>
                  </a:cubicBezTo>
                  <a:close/>
                  <a:moveTo>
                    <a:pt x="306324" y="100584"/>
                  </a:moveTo>
                  <a:cubicBezTo>
                    <a:pt x="419951" y="100584"/>
                    <a:pt x="512064" y="192697"/>
                    <a:pt x="512064" y="306324"/>
                  </a:cubicBezTo>
                  <a:cubicBezTo>
                    <a:pt x="512064" y="419951"/>
                    <a:pt x="419951" y="512064"/>
                    <a:pt x="306324" y="512064"/>
                  </a:cubicBezTo>
                  <a:cubicBezTo>
                    <a:pt x="192697" y="512064"/>
                    <a:pt x="100584" y="419951"/>
                    <a:pt x="100584" y="306324"/>
                  </a:cubicBezTo>
                  <a:cubicBezTo>
                    <a:pt x="100584" y="192697"/>
                    <a:pt x="192697" y="100584"/>
                    <a:pt x="306324" y="100584"/>
                  </a:cubicBezTo>
                  <a:close/>
                  <a:moveTo>
                    <a:pt x="306324" y="18398"/>
                  </a:moveTo>
                  <a:cubicBezTo>
                    <a:pt x="147307" y="18398"/>
                    <a:pt x="18398" y="147307"/>
                    <a:pt x="18398" y="306324"/>
                  </a:cubicBezTo>
                  <a:cubicBezTo>
                    <a:pt x="18398" y="465341"/>
                    <a:pt x="147307" y="594250"/>
                    <a:pt x="306324" y="594250"/>
                  </a:cubicBezTo>
                  <a:cubicBezTo>
                    <a:pt x="465341" y="594250"/>
                    <a:pt x="594250" y="465341"/>
                    <a:pt x="594250" y="306324"/>
                  </a:cubicBezTo>
                  <a:cubicBezTo>
                    <a:pt x="594250" y="147307"/>
                    <a:pt x="465341" y="18398"/>
                    <a:pt x="306324" y="18398"/>
                  </a:cubicBezTo>
                  <a:close/>
                  <a:moveTo>
                    <a:pt x="306324" y="0"/>
                  </a:moveTo>
                  <a:cubicBezTo>
                    <a:pt x="475502" y="0"/>
                    <a:pt x="612648" y="137146"/>
                    <a:pt x="612648" y="306324"/>
                  </a:cubicBezTo>
                  <a:cubicBezTo>
                    <a:pt x="612648" y="475502"/>
                    <a:pt x="475502" y="612648"/>
                    <a:pt x="306324" y="612648"/>
                  </a:cubicBezTo>
                  <a:cubicBezTo>
                    <a:pt x="137146" y="612648"/>
                    <a:pt x="0" y="475502"/>
                    <a:pt x="0" y="306324"/>
                  </a:cubicBezTo>
                  <a:cubicBezTo>
                    <a:pt x="0" y="137146"/>
                    <a:pt x="137146" y="0"/>
                    <a:pt x="306324" y="0"/>
                  </a:cubicBezTo>
                  <a:close/>
                </a:path>
              </a:pathLst>
            </a:custGeom>
            <a:solidFill>
              <a:schemeClr val="bg1">
                <a:alpha val="76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099" fontAlgn="base">
                <a:lnSpc>
                  <a:spcPct val="90000"/>
                </a:lnSpc>
                <a:spcBef>
                  <a:spcPct val="0"/>
                </a:spcBef>
                <a:spcAft>
                  <a:spcPct val="0"/>
                </a:spcAft>
              </a:pPr>
              <a:endParaRPr lang="en-US" sz="2000" spc="-50" dirty="0">
                <a:gradFill>
                  <a:gsLst>
                    <a:gs pos="1250">
                      <a:prstClr val="white"/>
                    </a:gs>
                    <a:gs pos="10417">
                      <a:prstClr val="white"/>
                    </a:gs>
                  </a:gsLst>
                  <a:lin ang="5400000" scaled="0"/>
                </a:gradFill>
              </a:endParaRPr>
            </a:p>
          </p:txBody>
        </p:sp>
        <p:sp>
          <p:nvSpPr>
            <p:cNvPr id="111" name="ring"/>
            <p:cNvSpPr>
              <a:spLocks noChangeAspect="1"/>
            </p:cNvSpPr>
            <p:nvPr/>
          </p:nvSpPr>
          <p:spPr bwMode="auto">
            <a:xfrm>
              <a:off x="9417942" y="2985139"/>
              <a:ext cx="612648" cy="612648"/>
            </a:xfrm>
            <a:custGeom>
              <a:avLst/>
              <a:gdLst>
                <a:gd name="connsiteX0" fmla="*/ 306324 w 612648"/>
                <a:gd name="connsiteY0" fmla="*/ 181301 h 612648"/>
                <a:gd name="connsiteX1" fmla="*/ 431347 w 612648"/>
                <a:gd name="connsiteY1" fmla="*/ 306324 h 612648"/>
                <a:gd name="connsiteX2" fmla="*/ 306324 w 612648"/>
                <a:gd name="connsiteY2" fmla="*/ 431347 h 612648"/>
                <a:gd name="connsiteX3" fmla="*/ 181301 w 612648"/>
                <a:gd name="connsiteY3" fmla="*/ 306324 h 612648"/>
                <a:gd name="connsiteX4" fmla="*/ 306324 w 612648"/>
                <a:gd name="connsiteY4" fmla="*/ 181301 h 612648"/>
                <a:gd name="connsiteX5" fmla="*/ 306324 w 612648"/>
                <a:gd name="connsiteY5" fmla="*/ 119487 h 612648"/>
                <a:gd name="connsiteX6" fmla="*/ 119487 w 612648"/>
                <a:gd name="connsiteY6" fmla="*/ 306324 h 612648"/>
                <a:gd name="connsiteX7" fmla="*/ 306324 w 612648"/>
                <a:gd name="connsiteY7" fmla="*/ 493161 h 612648"/>
                <a:gd name="connsiteX8" fmla="*/ 493161 w 612648"/>
                <a:gd name="connsiteY8" fmla="*/ 306324 h 612648"/>
                <a:gd name="connsiteX9" fmla="*/ 306324 w 612648"/>
                <a:gd name="connsiteY9" fmla="*/ 119487 h 612648"/>
                <a:gd name="connsiteX10" fmla="*/ 306324 w 612648"/>
                <a:gd name="connsiteY10" fmla="*/ 100584 h 612648"/>
                <a:gd name="connsiteX11" fmla="*/ 512064 w 612648"/>
                <a:gd name="connsiteY11" fmla="*/ 306324 h 612648"/>
                <a:gd name="connsiteX12" fmla="*/ 306324 w 612648"/>
                <a:gd name="connsiteY12" fmla="*/ 512064 h 612648"/>
                <a:gd name="connsiteX13" fmla="*/ 100584 w 612648"/>
                <a:gd name="connsiteY13" fmla="*/ 306324 h 612648"/>
                <a:gd name="connsiteX14" fmla="*/ 306324 w 612648"/>
                <a:gd name="connsiteY14" fmla="*/ 100584 h 612648"/>
                <a:gd name="connsiteX15" fmla="*/ 306324 w 612648"/>
                <a:gd name="connsiteY15" fmla="*/ 18398 h 612648"/>
                <a:gd name="connsiteX16" fmla="*/ 18398 w 612648"/>
                <a:gd name="connsiteY16" fmla="*/ 306324 h 612648"/>
                <a:gd name="connsiteX17" fmla="*/ 306324 w 612648"/>
                <a:gd name="connsiteY17" fmla="*/ 594250 h 612648"/>
                <a:gd name="connsiteX18" fmla="*/ 594250 w 612648"/>
                <a:gd name="connsiteY18" fmla="*/ 306324 h 612648"/>
                <a:gd name="connsiteX19" fmla="*/ 306324 w 612648"/>
                <a:gd name="connsiteY19" fmla="*/ 18398 h 612648"/>
                <a:gd name="connsiteX20" fmla="*/ 306324 w 612648"/>
                <a:gd name="connsiteY20" fmla="*/ 0 h 612648"/>
                <a:gd name="connsiteX21" fmla="*/ 612648 w 612648"/>
                <a:gd name="connsiteY21" fmla="*/ 306324 h 612648"/>
                <a:gd name="connsiteX22" fmla="*/ 306324 w 612648"/>
                <a:gd name="connsiteY22" fmla="*/ 612648 h 612648"/>
                <a:gd name="connsiteX23" fmla="*/ 0 w 612648"/>
                <a:gd name="connsiteY23" fmla="*/ 306324 h 612648"/>
                <a:gd name="connsiteX24" fmla="*/ 306324 w 612648"/>
                <a:gd name="connsiteY24" fmla="*/ 0 h 612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12648" h="612648">
                  <a:moveTo>
                    <a:pt x="306324" y="181301"/>
                  </a:moveTo>
                  <a:cubicBezTo>
                    <a:pt x="375372" y="181301"/>
                    <a:pt x="431347" y="237276"/>
                    <a:pt x="431347" y="306324"/>
                  </a:cubicBezTo>
                  <a:cubicBezTo>
                    <a:pt x="431347" y="375372"/>
                    <a:pt x="375372" y="431347"/>
                    <a:pt x="306324" y="431347"/>
                  </a:cubicBezTo>
                  <a:cubicBezTo>
                    <a:pt x="237276" y="431347"/>
                    <a:pt x="181301" y="375372"/>
                    <a:pt x="181301" y="306324"/>
                  </a:cubicBezTo>
                  <a:cubicBezTo>
                    <a:pt x="181301" y="237276"/>
                    <a:pt x="237276" y="181301"/>
                    <a:pt x="306324" y="181301"/>
                  </a:cubicBezTo>
                  <a:close/>
                  <a:moveTo>
                    <a:pt x="306324" y="119487"/>
                  </a:moveTo>
                  <a:cubicBezTo>
                    <a:pt x="203137" y="119487"/>
                    <a:pt x="119487" y="203137"/>
                    <a:pt x="119487" y="306324"/>
                  </a:cubicBezTo>
                  <a:cubicBezTo>
                    <a:pt x="119487" y="409511"/>
                    <a:pt x="203137" y="493161"/>
                    <a:pt x="306324" y="493161"/>
                  </a:cubicBezTo>
                  <a:cubicBezTo>
                    <a:pt x="409511" y="493161"/>
                    <a:pt x="493161" y="409511"/>
                    <a:pt x="493161" y="306324"/>
                  </a:cubicBezTo>
                  <a:cubicBezTo>
                    <a:pt x="493161" y="203137"/>
                    <a:pt x="409511" y="119487"/>
                    <a:pt x="306324" y="119487"/>
                  </a:cubicBezTo>
                  <a:close/>
                  <a:moveTo>
                    <a:pt x="306324" y="100584"/>
                  </a:moveTo>
                  <a:cubicBezTo>
                    <a:pt x="419951" y="100584"/>
                    <a:pt x="512064" y="192697"/>
                    <a:pt x="512064" y="306324"/>
                  </a:cubicBezTo>
                  <a:cubicBezTo>
                    <a:pt x="512064" y="419951"/>
                    <a:pt x="419951" y="512064"/>
                    <a:pt x="306324" y="512064"/>
                  </a:cubicBezTo>
                  <a:cubicBezTo>
                    <a:pt x="192697" y="512064"/>
                    <a:pt x="100584" y="419951"/>
                    <a:pt x="100584" y="306324"/>
                  </a:cubicBezTo>
                  <a:cubicBezTo>
                    <a:pt x="100584" y="192697"/>
                    <a:pt x="192697" y="100584"/>
                    <a:pt x="306324" y="100584"/>
                  </a:cubicBezTo>
                  <a:close/>
                  <a:moveTo>
                    <a:pt x="306324" y="18398"/>
                  </a:moveTo>
                  <a:cubicBezTo>
                    <a:pt x="147307" y="18398"/>
                    <a:pt x="18398" y="147307"/>
                    <a:pt x="18398" y="306324"/>
                  </a:cubicBezTo>
                  <a:cubicBezTo>
                    <a:pt x="18398" y="465341"/>
                    <a:pt x="147307" y="594250"/>
                    <a:pt x="306324" y="594250"/>
                  </a:cubicBezTo>
                  <a:cubicBezTo>
                    <a:pt x="465341" y="594250"/>
                    <a:pt x="594250" y="465341"/>
                    <a:pt x="594250" y="306324"/>
                  </a:cubicBezTo>
                  <a:cubicBezTo>
                    <a:pt x="594250" y="147307"/>
                    <a:pt x="465341" y="18398"/>
                    <a:pt x="306324" y="18398"/>
                  </a:cubicBezTo>
                  <a:close/>
                  <a:moveTo>
                    <a:pt x="306324" y="0"/>
                  </a:moveTo>
                  <a:cubicBezTo>
                    <a:pt x="475502" y="0"/>
                    <a:pt x="612648" y="137146"/>
                    <a:pt x="612648" y="306324"/>
                  </a:cubicBezTo>
                  <a:cubicBezTo>
                    <a:pt x="612648" y="475502"/>
                    <a:pt x="475502" y="612648"/>
                    <a:pt x="306324" y="612648"/>
                  </a:cubicBezTo>
                  <a:cubicBezTo>
                    <a:pt x="137146" y="612648"/>
                    <a:pt x="0" y="475502"/>
                    <a:pt x="0" y="306324"/>
                  </a:cubicBezTo>
                  <a:cubicBezTo>
                    <a:pt x="0" y="137146"/>
                    <a:pt x="137146" y="0"/>
                    <a:pt x="306324" y="0"/>
                  </a:cubicBezTo>
                  <a:close/>
                </a:path>
              </a:pathLst>
            </a:custGeom>
            <a:solidFill>
              <a:schemeClr val="bg1">
                <a:alpha val="76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099" fontAlgn="base">
                <a:lnSpc>
                  <a:spcPct val="90000"/>
                </a:lnSpc>
                <a:spcBef>
                  <a:spcPct val="0"/>
                </a:spcBef>
                <a:spcAft>
                  <a:spcPct val="0"/>
                </a:spcAft>
              </a:pPr>
              <a:endParaRPr lang="en-US" sz="2000" spc="-50" dirty="0">
                <a:gradFill>
                  <a:gsLst>
                    <a:gs pos="1250">
                      <a:prstClr val="white"/>
                    </a:gs>
                    <a:gs pos="10417">
                      <a:prstClr val="white"/>
                    </a:gs>
                  </a:gsLst>
                  <a:lin ang="5400000" scaled="0"/>
                </a:gradFill>
              </a:endParaRPr>
            </a:p>
          </p:txBody>
        </p:sp>
        <p:sp>
          <p:nvSpPr>
            <p:cNvPr id="112" name="ring"/>
            <p:cNvSpPr>
              <a:spLocks noChangeAspect="1"/>
            </p:cNvSpPr>
            <p:nvPr/>
          </p:nvSpPr>
          <p:spPr bwMode="auto">
            <a:xfrm>
              <a:off x="10155461" y="3097536"/>
              <a:ext cx="612648" cy="612648"/>
            </a:xfrm>
            <a:custGeom>
              <a:avLst/>
              <a:gdLst>
                <a:gd name="connsiteX0" fmla="*/ 306324 w 612648"/>
                <a:gd name="connsiteY0" fmla="*/ 181301 h 612648"/>
                <a:gd name="connsiteX1" fmla="*/ 431347 w 612648"/>
                <a:gd name="connsiteY1" fmla="*/ 306324 h 612648"/>
                <a:gd name="connsiteX2" fmla="*/ 306324 w 612648"/>
                <a:gd name="connsiteY2" fmla="*/ 431347 h 612648"/>
                <a:gd name="connsiteX3" fmla="*/ 181301 w 612648"/>
                <a:gd name="connsiteY3" fmla="*/ 306324 h 612648"/>
                <a:gd name="connsiteX4" fmla="*/ 306324 w 612648"/>
                <a:gd name="connsiteY4" fmla="*/ 181301 h 612648"/>
                <a:gd name="connsiteX5" fmla="*/ 306324 w 612648"/>
                <a:gd name="connsiteY5" fmla="*/ 119487 h 612648"/>
                <a:gd name="connsiteX6" fmla="*/ 119487 w 612648"/>
                <a:gd name="connsiteY6" fmla="*/ 306324 h 612648"/>
                <a:gd name="connsiteX7" fmla="*/ 306324 w 612648"/>
                <a:gd name="connsiteY7" fmla="*/ 493161 h 612648"/>
                <a:gd name="connsiteX8" fmla="*/ 493161 w 612648"/>
                <a:gd name="connsiteY8" fmla="*/ 306324 h 612648"/>
                <a:gd name="connsiteX9" fmla="*/ 306324 w 612648"/>
                <a:gd name="connsiteY9" fmla="*/ 119487 h 612648"/>
                <a:gd name="connsiteX10" fmla="*/ 306324 w 612648"/>
                <a:gd name="connsiteY10" fmla="*/ 100584 h 612648"/>
                <a:gd name="connsiteX11" fmla="*/ 512064 w 612648"/>
                <a:gd name="connsiteY11" fmla="*/ 306324 h 612648"/>
                <a:gd name="connsiteX12" fmla="*/ 306324 w 612648"/>
                <a:gd name="connsiteY12" fmla="*/ 512064 h 612648"/>
                <a:gd name="connsiteX13" fmla="*/ 100584 w 612648"/>
                <a:gd name="connsiteY13" fmla="*/ 306324 h 612648"/>
                <a:gd name="connsiteX14" fmla="*/ 306324 w 612648"/>
                <a:gd name="connsiteY14" fmla="*/ 100584 h 612648"/>
                <a:gd name="connsiteX15" fmla="*/ 306324 w 612648"/>
                <a:gd name="connsiteY15" fmla="*/ 18398 h 612648"/>
                <a:gd name="connsiteX16" fmla="*/ 18398 w 612648"/>
                <a:gd name="connsiteY16" fmla="*/ 306324 h 612648"/>
                <a:gd name="connsiteX17" fmla="*/ 306324 w 612648"/>
                <a:gd name="connsiteY17" fmla="*/ 594250 h 612648"/>
                <a:gd name="connsiteX18" fmla="*/ 594250 w 612648"/>
                <a:gd name="connsiteY18" fmla="*/ 306324 h 612648"/>
                <a:gd name="connsiteX19" fmla="*/ 306324 w 612648"/>
                <a:gd name="connsiteY19" fmla="*/ 18398 h 612648"/>
                <a:gd name="connsiteX20" fmla="*/ 306324 w 612648"/>
                <a:gd name="connsiteY20" fmla="*/ 0 h 612648"/>
                <a:gd name="connsiteX21" fmla="*/ 612648 w 612648"/>
                <a:gd name="connsiteY21" fmla="*/ 306324 h 612648"/>
                <a:gd name="connsiteX22" fmla="*/ 306324 w 612648"/>
                <a:gd name="connsiteY22" fmla="*/ 612648 h 612648"/>
                <a:gd name="connsiteX23" fmla="*/ 0 w 612648"/>
                <a:gd name="connsiteY23" fmla="*/ 306324 h 612648"/>
                <a:gd name="connsiteX24" fmla="*/ 306324 w 612648"/>
                <a:gd name="connsiteY24" fmla="*/ 0 h 612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12648" h="612648">
                  <a:moveTo>
                    <a:pt x="306324" y="181301"/>
                  </a:moveTo>
                  <a:cubicBezTo>
                    <a:pt x="375372" y="181301"/>
                    <a:pt x="431347" y="237276"/>
                    <a:pt x="431347" y="306324"/>
                  </a:cubicBezTo>
                  <a:cubicBezTo>
                    <a:pt x="431347" y="375372"/>
                    <a:pt x="375372" y="431347"/>
                    <a:pt x="306324" y="431347"/>
                  </a:cubicBezTo>
                  <a:cubicBezTo>
                    <a:pt x="237276" y="431347"/>
                    <a:pt x="181301" y="375372"/>
                    <a:pt x="181301" y="306324"/>
                  </a:cubicBezTo>
                  <a:cubicBezTo>
                    <a:pt x="181301" y="237276"/>
                    <a:pt x="237276" y="181301"/>
                    <a:pt x="306324" y="181301"/>
                  </a:cubicBezTo>
                  <a:close/>
                  <a:moveTo>
                    <a:pt x="306324" y="119487"/>
                  </a:moveTo>
                  <a:cubicBezTo>
                    <a:pt x="203137" y="119487"/>
                    <a:pt x="119487" y="203137"/>
                    <a:pt x="119487" y="306324"/>
                  </a:cubicBezTo>
                  <a:cubicBezTo>
                    <a:pt x="119487" y="409511"/>
                    <a:pt x="203137" y="493161"/>
                    <a:pt x="306324" y="493161"/>
                  </a:cubicBezTo>
                  <a:cubicBezTo>
                    <a:pt x="409511" y="493161"/>
                    <a:pt x="493161" y="409511"/>
                    <a:pt x="493161" y="306324"/>
                  </a:cubicBezTo>
                  <a:cubicBezTo>
                    <a:pt x="493161" y="203137"/>
                    <a:pt x="409511" y="119487"/>
                    <a:pt x="306324" y="119487"/>
                  </a:cubicBezTo>
                  <a:close/>
                  <a:moveTo>
                    <a:pt x="306324" y="100584"/>
                  </a:moveTo>
                  <a:cubicBezTo>
                    <a:pt x="419951" y="100584"/>
                    <a:pt x="512064" y="192697"/>
                    <a:pt x="512064" y="306324"/>
                  </a:cubicBezTo>
                  <a:cubicBezTo>
                    <a:pt x="512064" y="419951"/>
                    <a:pt x="419951" y="512064"/>
                    <a:pt x="306324" y="512064"/>
                  </a:cubicBezTo>
                  <a:cubicBezTo>
                    <a:pt x="192697" y="512064"/>
                    <a:pt x="100584" y="419951"/>
                    <a:pt x="100584" y="306324"/>
                  </a:cubicBezTo>
                  <a:cubicBezTo>
                    <a:pt x="100584" y="192697"/>
                    <a:pt x="192697" y="100584"/>
                    <a:pt x="306324" y="100584"/>
                  </a:cubicBezTo>
                  <a:close/>
                  <a:moveTo>
                    <a:pt x="306324" y="18398"/>
                  </a:moveTo>
                  <a:cubicBezTo>
                    <a:pt x="147307" y="18398"/>
                    <a:pt x="18398" y="147307"/>
                    <a:pt x="18398" y="306324"/>
                  </a:cubicBezTo>
                  <a:cubicBezTo>
                    <a:pt x="18398" y="465341"/>
                    <a:pt x="147307" y="594250"/>
                    <a:pt x="306324" y="594250"/>
                  </a:cubicBezTo>
                  <a:cubicBezTo>
                    <a:pt x="465341" y="594250"/>
                    <a:pt x="594250" y="465341"/>
                    <a:pt x="594250" y="306324"/>
                  </a:cubicBezTo>
                  <a:cubicBezTo>
                    <a:pt x="594250" y="147307"/>
                    <a:pt x="465341" y="18398"/>
                    <a:pt x="306324" y="18398"/>
                  </a:cubicBezTo>
                  <a:close/>
                  <a:moveTo>
                    <a:pt x="306324" y="0"/>
                  </a:moveTo>
                  <a:cubicBezTo>
                    <a:pt x="475502" y="0"/>
                    <a:pt x="612648" y="137146"/>
                    <a:pt x="612648" y="306324"/>
                  </a:cubicBezTo>
                  <a:cubicBezTo>
                    <a:pt x="612648" y="475502"/>
                    <a:pt x="475502" y="612648"/>
                    <a:pt x="306324" y="612648"/>
                  </a:cubicBezTo>
                  <a:cubicBezTo>
                    <a:pt x="137146" y="612648"/>
                    <a:pt x="0" y="475502"/>
                    <a:pt x="0" y="306324"/>
                  </a:cubicBezTo>
                  <a:cubicBezTo>
                    <a:pt x="0" y="137146"/>
                    <a:pt x="137146" y="0"/>
                    <a:pt x="306324" y="0"/>
                  </a:cubicBezTo>
                  <a:close/>
                </a:path>
              </a:pathLst>
            </a:custGeom>
            <a:solidFill>
              <a:schemeClr val="bg1">
                <a:alpha val="76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099" fontAlgn="base">
                <a:lnSpc>
                  <a:spcPct val="90000"/>
                </a:lnSpc>
                <a:spcBef>
                  <a:spcPct val="0"/>
                </a:spcBef>
                <a:spcAft>
                  <a:spcPct val="0"/>
                </a:spcAft>
              </a:pPr>
              <a:endParaRPr lang="en-US" sz="2000" spc="-50" dirty="0">
                <a:gradFill>
                  <a:gsLst>
                    <a:gs pos="1250">
                      <a:prstClr val="white"/>
                    </a:gs>
                    <a:gs pos="10417">
                      <a:prstClr val="white"/>
                    </a:gs>
                  </a:gsLst>
                  <a:lin ang="5400000" scaled="0"/>
                </a:gradFill>
              </a:endParaRPr>
            </a:p>
          </p:txBody>
        </p:sp>
        <p:sp>
          <p:nvSpPr>
            <p:cNvPr id="113" name="ring"/>
            <p:cNvSpPr>
              <a:spLocks noChangeAspect="1"/>
            </p:cNvSpPr>
            <p:nvPr/>
          </p:nvSpPr>
          <p:spPr bwMode="auto">
            <a:xfrm>
              <a:off x="10260009" y="2958288"/>
              <a:ext cx="612648" cy="612648"/>
            </a:xfrm>
            <a:custGeom>
              <a:avLst/>
              <a:gdLst>
                <a:gd name="connsiteX0" fmla="*/ 306324 w 612648"/>
                <a:gd name="connsiteY0" fmla="*/ 181301 h 612648"/>
                <a:gd name="connsiteX1" fmla="*/ 431347 w 612648"/>
                <a:gd name="connsiteY1" fmla="*/ 306324 h 612648"/>
                <a:gd name="connsiteX2" fmla="*/ 306324 w 612648"/>
                <a:gd name="connsiteY2" fmla="*/ 431347 h 612648"/>
                <a:gd name="connsiteX3" fmla="*/ 181301 w 612648"/>
                <a:gd name="connsiteY3" fmla="*/ 306324 h 612648"/>
                <a:gd name="connsiteX4" fmla="*/ 306324 w 612648"/>
                <a:gd name="connsiteY4" fmla="*/ 181301 h 612648"/>
                <a:gd name="connsiteX5" fmla="*/ 306324 w 612648"/>
                <a:gd name="connsiteY5" fmla="*/ 119487 h 612648"/>
                <a:gd name="connsiteX6" fmla="*/ 119487 w 612648"/>
                <a:gd name="connsiteY6" fmla="*/ 306324 h 612648"/>
                <a:gd name="connsiteX7" fmla="*/ 306324 w 612648"/>
                <a:gd name="connsiteY7" fmla="*/ 493161 h 612648"/>
                <a:gd name="connsiteX8" fmla="*/ 493161 w 612648"/>
                <a:gd name="connsiteY8" fmla="*/ 306324 h 612648"/>
                <a:gd name="connsiteX9" fmla="*/ 306324 w 612648"/>
                <a:gd name="connsiteY9" fmla="*/ 119487 h 612648"/>
                <a:gd name="connsiteX10" fmla="*/ 306324 w 612648"/>
                <a:gd name="connsiteY10" fmla="*/ 100584 h 612648"/>
                <a:gd name="connsiteX11" fmla="*/ 512064 w 612648"/>
                <a:gd name="connsiteY11" fmla="*/ 306324 h 612648"/>
                <a:gd name="connsiteX12" fmla="*/ 306324 w 612648"/>
                <a:gd name="connsiteY12" fmla="*/ 512064 h 612648"/>
                <a:gd name="connsiteX13" fmla="*/ 100584 w 612648"/>
                <a:gd name="connsiteY13" fmla="*/ 306324 h 612648"/>
                <a:gd name="connsiteX14" fmla="*/ 306324 w 612648"/>
                <a:gd name="connsiteY14" fmla="*/ 100584 h 612648"/>
                <a:gd name="connsiteX15" fmla="*/ 306324 w 612648"/>
                <a:gd name="connsiteY15" fmla="*/ 18398 h 612648"/>
                <a:gd name="connsiteX16" fmla="*/ 18398 w 612648"/>
                <a:gd name="connsiteY16" fmla="*/ 306324 h 612648"/>
                <a:gd name="connsiteX17" fmla="*/ 306324 w 612648"/>
                <a:gd name="connsiteY17" fmla="*/ 594250 h 612648"/>
                <a:gd name="connsiteX18" fmla="*/ 594250 w 612648"/>
                <a:gd name="connsiteY18" fmla="*/ 306324 h 612648"/>
                <a:gd name="connsiteX19" fmla="*/ 306324 w 612648"/>
                <a:gd name="connsiteY19" fmla="*/ 18398 h 612648"/>
                <a:gd name="connsiteX20" fmla="*/ 306324 w 612648"/>
                <a:gd name="connsiteY20" fmla="*/ 0 h 612648"/>
                <a:gd name="connsiteX21" fmla="*/ 612648 w 612648"/>
                <a:gd name="connsiteY21" fmla="*/ 306324 h 612648"/>
                <a:gd name="connsiteX22" fmla="*/ 306324 w 612648"/>
                <a:gd name="connsiteY22" fmla="*/ 612648 h 612648"/>
                <a:gd name="connsiteX23" fmla="*/ 0 w 612648"/>
                <a:gd name="connsiteY23" fmla="*/ 306324 h 612648"/>
                <a:gd name="connsiteX24" fmla="*/ 306324 w 612648"/>
                <a:gd name="connsiteY24" fmla="*/ 0 h 612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12648" h="612648">
                  <a:moveTo>
                    <a:pt x="306324" y="181301"/>
                  </a:moveTo>
                  <a:cubicBezTo>
                    <a:pt x="375372" y="181301"/>
                    <a:pt x="431347" y="237276"/>
                    <a:pt x="431347" y="306324"/>
                  </a:cubicBezTo>
                  <a:cubicBezTo>
                    <a:pt x="431347" y="375372"/>
                    <a:pt x="375372" y="431347"/>
                    <a:pt x="306324" y="431347"/>
                  </a:cubicBezTo>
                  <a:cubicBezTo>
                    <a:pt x="237276" y="431347"/>
                    <a:pt x="181301" y="375372"/>
                    <a:pt x="181301" y="306324"/>
                  </a:cubicBezTo>
                  <a:cubicBezTo>
                    <a:pt x="181301" y="237276"/>
                    <a:pt x="237276" y="181301"/>
                    <a:pt x="306324" y="181301"/>
                  </a:cubicBezTo>
                  <a:close/>
                  <a:moveTo>
                    <a:pt x="306324" y="119487"/>
                  </a:moveTo>
                  <a:cubicBezTo>
                    <a:pt x="203137" y="119487"/>
                    <a:pt x="119487" y="203137"/>
                    <a:pt x="119487" y="306324"/>
                  </a:cubicBezTo>
                  <a:cubicBezTo>
                    <a:pt x="119487" y="409511"/>
                    <a:pt x="203137" y="493161"/>
                    <a:pt x="306324" y="493161"/>
                  </a:cubicBezTo>
                  <a:cubicBezTo>
                    <a:pt x="409511" y="493161"/>
                    <a:pt x="493161" y="409511"/>
                    <a:pt x="493161" y="306324"/>
                  </a:cubicBezTo>
                  <a:cubicBezTo>
                    <a:pt x="493161" y="203137"/>
                    <a:pt x="409511" y="119487"/>
                    <a:pt x="306324" y="119487"/>
                  </a:cubicBezTo>
                  <a:close/>
                  <a:moveTo>
                    <a:pt x="306324" y="100584"/>
                  </a:moveTo>
                  <a:cubicBezTo>
                    <a:pt x="419951" y="100584"/>
                    <a:pt x="512064" y="192697"/>
                    <a:pt x="512064" y="306324"/>
                  </a:cubicBezTo>
                  <a:cubicBezTo>
                    <a:pt x="512064" y="419951"/>
                    <a:pt x="419951" y="512064"/>
                    <a:pt x="306324" y="512064"/>
                  </a:cubicBezTo>
                  <a:cubicBezTo>
                    <a:pt x="192697" y="512064"/>
                    <a:pt x="100584" y="419951"/>
                    <a:pt x="100584" y="306324"/>
                  </a:cubicBezTo>
                  <a:cubicBezTo>
                    <a:pt x="100584" y="192697"/>
                    <a:pt x="192697" y="100584"/>
                    <a:pt x="306324" y="100584"/>
                  </a:cubicBezTo>
                  <a:close/>
                  <a:moveTo>
                    <a:pt x="306324" y="18398"/>
                  </a:moveTo>
                  <a:cubicBezTo>
                    <a:pt x="147307" y="18398"/>
                    <a:pt x="18398" y="147307"/>
                    <a:pt x="18398" y="306324"/>
                  </a:cubicBezTo>
                  <a:cubicBezTo>
                    <a:pt x="18398" y="465341"/>
                    <a:pt x="147307" y="594250"/>
                    <a:pt x="306324" y="594250"/>
                  </a:cubicBezTo>
                  <a:cubicBezTo>
                    <a:pt x="465341" y="594250"/>
                    <a:pt x="594250" y="465341"/>
                    <a:pt x="594250" y="306324"/>
                  </a:cubicBezTo>
                  <a:cubicBezTo>
                    <a:pt x="594250" y="147307"/>
                    <a:pt x="465341" y="18398"/>
                    <a:pt x="306324" y="18398"/>
                  </a:cubicBezTo>
                  <a:close/>
                  <a:moveTo>
                    <a:pt x="306324" y="0"/>
                  </a:moveTo>
                  <a:cubicBezTo>
                    <a:pt x="475502" y="0"/>
                    <a:pt x="612648" y="137146"/>
                    <a:pt x="612648" y="306324"/>
                  </a:cubicBezTo>
                  <a:cubicBezTo>
                    <a:pt x="612648" y="475502"/>
                    <a:pt x="475502" y="612648"/>
                    <a:pt x="306324" y="612648"/>
                  </a:cubicBezTo>
                  <a:cubicBezTo>
                    <a:pt x="137146" y="612648"/>
                    <a:pt x="0" y="475502"/>
                    <a:pt x="0" y="306324"/>
                  </a:cubicBezTo>
                  <a:cubicBezTo>
                    <a:pt x="0" y="137146"/>
                    <a:pt x="137146" y="0"/>
                    <a:pt x="306324" y="0"/>
                  </a:cubicBezTo>
                  <a:close/>
                </a:path>
              </a:pathLst>
            </a:custGeom>
            <a:solidFill>
              <a:schemeClr val="bg1">
                <a:alpha val="76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099" fontAlgn="base">
                <a:lnSpc>
                  <a:spcPct val="90000"/>
                </a:lnSpc>
                <a:spcBef>
                  <a:spcPct val="0"/>
                </a:spcBef>
                <a:spcAft>
                  <a:spcPct val="0"/>
                </a:spcAft>
              </a:pPr>
              <a:endParaRPr lang="en-US" sz="2000" spc="-50" dirty="0">
                <a:gradFill>
                  <a:gsLst>
                    <a:gs pos="1250">
                      <a:prstClr val="white"/>
                    </a:gs>
                    <a:gs pos="10417">
                      <a:prstClr val="white"/>
                    </a:gs>
                  </a:gsLst>
                  <a:lin ang="5400000" scaled="0"/>
                </a:gradFill>
              </a:endParaRPr>
            </a:p>
          </p:txBody>
        </p:sp>
        <p:sp>
          <p:nvSpPr>
            <p:cNvPr id="114" name="ring"/>
            <p:cNvSpPr>
              <a:spLocks noChangeAspect="1"/>
            </p:cNvSpPr>
            <p:nvPr/>
          </p:nvSpPr>
          <p:spPr bwMode="auto">
            <a:xfrm>
              <a:off x="10410010" y="5487918"/>
              <a:ext cx="612648" cy="612648"/>
            </a:xfrm>
            <a:custGeom>
              <a:avLst/>
              <a:gdLst>
                <a:gd name="connsiteX0" fmla="*/ 306324 w 612648"/>
                <a:gd name="connsiteY0" fmla="*/ 181301 h 612648"/>
                <a:gd name="connsiteX1" fmla="*/ 431347 w 612648"/>
                <a:gd name="connsiteY1" fmla="*/ 306324 h 612648"/>
                <a:gd name="connsiteX2" fmla="*/ 306324 w 612648"/>
                <a:gd name="connsiteY2" fmla="*/ 431347 h 612648"/>
                <a:gd name="connsiteX3" fmla="*/ 181301 w 612648"/>
                <a:gd name="connsiteY3" fmla="*/ 306324 h 612648"/>
                <a:gd name="connsiteX4" fmla="*/ 306324 w 612648"/>
                <a:gd name="connsiteY4" fmla="*/ 181301 h 612648"/>
                <a:gd name="connsiteX5" fmla="*/ 306324 w 612648"/>
                <a:gd name="connsiteY5" fmla="*/ 119487 h 612648"/>
                <a:gd name="connsiteX6" fmla="*/ 119487 w 612648"/>
                <a:gd name="connsiteY6" fmla="*/ 306324 h 612648"/>
                <a:gd name="connsiteX7" fmla="*/ 306324 w 612648"/>
                <a:gd name="connsiteY7" fmla="*/ 493161 h 612648"/>
                <a:gd name="connsiteX8" fmla="*/ 493161 w 612648"/>
                <a:gd name="connsiteY8" fmla="*/ 306324 h 612648"/>
                <a:gd name="connsiteX9" fmla="*/ 306324 w 612648"/>
                <a:gd name="connsiteY9" fmla="*/ 119487 h 612648"/>
                <a:gd name="connsiteX10" fmla="*/ 306324 w 612648"/>
                <a:gd name="connsiteY10" fmla="*/ 100584 h 612648"/>
                <a:gd name="connsiteX11" fmla="*/ 512064 w 612648"/>
                <a:gd name="connsiteY11" fmla="*/ 306324 h 612648"/>
                <a:gd name="connsiteX12" fmla="*/ 306324 w 612648"/>
                <a:gd name="connsiteY12" fmla="*/ 512064 h 612648"/>
                <a:gd name="connsiteX13" fmla="*/ 100584 w 612648"/>
                <a:gd name="connsiteY13" fmla="*/ 306324 h 612648"/>
                <a:gd name="connsiteX14" fmla="*/ 306324 w 612648"/>
                <a:gd name="connsiteY14" fmla="*/ 100584 h 612648"/>
                <a:gd name="connsiteX15" fmla="*/ 306324 w 612648"/>
                <a:gd name="connsiteY15" fmla="*/ 18398 h 612648"/>
                <a:gd name="connsiteX16" fmla="*/ 18398 w 612648"/>
                <a:gd name="connsiteY16" fmla="*/ 306324 h 612648"/>
                <a:gd name="connsiteX17" fmla="*/ 306324 w 612648"/>
                <a:gd name="connsiteY17" fmla="*/ 594250 h 612648"/>
                <a:gd name="connsiteX18" fmla="*/ 594250 w 612648"/>
                <a:gd name="connsiteY18" fmla="*/ 306324 h 612648"/>
                <a:gd name="connsiteX19" fmla="*/ 306324 w 612648"/>
                <a:gd name="connsiteY19" fmla="*/ 18398 h 612648"/>
                <a:gd name="connsiteX20" fmla="*/ 306324 w 612648"/>
                <a:gd name="connsiteY20" fmla="*/ 0 h 612648"/>
                <a:gd name="connsiteX21" fmla="*/ 612648 w 612648"/>
                <a:gd name="connsiteY21" fmla="*/ 306324 h 612648"/>
                <a:gd name="connsiteX22" fmla="*/ 306324 w 612648"/>
                <a:gd name="connsiteY22" fmla="*/ 612648 h 612648"/>
                <a:gd name="connsiteX23" fmla="*/ 0 w 612648"/>
                <a:gd name="connsiteY23" fmla="*/ 306324 h 612648"/>
                <a:gd name="connsiteX24" fmla="*/ 306324 w 612648"/>
                <a:gd name="connsiteY24" fmla="*/ 0 h 612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12648" h="612648">
                  <a:moveTo>
                    <a:pt x="306324" y="181301"/>
                  </a:moveTo>
                  <a:cubicBezTo>
                    <a:pt x="375372" y="181301"/>
                    <a:pt x="431347" y="237276"/>
                    <a:pt x="431347" y="306324"/>
                  </a:cubicBezTo>
                  <a:cubicBezTo>
                    <a:pt x="431347" y="375372"/>
                    <a:pt x="375372" y="431347"/>
                    <a:pt x="306324" y="431347"/>
                  </a:cubicBezTo>
                  <a:cubicBezTo>
                    <a:pt x="237276" y="431347"/>
                    <a:pt x="181301" y="375372"/>
                    <a:pt x="181301" y="306324"/>
                  </a:cubicBezTo>
                  <a:cubicBezTo>
                    <a:pt x="181301" y="237276"/>
                    <a:pt x="237276" y="181301"/>
                    <a:pt x="306324" y="181301"/>
                  </a:cubicBezTo>
                  <a:close/>
                  <a:moveTo>
                    <a:pt x="306324" y="119487"/>
                  </a:moveTo>
                  <a:cubicBezTo>
                    <a:pt x="203137" y="119487"/>
                    <a:pt x="119487" y="203137"/>
                    <a:pt x="119487" y="306324"/>
                  </a:cubicBezTo>
                  <a:cubicBezTo>
                    <a:pt x="119487" y="409511"/>
                    <a:pt x="203137" y="493161"/>
                    <a:pt x="306324" y="493161"/>
                  </a:cubicBezTo>
                  <a:cubicBezTo>
                    <a:pt x="409511" y="493161"/>
                    <a:pt x="493161" y="409511"/>
                    <a:pt x="493161" y="306324"/>
                  </a:cubicBezTo>
                  <a:cubicBezTo>
                    <a:pt x="493161" y="203137"/>
                    <a:pt x="409511" y="119487"/>
                    <a:pt x="306324" y="119487"/>
                  </a:cubicBezTo>
                  <a:close/>
                  <a:moveTo>
                    <a:pt x="306324" y="100584"/>
                  </a:moveTo>
                  <a:cubicBezTo>
                    <a:pt x="419951" y="100584"/>
                    <a:pt x="512064" y="192697"/>
                    <a:pt x="512064" y="306324"/>
                  </a:cubicBezTo>
                  <a:cubicBezTo>
                    <a:pt x="512064" y="419951"/>
                    <a:pt x="419951" y="512064"/>
                    <a:pt x="306324" y="512064"/>
                  </a:cubicBezTo>
                  <a:cubicBezTo>
                    <a:pt x="192697" y="512064"/>
                    <a:pt x="100584" y="419951"/>
                    <a:pt x="100584" y="306324"/>
                  </a:cubicBezTo>
                  <a:cubicBezTo>
                    <a:pt x="100584" y="192697"/>
                    <a:pt x="192697" y="100584"/>
                    <a:pt x="306324" y="100584"/>
                  </a:cubicBezTo>
                  <a:close/>
                  <a:moveTo>
                    <a:pt x="306324" y="18398"/>
                  </a:moveTo>
                  <a:cubicBezTo>
                    <a:pt x="147307" y="18398"/>
                    <a:pt x="18398" y="147307"/>
                    <a:pt x="18398" y="306324"/>
                  </a:cubicBezTo>
                  <a:cubicBezTo>
                    <a:pt x="18398" y="465341"/>
                    <a:pt x="147307" y="594250"/>
                    <a:pt x="306324" y="594250"/>
                  </a:cubicBezTo>
                  <a:cubicBezTo>
                    <a:pt x="465341" y="594250"/>
                    <a:pt x="594250" y="465341"/>
                    <a:pt x="594250" y="306324"/>
                  </a:cubicBezTo>
                  <a:cubicBezTo>
                    <a:pt x="594250" y="147307"/>
                    <a:pt x="465341" y="18398"/>
                    <a:pt x="306324" y="18398"/>
                  </a:cubicBezTo>
                  <a:close/>
                  <a:moveTo>
                    <a:pt x="306324" y="0"/>
                  </a:moveTo>
                  <a:cubicBezTo>
                    <a:pt x="475502" y="0"/>
                    <a:pt x="612648" y="137146"/>
                    <a:pt x="612648" y="306324"/>
                  </a:cubicBezTo>
                  <a:cubicBezTo>
                    <a:pt x="612648" y="475502"/>
                    <a:pt x="475502" y="612648"/>
                    <a:pt x="306324" y="612648"/>
                  </a:cubicBezTo>
                  <a:cubicBezTo>
                    <a:pt x="137146" y="612648"/>
                    <a:pt x="0" y="475502"/>
                    <a:pt x="0" y="306324"/>
                  </a:cubicBezTo>
                  <a:cubicBezTo>
                    <a:pt x="0" y="137146"/>
                    <a:pt x="137146" y="0"/>
                    <a:pt x="306324" y="0"/>
                  </a:cubicBezTo>
                  <a:close/>
                </a:path>
              </a:pathLst>
            </a:custGeom>
            <a:solidFill>
              <a:schemeClr val="bg1">
                <a:alpha val="76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099" fontAlgn="base">
                <a:lnSpc>
                  <a:spcPct val="90000"/>
                </a:lnSpc>
                <a:spcBef>
                  <a:spcPct val="0"/>
                </a:spcBef>
                <a:spcAft>
                  <a:spcPct val="0"/>
                </a:spcAft>
              </a:pPr>
              <a:endParaRPr lang="en-US" sz="2000" spc="-50" dirty="0">
                <a:gradFill>
                  <a:gsLst>
                    <a:gs pos="1250">
                      <a:prstClr val="white"/>
                    </a:gs>
                    <a:gs pos="10417">
                      <a:prstClr val="white"/>
                    </a:gs>
                  </a:gsLst>
                  <a:lin ang="5400000" scaled="0"/>
                </a:gradFill>
              </a:endParaRPr>
            </a:p>
          </p:txBody>
        </p:sp>
        <p:sp>
          <p:nvSpPr>
            <p:cNvPr id="115" name="ring"/>
            <p:cNvSpPr>
              <a:spLocks noChangeAspect="1"/>
            </p:cNvSpPr>
            <p:nvPr/>
          </p:nvSpPr>
          <p:spPr bwMode="auto">
            <a:xfrm>
              <a:off x="10620217" y="5374721"/>
              <a:ext cx="612648" cy="612648"/>
            </a:xfrm>
            <a:custGeom>
              <a:avLst/>
              <a:gdLst>
                <a:gd name="connsiteX0" fmla="*/ 306324 w 612648"/>
                <a:gd name="connsiteY0" fmla="*/ 181301 h 612648"/>
                <a:gd name="connsiteX1" fmla="*/ 431347 w 612648"/>
                <a:gd name="connsiteY1" fmla="*/ 306324 h 612648"/>
                <a:gd name="connsiteX2" fmla="*/ 306324 w 612648"/>
                <a:gd name="connsiteY2" fmla="*/ 431347 h 612648"/>
                <a:gd name="connsiteX3" fmla="*/ 181301 w 612648"/>
                <a:gd name="connsiteY3" fmla="*/ 306324 h 612648"/>
                <a:gd name="connsiteX4" fmla="*/ 306324 w 612648"/>
                <a:gd name="connsiteY4" fmla="*/ 181301 h 612648"/>
                <a:gd name="connsiteX5" fmla="*/ 306324 w 612648"/>
                <a:gd name="connsiteY5" fmla="*/ 119487 h 612648"/>
                <a:gd name="connsiteX6" fmla="*/ 119487 w 612648"/>
                <a:gd name="connsiteY6" fmla="*/ 306324 h 612648"/>
                <a:gd name="connsiteX7" fmla="*/ 306324 w 612648"/>
                <a:gd name="connsiteY7" fmla="*/ 493161 h 612648"/>
                <a:gd name="connsiteX8" fmla="*/ 493161 w 612648"/>
                <a:gd name="connsiteY8" fmla="*/ 306324 h 612648"/>
                <a:gd name="connsiteX9" fmla="*/ 306324 w 612648"/>
                <a:gd name="connsiteY9" fmla="*/ 119487 h 612648"/>
                <a:gd name="connsiteX10" fmla="*/ 306324 w 612648"/>
                <a:gd name="connsiteY10" fmla="*/ 100584 h 612648"/>
                <a:gd name="connsiteX11" fmla="*/ 512064 w 612648"/>
                <a:gd name="connsiteY11" fmla="*/ 306324 h 612648"/>
                <a:gd name="connsiteX12" fmla="*/ 306324 w 612648"/>
                <a:gd name="connsiteY12" fmla="*/ 512064 h 612648"/>
                <a:gd name="connsiteX13" fmla="*/ 100584 w 612648"/>
                <a:gd name="connsiteY13" fmla="*/ 306324 h 612648"/>
                <a:gd name="connsiteX14" fmla="*/ 306324 w 612648"/>
                <a:gd name="connsiteY14" fmla="*/ 100584 h 612648"/>
                <a:gd name="connsiteX15" fmla="*/ 306324 w 612648"/>
                <a:gd name="connsiteY15" fmla="*/ 18398 h 612648"/>
                <a:gd name="connsiteX16" fmla="*/ 18398 w 612648"/>
                <a:gd name="connsiteY16" fmla="*/ 306324 h 612648"/>
                <a:gd name="connsiteX17" fmla="*/ 306324 w 612648"/>
                <a:gd name="connsiteY17" fmla="*/ 594250 h 612648"/>
                <a:gd name="connsiteX18" fmla="*/ 594250 w 612648"/>
                <a:gd name="connsiteY18" fmla="*/ 306324 h 612648"/>
                <a:gd name="connsiteX19" fmla="*/ 306324 w 612648"/>
                <a:gd name="connsiteY19" fmla="*/ 18398 h 612648"/>
                <a:gd name="connsiteX20" fmla="*/ 306324 w 612648"/>
                <a:gd name="connsiteY20" fmla="*/ 0 h 612648"/>
                <a:gd name="connsiteX21" fmla="*/ 612648 w 612648"/>
                <a:gd name="connsiteY21" fmla="*/ 306324 h 612648"/>
                <a:gd name="connsiteX22" fmla="*/ 306324 w 612648"/>
                <a:gd name="connsiteY22" fmla="*/ 612648 h 612648"/>
                <a:gd name="connsiteX23" fmla="*/ 0 w 612648"/>
                <a:gd name="connsiteY23" fmla="*/ 306324 h 612648"/>
                <a:gd name="connsiteX24" fmla="*/ 306324 w 612648"/>
                <a:gd name="connsiteY24" fmla="*/ 0 h 612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12648" h="612648">
                  <a:moveTo>
                    <a:pt x="306324" y="181301"/>
                  </a:moveTo>
                  <a:cubicBezTo>
                    <a:pt x="375372" y="181301"/>
                    <a:pt x="431347" y="237276"/>
                    <a:pt x="431347" y="306324"/>
                  </a:cubicBezTo>
                  <a:cubicBezTo>
                    <a:pt x="431347" y="375372"/>
                    <a:pt x="375372" y="431347"/>
                    <a:pt x="306324" y="431347"/>
                  </a:cubicBezTo>
                  <a:cubicBezTo>
                    <a:pt x="237276" y="431347"/>
                    <a:pt x="181301" y="375372"/>
                    <a:pt x="181301" y="306324"/>
                  </a:cubicBezTo>
                  <a:cubicBezTo>
                    <a:pt x="181301" y="237276"/>
                    <a:pt x="237276" y="181301"/>
                    <a:pt x="306324" y="181301"/>
                  </a:cubicBezTo>
                  <a:close/>
                  <a:moveTo>
                    <a:pt x="306324" y="119487"/>
                  </a:moveTo>
                  <a:cubicBezTo>
                    <a:pt x="203137" y="119487"/>
                    <a:pt x="119487" y="203137"/>
                    <a:pt x="119487" y="306324"/>
                  </a:cubicBezTo>
                  <a:cubicBezTo>
                    <a:pt x="119487" y="409511"/>
                    <a:pt x="203137" y="493161"/>
                    <a:pt x="306324" y="493161"/>
                  </a:cubicBezTo>
                  <a:cubicBezTo>
                    <a:pt x="409511" y="493161"/>
                    <a:pt x="493161" y="409511"/>
                    <a:pt x="493161" y="306324"/>
                  </a:cubicBezTo>
                  <a:cubicBezTo>
                    <a:pt x="493161" y="203137"/>
                    <a:pt x="409511" y="119487"/>
                    <a:pt x="306324" y="119487"/>
                  </a:cubicBezTo>
                  <a:close/>
                  <a:moveTo>
                    <a:pt x="306324" y="100584"/>
                  </a:moveTo>
                  <a:cubicBezTo>
                    <a:pt x="419951" y="100584"/>
                    <a:pt x="512064" y="192697"/>
                    <a:pt x="512064" y="306324"/>
                  </a:cubicBezTo>
                  <a:cubicBezTo>
                    <a:pt x="512064" y="419951"/>
                    <a:pt x="419951" y="512064"/>
                    <a:pt x="306324" y="512064"/>
                  </a:cubicBezTo>
                  <a:cubicBezTo>
                    <a:pt x="192697" y="512064"/>
                    <a:pt x="100584" y="419951"/>
                    <a:pt x="100584" y="306324"/>
                  </a:cubicBezTo>
                  <a:cubicBezTo>
                    <a:pt x="100584" y="192697"/>
                    <a:pt x="192697" y="100584"/>
                    <a:pt x="306324" y="100584"/>
                  </a:cubicBezTo>
                  <a:close/>
                  <a:moveTo>
                    <a:pt x="306324" y="18398"/>
                  </a:moveTo>
                  <a:cubicBezTo>
                    <a:pt x="147307" y="18398"/>
                    <a:pt x="18398" y="147307"/>
                    <a:pt x="18398" y="306324"/>
                  </a:cubicBezTo>
                  <a:cubicBezTo>
                    <a:pt x="18398" y="465341"/>
                    <a:pt x="147307" y="594250"/>
                    <a:pt x="306324" y="594250"/>
                  </a:cubicBezTo>
                  <a:cubicBezTo>
                    <a:pt x="465341" y="594250"/>
                    <a:pt x="594250" y="465341"/>
                    <a:pt x="594250" y="306324"/>
                  </a:cubicBezTo>
                  <a:cubicBezTo>
                    <a:pt x="594250" y="147307"/>
                    <a:pt x="465341" y="18398"/>
                    <a:pt x="306324" y="18398"/>
                  </a:cubicBezTo>
                  <a:close/>
                  <a:moveTo>
                    <a:pt x="306324" y="0"/>
                  </a:moveTo>
                  <a:cubicBezTo>
                    <a:pt x="475502" y="0"/>
                    <a:pt x="612648" y="137146"/>
                    <a:pt x="612648" y="306324"/>
                  </a:cubicBezTo>
                  <a:cubicBezTo>
                    <a:pt x="612648" y="475502"/>
                    <a:pt x="475502" y="612648"/>
                    <a:pt x="306324" y="612648"/>
                  </a:cubicBezTo>
                  <a:cubicBezTo>
                    <a:pt x="137146" y="612648"/>
                    <a:pt x="0" y="475502"/>
                    <a:pt x="0" y="306324"/>
                  </a:cubicBezTo>
                  <a:cubicBezTo>
                    <a:pt x="0" y="137146"/>
                    <a:pt x="137146" y="0"/>
                    <a:pt x="306324" y="0"/>
                  </a:cubicBezTo>
                  <a:close/>
                </a:path>
              </a:pathLst>
            </a:custGeom>
            <a:solidFill>
              <a:schemeClr val="bg1">
                <a:alpha val="76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099" fontAlgn="base">
                <a:lnSpc>
                  <a:spcPct val="90000"/>
                </a:lnSpc>
                <a:spcBef>
                  <a:spcPct val="0"/>
                </a:spcBef>
                <a:spcAft>
                  <a:spcPct val="0"/>
                </a:spcAft>
              </a:pPr>
              <a:endParaRPr lang="en-US" sz="2000" spc="-50" dirty="0">
                <a:gradFill>
                  <a:gsLst>
                    <a:gs pos="1250">
                      <a:prstClr val="white"/>
                    </a:gs>
                    <a:gs pos="10417">
                      <a:prstClr val="white"/>
                    </a:gs>
                  </a:gsLst>
                  <a:lin ang="5400000" scaled="0"/>
                </a:gradFill>
              </a:endParaRPr>
            </a:p>
          </p:txBody>
        </p:sp>
        <p:grpSp>
          <p:nvGrpSpPr>
            <p:cNvPr id="116" name="Group 115"/>
            <p:cNvGrpSpPr/>
            <p:nvPr/>
          </p:nvGrpSpPr>
          <p:grpSpPr>
            <a:xfrm>
              <a:off x="1672515" y="2837650"/>
              <a:ext cx="2137388" cy="1154507"/>
              <a:chOff x="1672515" y="2837650"/>
              <a:chExt cx="2137388" cy="1154507"/>
            </a:xfrm>
          </p:grpSpPr>
          <p:sp>
            <p:nvSpPr>
              <p:cNvPr id="166" name="ring"/>
              <p:cNvSpPr>
                <a:spLocks noChangeAspect="1"/>
              </p:cNvSpPr>
              <p:nvPr/>
            </p:nvSpPr>
            <p:spPr bwMode="auto">
              <a:xfrm>
                <a:off x="2586914" y="2837650"/>
                <a:ext cx="612648" cy="612648"/>
              </a:xfrm>
              <a:custGeom>
                <a:avLst/>
                <a:gdLst>
                  <a:gd name="connsiteX0" fmla="*/ 306324 w 612648"/>
                  <a:gd name="connsiteY0" fmla="*/ 181301 h 612648"/>
                  <a:gd name="connsiteX1" fmla="*/ 431347 w 612648"/>
                  <a:gd name="connsiteY1" fmla="*/ 306324 h 612648"/>
                  <a:gd name="connsiteX2" fmla="*/ 306324 w 612648"/>
                  <a:gd name="connsiteY2" fmla="*/ 431347 h 612648"/>
                  <a:gd name="connsiteX3" fmla="*/ 181301 w 612648"/>
                  <a:gd name="connsiteY3" fmla="*/ 306324 h 612648"/>
                  <a:gd name="connsiteX4" fmla="*/ 306324 w 612648"/>
                  <a:gd name="connsiteY4" fmla="*/ 181301 h 612648"/>
                  <a:gd name="connsiteX5" fmla="*/ 306324 w 612648"/>
                  <a:gd name="connsiteY5" fmla="*/ 119487 h 612648"/>
                  <a:gd name="connsiteX6" fmla="*/ 119487 w 612648"/>
                  <a:gd name="connsiteY6" fmla="*/ 306324 h 612648"/>
                  <a:gd name="connsiteX7" fmla="*/ 306324 w 612648"/>
                  <a:gd name="connsiteY7" fmla="*/ 493161 h 612648"/>
                  <a:gd name="connsiteX8" fmla="*/ 493161 w 612648"/>
                  <a:gd name="connsiteY8" fmla="*/ 306324 h 612648"/>
                  <a:gd name="connsiteX9" fmla="*/ 306324 w 612648"/>
                  <a:gd name="connsiteY9" fmla="*/ 119487 h 612648"/>
                  <a:gd name="connsiteX10" fmla="*/ 306324 w 612648"/>
                  <a:gd name="connsiteY10" fmla="*/ 100584 h 612648"/>
                  <a:gd name="connsiteX11" fmla="*/ 512064 w 612648"/>
                  <a:gd name="connsiteY11" fmla="*/ 306324 h 612648"/>
                  <a:gd name="connsiteX12" fmla="*/ 306324 w 612648"/>
                  <a:gd name="connsiteY12" fmla="*/ 512064 h 612648"/>
                  <a:gd name="connsiteX13" fmla="*/ 100584 w 612648"/>
                  <a:gd name="connsiteY13" fmla="*/ 306324 h 612648"/>
                  <a:gd name="connsiteX14" fmla="*/ 306324 w 612648"/>
                  <a:gd name="connsiteY14" fmla="*/ 100584 h 612648"/>
                  <a:gd name="connsiteX15" fmla="*/ 306324 w 612648"/>
                  <a:gd name="connsiteY15" fmla="*/ 18398 h 612648"/>
                  <a:gd name="connsiteX16" fmla="*/ 18398 w 612648"/>
                  <a:gd name="connsiteY16" fmla="*/ 306324 h 612648"/>
                  <a:gd name="connsiteX17" fmla="*/ 306324 w 612648"/>
                  <a:gd name="connsiteY17" fmla="*/ 594250 h 612648"/>
                  <a:gd name="connsiteX18" fmla="*/ 594250 w 612648"/>
                  <a:gd name="connsiteY18" fmla="*/ 306324 h 612648"/>
                  <a:gd name="connsiteX19" fmla="*/ 306324 w 612648"/>
                  <a:gd name="connsiteY19" fmla="*/ 18398 h 612648"/>
                  <a:gd name="connsiteX20" fmla="*/ 306324 w 612648"/>
                  <a:gd name="connsiteY20" fmla="*/ 0 h 612648"/>
                  <a:gd name="connsiteX21" fmla="*/ 612648 w 612648"/>
                  <a:gd name="connsiteY21" fmla="*/ 306324 h 612648"/>
                  <a:gd name="connsiteX22" fmla="*/ 306324 w 612648"/>
                  <a:gd name="connsiteY22" fmla="*/ 612648 h 612648"/>
                  <a:gd name="connsiteX23" fmla="*/ 0 w 612648"/>
                  <a:gd name="connsiteY23" fmla="*/ 306324 h 612648"/>
                  <a:gd name="connsiteX24" fmla="*/ 306324 w 612648"/>
                  <a:gd name="connsiteY24" fmla="*/ 0 h 612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12648" h="612648">
                    <a:moveTo>
                      <a:pt x="306324" y="181301"/>
                    </a:moveTo>
                    <a:cubicBezTo>
                      <a:pt x="375372" y="181301"/>
                      <a:pt x="431347" y="237276"/>
                      <a:pt x="431347" y="306324"/>
                    </a:cubicBezTo>
                    <a:cubicBezTo>
                      <a:pt x="431347" y="375372"/>
                      <a:pt x="375372" y="431347"/>
                      <a:pt x="306324" y="431347"/>
                    </a:cubicBezTo>
                    <a:cubicBezTo>
                      <a:pt x="237276" y="431347"/>
                      <a:pt x="181301" y="375372"/>
                      <a:pt x="181301" y="306324"/>
                    </a:cubicBezTo>
                    <a:cubicBezTo>
                      <a:pt x="181301" y="237276"/>
                      <a:pt x="237276" y="181301"/>
                      <a:pt x="306324" y="181301"/>
                    </a:cubicBezTo>
                    <a:close/>
                    <a:moveTo>
                      <a:pt x="306324" y="119487"/>
                    </a:moveTo>
                    <a:cubicBezTo>
                      <a:pt x="203137" y="119487"/>
                      <a:pt x="119487" y="203137"/>
                      <a:pt x="119487" y="306324"/>
                    </a:cubicBezTo>
                    <a:cubicBezTo>
                      <a:pt x="119487" y="409511"/>
                      <a:pt x="203137" y="493161"/>
                      <a:pt x="306324" y="493161"/>
                    </a:cubicBezTo>
                    <a:cubicBezTo>
                      <a:pt x="409511" y="493161"/>
                      <a:pt x="493161" y="409511"/>
                      <a:pt x="493161" y="306324"/>
                    </a:cubicBezTo>
                    <a:cubicBezTo>
                      <a:pt x="493161" y="203137"/>
                      <a:pt x="409511" y="119487"/>
                      <a:pt x="306324" y="119487"/>
                    </a:cubicBezTo>
                    <a:close/>
                    <a:moveTo>
                      <a:pt x="306324" y="100584"/>
                    </a:moveTo>
                    <a:cubicBezTo>
                      <a:pt x="419951" y="100584"/>
                      <a:pt x="512064" y="192697"/>
                      <a:pt x="512064" y="306324"/>
                    </a:cubicBezTo>
                    <a:cubicBezTo>
                      <a:pt x="512064" y="419951"/>
                      <a:pt x="419951" y="512064"/>
                      <a:pt x="306324" y="512064"/>
                    </a:cubicBezTo>
                    <a:cubicBezTo>
                      <a:pt x="192697" y="512064"/>
                      <a:pt x="100584" y="419951"/>
                      <a:pt x="100584" y="306324"/>
                    </a:cubicBezTo>
                    <a:cubicBezTo>
                      <a:pt x="100584" y="192697"/>
                      <a:pt x="192697" y="100584"/>
                      <a:pt x="306324" y="100584"/>
                    </a:cubicBezTo>
                    <a:close/>
                    <a:moveTo>
                      <a:pt x="306324" y="18398"/>
                    </a:moveTo>
                    <a:cubicBezTo>
                      <a:pt x="147307" y="18398"/>
                      <a:pt x="18398" y="147307"/>
                      <a:pt x="18398" y="306324"/>
                    </a:cubicBezTo>
                    <a:cubicBezTo>
                      <a:pt x="18398" y="465341"/>
                      <a:pt x="147307" y="594250"/>
                      <a:pt x="306324" y="594250"/>
                    </a:cubicBezTo>
                    <a:cubicBezTo>
                      <a:pt x="465341" y="594250"/>
                      <a:pt x="594250" y="465341"/>
                      <a:pt x="594250" y="306324"/>
                    </a:cubicBezTo>
                    <a:cubicBezTo>
                      <a:pt x="594250" y="147307"/>
                      <a:pt x="465341" y="18398"/>
                      <a:pt x="306324" y="18398"/>
                    </a:cubicBezTo>
                    <a:close/>
                    <a:moveTo>
                      <a:pt x="306324" y="0"/>
                    </a:moveTo>
                    <a:cubicBezTo>
                      <a:pt x="475502" y="0"/>
                      <a:pt x="612648" y="137146"/>
                      <a:pt x="612648" y="306324"/>
                    </a:cubicBezTo>
                    <a:cubicBezTo>
                      <a:pt x="612648" y="475502"/>
                      <a:pt x="475502" y="612648"/>
                      <a:pt x="306324" y="612648"/>
                    </a:cubicBezTo>
                    <a:cubicBezTo>
                      <a:pt x="137146" y="612648"/>
                      <a:pt x="0" y="475502"/>
                      <a:pt x="0" y="306324"/>
                    </a:cubicBezTo>
                    <a:cubicBezTo>
                      <a:pt x="0" y="137146"/>
                      <a:pt x="137146" y="0"/>
                      <a:pt x="306324" y="0"/>
                    </a:cubicBezTo>
                    <a:close/>
                  </a:path>
                </a:pathLst>
              </a:custGeom>
              <a:solidFill>
                <a:schemeClr val="bg1">
                  <a:alpha val="76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099" fontAlgn="base">
                  <a:lnSpc>
                    <a:spcPct val="90000"/>
                  </a:lnSpc>
                  <a:spcBef>
                    <a:spcPct val="0"/>
                  </a:spcBef>
                  <a:spcAft>
                    <a:spcPct val="0"/>
                  </a:spcAft>
                </a:pPr>
                <a:endParaRPr lang="en-US" sz="2000" spc="-50" dirty="0">
                  <a:gradFill>
                    <a:gsLst>
                      <a:gs pos="1250">
                        <a:prstClr val="white"/>
                      </a:gs>
                      <a:gs pos="10417">
                        <a:prstClr val="white"/>
                      </a:gs>
                    </a:gsLst>
                    <a:lin ang="5400000" scaled="0"/>
                  </a:gradFill>
                </a:endParaRPr>
              </a:p>
            </p:txBody>
          </p:sp>
          <p:sp>
            <p:nvSpPr>
              <p:cNvPr id="167" name="ring"/>
              <p:cNvSpPr>
                <a:spLocks noChangeAspect="1"/>
              </p:cNvSpPr>
              <p:nvPr/>
            </p:nvSpPr>
            <p:spPr bwMode="auto">
              <a:xfrm>
                <a:off x="2738972" y="2924195"/>
                <a:ext cx="612648" cy="612648"/>
              </a:xfrm>
              <a:custGeom>
                <a:avLst/>
                <a:gdLst>
                  <a:gd name="connsiteX0" fmla="*/ 306324 w 612648"/>
                  <a:gd name="connsiteY0" fmla="*/ 181301 h 612648"/>
                  <a:gd name="connsiteX1" fmla="*/ 431347 w 612648"/>
                  <a:gd name="connsiteY1" fmla="*/ 306324 h 612648"/>
                  <a:gd name="connsiteX2" fmla="*/ 306324 w 612648"/>
                  <a:gd name="connsiteY2" fmla="*/ 431347 h 612648"/>
                  <a:gd name="connsiteX3" fmla="*/ 181301 w 612648"/>
                  <a:gd name="connsiteY3" fmla="*/ 306324 h 612648"/>
                  <a:gd name="connsiteX4" fmla="*/ 306324 w 612648"/>
                  <a:gd name="connsiteY4" fmla="*/ 181301 h 612648"/>
                  <a:gd name="connsiteX5" fmla="*/ 306324 w 612648"/>
                  <a:gd name="connsiteY5" fmla="*/ 119487 h 612648"/>
                  <a:gd name="connsiteX6" fmla="*/ 119487 w 612648"/>
                  <a:gd name="connsiteY6" fmla="*/ 306324 h 612648"/>
                  <a:gd name="connsiteX7" fmla="*/ 306324 w 612648"/>
                  <a:gd name="connsiteY7" fmla="*/ 493161 h 612648"/>
                  <a:gd name="connsiteX8" fmla="*/ 493161 w 612648"/>
                  <a:gd name="connsiteY8" fmla="*/ 306324 h 612648"/>
                  <a:gd name="connsiteX9" fmla="*/ 306324 w 612648"/>
                  <a:gd name="connsiteY9" fmla="*/ 119487 h 612648"/>
                  <a:gd name="connsiteX10" fmla="*/ 306324 w 612648"/>
                  <a:gd name="connsiteY10" fmla="*/ 100584 h 612648"/>
                  <a:gd name="connsiteX11" fmla="*/ 512064 w 612648"/>
                  <a:gd name="connsiteY11" fmla="*/ 306324 h 612648"/>
                  <a:gd name="connsiteX12" fmla="*/ 306324 w 612648"/>
                  <a:gd name="connsiteY12" fmla="*/ 512064 h 612648"/>
                  <a:gd name="connsiteX13" fmla="*/ 100584 w 612648"/>
                  <a:gd name="connsiteY13" fmla="*/ 306324 h 612648"/>
                  <a:gd name="connsiteX14" fmla="*/ 306324 w 612648"/>
                  <a:gd name="connsiteY14" fmla="*/ 100584 h 612648"/>
                  <a:gd name="connsiteX15" fmla="*/ 306324 w 612648"/>
                  <a:gd name="connsiteY15" fmla="*/ 18398 h 612648"/>
                  <a:gd name="connsiteX16" fmla="*/ 18398 w 612648"/>
                  <a:gd name="connsiteY16" fmla="*/ 306324 h 612648"/>
                  <a:gd name="connsiteX17" fmla="*/ 306324 w 612648"/>
                  <a:gd name="connsiteY17" fmla="*/ 594250 h 612648"/>
                  <a:gd name="connsiteX18" fmla="*/ 594250 w 612648"/>
                  <a:gd name="connsiteY18" fmla="*/ 306324 h 612648"/>
                  <a:gd name="connsiteX19" fmla="*/ 306324 w 612648"/>
                  <a:gd name="connsiteY19" fmla="*/ 18398 h 612648"/>
                  <a:gd name="connsiteX20" fmla="*/ 306324 w 612648"/>
                  <a:gd name="connsiteY20" fmla="*/ 0 h 612648"/>
                  <a:gd name="connsiteX21" fmla="*/ 612648 w 612648"/>
                  <a:gd name="connsiteY21" fmla="*/ 306324 h 612648"/>
                  <a:gd name="connsiteX22" fmla="*/ 306324 w 612648"/>
                  <a:gd name="connsiteY22" fmla="*/ 612648 h 612648"/>
                  <a:gd name="connsiteX23" fmla="*/ 0 w 612648"/>
                  <a:gd name="connsiteY23" fmla="*/ 306324 h 612648"/>
                  <a:gd name="connsiteX24" fmla="*/ 306324 w 612648"/>
                  <a:gd name="connsiteY24" fmla="*/ 0 h 612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12648" h="612648">
                    <a:moveTo>
                      <a:pt x="306324" y="181301"/>
                    </a:moveTo>
                    <a:cubicBezTo>
                      <a:pt x="375372" y="181301"/>
                      <a:pt x="431347" y="237276"/>
                      <a:pt x="431347" y="306324"/>
                    </a:cubicBezTo>
                    <a:cubicBezTo>
                      <a:pt x="431347" y="375372"/>
                      <a:pt x="375372" y="431347"/>
                      <a:pt x="306324" y="431347"/>
                    </a:cubicBezTo>
                    <a:cubicBezTo>
                      <a:pt x="237276" y="431347"/>
                      <a:pt x="181301" y="375372"/>
                      <a:pt x="181301" y="306324"/>
                    </a:cubicBezTo>
                    <a:cubicBezTo>
                      <a:pt x="181301" y="237276"/>
                      <a:pt x="237276" y="181301"/>
                      <a:pt x="306324" y="181301"/>
                    </a:cubicBezTo>
                    <a:close/>
                    <a:moveTo>
                      <a:pt x="306324" y="119487"/>
                    </a:moveTo>
                    <a:cubicBezTo>
                      <a:pt x="203137" y="119487"/>
                      <a:pt x="119487" y="203137"/>
                      <a:pt x="119487" y="306324"/>
                    </a:cubicBezTo>
                    <a:cubicBezTo>
                      <a:pt x="119487" y="409511"/>
                      <a:pt x="203137" y="493161"/>
                      <a:pt x="306324" y="493161"/>
                    </a:cubicBezTo>
                    <a:cubicBezTo>
                      <a:pt x="409511" y="493161"/>
                      <a:pt x="493161" y="409511"/>
                      <a:pt x="493161" y="306324"/>
                    </a:cubicBezTo>
                    <a:cubicBezTo>
                      <a:pt x="493161" y="203137"/>
                      <a:pt x="409511" y="119487"/>
                      <a:pt x="306324" y="119487"/>
                    </a:cubicBezTo>
                    <a:close/>
                    <a:moveTo>
                      <a:pt x="306324" y="100584"/>
                    </a:moveTo>
                    <a:cubicBezTo>
                      <a:pt x="419951" y="100584"/>
                      <a:pt x="512064" y="192697"/>
                      <a:pt x="512064" y="306324"/>
                    </a:cubicBezTo>
                    <a:cubicBezTo>
                      <a:pt x="512064" y="419951"/>
                      <a:pt x="419951" y="512064"/>
                      <a:pt x="306324" y="512064"/>
                    </a:cubicBezTo>
                    <a:cubicBezTo>
                      <a:pt x="192697" y="512064"/>
                      <a:pt x="100584" y="419951"/>
                      <a:pt x="100584" y="306324"/>
                    </a:cubicBezTo>
                    <a:cubicBezTo>
                      <a:pt x="100584" y="192697"/>
                      <a:pt x="192697" y="100584"/>
                      <a:pt x="306324" y="100584"/>
                    </a:cubicBezTo>
                    <a:close/>
                    <a:moveTo>
                      <a:pt x="306324" y="18398"/>
                    </a:moveTo>
                    <a:cubicBezTo>
                      <a:pt x="147307" y="18398"/>
                      <a:pt x="18398" y="147307"/>
                      <a:pt x="18398" y="306324"/>
                    </a:cubicBezTo>
                    <a:cubicBezTo>
                      <a:pt x="18398" y="465341"/>
                      <a:pt x="147307" y="594250"/>
                      <a:pt x="306324" y="594250"/>
                    </a:cubicBezTo>
                    <a:cubicBezTo>
                      <a:pt x="465341" y="594250"/>
                      <a:pt x="594250" y="465341"/>
                      <a:pt x="594250" y="306324"/>
                    </a:cubicBezTo>
                    <a:cubicBezTo>
                      <a:pt x="594250" y="147307"/>
                      <a:pt x="465341" y="18398"/>
                      <a:pt x="306324" y="18398"/>
                    </a:cubicBezTo>
                    <a:close/>
                    <a:moveTo>
                      <a:pt x="306324" y="0"/>
                    </a:moveTo>
                    <a:cubicBezTo>
                      <a:pt x="475502" y="0"/>
                      <a:pt x="612648" y="137146"/>
                      <a:pt x="612648" y="306324"/>
                    </a:cubicBezTo>
                    <a:cubicBezTo>
                      <a:pt x="612648" y="475502"/>
                      <a:pt x="475502" y="612648"/>
                      <a:pt x="306324" y="612648"/>
                    </a:cubicBezTo>
                    <a:cubicBezTo>
                      <a:pt x="137146" y="612648"/>
                      <a:pt x="0" y="475502"/>
                      <a:pt x="0" y="306324"/>
                    </a:cubicBezTo>
                    <a:cubicBezTo>
                      <a:pt x="0" y="137146"/>
                      <a:pt x="137146" y="0"/>
                      <a:pt x="306324" y="0"/>
                    </a:cubicBezTo>
                    <a:close/>
                  </a:path>
                </a:pathLst>
              </a:custGeom>
              <a:solidFill>
                <a:schemeClr val="bg1">
                  <a:alpha val="76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099" fontAlgn="base">
                  <a:lnSpc>
                    <a:spcPct val="90000"/>
                  </a:lnSpc>
                  <a:spcBef>
                    <a:spcPct val="0"/>
                  </a:spcBef>
                  <a:spcAft>
                    <a:spcPct val="0"/>
                  </a:spcAft>
                </a:pPr>
                <a:endParaRPr lang="en-US" sz="2000" spc="-50" dirty="0">
                  <a:gradFill>
                    <a:gsLst>
                      <a:gs pos="1250">
                        <a:prstClr val="white"/>
                      </a:gs>
                      <a:gs pos="10417">
                        <a:prstClr val="white"/>
                      </a:gs>
                    </a:gsLst>
                    <a:lin ang="5400000" scaled="0"/>
                  </a:gradFill>
                </a:endParaRPr>
              </a:p>
            </p:txBody>
          </p:sp>
          <p:sp>
            <p:nvSpPr>
              <p:cNvPr id="168" name="ring"/>
              <p:cNvSpPr>
                <a:spLocks noChangeAspect="1"/>
              </p:cNvSpPr>
              <p:nvPr/>
            </p:nvSpPr>
            <p:spPr bwMode="auto">
              <a:xfrm>
                <a:off x="3197255" y="3025302"/>
                <a:ext cx="612648" cy="612648"/>
              </a:xfrm>
              <a:custGeom>
                <a:avLst/>
                <a:gdLst>
                  <a:gd name="connsiteX0" fmla="*/ 306324 w 612648"/>
                  <a:gd name="connsiteY0" fmla="*/ 181301 h 612648"/>
                  <a:gd name="connsiteX1" fmla="*/ 431347 w 612648"/>
                  <a:gd name="connsiteY1" fmla="*/ 306324 h 612648"/>
                  <a:gd name="connsiteX2" fmla="*/ 306324 w 612648"/>
                  <a:gd name="connsiteY2" fmla="*/ 431347 h 612648"/>
                  <a:gd name="connsiteX3" fmla="*/ 181301 w 612648"/>
                  <a:gd name="connsiteY3" fmla="*/ 306324 h 612648"/>
                  <a:gd name="connsiteX4" fmla="*/ 306324 w 612648"/>
                  <a:gd name="connsiteY4" fmla="*/ 181301 h 612648"/>
                  <a:gd name="connsiteX5" fmla="*/ 306324 w 612648"/>
                  <a:gd name="connsiteY5" fmla="*/ 119487 h 612648"/>
                  <a:gd name="connsiteX6" fmla="*/ 119487 w 612648"/>
                  <a:gd name="connsiteY6" fmla="*/ 306324 h 612648"/>
                  <a:gd name="connsiteX7" fmla="*/ 306324 w 612648"/>
                  <a:gd name="connsiteY7" fmla="*/ 493161 h 612648"/>
                  <a:gd name="connsiteX8" fmla="*/ 493161 w 612648"/>
                  <a:gd name="connsiteY8" fmla="*/ 306324 h 612648"/>
                  <a:gd name="connsiteX9" fmla="*/ 306324 w 612648"/>
                  <a:gd name="connsiteY9" fmla="*/ 119487 h 612648"/>
                  <a:gd name="connsiteX10" fmla="*/ 306324 w 612648"/>
                  <a:gd name="connsiteY10" fmla="*/ 100584 h 612648"/>
                  <a:gd name="connsiteX11" fmla="*/ 512064 w 612648"/>
                  <a:gd name="connsiteY11" fmla="*/ 306324 h 612648"/>
                  <a:gd name="connsiteX12" fmla="*/ 306324 w 612648"/>
                  <a:gd name="connsiteY12" fmla="*/ 512064 h 612648"/>
                  <a:gd name="connsiteX13" fmla="*/ 100584 w 612648"/>
                  <a:gd name="connsiteY13" fmla="*/ 306324 h 612648"/>
                  <a:gd name="connsiteX14" fmla="*/ 306324 w 612648"/>
                  <a:gd name="connsiteY14" fmla="*/ 100584 h 612648"/>
                  <a:gd name="connsiteX15" fmla="*/ 306324 w 612648"/>
                  <a:gd name="connsiteY15" fmla="*/ 18398 h 612648"/>
                  <a:gd name="connsiteX16" fmla="*/ 18398 w 612648"/>
                  <a:gd name="connsiteY16" fmla="*/ 306324 h 612648"/>
                  <a:gd name="connsiteX17" fmla="*/ 306324 w 612648"/>
                  <a:gd name="connsiteY17" fmla="*/ 594250 h 612648"/>
                  <a:gd name="connsiteX18" fmla="*/ 594250 w 612648"/>
                  <a:gd name="connsiteY18" fmla="*/ 306324 h 612648"/>
                  <a:gd name="connsiteX19" fmla="*/ 306324 w 612648"/>
                  <a:gd name="connsiteY19" fmla="*/ 18398 h 612648"/>
                  <a:gd name="connsiteX20" fmla="*/ 306324 w 612648"/>
                  <a:gd name="connsiteY20" fmla="*/ 0 h 612648"/>
                  <a:gd name="connsiteX21" fmla="*/ 612648 w 612648"/>
                  <a:gd name="connsiteY21" fmla="*/ 306324 h 612648"/>
                  <a:gd name="connsiteX22" fmla="*/ 306324 w 612648"/>
                  <a:gd name="connsiteY22" fmla="*/ 612648 h 612648"/>
                  <a:gd name="connsiteX23" fmla="*/ 0 w 612648"/>
                  <a:gd name="connsiteY23" fmla="*/ 306324 h 612648"/>
                  <a:gd name="connsiteX24" fmla="*/ 306324 w 612648"/>
                  <a:gd name="connsiteY24" fmla="*/ 0 h 612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12648" h="612648">
                    <a:moveTo>
                      <a:pt x="306324" y="181301"/>
                    </a:moveTo>
                    <a:cubicBezTo>
                      <a:pt x="375372" y="181301"/>
                      <a:pt x="431347" y="237276"/>
                      <a:pt x="431347" y="306324"/>
                    </a:cubicBezTo>
                    <a:cubicBezTo>
                      <a:pt x="431347" y="375372"/>
                      <a:pt x="375372" y="431347"/>
                      <a:pt x="306324" y="431347"/>
                    </a:cubicBezTo>
                    <a:cubicBezTo>
                      <a:pt x="237276" y="431347"/>
                      <a:pt x="181301" y="375372"/>
                      <a:pt x="181301" y="306324"/>
                    </a:cubicBezTo>
                    <a:cubicBezTo>
                      <a:pt x="181301" y="237276"/>
                      <a:pt x="237276" y="181301"/>
                      <a:pt x="306324" y="181301"/>
                    </a:cubicBezTo>
                    <a:close/>
                    <a:moveTo>
                      <a:pt x="306324" y="119487"/>
                    </a:moveTo>
                    <a:cubicBezTo>
                      <a:pt x="203137" y="119487"/>
                      <a:pt x="119487" y="203137"/>
                      <a:pt x="119487" y="306324"/>
                    </a:cubicBezTo>
                    <a:cubicBezTo>
                      <a:pt x="119487" y="409511"/>
                      <a:pt x="203137" y="493161"/>
                      <a:pt x="306324" y="493161"/>
                    </a:cubicBezTo>
                    <a:cubicBezTo>
                      <a:pt x="409511" y="493161"/>
                      <a:pt x="493161" y="409511"/>
                      <a:pt x="493161" y="306324"/>
                    </a:cubicBezTo>
                    <a:cubicBezTo>
                      <a:pt x="493161" y="203137"/>
                      <a:pt x="409511" y="119487"/>
                      <a:pt x="306324" y="119487"/>
                    </a:cubicBezTo>
                    <a:close/>
                    <a:moveTo>
                      <a:pt x="306324" y="100584"/>
                    </a:moveTo>
                    <a:cubicBezTo>
                      <a:pt x="419951" y="100584"/>
                      <a:pt x="512064" y="192697"/>
                      <a:pt x="512064" y="306324"/>
                    </a:cubicBezTo>
                    <a:cubicBezTo>
                      <a:pt x="512064" y="419951"/>
                      <a:pt x="419951" y="512064"/>
                      <a:pt x="306324" y="512064"/>
                    </a:cubicBezTo>
                    <a:cubicBezTo>
                      <a:pt x="192697" y="512064"/>
                      <a:pt x="100584" y="419951"/>
                      <a:pt x="100584" y="306324"/>
                    </a:cubicBezTo>
                    <a:cubicBezTo>
                      <a:pt x="100584" y="192697"/>
                      <a:pt x="192697" y="100584"/>
                      <a:pt x="306324" y="100584"/>
                    </a:cubicBezTo>
                    <a:close/>
                    <a:moveTo>
                      <a:pt x="306324" y="18398"/>
                    </a:moveTo>
                    <a:cubicBezTo>
                      <a:pt x="147307" y="18398"/>
                      <a:pt x="18398" y="147307"/>
                      <a:pt x="18398" y="306324"/>
                    </a:cubicBezTo>
                    <a:cubicBezTo>
                      <a:pt x="18398" y="465341"/>
                      <a:pt x="147307" y="594250"/>
                      <a:pt x="306324" y="594250"/>
                    </a:cubicBezTo>
                    <a:cubicBezTo>
                      <a:pt x="465341" y="594250"/>
                      <a:pt x="594250" y="465341"/>
                      <a:pt x="594250" y="306324"/>
                    </a:cubicBezTo>
                    <a:cubicBezTo>
                      <a:pt x="594250" y="147307"/>
                      <a:pt x="465341" y="18398"/>
                      <a:pt x="306324" y="18398"/>
                    </a:cubicBezTo>
                    <a:close/>
                    <a:moveTo>
                      <a:pt x="306324" y="0"/>
                    </a:moveTo>
                    <a:cubicBezTo>
                      <a:pt x="475502" y="0"/>
                      <a:pt x="612648" y="137146"/>
                      <a:pt x="612648" y="306324"/>
                    </a:cubicBezTo>
                    <a:cubicBezTo>
                      <a:pt x="612648" y="475502"/>
                      <a:pt x="475502" y="612648"/>
                      <a:pt x="306324" y="612648"/>
                    </a:cubicBezTo>
                    <a:cubicBezTo>
                      <a:pt x="137146" y="612648"/>
                      <a:pt x="0" y="475502"/>
                      <a:pt x="0" y="306324"/>
                    </a:cubicBezTo>
                    <a:cubicBezTo>
                      <a:pt x="0" y="137146"/>
                      <a:pt x="137146" y="0"/>
                      <a:pt x="306324" y="0"/>
                    </a:cubicBezTo>
                    <a:close/>
                  </a:path>
                </a:pathLst>
              </a:custGeom>
              <a:solidFill>
                <a:schemeClr val="bg1">
                  <a:alpha val="76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099" fontAlgn="base">
                  <a:lnSpc>
                    <a:spcPct val="90000"/>
                  </a:lnSpc>
                  <a:spcBef>
                    <a:spcPct val="0"/>
                  </a:spcBef>
                  <a:spcAft>
                    <a:spcPct val="0"/>
                  </a:spcAft>
                </a:pPr>
                <a:endParaRPr lang="en-US" sz="2000" spc="-50" dirty="0">
                  <a:gradFill>
                    <a:gsLst>
                      <a:gs pos="1250">
                        <a:prstClr val="white"/>
                      </a:gs>
                      <a:gs pos="10417">
                        <a:prstClr val="white"/>
                      </a:gs>
                    </a:gsLst>
                    <a:lin ang="5400000" scaled="0"/>
                  </a:gradFill>
                </a:endParaRPr>
              </a:p>
            </p:txBody>
          </p:sp>
          <p:sp>
            <p:nvSpPr>
              <p:cNvPr id="169" name="ring"/>
              <p:cNvSpPr>
                <a:spLocks noChangeAspect="1"/>
              </p:cNvSpPr>
              <p:nvPr/>
            </p:nvSpPr>
            <p:spPr bwMode="auto">
              <a:xfrm>
                <a:off x="2463624" y="3379509"/>
                <a:ext cx="612648" cy="612648"/>
              </a:xfrm>
              <a:custGeom>
                <a:avLst/>
                <a:gdLst>
                  <a:gd name="connsiteX0" fmla="*/ 306324 w 612648"/>
                  <a:gd name="connsiteY0" fmla="*/ 181301 h 612648"/>
                  <a:gd name="connsiteX1" fmla="*/ 431347 w 612648"/>
                  <a:gd name="connsiteY1" fmla="*/ 306324 h 612648"/>
                  <a:gd name="connsiteX2" fmla="*/ 306324 w 612648"/>
                  <a:gd name="connsiteY2" fmla="*/ 431347 h 612648"/>
                  <a:gd name="connsiteX3" fmla="*/ 181301 w 612648"/>
                  <a:gd name="connsiteY3" fmla="*/ 306324 h 612648"/>
                  <a:gd name="connsiteX4" fmla="*/ 306324 w 612648"/>
                  <a:gd name="connsiteY4" fmla="*/ 181301 h 612648"/>
                  <a:gd name="connsiteX5" fmla="*/ 306324 w 612648"/>
                  <a:gd name="connsiteY5" fmla="*/ 119487 h 612648"/>
                  <a:gd name="connsiteX6" fmla="*/ 119487 w 612648"/>
                  <a:gd name="connsiteY6" fmla="*/ 306324 h 612648"/>
                  <a:gd name="connsiteX7" fmla="*/ 306324 w 612648"/>
                  <a:gd name="connsiteY7" fmla="*/ 493161 h 612648"/>
                  <a:gd name="connsiteX8" fmla="*/ 493161 w 612648"/>
                  <a:gd name="connsiteY8" fmla="*/ 306324 h 612648"/>
                  <a:gd name="connsiteX9" fmla="*/ 306324 w 612648"/>
                  <a:gd name="connsiteY9" fmla="*/ 119487 h 612648"/>
                  <a:gd name="connsiteX10" fmla="*/ 306324 w 612648"/>
                  <a:gd name="connsiteY10" fmla="*/ 100584 h 612648"/>
                  <a:gd name="connsiteX11" fmla="*/ 512064 w 612648"/>
                  <a:gd name="connsiteY11" fmla="*/ 306324 h 612648"/>
                  <a:gd name="connsiteX12" fmla="*/ 306324 w 612648"/>
                  <a:gd name="connsiteY12" fmla="*/ 512064 h 612648"/>
                  <a:gd name="connsiteX13" fmla="*/ 100584 w 612648"/>
                  <a:gd name="connsiteY13" fmla="*/ 306324 h 612648"/>
                  <a:gd name="connsiteX14" fmla="*/ 306324 w 612648"/>
                  <a:gd name="connsiteY14" fmla="*/ 100584 h 612648"/>
                  <a:gd name="connsiteX15" fmla="*/ 306324 w 612648"/>
                  <a:gd name="connsiteY15" fmla="*/ 18398 h 612648"/>
                  <a:gd name="connsiteX16" fmla="*/ 18398 w 612648"/>
                  <a:gd name="connsiteY16" fmla="*/ 306324 h 612648"/>
                  <a:gd name="connsiteX17" fmla="*/ 306324 w 612648"/>
                  <a:gd name="connsiteY17" fmla="*/ 594250 h 612648"/>
                  <a:gd name="connsiteX18" fmla="*/ 594250 w 612648"/>
                  <a:gd name="connsiteY18" fmla="*/ 306324 h 612648"/>
                  <a:gd name="connsiteX19" fmla="*/ 306324 w 612648"/>
                  <a:gd name="connsiteY19" fmla="*/ 18398 h 612648"/>
                  <a:gd name="connsiteX20" fmla="*/ 306324 w 612648"/>
                  <a:gd name="connsiteY20" fmla="*/ 0 h 612648"/>
                  <a:gd name="connsiteX21" fmla="*/ 612648 w 612648"/>
                  <a:gd name="connsiteY21" fmla="*/ 306324 h 612648"/>
                  <a:gd name="connsiteX22" fmla="*/ 306324 w 612648"/>
                  <a:gd name="connsiteY22" fmla="*/ 612648 h 612648"/>
                  <a:gd name="connsiteX23" fmla="*/ 0 w 612648"/>
                  <a:gd name="connsiteY23" fmla="*/ 306324 h 612648"/>
                  <a:gd name="connsiteX24" fmla="*/ 306324 w 612648"/>
                  <a:gd name="connsiteY24" fmla="*/ 0 h 612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12648" h="612648">
                    <a:moveTo>
                      <a:pt x="306324" y="181301"/>
                    </a:moveTo>
                    <a:cubicBezTo>
                      <a:pt x="375372" y="181301"/>
                      <a:pt x="431347" y="237276"/>
                      <a:pt x="431347" y="306324"/>
                    </a:cubicBezTo>
                    <a:cubicBezTo>
                      <a:pt x="431347" y="375372"/>
                      <a:pt x="375372" y="431347"/>
                      <a:pt x="306324" y="431347"/>
                    </a:cubicBezTo>
                    <a:cubicBezTo>
                      <a:pt x="237276" y="431347"/>
                      <a:pt x="181301" y="375372"/>
                      <a:pt x="181301" y="306324"/>
                    </a:cubicBezTo>
                    <a:cubicBezTo>
                      <a:pt x="181301" y="237276"/>
                      <a:pt x="237276" y="181301"/>
                      <a:pt x="306324" y="181301"/>
                    </a:cubicBezTo>
                    <a:close/>
                    <a:moveTo>
                      <a:pt x="306324" y="119487"/>
                    </a:moveTo>
                    <a:cubicBezTo>
                      <a:pt x="203137" y="119487"/>
                      <a:pt x="119487" y="203137"/>
                      <a:pt x="119487" y="306324"/>
                    </a:cubicBezTo>
                    <a:cubicBezTo>
                      <a:pt x="119487" y="409511"/>
                      <a:pt x="203137" y="493161"/>
                      <a:pt x="306324" y="493161"/>
                    </a:cubicBezTo>
                    <a:cubicBezTo>
                      <a:pt x="409511" y="493161"/>
                      <a:pt x="493161" y="409511"/>
                      <a:pt x="493161" y="306324"/>
                    </a:cubicBezTo>
                    <a:cubicBezTo>
                      <a:pt x="493161" y="203137"/>
                      <a:pt x="409511" y="119487"/>
                      <a:pt x="306324" y="119487"/>
                    </a:cubicBezTo>
                    <a:close/>
                    <a:moveTo>
                      <a:pt x="306324" y="100584"/>
                    </a:moveTo>
                    <a:cubicBezTo>
                      <a:pt x="419951" y="100584"/>
                      <a:pt x="512064" y="192697"/>
                      <a:pt x="512064" y="306324"/>
                    </a:cubicBezTo>
                    <a:cubicBezTo>
                      <a:pt x="512064" y="419951"/>
                      <a:pt x="419951" y="512064"/>
                      <a:pt x="306324" y="512064"/>
                    </a:cubicBezTo>
                    <a:cubicBezTo>
                      <a:pt x="192697" y="512064"/>
                      <a:pt x="100584" y="419951"/>
                      <a:pt x="100584" y="306324"/>
                    </a:cubicBezTo>
                    <a:cubicBezTo>
                      <a:pt x="100584" y="192697"/>
                      <a:pt x="192697" y="100584"/>
                      <a:pt x="306324" y="100584"/>
                    </a:cubicBezTo>
                    <a:close/>
                    <a:moveTo>
                      <a:pt x="306324" y="18398"/>
                    </a:moveTo>
                    <a:cubicBezTo>
                      <a:pt x="147307" y="18398"/>
                      <a:pt x="18398" y="147307"/>
                      <a:pt x="18398" y="306324"/>
                    </a:cubicBezTo>
                    <a:cubicBezTo>
                      <a:pt x="18398" y="465341"/>
                      <a:pt x="147307" y="594250"/>
                      <a:pt x="306324" y="594250"/>
                    </a:cubicBezTo>
                    <a:cubicBezTo>
                      <a:pt x="465341" y="594250"/>
                      <a:pt x="594250" y="465341"/>
                      <a:pt x="594250" y="306324"/>
                    </a:cubicBezTo>
                    <a:cubicBezTo>
                      <a:pt x="594250" y="147307"/>
                      <a:pt x="465341" y="18398"/>
                      <a:pt x="306324" y="18398"/>
                    </a:cubicBezTo>
                    <a:close/>
                    <a:moveTo>
                      <a:pt x="306324" y="0"/>
                    </a:moveTo>
                    <a:cubicBezTo>
                      <a:pt x="475502" y="0"/>
                      <a:pt x="612648" y="137146"/>
                      <a:pt x="612648" y="306324"/>
                    </a:cubicBezTo>
                    <a:cubicBezTo>
                      <a:pt x="612648" y="475502"/>
                      <a:pt x="475502" y="612648"/>
                      <a:pt x="306324" y="612648"/>
                    </a:cubicBezTo>
                    <a:cubicBezTo>
                      <a:pt x="137146" y="612648"/>
                      <a:pt x="0" y="475502"/>
                      <a:pt x="0" y="306324"/>
                    </a:cubicBezTo>
                    <a:cubicBezTo>
                      <a:pt x="0" y="137146"/>
                      <a:pt x="137146" y="0"/>
                      <a:pt x="306324" y="0"/>
                    </a:cubicBezTo>
                    <a:close/>
                  </a:path>
                </a:pathLst>
              </a:custGeom>
              <a:solidFill>
                <a:schemeClr val="bg1">
                  <a:alpha val="76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099" fontAlgn="base">
                  <a:lnSpc>
                    <a:spcPct val="90000"/>
                  </a:lnSpc>
                  <a:spcBef>
                    <a:spcPct val="0"/>
                  </a:spcBef>
                  <a:spcAft>
                    <a:spcPct val="0"/>
                  </a:spcAft>
                </a:pPr>
                <a:endParaRPr lang="en-US" sz="2000" spc="-50" dirty="0">
                  <a:gradFill>
                    <a:gsLst>
                      <a:gs pos="1250">
                        <a:prstClr val="white"/>
                      </a:gs>
                      <a:gs pos="10417">
                        <a:prstClr val="white"/>
                      </a:gs>
                    </a:gsLst>
                    <a:lin ang="5400000" scaled="0"/>
                  </a:gradFill>
                </a:endParaRPr>
              </a:p>
            </p:txBody>
          </p:sp>
          <p:sp>
            <p:nvSpPr>
              <p:cNvPr id="170" name="ring"/>
              <p:cNvSpPr>
                <a:spLocks noChangeAspect="1"/>
              </p:cNvSpPr>
              <p:nvPr/>
            </p:nvSpPr>
            <p:spPr bwMode="auto">
              <a:xfrm>
                <a:off x="1672515" y="2889916"/>
                <a:ext cx="612648" cy="612648"/>
              </a:xfrm>
              <a:custGeom>
                <a:avLst/>
                <a:gdLst>
                  <a:gd name="connsiteX0" fmla="*/ 306324 w 612648"/>
                  <a:gd name="connsiteY0" fmla="*/ 181301 h 612648"/>
                  <a:gd name="connsiteX1" fmla="*/ 431347 w 612648"/>
                  <a:gd name="connsiteY1" fmla="*/ 306324 h 612648"/>
                  <a:gd name="connsiteX2" fmla="*/ 306324 w 612648"/>
                  <a:gd name="connsiteY2" fmla="*/ 431347 h 612648"/>
                  <a:gd name="connsiteX3" fmla="*/ 181301 w 612648"/>
                  <a:gd name="connsiteY3" fmla="*/ 306324 h 612648"/>
                  <a:gd name="connsiteX4" fmla="*/ 306324 w 612648"/>
                  <a:gd name="connsiteY4" fmla="*/ 181301 h 612648"/>
                  <a:gd name="connsiteX5" fmla="*/ 306324 w 612648"/>
                  <a:gd name="connsiteY5" fmla="*/ 119487 h 612648"/>
                  <a:gd name="connsiteX6" fmla="*/ 119487 w 612648"/>
                  <a:gd name="connsiteY6" fmla="*/ 306324 h 612648"/>
                  <a:gd name="connsiteX7" fmla="*/ 306324 w 612648"/>
                  <a:gd name="connsiteY7" fmla="*/ 493161 h 612648"/>
                  <a:gd name="connsiteX8" fmla="*/ 493161 w 612648"/>
                  <a:gd name="connsiteY8" fmla="*/ 306324 h 612648"/>
                  <a:gd name="connsiteX9" fmla="*/ 306324 w 612648"/>
                  <a:gd name="connsiteY9" fmla="*/ 119487 h 612648"/>
                  <a:gd name="connsiteX10" fmla="*/ 306324 w 612648"/>
                  <a:gd name="connsiteY10" fmla="*/ 100584 h 612648"/>
                  <a:gd name="connsiteX11" fmla="*/ 512064 w 612648"/>
                  <a:gd name="connsiteY11" fmla="*/ 306324 h 612648"/>
                  <a:gd name="connsiteX12" fmla="*/ 306324 w 612648"/>
                  <a:gd name="connsiteY12" fmla="*/ 512064 h 612648"/>
                  <a:gd name="connsiteX13" fmla="*/ 100584 w 612648"/>
                  <a:gd name="connsiteY13" fmla="*/ 306324 h 612648"/>
                  <a:gd name="connsiteX14" fmla="*/ 306324 w 612648"/>
                  <a:gd name="connsiteY14" fmla="*/ 100584 h 612648"/>
                  <a:gd name="connsiteX15" fmla="*/ 306324 w 612648"/>
                  <a:gd name="connsiteY15" fmla="*/ 18398 h 612648"/>
                  <a:gd name="connsiteX16" fmla="*/ 18398 w 612648"/>
                  <a:gd name="connsiteY16" fmla="*/ 306324 h 612648"/>
                  <a:gd name="connsiteX17" fmla="*/ 306324 w 612648"/>
                  <a:gd name="connsiteY17" fmla="*/ 594250 h 612648"/>
                  <a:gd name="connsiteX18" fmla="*/ 594250 w 612648"/>
                  <a:gd name="connsiteY18" fmla="*/ 306324 h 612648"/>
                  <a:gd name="connsiteX19" fmla="*/ 306324 w 612648"/>
                  <a:gd name="connsiteY19" fmla="*/ 18398 h 612648"/>
                  <a:gd name="connsiteX20" fmla="*/ 306324 w 612648"/>
                  <a:gd name="connsiteY20" fmla="*/ 0 h 612648"/>
                  <a:gd name="connsiteX21" fmla="*/ 612648 w 612648"/>
                  <a:gd name="connsiteY21" fmla="*/ 306324 h 612648"/>
                  <a:gd name="connsiteX22" fmla="*/ 306324 w 612648"/>
                  <a:gd name="connsiteY22" fmla="*/ 612648 h 612648"/>
                  <a:gd name="connsiteX23" fmla="*/ 0 w 612648"/>
                  <a:gd name="connsiteY23" fmla="*/ 306324 h 612648"/>
                  <a:gd name="connsiteX24" fmla="*/ 306324 w 612648"/>
                  <a:gd name="connsiteY24" fmla="*/ 0 h 612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12648" h="612648">
                    <a:moveTo>
                      <a:pt x="306324" y="181301"/>
                    </a:moveTo>
                    <a:cubicBezTo>
                      <a:pt x="375372" y="181301"/>
                      <a:pt x="431347" y="237276"/>
                      <a:pt x="431347" y="306324"/>
                    </a:cubicBezTo>
                    <a:cubicBezTo>
                      <a:pt x="431347" y="375372"/>
                      <a:pt x="375372" y="431347"/>
                      <a:pt x="306324" y="431347"/>
                    </a:cubicBezTo>
                    <a:cubicBezTo>
                      <a:pt x="237276" y="431347"/>
                      <a:pt x="181301" y="375372"/>
                      <a:pt x="181301" y="306324"/>
                    </a:cubicBezTo>
                    <a:cubicBezTo>
                      <a:pt x="181301" y="237276"/>
                      <a:pt x="237276" y="181301"/>
                      <a:pt x="306324" y="181301"/>
                    </a:cubicBezTo>
                    <a:close/>
                    <a:moveTo>
                      <a:pt x="306324" y="119487"/>
                    </a:moveTo>
                    <a:cubicBezTo>
                      <a:pt x="203137" y="119487"/>
                      <a:pt x="119487" y="203137"/>
                      <a:pt x="119487" y="306324"/>
                    </a:cubicBezTo>
                    <a:cubicBezTo>
                      <a:pt x="119487" y="409511"/>
                      <a:pt x="203137" y="493161"/>
                      <a:pt x="306324" y="493161"/>
                    </a:cubicBezTo>
                    <a:cubicBezTo>
                      <a:pt x="409511" y="493161"/>
                      <a:pt x="493161" y="409511"/>
                      <a:pt x="493161" y="306324"/>
                    </a:cubicBezTo>
                    <a:cubicBezTo>
                      <a:pt x="493161" y="203137"/>
                      <a:pt x="409511" y="119487"/>
                      <a:pt x="306324" y="119487"/>
                    </a:cubicBezTo>
                    <a:close/>
                    <a:moveTo>
                      <a:pt x="306324" y="100584"/>
                    </a:moveTo>
                    <a:cubicBezTo>
                      <a:pt x="419951" y="100584"/>
                      <a:pt x="512064" y="192697"/>
                      <a:pt x="512064" y="306324"/>
                    </a:cubicBezTo>
                    <a:cubicBezTo>
                      <a:pt x="512064" y="419951"/>
                      <a:pt x="419951" y="512064"/>
                      <a:pt x="306324" y="512064"/>
                    </a:cubicBezTo>
                    <a:cubicBezTo>
                      <a:pt x="192697" y="512064"/>
                      <a:pt x="100584" y="419951"/>
                      <a:pt x="100584" y="306324"/>
                    </a:cubicBezTo>
                    <a:cubicBezTo>
                      <a:pt x="100584" y="192697"/>
                      <a:pt x="192697" y="100584"/>
                      <a:pt x="306324" y="100584"/>
                    </a:cubicBezTo>
                    <a:close/>
                    <a:moveTo>
                      <a:pt x="306324" y="18398"/>
                    </a:moveTo>
                    <a:cubicBezTo>
                      <a:pt x="147307" y="18398"/>
                      <a:pt x="18398" y="147307"/>
                      <a:pt x="18398" y="306324"/>
                    </a:cubicBezTo>
                    <a:cubicBezTo>
                      <a:pt x="18398" y="465341"/>
                      <a:pt x="147307" y="594250"/>
                      <a:pt x="306324" y="594250"/>
                    </a:cubicBezTo>
                    <a:cubicBezTo>
                      <a:pt x="465341" y="594250"/>
                      <a:pt x="594250" y="465341"/>
                      <a:pt x="594250" y="306324"/>
                    </a:cubicBezTo>
                    <a:cubicBezTo>
                      <a:pt x="594250" y="147307"/>
                      <a:pt x="465341" y="18398"/>
                      <a:pt x="306324" y="18398"/>
                    </a:cubicBezTo>
                    <a:close/>
                    <a:moveTo>
                      <a:pt x="306324" y="0"/>
                    </a:moveTo>
                    <a:cubicBezTo>
                      <a:pt x="475502" y="0"/>
                      <a:pt x="612648" y="137146"/>
                      <a:pt x="612648" y="306324"/>
                    </a:cubicBezTo>
                    <a:cubicBezTo>
                      <a:pt x="612648" y="475502"/>
                      <a:pt x="475502" y="612648"/>
                      <a:pt x="306324" y="612648"/>
                    </a:cubicBezTo>
                    <a:cubicBezTo>
                      <a:pt x="137146" y="612648"/>
                      <a:pt x="0" y="475502"/>
                      <a:pt x="0" y="306324"/>
                    </a:cubicBezTo>
                    <a:cubicBezTo>
                      <a:pt x="0" y="137146"/>
                      <a:pt x="137146" y="0"/>
                      <a:pt x="306324" y="0"/>
                    </a:cubicBezTo>
                    <a:close/>
                  </a:path>
                </a:pathLst>
              </a:custGeom>
              <a:solidFill>
                <a:schemeClr val="bg1">
                  <a:alpha val="76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14099" fontAlgn="base">
                  <a:lnSpc>
                    <a:spcPct val="90000"/>
                  </a:lnSpc>
                  <a:spcBef>
                    <a:spcPct val="0"/>
                  </a:spcBef>
                  <a:spcAft>
                    <a:spcPct val="0"/>
                  </a:spcAft>
                </a:pPr>
                <a:endParaRPr lang="en-US" sz="2000" spc="-50" dirty="0">
                  <a:gradFill>
                    <a:gsLst>
                      <a:gs pos="1250">
                        <a:prstClr val="white"/>
                      </a:gs>
                      <a:gs pos="10417">
                        <a:prstClr val="white"/>
                      </a:gs>
                    </a:gsLst>
                    <a:lin ang="5400000" scaled="0"/>
                  </a:gradFill>
                </a:endParaRPr>
              </a:p>
            </p:txBody>
          </p:sp>
        </p:grpSp>
        <p:sp>
          <p:nvSpPr>
            <p:cNvPr id="117" name="TextBox 116"/>
            <p:cNvSpPr txBox="1"/>
            <p:nvPr/>
          </p:nvSpPr>
          <p:spPr>
            <a:xfrm>
              <a:off x="335049" y="4718816"/>
              <a:ext cx="2864493" cy="1569594"/>
            </a:xfrm>
            <a:prstGeom prst="rect">
              <a:avLst/>
            </a:prstGeom>
            <a:noFill/>
            <a:ln>
              <a:noFill/>
            </a:ln>
          </p:spPr>
          <p:txBody>
            <a:bodyPr wrap="square" lIns="91371" tIns="45687" rIns="91371" bIns="45687" rtlCol="0">
              <a:spAutoFit/>
            </a:bodyPr>
            <a:lstStyle/>
            <a:p>
              <a:pPr defTabSz="1218092"/>
              <a:r>
                <a:rPr lang="en-US" sz="3600" b="1" spc="-100" dirty="0">
                  <a:solidFill>
                    <a:srgbClr val="00188F"/>
                  </a:solidFill>
                </a:rPr>
                <a:t>19</a:t>
              </a:r>
              <a:r>
                <a:rPr lang="en-US" sz="2398" spc="-100" dirty="0">
                  <a:solidFill>
                    <a:srgbClr val="00188F"/>
                  </a:solidFill>
                </a:rPr>
                <a:t> Regions </a:t>
              </a:r>
              <a:r>
                <a:rPr lang="en-US" sz="2000" spc="-100" dirty="0">
                  <a:solidFill>
                    <a:srgbClr val="00188F"/>
                  </a:solidFill>
                </a:rPr>
                <a:t>ONLINE…</a:t>
              </a:r>
            </a:p>
            <a:p>
              <a:pPr defTabSz="1218092"/>
              <a:r>
                <a:rPr lang="en-US" sz="2000" spc="-100" dirty="0">
                  <a:solidFill>
                    <a:srgbClr val="00188F"/>
                  </a:solidFill>
                </a:rPr>
                <a:t>huge datacenter capacity around the world…and we’re growing</a:t>
              </a:r>
            </a:p>
          </p:txBody>
        </p:sp>
        <p:cxnSp>
          <p:nvCxnSpPr>
            <p:cNvPr id="118" name="Straight Connector 117"/>
            <p:cNvCxnSpPr/>
            <p:nvPr/>
          </p:nvCxnSpPr>
          <p:spPr>
            <a:xfrm>
              <a:off x="2338014" y="2426851"/>
              <a:ext cx="564274" cy="724636"/>
            </a:xfrm>
            <a:prstGeom prst="line">
              <a:avLst/>
            </a:prstGeom>
            <a:ln>
              <a:solidFill>
                <a:schemeClr val="tx2"/>
              </a:solidFill>
              <a:tailEnd type="oval" w="lg" len="lg"/>
            </a:ln>
          </p:spPr>
          <p:style>
            <a:lnRef idx="1">
              <a:schemeClr val="accent1"/>
            </a:lnRef>
            <a:fillRef idx="0">
              <a:schemeClr val="accent1"/>
            </a:fillRef>
            <a:effectRef idx="0">
              <a:schemeClr val="accent1"/>
            </a:effectRef>
            <a:fontRef idx="minor">
              <a:schemeClr val="tx1"/>
            </a:fontRef>
          </p:style>
        </p:cxnSp>
        <p:sp>
          <p:nvSpPr>
            <p:cNvPr id="119" name="Rectangle 118"/>
            <p:cNvSpPr/>
            <p:nvPr/>
          </p:nvSpPr>
          <p:spPr bwMode="auto">
            <a:xfrm>
              <a:off x="1457914" y="2197180"/>
              <a:ext cx="913178" cy="369332"/>
            </a:xfrm>
            <a:prstGeom prst="rect">
              <a:avLst/>
            </a:prstGeom>
            <a:solidFill>
              <a:srgbClr val="0071BC"/>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45720" tIns="45720" rIns="45720" bIns="45720" numCol="1" rtlCol="0" anchor="ctr" anchorCtr="0" compatLnSpc="1">
              <a:prstTxWarp prst="textNoShape">
                <a:avLst/>
              </a:prstTxWarp>
              <a:spAutoFit/>
            </a:bodyPr>
            <a:lstStyle/>
            <a:p>
              <a:pPr defTabSz="1218092"/>
              <a:r>
                <a:rPr lang="en-US" sz="1200" spc="-100" dirty="0">
                  <a:solidFill>
                    <a:srgbClr val="FFFFFF"/>
                  </a:solidFill>
                  <a:ea typeface="Verdana" panose="020B0604030504040204" pitchFamily="34" charset="0"/>
                  <a:cs typeface="Verdana" panose="020B0604030504040204" pitchFamily="34" charset="0"/>
                </a:rPr>
                <a:t>Central US</a:t>
              </a:r>
            </a:p>
            <a:p>
              <a:pPr defTabSz="1218092"/>
              <a:r>
                <a:rPr lang="en-US" sz="600" dirty="0">
                  <a:solidFill>
                    <a:srgbClr val="FFFFFF"/>
                  </a:solidFill>
                  <a:ea typeface="Verdana" panose="020B0604030504040204" pitchFamily="34" charset="0"/>
                  <a:cs typeface="Verdana" panose="020B0604030504040204" pitchFamily="34" charset="0"/>
                </a:rPr>
                <a:t>Iowa</a:t>
              </a:r>
            </a:p>
          </p:txBody>
        </p:sp>
        <p:cxnSp>
          <p:nvCxnSpPr>
            <p:cNvPr id="120" name="Straight Connector 119"/>
            <p:cNvCxnSpPr>
              <a:stCxn id="121" idx="3"/>
            </p:cNvCxnSpPr>
            <p:nvPr/>
          </p:nvCxnSpPr>
          <p:spPr>
            <a:xfrm flipV="1">
              <a:off x="1703260" y="3196225"/>
              <a:ext cx="283977" cy="6914"/>
            </a:xfrm>
            <a:prstGeom prst="line">
              <a:avLst/>
            </a:prstGeom>
            <a:ln>
              <a:solidFill>
                <a:schemeClr val="tx2"/>
              </a:solidFill>
              <a:tailEnd type="oval" w="lg" len="lg"/>
            </a:ln>
          </p:spPr>
          <p:style>
            <a:lnRef idx="1">
              <a:schemeClr val="accent1"/>
            </a:lnRef>
            <a:fillRef idx="0">
              <a:schemeClr val="accent1"/>
            </a:fillRef>
            <a:effectRef idx="0">
              <a:schemeClr val="accent1"/>
            </a:effectRef>
            <a:fontRef idx="minor">
              <a:schemeClr val="tx1"/>
            </a:fontRef>
          </p:style>
        </p:cxnSp>
        <p:sp>
          <p:nvSpPr>
            <p:cNvPr id="121" name="Rectangle 120"/>
            <p:cNvSpPr/>
            <p:nvPr/>
          </p:nvSpPr>
          <p:spPr bwMode="auto">
            <a:xfrm>
              <a:off x="790082" y="3018473"/>
              <a:ext cx="913178" cy="369332"/>
            </a:xfrm>
            <a:prstGeom prst="rect">
              <a:avLst/>
            </a:prstGeom>
            <a:solidFill>
              <a:srgbClr val="0071BC"/>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45720" tIns="45720" rIns="45720" bIns="45720" numCol="1" rtlCol="0" anchor="ctr" anchorCtr="0" compatLnSpc="1">
              <a:prstTxWarp prst="textNoShape">
                <a:avLst/>
              </a:prstTxWarp>
              <a:spAutoFit/>
            </a:bodyPr>
            <a:lstStyle/>
            <a:p>
              <a:pPr defTabSz="1218092"/>
              <a:r>
                <a:rPr lang="en-US" sz="1200" spc="-100" dirty="0">
                  <a:solidFill>
                    <a:srgbClr val="FFFFFF"/>
                  </a:solidFill>
                  <a:ea typeface="Verdana" panose="020B0604030504040204" pitchFamily="34" charset="0"/>
                  <a:cs typeface="Verdana" panose="020B0604030504040204" pitchFamily="34" charset="0"/>
                </a:rPr>
                <a:t>West US</a:t>
              </a:r>
            </a:p>
            <a:p>
              <a:pPr defTabSz="1218092"/>
              <a:r>
                <a:rPr lang="en-US" sz="600" dirty="0">
                  <a:solidFill>
                    <a:srgbClr val="FFFFFF"/>
                  </a:solidFill>
                  <a:ea typeface="Verdana" panose="020B0604030504040204" pitchFamily="34" charset="0"/>
                  <a:cs typeface="Verdana" panose="020B0604030504040204" pitchFamily="34" charset="0"/>
                </a:rPr>
                <a:t>California</a:t>
              </a:r>
            </a:p>
          </p:txBody>
        </p:sp>
        <p:cxnSp>
          <p:nvCxnSpPr>
            <p:cNvPr id="122" name="Straight Connector 121"/>
            <p:cNvCxnSpPr/>
            <p:nvPr/>
          </p:nvCxnSpPr>
          <p:spPr>
            <a:xfrm flipH="1">
              <a:off x="3506096" y="2997936"/>
              <a:ext cx="442282" cy="330265"/>
            </a:xfrm>
            <a:prstGeom prst="line">
              <a:avLst/>
            </a:prstGeom>
            <a:ln>
              <a:solidFill>
                <a:schemeClr val="tx2"/>
              </a:solidFill>
              <a:tailEnd type="oval" w="lg" len="lg"/>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a:stCxn id="128" idx="1"/>
            </p:cNvCxnSpPr>
            <p:nvPr/>
          </p:nvCxnSpPr>
          <p:spPr>
            <a:xfrm flipH="1" flipV="1">
              <a:off x="3500094" y="3327376"/>
              <a:ext cx="585862" cy="17706"/>
            </a:xfrm>
            <a:prstGeom prst="line">
              <a:avLst/>
            </a:prstGeom>
            <a:ln>
              <a:solidFill>
                <a:schemeClr val="tx2"/>
              </a:solidFill>
              <a:tailEnd type="oval" w="lg" len="lg"/>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a:stCxn id="129" idx="1"/>
            </p:cNvCxnSpPr>
            <p:nvPr/>
          </p:nvCxnSpPr>
          <p:spPr>
            <a:xfrm flipH="1" flipV="1">
              <a:off x="3500093" y="3336281"/>
              <a:ext cx="452714" cy="416442"/>
            </a:xfrm>
            <a:prstGeom prst="line">
              <a:avLst/>
            </a:prstGeom>
            <a:ln>
              <a:solidFill>
                <a:schemeClr val="tx2"/>
              </a:solidFill>
              <a:tailEnd type="oval" w="lg" len="lg"/>
            </a:ln>
          </p:spPr>
          <p:style>
            <a:lnRef idx="1">
              <a:schemeClr val="accent1"/>
            </a:lnRef>
            <a:fillRef idx="0">
              <a:schemeClr val="accent1"/>
            </a:fillRef>
            <a:effectRef idx="0">
              <a:schemeClr val="accent1"/>
            </a:effectRef>
            <a:fontRef idx="minor">
              <a:schemeClr val="tx1"/>
            </a:fontRef>
          </p:style>
        </p:cxnSp>
        <p:sp>
          <p:nvSpPr>
            <p:cNvPr id="125" name="Rectangle 124"/>
            <p:cNvSpPr/>
            <p:nvPr/>
          </p:nvSpPr>
          <p:spPr bwMode="auto">
            <a:xfrm>
              <a:off x="4699274" y="2009386"/>
              <a:ext cx="1050659" cy="369332"/>
            </a:xfrm>
            <a:prstGeom prst="rect">
              <a:avLst/>
            </a:prstGeom>
            <a:solidFill>
              <a:srgbClr val="0071BC"/>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45720" tIns="45720" rIns="45720" bIns="45720" numCol="1" rtlCol="0" anchor="ctr" anchorCtr="0" compatLnSpc="1">
              <a:prstTxWarp prst="textNoShape">
                <a:avLst/>
              </a:prstTxWarp>
              <a:spAutoFit/>
            </a:bodyPr>
            <a:lstStyle/>
            <a:p>
              <a:pPr defTabSz="1218092"/>
              <a:r>
                <a:rPr lang="en-US" sz="1200" spc="-100" dirty="0">
                  <a:solidFill>
                    <a:srgbClr val="FFFFFF"/>
                  </a:solidFill>
                  <a:ea typeface="Verdana" panose="020B0604030504040204" pitchFamily="34" charset="0"/>
                  <a:cs typeface="Verdana" panose="020B0604030504040204" pitchFamily="34" charset="0"/>
                </a:rPr>
                <a:t>North Europe</a:t>
              </a:r>
            </a:p>
            <a:p>
              <a:pPr defTabSz="1218092"/>
              <a:r>
                <a:rPr lang="en-US" sz="600" dirty="0">
                  <a:solidFill>
                    <a:srgbClr val="FFFFFF"/>
                  </a:solidFill>
                  <a:ea typeface="Verdana" panose="020B0604030504040204" pitchFamily="34" charset="0"/>
                  <a:cs typeface="Verdana" panose="020B0604030504040204" pitchFamily="34" charset="0"/>
                </a:rPr>
                <a:t>Ireland</a:t>
              </a:r>
            </a:p>
          </p:txBody>
        </p:sp>
        <p:cxnSp>
          <p:nvCxnSpPr>
            <p:cNvPr id="126" name="Straight Connector 125"/>
            <p:cNvCxnSpPr>
              <a:stCxn id="125" idx="2"/>
            </p:cNvCxnSpPr>
            <p:nvPr/>
          </p:nvCxnSpPr>
          <p:spPr>
            <a:xfrm>
              <a:off x="5224604" y="2378718"/>
              <a:ext cx="465072" cy="366047"/>
            </a:xfrm>
            <a:prstGeom prst="line">
              <a:avLst/>
            </a:prstGeom>
            <a:ln>
              <a:solidFill>
                <a:schemeClr val="tx2"/>
              </a:solidFill>
              <a:tailEnd type="oval" w="lg" len="lg"/>
            </a:ln>
          </p:spPr>
          <p:style>
            <a:lnRef idx="1">
              <a:schemeClr val="accent1"/>
            </a:lnRef>
            <a:fillRef idx="0">
              <a:schemeClr val="accent1"/>
            </a:fillRef>
            <a:effectRef idx="0">
              <a:schemeClr val="accent1"/>
            </a:effectRef>
            <a:fontRef idx="minor">
              <a:schemeClr val="tx1"/>
            </a:fontRef>
          </p:style>
        </p:cxnSp>
        <p:sp>
          <p:nvSpPr>
            <p:cNvPr id="127" name="Rectangle 126"/>
            <p:cNvSpPr/>
            <p:nvPr/>
          </p:nvSpPr>
          <p:spPr bwMode="auto">
            <a:xfrm>
              <a:off x="3818681" y="2748651"/>
              <a:ext cx="913178" cy="369332"/>
            </a:xfrm>
            <a:prstGeom prst="rect">
              <a:avLst/>
            </a:prstGeom>
            <a:solidFill>
              <a:srgbClr val="0071BC"/>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45720" tIns="45720" rIns="45720" bIns="45720" numCol="1" rtlCol="0" anchor="ctr" anchorCtr="0" compatLnSpc="1">
              <a:prstTxWarp prst="textNoShape">
                <a:avLst/>
              </a:prstTxWarp>
              <a:spAutoFit/>
            </a:bodyPr>
            <a:lstStyle/>
            <a:p>
              <a:pPr defTabSz="1218092"/>
              <a:r>
                <a:rPr lang="en-US" sz="1200" spc="-100" dirty="0">
                  <a:solidFill>
                    <a:srgbClr val="FFFFFF"/>
                  </a:solidFill>
                  <a:ea typeface="Verdana" panose="020B0604030504040204" pitchFamily="34" charset="0"/>
                  <a:cs typeface="Verdana" panose="020B0604030504040204" pitchFamily="34" charset="0"/>
                </a:rPr>
                <a:t>East US</a:t>
              </a:r>
            </a:p>
            <a:p>
              <a:pPr defTabSz="1218092"/>
              <a:r>
                <a:rPr lang="en-US" sz="600" dirty="0">
                  <a:solidFill>
                    <a:srgbClr val="FFFFFF"/>
                  </a:solidFill>
                  <a:ea typeface="Verdana" panose="020B0604030504040204" pitchFamily="34" charset="0"/>
                  <a:cs typeface="Verdana" panose="020B0604030504040204" pitchFamily="34" charset="0"/>
                </a:rPr>
                <a:t>Virginia</a:t>
              </a:r>
            </a:p>
          </p:txBody>
        </p:sp>
        <p:sp>
          <p:nvSpPr>
            <p:cNvPr id="128" name="Rectangle 127"/>
            <p:cNvSpPr/>
            <p:nvPr/>
          </p:nvSpPr>
          <p:spPr bwMode="auto">
            <a:xfrm>
              <a:off x="4085956" y="3160416"/>
              <a:ext cx="913178" cy="369332"/>
            </a:xfrm>
            <a:prstGeom prst="rect">
              <a:avLst/>
            </a:prstGeom>
            <a:solidFill>
              <a:srgbClr val="0071BC"/>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45720" tIns="45720" rIns="45720" bIns="45720" numCol="1" rtlCol="0" anchor="ctr" anchorCtr="0" compatLnSpc="1">
              <a:prstTxWarp prst="textNoShape">
                <a:avLst/>
              </a:prstTxWarp>
              <a:spAutoFit/>
            </a:bodyPr>
            <a:lstStyle/>
            <a:p>
              <a:pPr defTabSz="1218092"/>
              <a:r>
                <a:rPr lang="en-US" sz="1200" spc="-100" dirty="0">
                  <a:solidFill>
                    <a:srgbClr val="FFFFFF"/>
                  </a:solidFill>
                  <a:ea typeface="Verdana" panose="020B0604030504040204" pitchFamily="34" charset="0"/>
                  <a:cs typeface="Verdana" panose="020B0604030504040204" pitchFamily="34" charset="0"/>
                </a:rPr>
                <a:t>East US 2</a:t>
              </a:r>
            </a:p>
            <a:p>
              <a:pPr defTabSz="1218092"/>
              <a:r>
                <a:rPr lang="en-US" sz="600" dirty="0">
                  <a:solidFill>
                    <a:srgbClr val="FFFFFF"/>
                  </a:solidFill>
                  <a:ea typeface="Verdana" panose="020B0604030504040204" pitchFamily="34" charset="0"/>
                  <a:cs typeface="Verdana" panose="020B0604030504040204" pitchFamily="34" charset="0"/>
                </a:rPr>
                <a:t>Virginia</a:t>
              </a:r>
            </a:p>
          </p:txBody>
        </p:sp>
        <p:sp>
          <p:nvSpPr>
            <p:cNvPr id="129" name="Rectangle 128"/>
            <p:cNvSpPr/>
            <p:nvPr/>
          </p:nvSpPr>
          <p:spPr bwMode="auto">
            <a:xfrm>
              <a:off x="3952807" y="3568057"/>
              <a:ext cx="913178" cy="369332"/>
            </a:xfrm>
            <a:prstGeom prst="rect">
              <a:avLst/>
            </a:prstGeom>
            <a:solidFill>
              <a:srgbClr val="0071BC"/>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45720" tIns="45720" rIns="45720" bIns="45720" numCol="1" rtlCol="0" anchor="ctr" anchorCtr="0" compatLnSpc="1">
              <a:prstTxWarp prst="textNoShape">
                <a:avLst/>
              </a:prstTxWarp>
              <a:spAutoFit/>
            </a:bodyPr>
            <a:lstStyle/>
            <a:p>
              <a:pPr defTabSz="1218092"/>
              <a:r>
                <a:rPr lang="en-US" sz="1200" spc="-100" dirty="0">
                  <a:solidFill>
                    <a:srgbClr val="FFFFFF"/>
                  </a:solidFill>
                  <a:ea typeface="Verdana" panose="020B0604030504040204" pitchFamily="34" charset="0"/>
                  <a:cs typeface="Verdana" panose="020B0604030504040204" pitchFamily="34" charset="0"/>
                </a:rPr>
                <a:t>US </a:t>
              </a:r>
              <a:r>
                <a:rPr lang="en-US" sz="1200" spc="-100" dirty="0" err="1">
                  <a:solidFill>
                    <a:srgbClr val="FFFFFF"/>
                  </a:solidFill>
                  <a:ea typeface="Verdana" panose="020B0604030504040204" pitchFamily="34" charset="0"/>
                  <a:cs typeface="Verdana" panose="020B0604030504040204" pitchFamily="34" charset="0"/>
                </a:rPr>
                <a:t>Gov</a:t>
              </a:r>
              <a:endParaRPr lang="en-US" sz="1200" spc="-100" dirty="0">
                <a:solidFill>
                  <a:srgbClr val="FFFFFF"/>
                </a:solidFill>
                <a:ea typeface="Verdana" panose="020B0604030504040204" pitchFamily="34" charset="0"/>
                <a:cs typeface="Verdana" panose="020B0604030504040204" pitchFamily="34" charset="0"/>
              </a:endParaRPr>
            </a:p>
            <a:p>
              <a:pPr defTabSz="1218092"/>
              <a:r>
                <a:rPr lang="en-US" sz="600" dirty="0">
                  <a:solidFill>
                    <a:srgbClr val="FFFFFF"/>
                  </a:solidFill>
                  <a:ea typeface="Verdana" panose="020B0604030504040204" pitchFamily="34" charset="0"/>
                  <a:cs typeface="Verdana" panose="020B0604030504040204" pitchFamily="34" charset="0"/>
                </a:rPr>
                <a:t>Virginia</a:t>
              </a:r>
            </a:p>
          </p:txBody>
        </p:sp>
        <p:cxnSp>
          <p:nvCxnSpPr>
            <p:cNvPr id="130" name="Straight Connector 129"/>
            <p:cNvCxnSpPr>
              <a:stCxn id="131" idx="2"/>
            </p:cNvCxnSpPr>
            <p:nvPr/>
          </p:nvCxnSpPr>
          <p:spPr>
            <a:xfrm>
              <a:off x="3000016" y="2544252"/>
              <a:ext cx="42486" cy="690352"/>
            </a:xfrm>
            <a:prstGeom prst="line">
              <a:avLst/>
            </a:prstGeom>
            <a:ln>
              <a:solidFill>
                <a:schemeClr val="tx2"/>
              </a:solidFill>
              <a:tailEnd type="oval" w="lg" len="lg"/>
            </a:ln>
          </p:spPr>
          <p:style>
            <a:lnRef idx="1">
              <a:schemeClr val="accent1"/>
            </a:lnRef>
            <a:fillRef idx="0">
              <a:schemeClr val="accent1"/>
            </a:fillRef>
            <a:effectRef idx="0">
              <a:schemeClr val="accent1"/>
            </a:effectRef>
            <a:fontRef idx="minor">
              <a:schemeClr val="tx1"/>
            </a:fontRef>
          </p:style>
        </p:cxnSp>
        <p:sp>
          <p:nvSpPr>
            <p:cNvPr id="131" name="Rectangle 130"/>
            <p:cNvSpPr/>
            <p:nvPr/>
          </p:nvSpPr>
          <p:spPr bwMode="auto">
            <a:xfrm>
              <a:off x="2462991" y="2205698"/>
              <a:ext cx="1074049" cy="338554"/>
            </a:xfrm>
            <a:prstGeom prst="rect">
              <a:avLst/>
            </a:prstGeom>
            <a:solidFill>
              <a:srgbClr val="0071BC"/>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45720" tIns="45720" rIns="45720" bIns="45720" numCol="1" rtlCol="0" anchor="ctr" anchorCtr="0" compatLnSpc="1">
              <a:prstTxWarp prst="textNoShape">
                <a:avLst/>
              </a:prstTxWarp>
              <a:spAutoFit/>
            </a:bodyPr>
            <a:lstStyle/>
            <a:p>
              <a:pPr defTabSz="1218092"/>
              <a:r>
                <a:rPr lang="en-US" sz="1000" spc="-100" dirty="0">
                  <a:solidFill>
                    <a:srgbClr val="FFFFFF"/>
                  </a:solidFill>
                  <a:ea typeface="Verdana" panose="020B0604030504040204" pitchFamily="34" charset="0"/>
                  <a:cs typeface="Verdana" panose="020B0604030504040204" pitchFamily="34" charset="0"/>
                </a:rPr>
                <a:t>North Central US</a:t>
              </a:r>
              <a:endParaRPr lang="en-US" sz="1200" spc="-100" dirty="0">
                <a:solidFill>
                  <a:srgbClr val="FFFFFF"/>
                </a:solidFill>
                <a:ea typeface="Verdana" panose="020B0604030504040204" pitchFamily="34" charset="0"/>
                <a:cs typeface="Verdana" panose="020B0604030504040204" pitchFamily="34" charset="0"/>
              </a:endParaRPr>
            </a:p>
            <a:p>
              <a:pPr defTabSz="1218092"/>
              <a:r>
                <a:rPr lang="en-US" sz="600" dirty="0">
                  <a:solidFill>
                    <a:srgbClr val="FFFFFF"/>
                  </a:solidFill>
                  <a:ea typeface="Verdana" panose="020B0604030504040204" pitchFamily="34" charset="0"/>
                  <a:cs typeface="Verdana" panose="020B0604030504040204" pitchFamily="34" charset="0"/>
                </a:rPr>
                <a:t>Illinois</a:t>
              </a:r>
            </a:p>
          </p:txBody>
        </p:sp>
        <p:sp>
          <p:nvSpPr>
            <p:cNvPr id="132" name="Rectangle 131"/>
            <p:cNvSpPr/>
            <p:nvPr/>
          </p:nvSpPr>
          <p:spPr bwMode="auto">
            <a:xfrm>
              <a:off x="845390" y="2595632"/>
              <a:ext cx="913178" cy="369332"/>
            </a:xfrm>
            <a:prstGeom prst="rect">
              <a:avLst/>
            </a:prstGeom>
            <a:solidFill>
              <a:srgbClr val="0071BC"/>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45720" tIns="45720" rIns="45720" bIns="45720" numCol="1" rtlCol="0" anchor="ctr" anchorCtr="0" compatLnSpc="1">
              <a:prstTxWarp prst="textNoShape">
                <a:avLst/>
              </a:prstTxWarp>
              <a:spAutoFit/>
            </a:bodyPr>
            <a:lstStyle/>
            <a:p>
              <a:pPr defTabSz="1218092"/>
              <a:r>
                <a:rPr lang="en-US" sz="1200" spc="-100" dirty="0">
                  <a:solidFill>
                    <a:srgbClr val="FFFFFF"/>
                  </a:solidFill>
                  <a:ea typeface="Verdana" panose="020B0604030504040204" pitchFamily="34" charset="0"/>
                  <a:cs typeface="Verdana" panose="020B0604030504040204" pitchFamily="34" charset="0"/>
                </a:rPr>
                <a:t>US </a:t>
              </a:r>
              <a:r>
                <a:rPr lang="en-US" sz="1200" spc="-100" dirty="0" err="1">
                  <a:solidFill>
                    <a:srgbClr val="FFFFFF"/>
                  </a:solidFill>
                  <a:ea typeface="Verdana" panose="020B0604030504040204" pitchFamily="34" charset="0"/>
                  <a:cs typeface="Verdana" panose="020B0604030504040204" pitchFamily="34" charset="0"/>
                </a:rPr>
                <a:t>Gov</a:t>
              </a:r>
              <a:endParaRPr lang="en-US" sz="1200" spc="-100" dirty="0">
                <a:solidFill>
                  <a:srgbClr val="FFFFFF"/>
                </a:solidFill>
                <a:ea typeface="Verdana" panose="020B0604030504040204" pitchFamily="34" charset="0"/>
                <a:cs typeface="Verdana" panose="020B0604030504040204" pitchFamily="34" charset="0"/>
              </a:endParaRPr>
            </a:p>
            <a:p>
              <a:pPr defTabSz="1218092"/>
              <a:r>
                <a:rPr lang="en-US" sz="600" dirty="0">
                  <a:solidFill>
                    <a:srgbClr val="FFFFFF"/>
                  </a:solidFill>
                  <a:ea typeface="Verdana" panose="020B0604030504040204" pitchFamily="34" charset="0"/>
                  <a:cs typeface="Verdana" panose="020B0604030504040204" pitchFamily="34" charset="0"/>
                </a:rPr>
                <a:t>Iowa</a:t>
              </a:r>
            </a:p>
          </p:txBody>
        </p:sp>
        <p:cxnSp>
          <p:nvCxnSpPr>
            <p:cNvPr id="133" name="Straight Connector 132"/>
            <p:cNvCxnSpPr>
              <a:stCxn id="132" idx="3"/>
            </p:cNvCxnSpPr>
            <p:nvPr/>
          </p:nvCxnSpPr>
          <p:spPr>
            <a:xfrm>
              <a:off x="1758568" y="2780298"/>
              <a:ext cx="1138862" cy="371149"/>
            </a:xfrm>
            <a:prstGeom prst="line">
              <a:avLst/>
            </a:prstGeom>
            <a:ln>
              <a:solidFill>
                <a:schemeClr val="tx2"/>
              </a:solidFill>
              <a:tailEnd type="oval" w="lg" len="lg"/>
            </a:ln>
          </p:spPr>
          <p:style>
            <a:lnRef idx="1">
              <a:schemeClr val="accent1"/>
            </a:lnRef>
            <a:fillRef idx="0">
              <a:schemeClr val="accent1"/>
            </a:fillRef>
            <a:effectRef idx="0">
              <a:schemeClr val="accent1"/>
            </a:effectRef>
            <a:fontRef idx="minor">
              <a:schemeClr val="tx1"/>
            </a:fontRef>
          </p:style>
        </p:cxnSp>
        <p:sp>
          <p:nvSpPr>
            <p:cNvPr id="134" name="Rectangle 133"/>
            <p:cNvSpPr/>
            <p:nvPr/>
          </p:nvSpPr>
          <p:spPr bwMode="auto">
            <a:xfrm>
              <a:off x="1209123" y="3649939"/>
              <a:ext cx="1101717" cy="338554"/>
            </a:xfrm>
            <a:prstGeom prst="rect">
              <a:avLst/>
            </a:prstGeom>
            <a:solidFill>
              <a:srgbClr val="0071BC"/>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45720" tIns="45720" rIns="45720" bIns="45720" numCol="1" rtlCol="0" anchor="ctr" anchorCtr="0" compatLnSpc="1">
              <a:prstTxWarp prst="textNoShape">
                <a:avLst/>
              </a:prstTxWarp>
              <a:spAutoFit/>
            </a:bodyPr>
            <a:lstStyle/>
            <a:p>
              <a:pPr defTabSz="1218092"/>
              <a:r>
                <a:rPr lang="en-US" sz="1000" spc="-100" dirty="0">
                  <a:solidFill>
                    <a:srgbClr val="FFFFFF"/>
                  </a:solidFill>
                  <a:ea typeface="Verdana" panose="020B0604030504040204" pitchFamily="34" charset="0"/>
                  <a:cs typeface="Verdana" panose="020B0604030504040204" pitchFamily="34" charset="0"/>
                </a:rPr>
                <a:t>South Central US</a:t>
              </a:r>
              <a:endParaRPr lang="en-US" sz="1200" spc="-100" dirty="0">
                <a:solidFill>
                  <a:srgbClr val="FFFFFF"/>
                </a:solidFill>
                <a:ea typeface="Verdana" panose="020B0604030504040204" pitchFamily="34" charset="0"/>
                <a:cs typeface="Verdana" panose="020B0604030504040204" pitchFamily="34" charset="0"/>
              </a:endParaRPr>
            </a:p>
            <a:p>
              <a:pPr defTabSz="1218092"/>
              <a:r>
                <a:rPr lang="en-US" sz="600" dirty="0">
                  <a:solidFill>
                    <a:srgbClr val="FFFFFF"/>
                  </a:solidFill>
                  <a:ea typeface="Verdana" panose="020B0604030504040204" pitchFamily="34" charset="0"/>
                  <a:cs typeface="Verdana" panose="020B0604030504040204" pitchFamily="34" charset="0"/>
                </a:rPr>
                <a:t>Texas</a:t>
              </a:r>
            </a:p>
          </p:txBody>
        </p:sp>
        <p:cxnSp>
          <p:nvCxnSpPr>
            <p:cNvPr id="135" name="Straight Connector 134"/>
            <p:cNvCxnSpPr>
              <a:stCxn id="134" idx="3"/>
            </p:cNvCxnSpPr>
            <p:nvPr/>
          </p:nvCxnSpPr>
          <p:spPr>
            <a:xfrm flipV="1">
              <a:off x="2310840" y="3685836"/>
              <a:ext cx="453152" cy="133380"/>
            </a:xfrm>
            <a:prstGeom prst="line">
              <a:avLst/>
            </a:prstGeom>
            <a:ln>
              <a:solidFill>
                <a:schemeClr val="tx2"/>
              </a:solidFill>
              <a:tailEnd type="oval" w="lg" len="lg"/>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p:nvPr/>
          </p:nvCxnSpPr>
          <p:spPr>
            <a:xfrm flipH="1" flipV="1">
              <a:off x="4464109" y="4955915"/>
              <a:ext cx="232375" cy="293279"/>
            </a:xfrm>
            <a:prstGeom prst="line">
              <a:avLst/>
            </a:prstGeom>
            <a:ln>
              <a:solidFill>
                <a:schemeClr val="tx2"/>
              </a:solidFill>
              <a:tailEnd type="oval" w="lg" len="lg"/>
            </a:ln>
          </p:spPr>
          <p:style>
            <a:lnRef idx="1">
              <a:schemeClr val="accent1"/>
            </a:lnRef>
            <a:fillRef idx="0">
              <a:schemeClr val="accent1"/>
            </a:fillRef>
            <a:effectRef idx="0">
              <a:schemeClr val="accent1"/>
            </a:effectRef>
            <a:fontRef idx="minor">
              <a:schemeClr val="tx1"/>
            </a:fontRef>
          </p:style>
        </p:cxnSp>
        <p:sp>
          <p:nvSpPr>
            <p:cNvPr id="137" name="Rectangle 136"/>
            <p:cNvSpPr/>
            <p:nvPr/>
          </p:nvSpPr>
          <p:spPr bwMode="auto">
            <a:xfrm>
              <a:off x="4630905" y="5234099"/>
              <a:ext cx="980618" cy="369332"/>
            </a:xfrm>
            <a:prstGeom prst="rect">
              <a:avLst/>
            </a:prstGeom>
            <a:solidFill>
              <a:srgbClr val="0071BC"/>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45720" tIns="45720" rIns="45720" bIns="45720" numCol="1" rtlCol="0" anchor="ctr" anchorCtr="0" compatLnSpc="1">
              <a:prstTxWarp prst="textNoShape">
                <a:avLst/>
              </a:prstTxWarp>
              <a:spAutoFit/>
            </a:bodyPr>
            <a:lstStyle/>
            <a:p>
              <a:pPr defTabSz="1218092"/>
              <a:r>
                <a:rPr lang="en-US" sz="1200" spc="-100" dirty="0">
                  <a:solidFill>
                    <a:srgbClr val="FFFFFF"/>
                  </a:solidFill>
                  <a:ea typeface="Verdana" panose="020B0604030504040204" pitchFamily="34" charset="0"/>
                  <a:cs typeface="Verdana" panose="020B0604030504040204" pitchFamily="34" charset="0"/>
                </a:rPr>
                <a:t>Brazil South</a:t>
              </a:r>
              <a:endParaRPr lang="en-US" sz="1000" spc="-100" dirty="0">
                <a:solidFill>
                  <a:srgbClr val="FFFFFF"/>
                </a:solidFill>
                <a:ea typeface="Verdana" panose="020B0604030504040204" pitchFamily="34" charset="0"/>
                <a:cs typeface="Verdana" panose="020B0604030504040204" pitchFamily="34" charset="0"/>
              </a:endParaRPr>
            </a:p>
            <a:p>
              <a:pPr defTabSz="1218092"/>
              <a:r>
                <a:rPr lang="en-US" sz="600" dirty="0">
                  <a:solidFill>
                    <a:srgbClr val="FFFFFF"/>
                  </a:solidFill>
                  <a:ea typeface="Verdana" panose="020B0604030504040204" pitchFamily="34" charset="0"/>
                  <a:cs typeface="Verdana" panose="020B0604030504040204" pitchFamily="34" charset="0"/>
                </a:rPr>
                <a:t>Sao Paulo</a:t>
              </a:r>
            </a:p>
          </p:txBody>
        </p:sp>
        <p:cxnSp>
          <p:nvCxnSpPr>
            <p:cNvPr id="138" name="Straight Connector 137"/>
            <p:cNvCxnSpPr/>
            <p:nvPr/>
          </p:nvCxnSpPr>
          <p:spPr>
            <a:xfrm flipH="1">
              <a:off x="6149040" y="2416904"/>
              <a:ext cx="399803" cy="368178"/>
            </a:xfrm>
            <a:prstGeom prst="line">
              <a:avLst/>
            </a:prstGeom>
            <a:ln>
              <a:solidFill>
                <a:schemeClr val="tx2"/>
              </a:solidFill>
              <a:tailEnd type="oval" w="lg" len="lg"/>
            </a:ln>
          </p:spPr>
          <p:style>
            <a:lnRef idx="1">
              <a:schemeClr val="accent1"/>
            </a:lnRef>
            <a:fillRef idx="0">
              <a:schemeClr val="accent1"/>
            </a:fillRef>
            <a:effectRef idx="0">
              <a:schemeClr val="accent1"/>
            </a:effectRef>
            <a:fontRef idx="minor">
              <a:schemeClr val="tx1"/>
            </a:fontRef>
          </p:style>
        </p:cxnSp>
        <p:sp>
          <p:nvSpPr>
            <p:cNvPr id="139" name="Rectangle 138"/>
            <p:cNvSpPr/>
            <p:nvPr/>
          </p:nvSpPr>
          <p:spPr bwMode="auto">
            <a:xfrm>
              <a:off x="6078609" y="2076770"/>
              <a:ext cx="1016252" cy="369332"/>
            </a:xfrm>
            <a:prstGeom prst="rect">
              <a:avLst/>
            </a:prstGeom>
            <a:solidFill>
              <a:srgbClr val="0071BC"/>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45720" tIns="45720" rIns="45720" bIns="45720" numCol="1" rtlCol="0" anchor="ctr" anchorCtr="0" compatLnSpc="1">
              <a:prstTxWarp prst="textNoShape">
                <a:avLst/>
              </a:prstTxWarp>
              <a:spAutoFit/>
            </a:bodyPr>
            <a:lstStyle/>
            <a:p>
              <a:pPr defTabSz="1218092"/>
              <a:r>
                <a:rPr lang="en-US" sz="1200" spc="-100" dirty="0">
                  <a:solidFill>
                    <a:srgbClr val="FFFFFF"/>
                  </a:solidFill>
                  <a:ea typeface="Verdana" panose="020B0604030504040204" pitchFamily="34" charset="0"/>
                  <a:cs typeface="Verdana" panose="020B0604030504040204" pitchFamily="34" charset="0"/>
                </a:rPr>
                <a:t>West Europe</a:t>
              </a:r>
            </a:p>
            <a:p>
              <a:pPr defTabSz="1218092"/>
              <a:r>
                <a:rPr lang="en-US" sz="600" dirty="0">
                  <a:solidFill>
                    <a:srgbClr val="FFFFFF"/>
                  </a:solidFill>
                  <a:ea typeface="Verdana" panose="020B0604030504040204" pitchFamily="34" charset="0"/>
                  <a:cs typeface="Verdana" panose="020B0604030504040204" pitchFamily="34" charset="0"/>
                </a:rPr>
                <a:t>Netherlands</a:t>
              </a:r>
              <a:endParaRPr lang="en-US" sz="1200" dirty="0">
                <a:solidFill>
                  <a:srgbClr val="FFFFFF"/>
                </a:solidFill>
                <a:ea typeface="Verdana" panose="020B0604030504040204" pitchFamily="34" charset="0"/>
                <a:cs typeface="Verdana" panose="020B0604030504040204" pitchFamily="34" charset="0"/>
              </a:endParaRPr>
            </a:p>
          </p:txBody>
        </p:sp>
        <p:sp>
          <p:nvSpPr>
            <p:cNvPr id="140" name="Rectangle 139"/>
            <p:cNvSpPr/>
            <p:nvPr/>
          </p:nvSpPr>
          <p:spPr bwMode="auto">
            <a:xfrm>
              <a:off x="9138147" y="2507674"/>
              <a:ext cx="1086084" cy="369332"/>
            </a:xfrm>
            <a:prstGeom prst="rect">
              <a:avLst/>
            </a:prstGeom>
            <a:solidFill>
              <a:srgbClr val="0071BC"/>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45720" tIns="45720" rIns="45720" bIns="45720" numCol="1" rtlCol="0" anchor="ctr" anchorCtr="0" compatLnSpc="1">
              <a:prstTxWarp prst="textNoShape">
                <a:avLst/>
              </a:prstTxWarp>
              <a:spAutoFit/>
            </a:bodyPr>
            <a:lstStyle/>
            <a:p>
              <a:pPr defTabSz="1218092"/>
              <a:r>
                <a:rPr lang="en-US" sz="1200" spc="-100" dirty="0">
                  <a:solidFill>
                    <a:srgbClr val="FFFFFF"/>
                  </a:solidFill>
                  <a:ea typeface="Verdana" panose="020B0604030504040204" pitchFamily="34" charset="0"/>
                  <a:cs typeface="Verdana" panose="020B0604030504040204" pitchFamily="34" charset="0"/>
                </a:rPr>
                <a:t>China North *</a:t>
              </a:r>
            </a:p>
            <a:p>
              <a:pPr defTabSz="1218092"/>
              <a:r>
                <a:rPr lang="en-US" sz="600" dirty="0">
                  <a:solidFill>
                    <a:srgbClr val="FFFFFF"/>
                  </a:solidFill>
                  <a:ea typeface="Verdana" panose="020B0604030504040204" pitchFamily="34" charset="0"/>
                  <a:cs typeface="Verdana" panose="020B0604030504040204" pitchFamily="34" charset="0"/>
                </a:rPr>
                <a:t>Beijing</a:t>
              </a:r>
            </a:p>
          </p:txBody>
        </p:sp>
        <p:cxnSp>
          <p:nvCxnSpPr>
            <p:cNvPr id="141" name="Straight Connector 140"/>
            <p:cNvCxnSpPr>
              <a:stCxn id="140" idx="2"/>
            </p:cNvCxnSpPr>
            <p:nvPr/>
          </p:nvCxnSpPr>
          <p:spPr>
            <a:xfrm>
              <a:off x="9681189" y="2877006"/>
              <a:ext cx="40567" cy="400673"/>
            </a:xfrm>
            <a:prstGeom prst="line">
              <a:avLst/>
            </a:prstGeom>
            <a:ln>
              <a:solidFill>
                <a:schemeClr val="tx2"/>
              </a:solidFill>
              <a:tailEnd type="oval" w="lg" len="lg"/>
            </a:ln>
          </p:spPr>
          <p:style>
            <a:lnRef idx="1">
              <a:schemeClr val="accent1"/>
            </a:lnRef>
            <a:fillRef idx="0">
              <a:schemeClr val="accent1"/>
            </a:fillRef>
            <a:effectRef idx="0">
              <a:schemeClr val="accent1"/>
            </a:effectRef>
            <a:fontRef idx="minor">
              <a:schemeClr val="tx1"/>
            </a:fontRef>
          </p:style>
        </p:cxnSp>
        <p:sp>
          <p:nvSpPr>
            <p:cNvPr id="142" name="Rectangle 141"/>
            <p:cNvSpPr/>
            <p:nvPr/>
          </p:nvSpPr>
          <p:spPr bwMode="auto">
            <a:xfrm>
              <a:off x="8275903" y="2904615"/>
              <a:ext cx="1133414" cy="369332"/>
            </a:xfrm>
            <a:prstGeom prst="rect">
              <a:avLst/>
            </a:prstGeom>
            <a:solidFill>
              <a:srgbClr val="0071BC"/>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45720" tIns="45720" rIns="45720" bIns="45720" numCol="1" rtlCol="0" anchor="ctr" anchorCtr="0" compatLnSpc="1">
              <a:prstTxWarp prst="textNoShape">
                <a:avLst/>
              </a:prstTxWarp>
              <a:spAutoFit/>
            </a:bodyPr>
            <a:lstStyle/>
            <a:p>
              <a:pPr defTabSz="1218092"/>
              <a:r>
                <a:rPr lang="en-US" sz="1200" spc="-100" dirty="0">
                  <a:solidFill>
                    <a:srgbClr val="FFFFFF"/>
                  </a:solidFill>
                  <a:ea typeface="Verdana" panose="020B0604030504040204" pitchFamily="34" charset="0"/>
                  <a:cs typeface="Verdana" panose="020B0604030504040204" pitchFamily="34" charset="0"/>
                </a:rPr>
                <a:t>China South *</a:t>
              </a:r>
            </a:p>
            <a:p>
              <a:pPr defTabSz="1218092"/>
              <a:r>
                <a:rPr lang="en-US" sz="600" dirty="0">
                  <a:solidFill>
                    <a:srgbClr val="FFFFFF"/>
                  </a:solidFill>
                  <a:ea typeface="Verdana" panose="020B0604030504040204" pitchFamily="34" charset="0"/>
                  <a:cs typeface="Verdana" panose="020B0604030504040204" pitchFamily="34" charset="0"/>
                </a:rPr>
                <a:t>Shanghai</a:t>
              </a:r>
            </a:p>
          </p:txBody>
        </p:sp>
        <p:cxnSp>
          <p:nvCxnSpPr>
            <p:cNvPr id="143" name="Straight Connector 142"/>
            <p:cNvCxnSpPr/>
            <p:nvPr/>
          </p:nvCxnSpPr>
          <p:spPr>
            <a:xfrm>
              <a:off x="7852880" y="3605098"/>
              <a:ext cx="587893" cy="312803"/>
            </a:xfrm>
            <a:prstGeom prst="line">
              <a:avLst/>
            </a:prstGeom>
            <a:ln>
              <a:solidFill>
                <a:srgbClr val="7FBA00"/>
              </a:solidFill>
              <a:tailEnd type="oval" w="lg" len="lg"/>
            </a:ln>
          </p:spPr>
          <p:style>
            <a:lnRef idx="1">
              <a:schemeClr val="accent1"/>
            </a:lnRef>
            <a:fillRef idx="0">
              <a:schemeClr val="accent1"/>
            </a:fillRef>
            <a:effectRef idx="0">
              <a:schemeClr val="accent1"/>
            </a:effectRef>
            <a:fontRef idx="minor">
              <a:schemeClr val="tx1"/>
            </a:fontRef>
          </p:style>
        </p:cxnSp>
        <p:sp>
          <p:nvSpPr>
            <p:cNvPr id="144" name="Rectangle 143"/>
            <p:cNvSpPr/>
            <p:nvPr/>
          </p:nvSpPr>
          <p:spPr bwMode="auto">
            <a:xfrm>
              <a:off x="10862799" y="2818617"/>
              <a:ext cx="913178" cy="369332"/>
            </a:xfrm>
            <a:prstGeom prst="rect">
              <a:avLst/>
            </a:prstGeom>
            <a:solidFill>
              <a:srgbClr val="0071BC"/>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45720" tIns="45720" rIns="45720" bIns="45720" numCol="1" rtlCol="0" anchor="ctr" anchorCtr="0" compatLnSpc="1">
              <a:prstTxWarp prst="textNoShape">
                <a:avLst/>
              </a:prstTxWarp>
              <a:spAutoFit/>
            </a:bodyPr>
            <a:lstStyle/>
            <a:p>
              <a:pPr defTabSz="1218092"/>
              <a:r>
                <a:rPr lang="en-US" sz="1200" spc="-100" dirty="0">
                  <a:solidFill>
                    <a:srgbClr val="FFFFFF"/>
                  </a:solidFill>
                  <a:ea typeface="Verdana" panose="020B0604030504040204" pitchFamily="34" charset="0"/>
                  <a:cs typeface="Verdana" panose="020B0604030504040204" pitchFamily="34" charset="0"/>
                </a:rPr>
                <a:t>Japan East</a:t>
              </a:r>
            </a:p>
            <a:p>
              <a:pPr defTabSz="1218092"/>
              <a:r>
                <a:rPr lang="en-US" sz="600" dirty="0">
                  <a:solidFill>
                    <a:srgbClr val="FFFFFF"/>
                  </a:solidFill>
                  <a:ea typeface="Verdana" panose="020B0604030504040204" pitchFamily="34" charset="0"/>
                  <a:cs typeface="Verdana" panose="020B0604030504040204" pitchFamily="34" charset="0"/>
                </a:rPr>
                <a:t>Saitama</a:t>
              </a:r>
            </a:p>
          </p:txBody>
        </p:sp>
        <p:sp>
          <p:nvSpPr>
            <p:cNvPr id="145" name="Rectangle 144"/>
            <p:cNvSpPr/>
            <p:nvPr/>
          </p:nvSpPr>
          <p:spPr bwMode="auto">
            <a:xfrm>
              <a:off x="10862799" y="3275771"/>
              <a:ext cx="930408" cy="369332"/>
            </a:xfrm>
            <a:prstGeom prst="rect">
              <a:avLst/>
            </a:prstGeom>
            <a:solidFill>
              <a:srgbClr val="0071BC"/>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45720" tIns="45720" rIns="45720" bIns="45720" numCol="1" rtlCol="0" anchor="ctr" anchorCtr="0" compatLnSpc="1">
              <a:prstTxWarp prst="textNoShape">
                <a:avLst/>
              </a:prstTxWarp>
              <a:spAutoFit/>
            </a:bodyPr>
            <a:lstStyle/>
            <a:p>
              <a:pPr defTabSz="1218092"/>
              <a:r>
                <a:rPr lang="en-US" sz="1200" spc="-100" dirty="0">
                  <a:solidFill>
                    <a:srgbClr val="FFFFFF"/>
                  </a:solidFill>
                  <a:ea typeface="Verdana" panose="020B0604030504040204" pitchFamily="34" charset="0"/>
                  <a:cs typeface="Verdana" panose="020B0604030504040204" pitchFamily="34" charset="0"/>
                </a:rPr>
                <a:t>Japan West</a:t>
              </a:r>
            </a:p>
            <a:p>
              <a:pPr defTabSz="1218092"/>
              <a:r>
                <a:rPr lang="en-US" sz="600" dirty="0">
                  <a:solidFill>
                    <a:srgbClr val="FFFFFF"/>
                  </a:solidFill>
                  <a:ea typeface="Verdana" panose="020B0604030504040204" pitchFamily="34" charset="0"/>
                  <a:cs typeface="Verdana" panose="020B0604030504040204" pitchFamily="34" charset="0"/>
                </a:rPr>
                <a:t>Osaka</a:t>
              </a:r>
            </a:p>
          </p:txBody>
        </p:sp>
        <p:cxnSp>
          <p:nvCxnSpPr>
            <p:cNvPr id="146" name="Straight Connector 145"/>
            <p:cNvCxnSpPr/>
            <p:nvPr/>
          </p:nvCxnSpPr>
          <p:spPr>
            <a:xfrm flipH="1">
              <a:off x="10541994" y="3006309"/>
              <a:ext cx="342997" cy="257724"/>
            </a:xfrm>
            <a:prstGeom prst="line">
              <a:avLst/>
            </a:prstGeom>
            <a:ln>
              <a:solidFill>
                <a:schemeClr val="tx2"/>
              </a:solidFill>
              <a:tailEnd type="oval" w="lg" len="lg"/>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flipH="1" flipV="1">
              <a:off x="10452638" y="3401495"/>
              <a:ext cx="425529" cy="65226"/>
            </a:xfrm>
            <a:prstGeom prst="line">
              <a:avLst/>
            </a:prstGeom>
            <a:ln>
              <a:solidFill>
                <a:schemeClr val="tx2"/>
              </a:solidFill>
              <a:tailEnd type="oval" w="lg" len="lg"/>
            </a:ln>
          </p:spPr>
          <p:style>
            <a:lnRef idx="1">
              <a:schemeClr val="accent1"/>
            </a:lnRef>
            <a:fillRef idx="0">
              <a:schemeClr val="accent1"/>
            </a:fillRef>
            <a:effectRef idx="0">
              <a:schemeClr val="accent1"/>
            </a:effectRef>
            <a:fontRef idx="minor">
              <a:schemeClr val="tx1"/>
            </a:fontRef>
          </p:style>
        </p:cxnSp>
        <p:sp>
          <p:nvSpPr>
            <p:cNvPr id="148" name="Rectangle 147"/>
            <p:cNvSpPr/>
            <p:nvPr/>
          </p:nvSpPr>
          <p:spPr bwMode="auto">
            <a:xfrm>
              <a:off x="7483933" y="3461928"/>
              <a:ext cx="913178" cy="369332"/>
            </a:xfrm>
            <a:prstGeom prst="rect">
              <a:avLst/>
            </a:prstGeom>
            <a:solidFill>
              <a:srgbClr val="7FBA00"/>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45720" tIns="45720" rIns="45720" bIns="45720" numCol="1" rtlCol="0" anchor="ctr" anchorCtr="0" compatLnSpc="1">
              <a:prstTxWarp prst="textNoShape">
                <a:avLst/>
              </a:prstTxWarp>
              <a:spAutoFit/>
            </a:bodyPr>
            <a:lstStyle/>
            <a:p>
              <a:pPr defTabSz="1218092"/>
              <a:r>
                <a:rPr lang="en-US" sz="1200" spc="-100" dirty="0">
                  <a:solidFill>
                    <a:srgbClr val="FFFFFF"/>
                  </a:solidFill>
                  <a:ea typeface="Verdana" panose="020B0604030504040204" pitchFamily="34" charset="0"/>
                  <a:cs typeface="Verdana" panose="020B0604030504040204" pitchFamily="34" charset="0"/>
                </a:rPr>
                <a:t>India West</a:t>
              </a:r>
            </a:p>
            <a:p>
              <a:pPr defTabSz="1218092"/>
              <a:r>
                <a:rPr lang="en-US" sz="600" dirty="0">
                  <a:solidFill>
                    <a:srgbClr val="FFFFFF"/>
                  </a:solidFill>
                  <a:ea typeface="Verdana" panose="020B0604030504040204" pitchFamily="34" charset="0"/>
                  <a:cs typeface="Verdana" panose="020B0604030504040204" pitchFamily="34" charset="0"/>
                </a:rPr>
                <a:t>TBD</a:t>
              </a:r>
            </a:p>
          </p:txBody>
        </p:sp>
        <p:sp>
          <p:nvSpPr>
            <p:cNvPr id="149" name="Rectangle 148"/>
            <p:cNvSpPr/>
            <p:nvPr/>
          </p:nvSpPr>
          <p:spPr bwMode="auto">
            <a:xfrm>
              <a:off x="8479439" y="3386270"/>
              <a:ext cx="913178" cy="369332"/>
            </a:xfrm>
            <a:prstGeom prst="rect">
              <a:avLst/>
            </a:prstGeom>
            <a:solidFill>
              <a:srgbClr val="7FBA00"/>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45720" tIns="45720" rIns="45720" bIns="45720" numCol="1" rtlCol="0" anchor="ctr" anchorCtr="0" compatLnSpc="1">
              <a:prstTxWarp prst="textNoShape">
                <a:avLst/>
              </a:prstTxWarp>
              <a:spAutoFit/>
            </a:bodyPr>
            <a:lstStyle/>
            <a:p>
              <a:pPr defTabSz="1218092"/>
              <a:r>
                <a:rPr lang="en-US" sz="1200" spc="-100" dirty="0">
                  <a:solidFill>
                    <a:srgbClr val="FFFFFF"/>
                  </a:solidFill>
                  <a:ea typeface="Verdana" panose="020B0604030504040204" pitchFamily="34" charset="0"/>
                  <a:cs typeface="Verdana" panose="020B0604030504040204" pitchFamily="34" charset="0"/>
                </a:rPr>
                <a:t>India East</a:t>
              </a:r>
            </a:p>
            <a:p>
              <a:pPr defTabSz="1218092"/>
              <a:r>
                <a:rPr lang="en-US" sz="600" dirty="0">
                  <a:solidFill>
                    <a:srgbClr val="FFFFFF"/>
                  </a:solidFill>
                  <a:ea typeface="Verdana" panose="020B0604030504040204" pitchFamily="34" charset="0"/>
                  <a:cs typeface="Verdana" panose="020B0604030504040204" pitchFamily="34" charset="0"/>
                </a:rPr>
                <a:t>TBD</a:t>
              </a:r>
            </a:p>
          </p:txBody>
        </p:sp>
        <p:cxnSp>
          <p:nvCxnSpPr>
            <p:cNvPr id="150" name="Straight Connector 149"/>
            <p:cNvCxnSpPr/>
            <p:nvPr/>
          </p:nvCxnSpPr>
          <p:spPr>
            <a:xfrm>
              <a:off x="9293071" y="3234604"/>
              <a:ext cx="557930" cy="336390"/>
            </a:xfrm>
            <a:prstGeom prst="line">
              <a:avLst/>
            </a:prstGeom>
            <a:ln>
              <a:solidFill>
                <a:schemeClr val="tx2"/>
              </a:solidFill>
              <a:tailEnd type="oval" w="lg" len="lg"/>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flipH="1">
              <a:off x="8665987" y="3699964"/>
              <a:ext cx="6375" cy="177597"/>
            </a:xfrm>
            <a:prstGeom prst="line">
              <a:avLst/>
            </a:prstGeom>
            <a:ln>
              <a:solidFill>
                <a:srgbClr val="7FBA00"/>
              </a:solidFill>
              <a:tailEnd type="oval" w="lg" len="lg"/>
            </a:ln>
          </p:spPr>
          <p:style>
            <a:lnRef idx="1">
              <a:schemeClr val="accent1"/>
            </a:lnRef>
            <a:fillRef idx="0">
              <a:schemeClr val="accent1"/>
            </a:fillRef>
            <a:effectRef idx="0">
              <a:schemeClr val="accent1"/>
            </a:effectRef>
            <a:fontRef idx="minor">
              <a:schemeClr val="tx1"/>
            </a:fontRef>
          </p:style>
        </p:cxnSp>
        <p:sp>
          <p:nvSpPr>
            <p:cNvPr id="152" name="Rectangle 151"/>
            <p:cNvSpPr/>
            <p:nvPr/>
          </p:nvSpPr>
          <p:spPr bwMode="auto">
            <a:xfrm>
              <a:off x="9932925" y="3930714"/>
              <a:ext cx="913178" cy="369332"/>
            </a:xfrm>
            <a:prstGeom prst="rect">
              <a:avLst/>
            </a:prstGeom>
            <a:solidFill>
              <a:srgbClr val="0071BC"/>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45720" tIns="45720" rIns="45720" bIns="45720" numCol="1" rtlCol="0" anchor="ctr" anchorCtr="0" compatLnSpc="1">
              <a:prstTxWarp prst="textNoShape">
                <a:avLst/>
              </a:prstTxWarp>
              <a:spAutoFit/>
            </a:bodyPr>
            <a:lstStyle/>
            <a:p>
              <a:pPr defTabSz="1218092"/>
              <a:r>
                <a:rPr lang="en-US" sz="1200" spc="-100" dirty="0">
                  <a:solidFill>
                    <a:srgbClr val="FFFFFF"/>
                  </a:solidFill>
                  <a:ea typeface="Verdana" panose="020B0604030504040204" pitchFamily="34" charset="0"/>
                  <a:cs typeface="Verdana" panose="020B0604030504040204" pitchFamily="34" charset="0"/>
                </a:rPr>
                <a:t>East Asia</a:t>
              </a:r>
            </a:p>
            <a:p>
              <a:pPr defTabSz="1218092"/>
              <a:r>
                <a:rPr lang="en-US" sz="600" dirty="0">
                  <a:solidFill>
                    <a:srgbClr val="FFFFFF"/>
                  </a:solidFill>
                  <a:ea typeface="Verdana" panose="020B0604030504040204" pitchFamily="34" charset="0"/>
                  <a:cs typeface="Verdana" panose="020B0604030504040204" pitchFamily="34" charset="0"/>
                </a:rPr>
                <a:t>Hong Kong</a:t>
              </a:r>
            </a:p>
          </p:txBody>
        </p:sp>
        <p:cxnSp>
          <p:nvCxnSpPr>
            <p:cNvPr id="153" name="Straight Connector 152"/>
            <p:cNvCxnSpPr/>
            <p:nvPr/>
          </p:nvCxnSpPr>
          <p:spPr>
            <a:xfrm flipH="1" flipV="1">
              <a:off x="9643068" y="3851924"/>
              <a:ext cx="315557" cy="298158"/>
            </a:xfrm>
            <a:prstGeom prst="line">
              <a:avLst/>
            </a:prstGeom>
            <a:ln>
              <a:solidFill>
                <a:schemeClr val="tx2"/>
              </a:solidFill>
              <a:tailEnd type="oval" w="lg" len="lg"/>
            </a:ln>
          </p:spPr>
          <p:style>
            <a:lnRef idx="1">
              <a:schemeClr val="accent1"/>
            </a:lnRef>
            <a:fillRef idx="0">
              <a:schemeClr val="accent1"/>
            </a:fillRef>
            <a:effectRef idx="0">
              <a:schemeClr val="accent1"/>
            </a:effectRef>
            <a:fontRef idx="minor">
              <a:schemeClr val="tx1"/>
            </a:fontRef>
          </p:style>
        </p:cxnSp>
        <p:sp>
          <p:nvSpPr>
            <p:cNvPr id="154" name="Rectangle 153"/>
            <p:cNvSpPr/>
            <p:nvPr/>
          </p:nvSpPr>
          <p:spPr bwMode="auto">
            <a:xfrm>
              <a:off x="7984183" y="4445806"/>
              <a:ext cx="913178" cy="369332"/>
            </a:xfrm>
            <a:prstGeom prst="rect">
              <a:avLst/>
            </a:prstGeom>
            <a:solidFill>
              <a:srgbClr val="0071BC"/>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45720" tIns="45720" rIns="45720" bIns="45720" numCol="1" rtlCol="0" anchor="ctr" anchorCtr="0" compatLnSpc="1">
              <a:prstTxWarp prst="textNoShape">
                <a:avLst/>
              </a:prstTxWarp>
              <a:spAutoFit/>
            </a:bodyPr>
            <a:lstStyle/>
            <a:p>
              <a:pPr defTabSz="1218092"/>
              <a:r>
                <a:rPr lang="en-US" sz="1200" spc="-100" dirty="0">
                  <a:solidFill>
                    <a:srgbClr val="FFFFFF"/>
                  </a:solidFill>
                  <a:ea typeface="Verdana" panose="020B0604030504040204" pitchFamily="34" charset="0"/>
                  <a:cs typeface="Verdana" panose="020B0604030504040204" pitchFamily="34" charset="0"/>
                </a:rPr>
                <a:t>SE Asia</a:t>
              </a:r>
            </a:p>
            <a:p>
              <a:pPr defTabSz="1218092"/>
              <a:r>
                <a:rPr lang="en-US" sz="600" dirty="0">
                  <a:solidFill>
                    <a:srgbClr val="FFFFFF"/>
                  </a:solidFill>
                  <a:ea typeface="Verdana" panose="020B0604030504040204" pitchFamily="34" charset="0"/>
                  <a:cs typeface="Verdana" panose="020B0604030504040204" pitchFamily="34" charset="0"/>
                </a:rPr>
                <a:t>Singapore</a:t>
              </a:r>
            </a:p>
          </p:txBody>
        </p:sp>
        <p:cxnSp>
          <p:nvCxnSpPr>
            <p:cNvPr id="155" name="Straight Connector 154"/>
            <p:cNvCxnSpPr>
              <a:stCxn id="154" idx="3"/>
            </p:cNvCxnSpPr>
            <p:nvPr/>
          </p:nvCxnSpPr>
          <p:spPr>
            <a:xfrm flipV="1">
              <a:off x="8897361" y="4485046"/>
              <a:ext cx="420724" cy="145426"/>
            </a:xfrm>
            <a:prstGeom prst="line">
              <a:avLst/>
            </a:prstGeom>
            <a:ln>
              <a:solidFill>
                <a:schemeClr val="tx2"/>
              </a:solidFill>
              <a:tailEnd type="oval" w="lg" len="lg"/>
            </a:ln>
          </p:spPr>
          <p:style>
            <a:lnRef idx="1">
              <a:schemeClr val="accent1"/>
            </a:lnRef>
            <a:fillRef idx="0">
              <a:schemeClr val="accent1"/>
            </a:fillRef>
            <a:effectRef idx="0">
              <a:schemeClr val="accent1"/>
            </a:effectRef>
            <a:fontRef idx="minor">
              <a:schemeClr val="tx1"/>
            </a:fontRef>
          </p:style>
        </p:cxnSp>
        <p:cxnSp>
          <p:nvCxnSpPr>
            <p:cNvPr id="156" name="Straight Connector 155"/>
            <p:cNvCxnSpPr/>
            <p:nvPr/>
          </p:nvCxnSpPr>
          <p:spPr>
            <a:xfrm>
              <a:off x="10100762" y="5715248"/>
              <a:ext cx="610661" cy="98934"/>
            </a:xfrm>
            <a:prstGeom prst="line">
              <a:avLst/>
            </a:prstGeom>
            <a:ln>
              <a:solidFill>
                <a:schemeClr val="tx2"/>
              </a:solidFill>
              <a:tailEnd type="oval" w="lg" len="lg"/>
            </a:ln>
          </p:spPr>
          <p:style>
            <a:lnRef idx="1">
              <a:schemeClr val="accent1"/>
            </a:lnRef>
            <a:fillRef idx="0">
              <a:schemeClr val="accent1"/>
            </a:fillRef>
            <a:effectRef idx="0">
              <a:schemeClr val="accent1"/>
            </a:effectRef>
            <a:fontRef idx="minor">
              <a:schemeClr val="tx1"/>
            </a:fontRef>
          </p:style>
        </p:cxnSp>
        <p:sp>
          <p:nvSpPr>
            <p:cNvPr id="157" name="Rectangle 156"/>
            <p:cNvSpPr/>
            <p:nvPr/>
          </p:nvSpPr>
          <p:spPr bwMode="auto">
            <a:xfrm>
              <a:off x="8979147" y="5509812"/>
              <a:ext cx="1182328" cy="369332"/>
            </a:xfrm>
            <a:prstGeom prst="rect">
              <a:avLst/>
            </a:prstGeom>
            <a:solidFill>
              <a:srgbClr val="0071BC"/>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45720" tIns="45720" rIns="45720" bIns="45720" numCol="1" rtlCol="0" anchor="ctr" anchorCtr="0" compatLnSpc="1">
              <a:prstTxWarp prst="textNoShape">
                <a:avLst/>
              </a:prstTxWarp>
              <a:spAutoFit/>
            </a:bodyPr>
            <a:lstStyle/>
            <a:p>
              <a:pPr defTabSz="1218092"/>
              <a:r>
                <a:rPr lang="en-US" sz="1200" spc="-100" dirty="0">
                  <a:solidFill>
                    <a:srgbClr val="FFFFFF"/>
                  </a:solidFill>
                  <a:ea typeface="Verdana" panose="020B0604030504040204" pitchFamily="34" charset="0"/>
                  <a:cs typeface="Verdana" panose="020B0604030504040204" pitchFamily="34" charset="0"/>
                </a:rPr>
                <a:t>Australia  West</a:t>
              </a:r>
            </a:p>
            <a:p>
              <a:pPr defTabSz="1218092"/>
              <a:r>
                <a:rPr lang="en-US" sz="600" dirty="0">
                  <a:solidFill>
                    <a:srgbClr val="FFFFFF"/>
                  </a:solidFill>
                  <a:ea typeface="Verdana" panose="020B0604030504040204" pitchFamily="34" charset="0"/>
                  <a:cs typeface="Verdana" panose="020B0604030504040204" pitchFamily="34" charset="0"/>
                </a:rPr>
                <a:t>Melbourne</a:t>
              </a:r>
            </a:p>
          </p:txBody>
        </p:sp>
        <p:cxnSp>
          <p:nvCxnSpPr>
            <p:cNvPr id="158" name="Straight Connector 157"/>
            <p:cNvCxnSpPr>
              <a:stCxn id="159" idx="2"/>
            </p:cNvCxnSpPr>
            <p:nvPr/>
          </p:nvCxnSpPr>
          <p:spPr>
            <a:xfrm flipH="1">
              <a:off x="10926542" y="5323453"/>
              <a:ext cx="277356" cy="360320"/>
            </a:xfrm>
            <a:prstGeom prst="line">
              <a:avLst/>
            </a:prstGeom>
            <a:ln>
              <a:solidFill>
                <a:schemeClr val="tx2"/>
              </a:solidFill>
              <a:tailEnd type="oval" w="lg" len="lg"/>
            </a:ln>
          </p:spPr>
          <p:style>
            <a:lnRef idx="1">
              <a:schemeClr val="accent1"/>
            </a:lnRef>
            <a:fillRef idx="0">
              <a:schemeClr val="accent1"/>
            </a:fillRef>
            <a:effectRef idx="0">
              <a:schemeClr val="accent1"/>
            </a:effectRef>
            <a:fontRef idx="minor">
              <a:schemeClr val="tx1"/>
            </a:fontRef>
          </p:style>
        </p:cxnSp>
        <p:sp>
          <p:nvSpPr>
            <p:cNvPr id="159" name="Rectangle 158"/>
            <p:cNvSpPr/>
            <p:nvPr/>
          </p:nvSpPr>
          <p:spPr bwMode="auto">
            <a:xfrm>
              <a:off x="10647075" y="4954121"/>
              <a:ext cx="1113646" cy="369332"/>
            </a:xfrm>
            <a:prstGeom prst="rect">
              <a:avLst/>
            </a:prstGeom>
            <a:solidFill>
              <a:srgbClr val="0071BC"/>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45720" tIns="45720" rIns="45720" bIns="45720" numCol="1" rtlCol="0" anchor="ctr" anchorCtr="0" compatLnSpc="1">
              <a:prstTxWarp prst="textNoShape">
                <a:avLst/>
              </a:prstTxWarp>
              <a:spAutoFit/>
            </a:bodyPr>
            <a:lstStyle/>
            <a:p>
              <a:pPr defTabSz="1218092"/>
              <a:r>
                <a:rPr lang="en-US" sz="1200" spc="-100" dirty="0">
                  <a:solidFill>
                    <a:srgbClr val="FFFFFF"/>
                  </a:solidFill>
                  <a:ea typeface="Verdana" panose="020B0604030504040204" pitchFamily="34" charset="0"/>
                  <a:cs typeface="Verdana" panose="020B0604030504040204" pitchFamily="34" charset="0"/>
                </a:rPr>
                <a:t>Australia  East</a:t>
              </a:r>
            </a:p>
            <a:p>
              <a:pPr defTabSz="1218092"/>
              <a:r>
                <a:rPr lang="en-US" sz="600" dirty="0">
                  <a:solidFill>
                    <a:srgbClr val="FFFFFF"/>
                  </a:solidFill>
                  <a:ea typeface="Verdana" panose="020B0604030504040204" pitchFamily="34" charset="0"/>
                  <a:cs typeface="Verdana" panose="020B0604030504040204" pitchFamily="34" charset="0"/>
                </a:rPr>
                <a:t>Sydney</a:t>
              </a:r>
            </a:p>
          </p:txBody>
        </p:sp>
        <p:grpSp>
          <p:nvGrpSpPr>
            <p:cNvPr id="160" name="key"/>
            <p:cNvGrpSpPr/>
            <p:nvPr/>
          </p:nvGrpSpPr>
          <p:grpSpPr>
            <a:xfrm>
              <a:off x="8608105" y="6343835"/>
              <a:ext cx="1912752" cy="472262"/>
              <a:chOff x="8613571" y="6166766"/>
              <a:chExt cx="1912752" cy="472262"/>
            </a:xfrm>
          </p:grpSpPr>
          <p:sp>
            <p:nvSpPr>
              <p:cNvPr id="161" name="Rectangle 160"/>
              <p:cNvSpPr/>
              <p:nvPr/>
            </p:nvSpPr>
            <p:spPr bwMode="auto">
              <a:xfrm>
                <a:off x="9564481" y="6234148"/>
                <a:ext cx="184355" cy="139262"/>
              </a:xfrm>
              <a:prstGeom prst="rect">
                <a:avLst/>
              </a:prstGeom>
              <a:solidFill>
                <a:srgbClr val="7FBA00"/>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367" tIns="91371" rIns="91367" bIns="91379" numCol="1" rtlCol="0" anchor="ctr" anchorCtr="0" compatLnSpc="1">
                <a:prstTxWarp prst="textNoShape">
                  <a:avLst/>
                </a:prstTxWarp>
              </a:bodyPr>
              <a:lstStyle/>
              <a:p>
                <a:pPr algn="ctr" defTabSz="1218092"/>
                <a:endParaRPr lang="en-US" sz="1600" spc="-100" dirty="0">
                  <a:solidFill>
                    <a:srgbClr val="FFFFFF"/>
                  </a:solidFill>
                  <a:cs typeface="Segoe UI" pitchFamily="34" charset="0"/>
                </a:endParaRPr>
              </a:p>
            </p:txBody>
          </p:sp>
          <p:sp>
            <p:nvSpPr>
              <p:cNvPr id="162" name="Rectangle 161"/>
              <p:cNvSpPr/>
              <p:nvPr/>
            </p:nvSpPr>
            <p:spPr bwMode="auto">
              <a:xfrm>
                <a:off x="8613571" y="6240855"/>
                <a:ext cx="184355" cy="139262"/>
              </a:xfrm>
              <a:prstGeom prst="rect">
                <a:avLst/>
              </a:prstGeom>
              <a:solidFill>
                <a:srgbClr val="0071BC"/>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367" tIns="91371" rIns="91367" bIns="91379" numCol="1" rtlCol="0" anchor="ctr" anchorCtr="0" compatLnSpc="1">
                <a:prstTxWarp prst="textNoShape">
                  <a:avLst/>
                </a:prstTxWarp>
              </a:bodyPr>
              <a:lstStyle/>
              <a:p>
                <a:pPr algn="ctr" defTabSz="1218092"/>
                <a:endParaRPr lang="en-US" sz="1200" spc="-100" dirty="0">
                  <a:solidFill>
                    <a:srgbClr val="FFFFFF"/>
                  </a:solidFill>
                  <a:cs typeface="Segoe UI" pitchFamily="34" charset="0"/>
                </a:endParaRPr>
              </a:p>
            </p:txBody>
          </p:sp>
          <p:sp>
            <p:nvSpPr>
              <p:cNvPr id="163" name="Rectangle 162"/>
              <p:cNvSpPr/>
              <p:nvPr/>
            </p:nvSpPr>
            <p:spPr>
              <a:xfrm>
                <a:off x="8739734" y="6173039"/>
                <a:ext cx="842667" cy="253916"/>
              </a:xfrm>
              <a:prstGeom prst="rect">
                <a:avLst/>
              </a:prstGeom>
            </p:spPr>
            <p:txBody>
              <a:bodyPr wrap="none">
                <a:spAutoFit/>
              </a:bodyPr>
              <a:lstStyle/>
              <a:p>
                <a:pPr defTabSz="914133"/>
                <a:r>
                  <a:rPr lang="en-US" sz="1050" spc="-29" dirty="0">
                    <a:solidFill>
                      <a:srgbClr val="FFB900">
                        <a:lumMod val="50000"/>
                      </a:srgbClr>
                    </a:solidFill>
                    <a:cs typeface="Segoe UI Light" panose="020B0502040204020203" pitchFamily="34" charset="0"/>
                  </a:rPr>
                  <a:t>Operational</a:t>
                </a:r>
                <a:endParaRPr lang="en-US" sz="1050" dirty="0">
                  <a:solidFill>
                    <a:srgbClr val="505050"/>
                  </a:solidFill>
                </a:endParaRPr>
              </a:p>
            </p:txBody>
          </p:sp>
          <p:sp>
            <p:nvSpPr>
              <p:cNvPr id="164" name="Rectangle 163"/>
              <p:cNvSpPr/>
              <p:nvPr/>
            </p:nvSpPr>
            <p:spPr>
              <a:xfrm>
                <a:off x="9690645" y="6166766"/>
                <a:ext cx="835678" cy="253916"/>
              </a:xfrm>
              <a:prstGeom prst="rect">
                <a:avLst/>
              </a:prstGeom>
            </p:spPr>
            <p:txBody>
              <a:bodyPr wrap="none">
                <a:spAutoFit/>
              </a:bodyPr>
              <a:lstStyle/>
              <a:p>
                <a:pPr defTabSz="914133"/>
                <a:r>
                  <a:rPr lang="en-US" sz="1050" spc="-29" dirty="0">
                    <a:solidFill>
                      <a:srgbClr val="FFB900">
                        <a:lumMod val="50000"/>
                      </a:srgbClr>
                    </a:solidFill>
                    <a:cs typeface="Segoe UI Light" panose="020B0502040204020203" pitchFamily="34" charset="0"/>
                  </a:rPr>
                  <a:t>Announced</a:t>
                </a:r>
                <a:endParaRPr lang="en-US" sz="1050" dirty="0">
                  <a:solidFill>
                    <a:srgbClr val="505050"/>
                  </a:solidFill>
                </a:endParaRPr>
              </a:p>
            </p:txBody>
          </p:sp>
          <p:sp>
            <p:nvSpPr>
              <p:cNvPr id="165" name="Rectangle 164"/>
              <p:cNvSpPr/>
              <p:nvPr/>
            </p:nvSpPr>
            <p:spPr>
              <a:xfrm>
                <a:off x="8764150" y="6392807"/>
                <a:ext cx="1431739" cy="246221"/>
              </a:xfrm>
              <a:prstGeom prst="rect">
                <a:avLst/>
              </a:prstGeom>
            </p:spPr>
            <p:txBody>
              <a:bodyPr wrap="none">
                <a:spAutoFit/>
              </a:bodyPr>
              <a:lstStyle/>
              <a:p>
                <a:pPr marL="0" lvl="1" defTabSz="913788">
                  <a:buSzPct val="100000"/>
                </a:pPr>
                <a:r>
                  <a:rPr lang="en-US" sz="1000" spc="-29" dirty="0">
                    <a:solidFill>
                      <a:srgbClr val="505050"/>
                    </a:solidFill>
                    <a:cs typeface="Segoe UI Light" panose="020B0502040204020203" pitchFamily="34" charset="0"/>
                  </a:rPr>
                  <a:t>* Operated by 21Vianet</a:t>
                </a:r>
              </a:p>
            </p:txBody>
          </p:sp>
        </p:grpSp>
      </p:grpSp>
      <p:pic>
        <p:nvPicPr>
          <p:cNvPr id="172" name="Picture 171"/>
          <p:cNvPicPr>
            <a:picLocks noChangeAspect="1"/>
          </p:cNvPicPr>
          <p:nvPr/>
        </p:nvPicPr>
        <p:blipFill rotWithShape="1">
          <a:blip r:embed="rId4" cstate="email">
            <a:extLst>
              <a:ext uri="{28A0092B-C50C-407E-A947-70E740481C1C}">
                <a14:useLocalDpi xmlns:a14="http://schemas.microsoft.com/office/drawing/2010/main"/>
              </a:ext>
            </a:extLst>
          </a:blip>
          <a:srcRect b="23496"/>
          <a:stretch/>
        </p:blipFill>
        <p:spPr>
          <a:xfrm>
            <a:off x="-340442" y="541010"/>
            <a:ext cx="12180750" cy="5538113"/>
          </a:xfrm>
          <a:prstGeom prst="rect">
            <a:avLst/>
          </a:prstGeom>
        </p:spPr>
      </p:pic>
      <p:sp>
        <p:nvSpPr>
          <p:cNvPr id="173" name="Oval 172"/>
          <p:cNvSpPr/>
          <p:nvPr/>
        </p:nvSpPr>
        <p:spPr bwMode="auto">
          <a:xfrm>
            <a:off x="6993649" y="1402418"/>
            <a:ext cx="5194087" cy="4583543"/>
          </a:xfrm>
          <a:prstGeom prst="ellipse">
            <a:avLst/>
          </a:prstGeom>
          <a:solidFill>
            <a:srgbClr val="CCECFF">
              <a:alpha val="5882"/>
            </a:srgbClr>
          </a:solidFill>
          <a:ln>
            <a:solidFill>
              <a:srgbClr val="00B0F0">
                <a:alpha val="71000"/>
              </a:srgbClr>
            </a:solid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lIns="91367" tIns="45685" rIns="91367" bIns="45685" anchor="ctr"/>
          <a:lstStyle/>
          <a:p>
            <a:pPr algn="ctr" defTabSz="913391"/>
            <a:endParaRPr lang="en-US" sz="2398" dirty="0">
              <a:gradFill>
                <a:gsLst>
                  <a:gs pos="0">
                    <a:srgbClr val="FFFFFF"/>
                  </a:gs>
                  <a:gs pos="100000">
                    <a:srgbClr val="FFFFFF"/>
                  </a:gs>
                </a:gsLst>
                <a:lin ang="5400000" scaled="0"/>
              </a:gradFill>
            </a:endParaRPr>
          </a:p>
        </p:txBody>
      </p:sp>
      <p:sp>
        <p:nvSpPr>
          <p:cNvPr id="174" name="Oval 173"/>
          <p:cNvSpPr/>
          <p:nvPr/>
        </p:nvSpPr>
        <p:spPr bwMode="auto">
          <a:xfrm>
            <a:off x="4021625" y="1296259"/>
            <a:ext cx="5787362" cy="4624358"/>
          </a:xfrm>
          <a:prstGeom prst="ellipse">
            <a:avLst/>
          </a:prstGeom>
          <a:solidFill>
            <a:srgbClr val="CCECFF">
              <a:alpha val="5882"/>
            </a:srgbClr>
          </a:solidFill>
          <a:ln>
            <a:solidFill>
              <a:srgbClr val="00B0F0">
                <a:alpha val="71000"/>
              </a:srgbClr>
            </a:solid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lIns="91367" tIns="45685" rIns="91367" bIns="45685" anchor="ctr"/>
          <a:lstStyle/>
          <a:p>
            <a:pPr algn="ctr" defTabSz="913391"/>
            <a:endParaRPr lang="en-US" sz="2000" dirty="0">
              <a:gradFill>
                <a:gsLst>
                  <a:gs pos="0">
                    <a:srgbClr val="FFFFFF"/>
                  </a:gs>
                  <a:gs pos="100000">
                    <a:srgbClr val="FFFFFF"/>
                  </a:gs>
                </a:gsLst>
                <a:lin ang="5400000" scaled="0"/>
              </a:gradFill>
              <a:ea typeface="Segoe UI" pitchFamily="34" charset="0"/>
              <a:cs typeface="Segoe UI" pitchFamily="34" charset="0"/>
            </a:endParaRPr>
          </a:p>
        </p:txBody>
      </p:sp>
      <p:sp>
        <p:nvSpPr>
          <p:cNvPr id="175" name="Oval 174"/>
          <p:cNvSpPr/>
          <p:nvPr/>
        </p:nvSpPr>
        <p:spPr bwMode="auto">
          <a:xfrm>
            <a:off x="102552" y="1056278"/>
            <a:ext cx="5192010" cy="3253661"/>
          </a:xfrm>
          <a:prstGeom prst="ellipse">
            <a:avLst/>
          </a:prstGeom>
          <a:solidFill>
            <a:srgbClr val="CCECFF">
              <a:alpha val="5882"/>
            </a:srgbClr>
          </a:solidFill>
          <a:ln>
            <a:solidFill>
              <a:srgbClr val="00B0F0">
                <a:alpha val="71000"/>
              </a:srgbClr>
            </a:solid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lIns="91367" tIns="45685" rIns="91367" bIns="45685" anchor="ctr"/>
          <a:lstStyle/>
          <a:p>
            <a:pPr algn="ctr" defTabSz="913391"/>
            <a:endParaRPr lang="en-US" sz="2398" dirty="0">
              <a:gradFill>
                <a:gsLst>
                  <a:gs pos="0">
                    <a:srgbClr val="FFFFFF"/>
                  </a:gs>
                  <a:gs pos="100000">
                    <a:srgbClr val="FFFFFF"/>
                  </a:gs>
                </a:gsLst>
                <a:lin ang="5400000" scaled="0"/>
              </a:gradFill>
            </a:endParaRPr>
          </a:p>
        </p:txBody>
      </p:sp>
      <p:sp>
        <p:nvSpPr>
          <p:cNvPr id="5" name="Freeform 4"/>
          <p:cNvSpPr/>
          <p:nvPr/>
        </p:nvSpPr>
        <p:spPr bwMode="auto">
          <a:xfrm>
            <a:off x="3025833" y="6409113"/>
            <a:ext cx="674993" cy="389035"/>
          </a:xfrm>
          <a:custGeom>
            <a:avLst/>
            <a:gdLst>
              <a:gd name="connsiteX0" fmla="*/ 0 w 674993"/>
              <a:gd name="connsiteY0" fmla="*/ 389035 h 389035"/>
              <a:gd name="connsiteX1" fmla="*/ 585216 w 674993"/>
              <a:gd name="connsiteY1" fmla="*/ 0 h 389035"/>
              <a:gd name="connsiteX2" fmla="*/ 674993 w 674993"/>
              <a:gd name="connsiteY2" fmla="*/ 73152 h 389035"/>
            </a:gdLst>
            <a:ahLst/>
            <a:cxnLst>
              <a:cxn ang="0">
                <a:pos x="connsiteX0" y="connsiteY0"/>
              </a:cxn>
              <a:cxn ang="0">
                <a:pos x="connsiteX1" y="connsiteY1"/>
              </a:cxn>
              <a:cxn ang="0">
                <a:pos x="connsiteX2" y="connsiteY2"/>
              </a:cxn>
            </a:cxnLst>
            <a:rect l="l" t="t" r="r" b="b"/>
            <a:pathLst>
              <a:path w="674993" h="389035">
                <a:moveTo>
                  <a:pt x="0" y="389035"/>
                </a:moveTo>
                <a:lnTo>
                  <a:pt x="585216" y="0"/>
                </a:lnTo>
                <a:lnTo>
                  <a:pt x="674993" y="73152"/>
                </a:lnTo>
              </a:path>
            </a:pathLst>
          </a:cu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732499773"/>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3887" b="1766"/>
          <a:stretch/>
        </p:blipFill>
        <p:spPr>
          <a:xfrm>
            <a:off x="0" y="0"/>
            <a:ext cx="12192000" cy="6883400"/>
          </a:xfrm>
          <a:prstGeom prst="rect">
            <a:avLst/>
          </a:prstGeom>
        </p:spPr>
      </p:pic>
      <p:sp>
        <p:nvSpPr>
          <p:cNvPr id="4" name="Rectangle 3"/>
          <p:cNvSpPr/>
          <p:nvPr/>
        </p:nvSpPr>
        <p:spPr>
          <a:xfrm>
            <a:off x="0" y="0"/>
            <a:ext cx="12192000" cy="1905000"/>
          </a:xfrm>
          <a:prstGeom prst="rect">
            <a:avLst/>
          </a:prstGeom>
          <a:gradFill>
            <a:gsLst>
              <a:gs pos="0">
                <a:schemeClr val="tx1">
                  <a:alpha val="90000"/>
                </a:schemeClr>
              </a:gs>
              <a:gs pos="83102">
                <a:srgbClr val="292929">
                  <a:alpha val="48000"/>
                </a:srgbClr>
              </a:gs>
              <a:gs pos="45000">
                <a:schemeClr val="tx1">
                  <a:alpha val="81000"/>
                </a:schemeClr>
              </a:gs>
              <a:gs pos="100000">
                <a:schemeClr val="tx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2466"/>
            <a:endParaRPr lang="en-US" sz="2400">
              <a:solidFill>
                <a:srgbClr val="FFFFFF"/>
              </a:solidFill>
            </a:endParaRPr>
          </a:p>
        </p:txBody>
      </p:sp>
      <p:sp>
        <p:nvSpPr>
          <p:cNvPr id="2" name="Title 1"/>
          <p:cNvSpPr>
            <a:spLocks noGrp="1"/>
          </p:cNvSpPr>
          <p:nvPr>
            <p:ph type="title"/>
          </p:nvPr>
        </p:nvSpPr>
        <p:spPr>
          <a:xfrm>
            <a:off x="406400" y="279400"/>
            <a:ext cx="11582400" cy="863600"/>
          </a:xfrm>
          <a:noFill/>
        </p:spPr>
        <p:txBody>
          <a:bodyPr/>
          <a:lstStyle/>
          <a:p>
            <a:r>
              <a:rPr lang="en-US" sz="4800" dirty="0">
                <a:solidFill>
                  <a:schemeClr val="accent2"/>
                </a:solidFill>
              </a:rPr>
              <a:t>Think, design, deliver differently </a:t>
            </a:r>
            <a:r>
              <a:rPr lang="en-US" sz="4800" dirty="0">
                <a:solidFill>
                  <a:schemeClr val="bg1"/>
                </a:solidFill>
              </a:rPr>
              <a:t>at cloud-scale</a:t>
            </a:r>
            <a:br>
              <a:rPr lang="en-US" sz="4800" dirty="0">
                <a:solidFill>
                  <a:schemeClr val="bg1"/>
                </a:solidFill>
              </a:rPr>
            </a:br>
            <a:endParaRPr lang="en-US" sz="4800" dirty="0">
              <a:solidFill>
                <a:schemeClr val="bg1"/>
              </a:solidFill>
            </a:endParaRPr>
          </a:p>
        </p:txBody>
      </p:sp>
      <p:sp>
        <p:nvSpPr>
          <p:cNvPr id="10" name="Rectangle 9"/>
          <p:cNvSpPr/>
          <p:nvPr/>
        </p:nvSpPr>
        <p:spPr>
          <a:xfrm>
            <a:off x="-26895" y="3221317"/>
            <a:ext cx="4978400" cy="2921890"/>
          </a:xfrm>
          <a:prstGeom prst="rect">
            <a:avLst/>
          </a:prstGeom>
          <a:gradFill flip="none" rotWithShape="1">
            <a:gsLst>
              <a:gs pos="0">
                <a:schemeClr val="tx1"/>
              </a:gs>
              <a:gs pos="49000">
                <a:schemeClr val="tx1">
                  <a:alpha val="69000"/>
                </a:schemeClr>
              </a:gs>
              <a:gs pos="100000">
                <a:schemeClr val="tx1">
                  <a:alpha val="0"/>
                </a:schemeClr>
              </a:gs>
            </a:gsLst>
            <a:path path="circle">
              <a:fillToRect l="50000" t="50000" r="50000" b="50000"/>
            </a:path>
            <a:tileRect/>
          </a:gradFill>
        </p:spPr>
        <p:txBody>
          <a:bodyPr wrap="square">
            <a:spAutoFit/>
          </a:bodyPr>
          <a:lstStyle/>
          <a:p>
            <a:pPr defTabSz="1212466">
              <a:lnSpc>
                <a:spcPct val="90000"/>
              </a:lnSpc>
              <a:spcAft>
                <a:spcPts val="1600"/>
              </a:spcAft>
            </a:pPr>
            <a:r>
              <a:rPr lang="en-US" sz="3529" dirty="0">
                <a:solidFill>
                  <a:srgbClr val="0071BC"/>
                </a:solidFill>
                <a:latin typeface="Segoe Light"/>
              </a:rPr>
              <a:t>      </a:t>
            </a:r>
            <a:r>
              <a:rPr lang="en-US" sz="3529" dirty="0">
                <a:solidFill>
                  <a:srgbClr val="FF8A00"/>
                </a:solidFill>
                <a:latin typeface="Segoe UI" panose="020B0502040204020203" pitchFamily="34" charset="0"/>
                <a:cs typeface="Segoe UI" panose="020B0502040204020203" pitchFamily="34" charset="0"/>
              </a:rPr>
              <a:t>Cloud-Scale IS…</a:t>
            </a:r>
          </a:p>
          <a:p>
            <a:pPr marL="987233" lvl="1" indent="-380990" defTabSz="1212466">
              <a:lnSpc>
                <a:spcPct val="85000"/>
              </a:lnSpc>
              <a:spcAft>
                <a:spcPts val="1200"/>
              </a:spcAft>
              <a:buFont typeface="Wingdings" panose="05000000000000000000" pitchFamily="2" charset="2"/>
              <a:buChar char="§"/>
            </a:pPr>
            <a:r>
              <a:rPr lang="en-US" sz="2133" b="1" dirty="0">
                <a:solidFill>
                  <a:srgbClr val="FFFFFF"/>
                </a:solidFill>
                <a:latin typeface="Segoe UI Semibold" panose="020B0702040204020203" pitchFamily="34" charset="0"/>
                <a:cs typeface="Segoe UI Semibold" panose="020B0702040204020203" pitchFamily="34" charset="0"/>
              </a:rPr>
              <a:t>Resilient</a:t>
            </a:r>
            <a:r>
              <a:rPr lang="en-US" sz="2133" b="1" dirty="0">
                <a:solidFill>
                  <a:srgbClr val="FFFFFF"/>
                </a:solidFill>
                <a:latin typeface="Segoe UI Light" panose="020B0502040204020203" pitchFamily="34" charset="0"/>
                <a:cs typeface="Segoe UI Light" panose="020B0502040204020203" pitchFamily="34" charset="0"/>
              </a:rPr>
              <a:t> </a:t>
            </a:r>
            <a:r>
              <a:rPr lang="en-US" sz="2133" dirty="0">
                <a:solidFill>
                  <a:srgbClr val="FFFFFF"/>
                </a:solidFill>
                <a:latin typeface="Segoe UI Light" panose="020B0502040204020203" pitchFamily="34" charset="0"/>
                <a:cs typeface="Segoe UI Light" panose="020B0502040204020203" pitchFamily="34" charset="0"/>
              </a:rPr>
              <a:t>services</a:t>
            </a:r>
          </a:p>
          <a:p>
            <a:pPr marL="987233" lvl="1" indent="-380990" defTabSz="1212466">
              <a:lnSpc>
                <a:spcPct val="85000"/>
              </a:lnSpc>
              <a:spcAft>
                <a:spcPts val="1200"/>
              </a:spcAft>
              <a:buFont typeface="Wingdings" panose="05000000000000000000" pitchFamily="2" charset="2"/>
              <a:buChar char="§"/>
            </a:pPr>
            <a:r>
              <a:rPr lang="en-US" sz="2133" dirty="0">
                <a:solidFill>
                  <a:srgbClr val="FFFFFF"/>
                </a:solidFill>
                <a:latin typeface="Segoe UI Light" panose="020B0502040204020203" pitchFamily="34" charset="0"/>
                <a:cs typeface="Segoe UI Light" panose="020B0502040204020203" pitchFamily="34" charset="0"/>
              </a:rPr>
              <a:t>Solving hardware problems in </a:t>
            </a:r>
            <a:r>
              <a:rPr lang="en-US" sz="2133" b="1" dirty="0">
                <a:solidFill>
                  <a:srgbClr val="FFFFFF"/>
                </a:solidFill>
                <a:latin typeface="Segoe UI Semibold" panose="020B0702040204020203" pitchFamily="34" charset="0"/>
                <a:cs typeface="Segoe UI Semibold" panose="020B0702040204020203" pitchFamily="34" charset="0"/>
              </a:rPr>
              <a:t>software</a:t>
            </a:r>
          </a:p>
          <a:p>
            <a:pPr marL="987233" lvl="1" indent="-380990" defTabSz="1212466">
              <a:lnSpc>
                <a:spcPct val="85000"/>
              </a:lnSpc>
              <a:spcAft>
                <a:spcPts val="1200"/>
              </a:spcAft>
              <a:buFont typeface="Wingdings" panose="05000000000000000000" pitchFamily="2" charset="2"/>
              <a:buChar char="§"/>
            </a:pPr>
            <a:r>
              <a:rPr lang="en-US" sz="2133" b="1" dirty="0">
                <a:solidFill>
                  <a:srgbClr val="FFFFFF"/>
                </a:solidFill>
                <a:latin typeface="Segoe UI Semibold" panose="020B0702040204020203" pitchFamily="34" charset="0"/>
                <a:cs typeface="Segoe UI Semibold" panose="020B0702040204020203" pitchFamily="34" charset="0"/>
              </a:rPr>
              <a:t>Self-healing</a:t>
            </a:r>
            <a:r>
              <a:rPr lang="en-US" sz="2133" dirty="0">
                <a:solidFill>
                  <a:srgbClr val="FFFFFF"/>
                </a:solidFill>
                <a:latin typeface="Segoe UI Light" panose="020B0502040204020203" pitchFamily="34" charset="0"/>
                <a:cs typeface="Segoe UI Light" panose="020B0502040204020203" pitchFamily="34" charset="0"/>
              </a:rPr>
              <a:t> solutions that route around failures</a:t>
            </a:r>
          </a:p>
          <a:p>
            <a:pPr marL="987233" lvl="1" indent="-380990" defTabSz="1212466">
              <a:lnSpc>
                <a:spcPct val="85000"/>
              </a:lnSpc>
              <a:spcAft>
                <a:spcPts val="1200"/>
              </a:spcAft>
              <a:buFont typeface="Wingdings" panose="05000000000000000000" pitchFamily="2" charset="2"/>
              <a:buChar char="§"/>
            </a:pPr>
            <a:r>
              <a:rPr lang="en-US" sz="2133" b="1" dirty="0">
                <a:solidFill>
                  <a:srgbClr val="FFFFFF"/>
                </a:solidFill>
                <a:latin typeface="Segoe UI Semibold" panose="020B0702040204020203" pitchFamily="34" charset="0"/>
                <a:cs typeface="Segoe UI Semibold" panose="020B0702040204020203" pitchFamily="34" charset="0"/>
              </a:rPr>
              <a:t>Enabling</a:t>
            </a:r>
            <a:r>
              <a:rPr lang="en-US" sz="2133" dirty="0">
                <a:solidFill>
                  <a:srgbClr val="FFFFFF"/>
                </a:solidFill>
                <a:latin typeface="Segoe UI Light" panose="020B0502040204020203" pitchFamily="34" charset="0"/>
                <a:cs typeface="Segoe UI Light" panose="020B0502040204020203" pitchFamily="34" charset="0"/>
              </a:rPr>
              <a:t> the business</a:t>
            </a:r>
          </a:p>
        </p:txBody>
      </p:sp>
      <p:sp>
        <p:nvSpPr>
          <p:cNvPr id="13" name="Rectangle 12"/>
          <p:cNvSpPr/>
          <p:nvPr/>
        </p:nvSpPr>
        <p:spPr>
          <a:xfrm>
            <a:off x="6962588" y="3225800"/>
            <a:ext cx="5181600" cy="2921890"/>
          </a:xfrm>
          <a:prstGeom prst="rect">
            <a:avLst/>
          </a:prstGeom>
          <a:gradFill flip="none" rotWithShape="1">
            <a:gsLst>
              <a:gs pos="0">
                <a:schemeClr val="tx1"/>
              </a:gs>
              <a:gs pos="49000">
                <a:schemeClr val="tx1">
                  <a:alpha val="69000"/>
                </a:schemeClr>
              </a:gs>
              <a:gs pos="100000">
                <a:schemeClr val="tx1">
                  <a:alpha val="0"/>
                </a:schemeClr>
              </a:gs>
            </a:gsLst>
            <a:path path="circle">
              <a:fillToRect l="50000" t="50000" r="50000" b="50000"/>
            </a:path>
            <a:tileRect/>
          </a:gradFill>
        </p:spPr>
        <p:txBody>
          <a:bodyPr wrap="square">
            <a:spAutoFit/>
          </a:bodyPr>
          <a:lstStyle/>
          <a:p>
            <a:pPr defTabSz="1212466">
              <a:lnSpc>
                <a:spcPct val="90000"/>
              </a:lnSpc>
              <a:spcAft>
                <a:spcPts val="1600"/>
              </a:spcAft>
            </a:pPr>
            <a:r>
              <a:rPr lang="en-US" sz="3529" dirty="0">
                <a:solidFill>
                  <a:srgbClr val="0071BC"/>
                </a:solidFill>
              </a:rPr>
              <a:t>   </a:t>
            </a:r>
            <a:r>
              <a:rPr lang="en-US" sz="3529" dirty="0">
                <a:solidFill>
                  <a:srgbClr val="FF8A00"/>
                </a:solidFill>
                <a:latin typeface="Segoe UI" panose="020B0502040204020203" pitchFamily="34" charset="0"/>
                <a:cs typeface="Segoe UI" panose="020B0502040204020203" pitchFamily="34" charset="0"/>
              </a:rPr>
              <a:t>Cloud-Scale is NOT…</a:t>
            </a:r>
          </a:p>
          <a:p>
            <a:pPr marL="987233" lvl="1" indent="-380990" defTabSz="1212466">
              <a:lnSpc>
                <a:spcPct val="85000"/>
              </a:lnSpc>
              <a:spcAft>
                <a:spcPts val="1200"/>
              </a:spcAft>
              <a:buFont typeface="Wingdings" panose="05000000000000000000" pitchFamily="2" charset="2"/>
              <a:buChar char="§"/>
            </a:pPr>
            <a:r>
              <a:rPr lang="en-US" sz="2133" b="1" dirty="0">
                <a:solidFill>
                  <a:srgbClr val="FFFFFF"/>
                </a:solidFill>
                <a:latin typeface="Segoe UI Semibold" panose="020B0702040204020203" pitchFamily="34" charset="0"/>
                <a:cs typeface="Segoe UI Semibold" panose="020B0702040204020203" pitchFamily="34" charset="0"/>
              </a:rPr>
              <a:t>Brittle</a:t>
            </a:r>
            <a:r>
              <a:rPr lang="en-US" sz="2133" dirty="0">
                <a:solidFill>
                  <a:srgbClr val="FFFFFF"/>
                </a:solidFill>
                <a:latin typeface="Segoe UI Light" panose="020B0502040204020203" pitchFamily="34" charset="0"/>
                <a:cs typeface="Segoe UI Light" panose="020B0502040204020203" pitchFamily="34" charset="0"/>
              </a:rPr>
              <a:t> software or networks</a:t>
            </a:r>
          </a:p>
          <a:p>
            <a:pPr marL="987233" lvl="1" indent="-380990" defTabSz="1212466">
              <a:lnSpc>
                <a:spcPct val="85000"/>
              </a:lnSpc>
              <a:spcAft>
                <a:spcPts val="1200"/>
              </a:spcAft>
              <a:buFont typeface="Wingdings" panose="05000000000000000000" pitchFamily="2" charset="2"/>
              <a:buChar char="§"/>
            </a:pPr>
            <a:r>
              <a:rPr lang="en-US" sz="2133" dirty="0">
                <a:solidFill>
                  <a:srgbClr val="FFFFFF"/>
                </a:solidFill>
                <a:latin typeface="Segoe UI Light" panose="020B0502040204020203" pitchFamily="34" charset="0"/>
                <a:cs typeface="Segoe UI Light" panose="020B0502040204020203" pitchFamily="34" charset="0"/>
              </a:rPr>
              <a:t>Relying on </a:t>
            </a:r>
            <a:r>
              <a:rPr lang="en-US" sz="2133" b="1" dirty="0">
                <a:solidFill>
                  <a:srgbClr val="FFFFFF"/>
                </a:solidFill>
                <a:latin typeface="Segoe UI Semibold" panose="020B0702040204020203" pitchFamily="34" charset="0"/>
                <a:cs typeface="Segoe UI Semibold" panose="020B0702040204020203" pitchFamily="34" charset="0"/>
              </a:rPr>
              <a:t>redundancy</a:t>
            </a:r>
            <a:r>
              <a:rPr lang="en-US" sz="2133" dirty="0">
                <a:solidFill>
                  <a:srgbClr val="FFFFFF"/>
                </a:solidFill>
                <a:latin typeface="Segoe UI Light" panose="020B0502040204020203" pitchFamily="34" charset="0"/>
                <a:cs typeface="Segoe UI Light" panose="020B0502040204020203" pitchFamily="34" charset="0"/>
              </a:rPr>
              <a:t> or special purpose hardware</a:t>
            </a:r>
          </a:p>
          <a:p>
            <a:pPr marL="987233" lvl="1" indent="-380990" defTabSz="1212466">
              <a:lnSpc>
                <a:spcPct val="85000"/>
              </a:lnSpc>
              <a:spcAft>
                <a:spcPts val="1200"/>
              </a:spcAft>
              <a:buFont typeface="Wingdings" panose="05000000000000000000" pitchFamily="2" charset="2"/>
              <a:buChar char="§"/>
            </a:pPr>
            <a:r>
              <a:rPr lang="en-US" sz="2133" dirty="0">
                <a:solidFill>
                  <a:srgbClr val="FFFFFF"/>
                </a:solidFill>
                <a:latin typeface="Segoe UI Light" panose="020B0502040204020203" pitchFamily="34" charset="0"/>
                <a:cs typeface="Segoe UI Light" panose="020B0502040204020203" pitchFamily="34" charset="0"/>
              </a:rPr>
              <a:t>People watching screens and </a:t>
            </a:r>
            <a:r>
              <a:rPr lang="en-US" sz="2133" b="1" dirty="0">
                <a:solidFill>
                  <a:srgbClr val="FFFFFF"/>
                </a:solidFill>
                <a:latin typeface="Segoe UI Semibold" panose="020B0702040204020203" pitchFamily="34" charset="0"/>
                <a:cs typeface="Segoe UI Semibold" panose="020B0702040204020203" pitchFamily="34" charset="0"/>
              </a:rPr>
              <a:t>responding</a:t>
            </a:r>
            <a:r>
              <a:rPr lang="en-US" sz="2133" dirty="0">
                <a:solidFill>
                  <a:srgbClr val="FFFFFF"/>
                </a:solidFill>
                <a:latin typeface="Segoe UI Light" panose="020B0502040204020203" pitchFamily="34" charset="0"/>
                <a:cs typeface="Segoe UI Light" panose="020B0502040204020203" pitchFamily="34" charset="0"/>
              </a:rPr>
              <a:t> to alerts</a:t>
            </a:r>
          </a:p>
          <a:p>
            <a:pPr marL="987233" lvl="1" indent="-380990" defTabSz="1212466">
              <a:lnSpc>
                <a:spcPct val="85000"/>
              </a:lnSpc>
              <a:spcAft>
                <a:spcPts val="1200"/>
              </a:spcAft>
              <a:buFont typeface="Wingdings" panose="05000000000000000000" pitchFamily="2" charset="2"/>
              <a:buChar char="§"/>
            </a:pPr>
            <a:r>
              <a:rPr lang="en-US" sz="2133" b="1" dirty="0">
                <a:solidFill>
                  <a:srgbClr val="FFFFFF"/>
                </a:solidFill>
                <a:latin typeface="Segoe UI Semibold" panose="020B0702040204020203" pitchFamily="34" charset="0"/>
                <a:cs typeface="Segoe UI Semibold" panose="020B0702040204020203" pitchFamily="34" charset="0"/>
              </a:rPr>
              <a:t>Reacting</a:t>
            </a:r>
            <a:r>
              <a:rPr lang="en-US" sz="2133" dirty="0">
                <a:solidFill>
                  <a:srgbClr val="FFFFFF"/>
                </a:solidFill>
                <a:latin typeface="Segoe UI Light" panose="020B0502040204020203" pitchFamily="34" charset="0"/>
                <a:cs typeface="Segoe UI Light" panose="020B0502040204020203" pitchFamily="34" charset="0"/>
              </a:rPr>
              <a:t> to the business</a:t>
            </a:r>
          </a:p>
        </p:txBody>
      </p:sp>
    </p:spTree>
    <p:extLst>
      <p:ext uri="{BB962C8B-B14F-4D97-AF65-F5344CB8AC3E}">
        <p14:creationId xmlns:p14="http://schemas.microsoft.com/office/powerpoint/2010/main" val="1052796588"/>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ight Arrow 39"/>
          <p:cNvSpPr/>
          <p:nvPr/>
        </p:nvSpPr>
        <p:spPr bwMode="auto">
          <a:xfrm>
            <a:off x="4732551" y="5309392"/>
            <a:ext cx="1525312" cy="754381"/>
          </a:xfrm>
          <a:prstGeom prst="rightArrow">
            <a:avLst>
              <a:gd name="adj1" fmla="val 72298"/>
              <a:gd name="adj2" fmla="val 71441"/>
            </a:avLst>
          </a:prstGeom>
          <a:solidFill>
            <a:schemeClr val="tx1">
              <a:lumMod val="25000"/>
              <a:lumOff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7" rIns="91436" bIns="45717" numCol="1" rtlCol="0" anchor="ctr" anchorCtr="0" compatLnSpc="1">
            <a:prstTxWarp prst="textNoShape">
              <a:avLst/>
            </a:prstTxWarp>
          </a:bodyPr>
          <a:lstStyle/>
          <a:p>
            <a:pPr algn="ctr" defTabSz="914092" fontAlgn="base">
              <a:spcBef>
                <a:spcPct val="0"/>
              </a:spcBef>
              <a:spcAft>
                <a:spcPct val="0"/>
              </a:spcAft>
            </a:pPr>
            <a:endParaRPr lang="en-US" sz="2399" dirty="0">
              <a:gradFill>
                <a:gsLst>
                  <a:gs pos="0">
                    <a:srgbClr val="292929"/>
                  </a:gs>
                  <a:gs pos="100000">
                    <a:srgbClr val="292929"/>
                  </a:gs>
                </a:gsLst>
                <a:lin ang="5400000" scaled="0"/>
              </a:gradFill>
            </a:endParaRPr>
          </a:p>
        </p:txBody>
      </p:sp>
      <p:sp>
        <p:nvSpPr>
          <p:cNvPr id="41" name="Rectangle 40"/>
          <p:cNvSpPr/>
          <p:nvPr/>
        </p:nvSpPr>
        <p:spPr bwMode="auto">
          <a:xfrm>
            <a:off x="6355080" y="3689837"/>
            <a:ext cx="3195320" cy="975107"/>
          </a:xfrm>
          <a:prstGeom prst="rect">
            <a:avLst/>
          </a:prstGeom>
          <a:solidFill>
            <a:srgbClr val="00B0F0"/>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36" tIns="45717" rIns="91436" bIns="45717" numCol="1" rtlCol="0" anchor="ctr" anchorCtr="0" compatLnSpc="1">
            <a:prstTxWarp prst="textNoShape">
              <a:avLst/>
            </a:prstTxWarp>
          </a:bodyPr>
          <a:lstStyle/>
          <a:p>
            <a:pPr algn="ctr" defTabSz="914092" fontAlgn="base">
              <a:spcBef>
                <a:spcPct val="0"/>
              </a:spcBef>
              <a:spcAft>
                <a:spcPct val="0"/>
              </a:spcAft>
            </a:pPr>
            <a:endParaRPr lang="en-US" sz="2199" dirty="0" err="1">
              <a:gradFill>
                <a:gsLst>
                  <a:gs pos="0">
                    <a:srgbClr val="FFFFFF"/>
                  </a:gs>
                  <a:gs pos="100000">
                    <a:srgbClr val="FFFFFF"/>
                  </a:gs>
                </a:gsLst>
                <a:lin ang="5400000" scaled="0"/>
              </a:gradFill>
            </a:endParaRPr>
          </a:p>
        </p:txBody>
      </p:sp>
      <p:sp>
        <p:nvSpPr>
          <p:cNvPr id="9" name="Rectangle 8"/>
          <p:cNvSpPr/>
          <p:nvPr/>
        </p:nvSpPr>
        <p:spPr bwMode="auto">
          <a:xfrm>
            <a:off x="6355080" y="1885951"/>
            <a:ext cx="4893944" cy="975107"/>
          </a:xfrm>
          <a:prstGeom prst="rect">
            <a:avLst/>
          </a:prstGeom>
          <a:solidFill>
            <a:srgbClr val="92D050"/>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36" tIns="45717" rIns="91436" bIns="45717" numCol="1" rtlCol="0" anchor="ctr" anchorCtr="0" compatLnSpc="1">
            <a:prstTxWarp prst="textNoShape">
              <a:avLst/>
            </a:prstTxWarp>
          </a:bodyPr>
          <a:lstStyle/>
          <a:p>
            <a:pPr algn="ctr" defTabSz="914092" fontAlgn="base">
              <a:spcBef>
                <a:spcPct val="0"/>
              </a:spcBef>
              <a:spcAft>
                <a:spcPct val="0"/>
              </a:spcAft>
            </a:pPr>
            <a:endParaRPr lang="en-US" sz="2199" dirty="0" err="1">
              <a:gradFill>
                <a:gsLst>
                  <a:gs pos="0">
                    <a:srgbClr val="FFFFFF"/>
                  </a:gs>
                  <a:gs pos="100000">
                    <a:srgbClr val="FFFFFF"/>
                  </a:gs>
                </a:gsLst>
                <a:lin ang="5400000" scaled="0"/>
              </a:gradFill>
            </a:endParaRPr>
          </a:p>
        </p:txBody>
      </p:sp>
      <p:sp>
        <p:nvSpPr>
          <p:cNvPr id="58" name="TextBox 57"/>
          <p:cNvSpPr txBox="1"/>
          <p:nvPr/>
        </p:nvSpPr>
        <p:spPr>
          <a:xfrm>
            <a:off x="126008" y="1397530"/>
            <a:ext cx="6131857" cy="4672383"/>
          </a:xfrm>
          <a:prstGeom prst="flowChartManualOperation">
            <a:avLst/>
          </a:prstGeom>
          <a:solidFill>
            <a:schemeClr val="tx1">
              <a:lumMod val="10000"/>
              <a:lumOff val="90000"/>
            </a:schemeClr>
          </a:solidFill>
          <a:ln w="6350">
            <a:noFill/>
            <a:headEnd type="none" w="med" len="med"/>
            <a:tailEnd type="none" w="med" len="med"/>
          </a:ln>
        </p:spPr>
        <p:txBody>
          <a:bodyPr wrap="square" bIns="121888" rtlCol="0" anchor="b" anchorCtr="0">
            <a:noAutofit/>
          </a:bodyPr>
          <a:lstStyle/>
          <a:p>
            <a:pPr algn="ctr" defTabSz="1212163">
              <a:lnSpc>
                <a:spcPct val="90000"/>
              </a:lnSpc>
            </a:pPr>
            <a:r>
              <a:rPr lang="en-US" sz="2000" b="1" spc="-93" dirty="0">
                <a:solidFill>
                  <a:srgbClr val="D2D2D2">
                    <a:lumMod val="50000"/>
                  </a:srgbClr>
                </a:solidFill>
                <a:latin typeface="Segoe UI Semibold" pitchFamily="34" charset="0"/>
              </a:rPr>
              <a:t>Global Foundation Services</a:t>
            </a:r>
          </a:p>
        </p:txBody>
      </p:sp>
      <p:sp>
        <p:nvSpPr>
          <p:cNvPr id="2" name="Title 1"/>
          <p:cNvSpPr>
            <a:spLocks noGrp="1"/>
          </p:cNvSpPr>
          <p:nvPr>
            <p:ph type="title"/>
          </p:nvPr>
        </p:nvSpPr>
        <p:spPr/>
        <p:txBody>
          <a:bodyPr/>
          <a:lstStyle/>
          <a:p>
            <a:r>
              <a:rPr lang="en-US" sz="5333" dirty="0">
                <a:solidFill>
                  <a:schemeClr val="accent1"/>
                </a:solidFill>
              </a:rPr>
              <a:t>Microsoft’s cloud environment</a:t>
            </a:r>
          </a:p>
        </p:txBody>
      </p:sp>
      <p:sp>
        <p:nvSpPr>
          <p:cNvPr id="62" name="Rectangle 61"/>
          <p:cNvSpPr/>
          <p:nvPr/>
        </p:nvSpPr>
        <p:spPr>
          <a:xfrm>
            <a:off x="1955697" y="3080385"/>
            <a:ext cx="2468880" cy="975107"/>
          </a:xfrm>
          <a:prstGeom prst="rect">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2163">
              <a:lnSpc>
                <a:spcPct val="90000"/>
              </a:lnSpc>
            </a:pPr>
            <a:r>
              <a:rPr lang="en-US" dirty="0">
                <a:solidFill>
                  <a:srgbClr val="FFFFFF"/>
                </a:solidFill>
                <a:latin typeface="Segoe UI Semibold" pitchFamily="34" charset="0"/>
                <a:ea typeface="Segoe UI" pitchFamily="34" charset="0"/>
                <a:cs typeface="Segoe UI" pitchFamily="34" charset="0"/>
              </a:rPr>
              <a:t>Platform as a Service</a:t>
            </a:r>
            <a:br>
              <a:rPr lang="en-US" dirty="0">
                <a:solidFill>
                  <a:srgbClr val="FFFFFF"/>
                </a:solidFill>
                <a:latin typeface="Segoe UI Semibold" pitchFamily="34" charset="0"/>
                <a:ea typeface="Segoe UI" pitchFamily="34" charset="0"/>
                <a:cs typeface="Segoe UI" pitchFamily="34" charset="0"/>
              </a:rPr>
            </a:br>
            <a:r>
              <a:rPr lang="en-US" dirty="0">
                <a:solidFill>
                  <a:srgbClr val="FFFFFF"/>
                </a:solidFill>
                <a:latin typeface="Segoe UI Semibold" pitchFamily="34" charset="0"/>
                <a:ea typeface="Segoe UI" pitchFamily="34" charset="0"/>
                <a:cs typeface="Segoe UI" pitchFamily="34" charset="0"/>
              </a:rPr>
              <a:t>(PaaS)</a:t>
            </a:r>
          </a:p>
        </p:txBody>
      </p:sp>
      <p:sp>
        <p:nvSpPr>
          <p:cNvPr id="69" name="Rectangle 68"/>
          <p:cNvSpPr/>
          <p:nvPr/>
        </p:nvSpPr>
        <p:spPr>
          <a:xfrm>
            <a:off x="1955697" y="4280536"/>
            <a:ext cx="2468880" cy="975107"/>
          </a:xfrm>
          <a:prstGeom prst="rect">
            <a:avLst/>
          </a:prstGeom>
          <a:solidFill>
            <a:schemeClr val="accent1"/>
          </a:solidFill>
          <a:ln>
            <a:noFill/>
          </a:ln>
          <a:effectLst/>
        </p:spPr>
        <p:style>
          <a:lnRef idx="1">
            <a:schemeClr val="accent4"/>
          </a:lnRef>
          <a:fillRef idx="3">
            <a:schemeClr val="accent4"/>
          </a:fillRef>
          <a:effectRef idx="2">
            <a:schemeClr val="accent4"/>
          </a:effectRef>
          <a:fontRef idx="minor">
            <a:schemeClr val="lt1"/>
          </a:fontRef>
        </p:style>
        <p:txBody>
          <a:bodyPr rtlCol="0" anchor="ctr"/>
          <a:lstStyle/>
          <a:p>
            <a:pPr algn="ctr" defTabSz="1212163">
              <a:lnSpc>
                <a:spcPct val="90000"/>
              </a:lnSpc>
            </a:pPr>
            <a:r>
              <a:rPr lang="en-US" dirty="0">
                <a:solidFill>
                  <a:srgbClr val="FFFFFF"/>
                </a:solidFill>
                <a:latin typeface="Segoe UI Semibold" pitchFamily="34" charset="0"/>
                <a:ea typeface="Segoe UI" pitchFamily="34" charset="0"/>
                <a:cs typeface="Segoe UI" pitchFamily="34" charset="0"/>
              </a:rPr>
              <a:t>Infrastructure as a Service (</a:t>
            </a:r>
            <a:r>
              <a:rPr lang="en-US" dirty="0" err="1">
                <a:solidFill>
                  <a:srgbClr val="FFFFFF"/>
                </a:solidFill>
                <a:latin typeface="Segoe UI Semibold" pitchFamily="34" charset="0"/>
                <a:ea typeface="Segoe UI" pitchFamily="34" charset="0"/>
                <a:cs typeface="Segoe UI" pitchFamily="34" charset="0"/>
              </a:rPr>
              <a:t>IaaS</a:t>
            </a:r>
            <a:r>
              <a:rPr lang="en-US" dirty="0">
                <a:solidFill>
                  <a:srgbClr val="FFFFFF"/>
                </a:solidFill>
                <a:latin typeface="Segoe UI Semibold" pitchFamily="34" charset="0"/>
                <a:ea typeface="Segoe UI" pitchFamily="34" charset="0"/>
                <a:cs typeface="Segoe UI" pitchFamily="34" charset="0"/>
              </a:rPr>
              <a:t>)</a:t>
            </a:r>
          </a:p>
        </p:txBody>
      </p:sp>
      <p:sp>
        <p:nvSpPr>
          <p:cNvPr id="72" name="Rectangle 71"/>
          <p:cNvSpPr/>
          <p:nvPr/>
        </p:nvSpPr>
        <p:spPr>
          <a:xfrm>
            <a:off x="691419" y="1885951"/>
            <a:ext cx="1554480" cy="975107"/>
          </a:xfrm>
          <a:prstGeom prst="rect">
            <a:avLst/>
          </a:prstGeom>
          <a:solidFill>
            <a:srgbClr val="92D050"/>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1212163">
              <a:lnSpc>
                <a:spcPct val="90000"/>
              </a:lnSpc>
            </a:pPr>
            <a:r>
              <a:rPr lang="en-US" spc="-71" dirty="0">
                <a:solidFill>
                  <a:srgbClr val="FFFFFF"/>
                </a:solidFill>
                <a:latin typeface="Segoe UI Semibold" pitchFamily="34" charset="0"/>
                <a:ea typeface="Segoe UI" pitchFamily="34" charset="0"/>
                <a:cs typeface="Segoe UI" pitchFamily="34" charset="0"/>
              </a:rPr>
              <a:t>Consumer and small business services</a:t>
            </a:r>
          </a:p>
        </p:txBody>
      </p:sp>
      <p:sp>
        <p:nvSpPr>
          <p:cNvPr id="73" name="Rectangle 72"/>
          <p:cNvSpPr/>
          <p:nvPr/>
        </p:nvSpPr>
        <p:spPr>
          <a:xfrm>
            <a:off x="2412897" y="1885951"/>
            <a:ext cx="1554480" cy="975107"/>
          </a:xfrm>
          <a:prstGeom prst="rect">
            <a:avLst/>
          </a:prstGeom>
          <a:solidFill>
            <a:srgbClr val="92D050"/>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1212163">
              <a:lnSpc>
                <a:spcPct val="90000"/>
              </a:lnSpc>
            </a:pPr>
            <a:r>
              <a:rPr lang="en-US" spc="-71" dirty="0">
                <a:solidFill>
                  <a:srgbClr val="FFFFFF"/>
                </a:solidFill>
                <a:latin typeface="Segoe UI Semibold" pitchFamily="34" charset="0"/>
                <a:ea typeface="Segoe UI" pitchFamily="34" charset="0"/>
                <a:cs typeface="Segoe UI" pitchFamily="34" charset="0"/>
              </a:rPr>
              <a:t>Enterprise </a:t>
            </a:r>
            <a:br>
              <a:rPr lang="en-US" spc="-71" dirty="0">
                <a:solidFill>
                  <a:srgbClr val="FFFFFF"/>
                </a:solidFill>
                <a:latin typeface="Segoe UI Semibold" pitchFamily="34" charset="0"/>
                <a:ea typeface="Segoe UI" pitchFamily="34" charset="0"/>
                <a:cs typeface="Segoe UI" pitchFamily="34" charset="0"/>
              </a:rPr>
            </a:br>
            <a:r>
              <a:rPr lang="en-US" spc="-71" dirty="0">
                <a:solidFill>
                  <a:srgbClr val="FFFFFF"/>
                </a:solidFill>
                <a:latin typeface="Segoe UI Semibold" pitchFamily="34" charset="0"/>
                <a:ea typeface="Segoe UI" pitchFamily="34" charset="0"/>
                <a:cs typeface="Segoe UI" pitchFamily="34" charset="0"/>
              </a:rPr>
              <a:t>services</a:t>
            </a:r>
          </a:p>
        </p:txBody>
      </p:sp>
      <p:sp>
        <p:nvSpPr>
          <p:cNvPr id="74" name="Rectangle 73"/>
          <p:cNvSpPr/>
          <p:nvPr/>
        </p:nvSpPr>
        <p:spPr>
          <a:xfrm>
            <a:off x="4134377" y="1885951"/>
            <a:ext cx="1554480" cy="975107"/>
          </a:xfrm>
          <a:prstGeom prst="rect">
            <a:avLst/>
          </a:prstGeom>
          <a:solidFill>
            <a:srgbClr val="92D050"/>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1212163">
              <a:lnSpc>
                <a:spcPct val="90000"/>
              </a:lnSpc>
            </a:pPr>
            <a:r>
              <a:rPr lang="en-US" spc="-71" dirty="0">
                <a:solidFill>
                  <a:srgbClr val="FFFFFF"/>
                </a:solidFill>
                <a:latin typeface="Segoe UI Semibold" pitchFamily="34" charset="0"/>
                <a:ea typeface="Segoe UI" pitchFamily="34" charset="0"/>
                <a:cs typeface="Segoe UI" pitchFamily="34" charset="0"/>
              </a:rPr>
              <a:t>Third-party </a:t>
            </a:r>
            <a:br>
              <a:rPr lang="en-US" spc="-71" dirty="0">
                <a:solidFill>
                  <a:srgbClr val="FFFFFF"/>
                </a:solidFill>
                <a:latin typeface="Segoe UI Semibold" pitchFamily="34" charset="0"/>
                <a:ea typeface="Segoe UI" pitchFamily="34" charset="0"/>
                <a:cs typeface="Segoe UI" pitchFamily="34" charset="0"/>
              </a:rPr>
            </a:br>
            <a:r>
              <a:rPr lang="en-US" spc="-71" dirty="0">
                <a:solidFill>
                  <a:srgbClr val="FFFFFF"/>
                </a:solidFill>
                <a:latin typeface="Segoe UI Semibold" pitchFamily="34" charset="0"/>
                <a:ea typeface="Segoe UI" pitchFamily="34" charset="0"/>
                <a:cs typeface="Segoe UI" pitchFamily="34" charset="0"/>
              </a:rPr>
              <a:t>hosted services</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82387" y="2303233"/>
            <a:ext cx="1760448" cy="609441"/>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62789" y="2303233"/>
            <a:ext cx="1611200" cy="609441"/>
          </a:xfrm>
          <a:prstGeom prst="rect">
            <a:avLst/>
          </a:prstGeom>
        </p:spPr>
      </p:pic>
      <p:sp>
        <p:nvSpPr>
          <p:cNvPr id="35" name="Rectangle 34"/>
          <p:cNvSpPr/>
          <p:nvPr/>
        </p:nvSpPr>
        <p:spPr>
          <a:xfrm>
            <a:off x="691418" y="1410095"/>
            <a:ext cx="4997439" cy="469716"/>
          </a:xfrm>
          <a:prstGeom prst="rect">
            <a:avLst/>
          </a:prstGeom>
          <a:solidFill>
            <a:srgbClr val="FF8C00"/>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243840" tIns="182880" rIns="195075" bIns="121916" numCol="1" rtlCol="0" anchor="t" anchorCtr="0" compatLnSpc="1">
            <a:prstTxWarp prst="textNoShape">
              <a:avLst/>
            </a:prstTxWarp>
          </a:bodyPr>
          <a:lstStyle/>
          <a:p>
            <a:pPr algn="ctr" defTabSz="1212163" fontAlgn="base">
              <a:lnSpc>
                <a:spcPct val="90000"/>
              </a:lnSpc>
              <a:spcBef>
                <a:spcPct val="0"/>
              </a:spcBef>
              <a:spcAft>
                <a:spcPct val="0"/>
              </a:spcAft>
            </a:pPr>
            <a:r>
              <a:rPr lang="en-US" dirty="0">
                <a:solidFill>
                  <a:srgbClr val="FFFFFF"/>
                </a:solidFill>
                <a:latin typeface="Segoe UI Semibold" pitchFamily="34" charset="0"/>
                <a:ea typeface="Segoe UI" pitchFamily="34" charset="0"/>
                <a:cs typeface="Segoe UI" pitchFamily="34" charset="0"/>
              </a:rPr>
              <a:t>Software as a Service (SaaS)</a:t>
            </a:r>
          </a:p>
        </p:txBody>
      </p:sp>
      <p:sp>
        <p:nvSpPr>
          <p:cNvPr id="11" name="Right Arrow 10"/>
          <p:cNvSpPr/>
          <p:nvPr/>
        </p:nvSpPr>
        <p:spPr bwMode="auto">
          <a:xfrm>
            <a:off x="4424438" y="3780636"/>
            <a:ext cx="1836569" cy="754381"/>
          </a:xfrm>
          <a:prstGeom prst="rightArrow">
            <a:avLst>
              <a:gd name="adj1" fmla="val 72298"/>
              <a:gd name="adj2" fmla="val 71441"/>
            </a:avLst>
          </a:prstGeom>
          <a:solidFill>
            <a:schemeClr val="tx1">
              <a:lumMod val="25000"/>
              <a:lumOff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7" rIns="91436" bIns="45717" numCol="1" rtlCol="0" anchor="ctr" anchorCtr="0" compatLnSpc="1">
            <a:prstTxWarp prst="textNoShape">
              <a:avLst/>
            </a:prstTxWarp>
          </a:bodyPr>
          <a:lstStyle/>
          <a:p>
            <a:pPr algn="ctr" defTabSz="914092" fontAlgn="base">
              <a:spcBef>
                <a:spcPct val="0"/>
              </a:spcBef>
              <a:spcAft>
                <a:spcPct val="0"/>
              </a:spcAft>
            </a:pPr>
            <a:endParaRPr lang="en-US" sz="2399" dirty="0">
              <a:gradFill>
                <a:gsLst>
                  <a:gs pos="0">
                    <a:srgbClr val="292929"/>
                  </a:gs>
                  <a:gs pos="100000">
                    <a:srgbClr val="292929"/>
                  </a:gs>
                </a:gsLst>
                <a:lin ang="5400000" scaled="0"/>
              </a:gradFill>
            </a:endParaRPr>
          </a:p>
        </p:txBody>
      </p:sp>
      <p:sp>
        <p:nvSpPr>
          <p:cNvPr id="39" name="Right Arrow 38"/>
          <p:cNvSpPr/>
          <p:nvPr/>
        </p:nvSpPr>
        <p:spPr bwMode="auto">
          <a:xfrm>
            <a:off x="5688857" y="2000252"/>
            <a:ext cx="572151" cy="754381"/>
          </a:xfrm>
          <a:prstGeom prst="rightArrow">
            <a:avLst>
              <a:gd name="adj1" fmla="val 72298"/>
              <a:gd name="adj2" fmla="val 73156"/>
            </a:avLst>
          </a:prstGeom>
          <a:solidFill>
            <a:schemeClr val="tx1">
              <a:lumMod val="25000"/>
              <a:lumOff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7" rIns="91436" bIns="45717" numCol="1" rtlCol="0" anchor="ctr" anchorCtr="0" compatLnSpc="1">
            <a:prstTxWarp prst="textNoShape">
              <a:avLst/>
            </a:prstTxWarp>
          </a:bodyPr>
          <a:lstStyle/>
          <a:p>
            <a:pPr algn="ctr" defTabSz="914092" fontAlgn="base">
              <a:spcBef>
                <a:spcPct val="0"/>
              </a:spcBef>
              <a:spcAft>
                <a:spcPct val="0"/>
              </a:spcAft>
            </a:pPr>
            <a:endParaRPr lang="en-US" sz="2399" dirty="0">
              <a:gradFill>
                <a:gsLst>
                  <a:gs pos="0">
                    <a:srgbClr val="292929"/>
                  </a:gs>
                  <a:gs pos="100000">
                    <a:srgbClr val="292929"/>
                  </a:gs>
                </a:gsLst>
                <a:lin ang="5400000" scaled="0"/>
              </a:gradFill>
            </a:endParaRPr>
          </a:p>
        </p:txBody>
      </p:sp>
      <p:sp>
        <p:nvSpPr>
          <p:cNvPr id="17" name="Rectangle 16"/>
          <p:cNvSpPr/>
          <p:nvPr/>
        </p:nvSpPr>
        <p:spPr>
          <a:xfrm>
            <a:off x="9542981" y="3689838"/>
            <a:ext cx="1706044" cy="9751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806"/>
            <a:r>
              <a:rPr lang="en-US" sz="2000" dirty="0">
                <a:solidFill>
                  <a:srgbClr val="FFFFFF"/>
                </a:solidFill>
              </a:rPr>
              <a:t>Microsoft IT</a:t>
            </a:r>
          </a:p>
        </p:txBody>
      </p:sp>
      <p:pic>
        <p:nvPicPr>
          <p:cNvPr id="37" name="Picture 3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04298" y="3884933"/>
            <a:ext cx="2541303" cy="584603"/>
          </a:xfrm>
          <a:prstGeom prst="rect">
            <a:avLst/>
          </a:prstGeom>
        </p:spPr>
      </p:pic>
      <p:grpSp>
        <p:nvGrpSpPr>
          <p:cNvPr id="47" name="Group 46"/>
          <p:cNvGrpSpPr/>
          <p:nvPr/>
        </p:nvGrpSpPr>
        <p:grpSpPr>
          <a:xfrm>
            <a:off x="6355081" y="4999409"/>
            <a:ext cx="4893945" cy="1156891"/>
            <a:chOff x="5657979" y="3210478"/>
            <a:chExt cx="3086466" cy="731416"/>
          </a:xfrm>
        </p:grpSpPr>
        <p:sp>
          <p:nvSpPr>
            <p:cNvPr id="48" name="Rectangle 47"/>
            <p:cNvSpPr/>
            <p:nvPr/>
          </p:nvSpPr>
          <p:spPr bwMode="auto">
            <a:xfrm>
              <a:off x="5657979" y="3210478"/>
              <a:ext cx="3086466" cy="731416"/>
            </a:xfrm>
            <a:prstGeom prst="rect">
              <a:avLst/>
            </a:prstGeom>
            <a:solidFill>
              <a:schemeClr val="accent1"/>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7" tIns="45723" rIns="91447" bIns="45723" numCol="1" rtlCol="0" anchor="ctr" anchorCtr="0" compatLnSpc="1">
              <a:prstTxWarp prst="textNoShape">
                <a:avLst/>
              </a:prstTxWarp>
            </a:bodyPr>
            <a:lstStyle/>
            <a:p>
              <a:pPr algn="ctr" defTabSz="914260" fontAlgn="base">
                <a:spcBef>
                  <a:spcPct val="0"/>
                </a:spcBef>
                <a:spcAft>
                  <a:spcPct val="0"/>
                </a:spcAft>
              </a:pPr>
              <a:endParaRPr lang="en-US" sz="2200" dirty="0" err="1">
                <a:gradFill>
                  <a:gsLst>
                    <a:gs pos="0">
                      <a:srgbClr val="FFFFFF"/>
                    </a:gs>
                    <a:gs pos="100000">
                      <a:srgbClr val="FFFFFF"/>
                    </a:gs>
                  </a:gsLst>
                  <a:lin ang="5400000" scaled="0"/>
                </a:gradFill>
              </a:endParaRPr>
            </a:p>
          </p:txBody>
        </p:sp>
        <p:sp>
          <p:nvSpPr>
            <p:cNvPr id="54" name="TextBox 53"/>
            <p:cNvSpPr txBox="1"/>
            <p:nvPr/>
          </p:nvSpPr>
          <p:spPr>
            <a:xfrm>
              <a:off x="6659607" y="3738360"/>
              <a:ext cx="437951" cy="160613"/>
            </a:xfrm>
            <a:prstGeom prst="rect">
              <a:avLst/>
            </a:prstGeom>
            <a:noFill/>
          </p:spPr>
          <p:txBody>
            <a:bodyPr wrap="none" rtlCol="0">
              <a:spAutoFit/>
            </a:bodyPr>
            <a:lstStyle/>
            <a:p>
              <a:pPr algn="ctr" defTabSz="914561">
                <a:defRPr/>
              </a:pPr>
              <a:r>
                <a:rPr lang="en-US" sz="1051" b="1" kern="0" dirty="0">
                  <a:solidFill>
                    <a:srgbClr val="0072C6">
                      <a:lumMod val="20000"/>
                      <a:lumOff val="80000"/>
                    </a:srgbClr>
                  </a:solidFill>
                  <a:ea typeface="Segoe UI" pitchFamily="34" charset="0"/>
                  <a:cs typeface="Segoe UI" pitchFamily="34" charset="0"/>
                </a:rPr>
                <a:t>Security</a:t>
              </a:r>
            </a:p>
          </p:txBody>
        </p:sp>
        <p:sp>
          <p:nvSpPr>
            <p:cNvPr id="55" name="TextBox 54"/>
            <p:cNvSpPr txBox="1"/>
            <p:nvPr/>
          </p:nvSpPr>
          <p:spPr>
            <a:xfrm>
              <a:off x="7205324" y="3738360"/>
              <a:ext cx="715967" cy="160613"/>
            </a:xfrm>
            <a:prstGeom prst="rect">
              <a:avLst/>
            </a:prstGeom>
            <a:noFill/>
          </p:spPr>
          <p:txBody>
            <a:bodyPr wrap="none" rtlCol="0">
              <a:spAutoFit/>
            </a:bodyPr>
            <a:lstStyle/>
            <a:p>
              <a:pPr algn="ctr" defTabSz="914561">
                <a:defRPr/>
              </a:pPr>
              <a:r>
                <a:rPr lang="en-US" sz="1051" b="1" kern="0" dirty="0">
                  <a:solidFill>
                    <a:srgbClr val="0072C6">
                      <a:lumMod val="20000"/>
                      <a:lumOff val="80000"/>
                    </a:srgbClr>
                  </a:solidFill>
                  <a:ea typeface="Segoe UI" pitchFamily="34" charset="0"/>
                  <a:cs typeface="Segoe UI" pitchFamily="34" charset="0"/>
                </a:rPr>
                <a:t>Global delivery</a:t>
              </a:r>
            </a:p>
          </p:txBody>
        </p:sp>
        <p:sp>
          <p:nvSpPr>
            <p:cNvPr id="56" name="TextBox 55"/>
            <p:cNvSpPr txBox="1"/>
            <p:nvPr/>
          </p:nvSpPr>
          <p:spPr>
            <a:xfrm>
              <a:off x="8019264" y="3738360"/>
              <a:ext cx="657331" cy="160613"/>
            </a:xfrm>
            <a:prstGeom prst="rect">
              <a:avLst/>
            </a:prstGeom>
            <a:noFill/>
          </p:spPr>
          <p:txBody>
            <a:bodyPr wrap="none" rtlCol="0">
              <a:spAutoFit/>
            </a:bodyPr>
            <a:lstStyle/>
            <a:p>
              <a:pPr algn="ctr" defTabSz="914561">
                <a:defRPr/>
              </a:pPr>
              <a:r>
                <a:rPr lang="en-US" sz="1051" b="1" kern="0" dirty="0">
                  <a:solidFill>
                    <a:srgbClr val="0072C6">
                      <a:lumMod val="20000"/>
                      <a:lumOff val="80000"/>
                    </a:srgbClr>
                  </a:solidFill>
                  <a:ea typeface="Segoe UI" pitchFamily="34" charset="0"/>
                  <a:cs typeface="Segoe UI" pitchFamily="34" charset="0"/>
                </a:rPr>
                <a:t>Sustainability</a:t>
              </a:r>
            </a:p>
          </p:txBody>
        </p:sp>
        <p:sp>
          <p:nvSpPr>
            <p:cNvPr id="57" name="TextBox 56"/>
            <p:cNvSpPr txBox="1"/>
            <p:nvPr/>
          </p:nvSpPr>
          <p:spPr>
            <a:xfrm>
              <a:off x="5831708" y="3738360"/>
              <a:ext cx="666429" cy="160613"/>
            </a:xfrm>
            <a:prstGeom prst="rect">
              <a:avLst/>
            </a:prstGeom>
            <a:noFill/>
          </p:spPr>
          <p:txBody>
            <a:bodyPr wrap="none" rtlCol="0">
              <a:spAutoFit/>
            </a:bodyPr>
            <a:lstStyle/>
            <a:p>
              <a:pPr algn="ctr" defTabSz="914561">
                <a:defRPr/>
              </a:pPr>
              <a:r>
                <a:rPr lang="en-US" sz="1051" b="1" kern="0" dirty="0">
                  <a:solidFill>
                    <a:srgbClr val="0072C6">
                      <a:lumMod val="20000"/>
                      <a:lumOff val="80000"/>
                    </a:srgbClr>
                  </a:solidFill>
                  <a:ea typeface="Segoe UI" pitchFamily="34" charset="0"/>
                  <a:cs typeface="Segoe UI" pitchFamily="34" charset="0"/>
                </a:rPr>
                <a:t>Infrastructure</a:t>
              </a:r>
            </a:p>
          </p:txBody>
        </p:sp>
        <p:grpSp>
          <p:nvGrpSpPr>
            <p:cNvPr id="59" name="Group 58"/>
            <p:cNvGrpSpPr/>
            <p:nvPr/>
          </p:nvGrpSpPr>
          <p:grpSpPr bwMode="black">
            <a:xfrm>
              <a:off x="5939455" y="3291027"/>
              <a:ext cx="439019" cy="421671"/>
              <a:chOff x="3422650" y="3467100"/>
              <a:chExt cx="533400" cy="549275"/>
            </a:xfrm>
            <a:solidFill>
              <a:schemeClr val="bg1"/>
            </a:solidFill>
          </p:grpSpPr>
          <p:sp>
            <p:nvSpPr>
              <p:cNvPr id="76" name="Freeform 82"/>
              <p:cNvSpPr>
                <a:spLocks noEditPoints="1"/>
              </p:cNvSpPr>
              <p:nvPr/>
            </p:nvSpPr>
            <p:spPr bwMode="black">
              <a:xfrm>
                <a:off x="3422650" y="3467100"/>
                <a:ext cx="533400" cy="533400"/>
              </a:xfrm>
              <a:custGeom>
                <a:avLst/>
                <a:gdLst>
                  <a:gd name="T0" fmla="*/ 590 w 2193"/>
                  <a:gd name="T1" fmla="*/ 531 h 2197"/>
                  <a:gd name="T2" fmla="*/ 1140 w 2193"/>
                  <a:gd name="T3" fmla="*/ 364 h 2197"/>
                  <a:gd name="T4" fmla="*/ 1100 w 2193"/>
                  <a:gd name="T5" fmla="*/ 435 h 2197"/>
                  <a:gd name="T6" fmla="*/ 1066 w 2193"/>
                  <a:gd name="T7" fmla="*/ 405 h 2197"/>
                  <a:gd name="T8" fmla="*/ 1025 w 2193"/>
                  <a:gd name="T9" fmla="*/ 503 h 2197"/>
                  <a:gd name="T10" fmla="*/ 951 w 2193"/>
                  <a:gd name="T11" fmla="*/ 405 h 2197"/>
                  <a:gd name="T12" fmla="*/ 992 w 2193"/>
                  <a:gd name="T13" fmla="*/ 503 h 2197"/>
                  <a:gd name="T14" fmla="*/ 877 w 2193"/>
                  <a:gd name="T15" fmla="*/ 364 h 2197"/>
                  <a:gd name="T16" fmla="*/ 917 w 2193"/>
                  <a:gd name="T17" fmla="*/ 544 h 2197"/>
                  <a:gd name="T18" fmla="*/ 802 w 2193"/>
                  <a:gd name="T19" fmla="*/ 435 h 2197"/>
                  <a:gd name="T20" fmla="*/ 802 w 2193"/>
                  <a:gd name="T21" fmla="*/ 544 h 2197"/>
                  <a:gd name="T22" fmla="*/ 768 w 2193"/>
                  <a:gd name="T23" fmla="*/ 435 h 2197"/>
                  <a:gd name="T24" fmla="*/ 727 w 2193"/>
                  <a:gd name="T25" fmla="*/ 503 h 2197"/>
                  <a:gd name="T26" fmla="*/ 693 w 2193"/>
                  <a:gd name="T27" fmla="*/ 476 h 2197"/>
                  <a:gd name="T28" fmla="*/ 655 w 2193"/>
                  <a:gd name="T29" fmla="*/ 282 h 2197"/>
                  <a:gd name="T30" fmla="*/ 655 w 2193"/>
                  <a:gd name="T31" fmla="*/ 282 h 2197"/>
                  <a:gd name="T32" fmla="*/ 1140 w 2193"/>
                  <a:gd name="T33" fmla="*/ 92 h 2197"/>
                  <a:gd name="T34" fmla="*/ 1100 w 2193"/>
                  <a:gd name="T35" fmla="*/ 191 h 2197"/>
                  <a:gd name="T36" fmla="*/ 1025 w 2193"/>
                  <a:gd name="T37" fmla="*/ 92 h 2197"/>
                  <a:gd name="T38" fmla="*/ 1066 w 2193"/>
                  <a:gd name="T39" fmla="*/ 191 h 2197"/>
                  <a:gd name="T40" fmla="*/ 951 w 2193"/>
                  <a:gd name="T41" fmla="*/ 52 h 2197"/>
                  <a:gd name="T42" fmla="*/ 992 w 2193"/>
                  <a:gd name="T43" fmla="*/ 231 h 2197"/>
                  <a:gd name="T44" fmla="*/ 877 w 2193"/>
                  <a:gd name="T45" fmla="*/ 123 h 2197"/>
                  <a:gd name="T46" fmla="*/ 877 w 2193"/>
                  <a:gd name="T47" fmla="*/ 231 h 2197"/>
                  <a:gd name="T48" fmla="*/ 842 w 2193"/>
                  <a:gd name="T49" fmla="*/ 123 h 2197"/>
                  <a:gd name="T50" fmla="*/ 802 w 2193"/>
                  <a:gd name="T51" fmla="*/ 191 h 2197"/>
                  <a:gd name="T52" fmla="*/ 768 w 2193"/>
                  <a:gd name="T53" fmla="*/ 163 h 2197"/>
                  <a:gd name="T54" fmla="*/ 653 w 2193"/>
                  <a:gd name="T55" fmla="*/ 52 h 2197"/>
                  <a:gd name="T56" fmla="*/ 653 w 2193"/>
                  <a:gd name="T57" fmla="*/ 163 h 2197"/>
                  <a:gd name="T58" fmla="*/ 1315 w 2193"/>
                  <a:gd name="T59" fmla="*/ 2023 h 2197"/>
                  <a:gd name="T60" fmla="*/ 1444 w 2193"/>
                  <a:gd name="T61" fmla="*/ 2179 h 2197"/>
                  <a:gd name="T62" fmla="*/ 1597 w 2193"/>
                  <a:gd name="T63" fmla="*/ 1488 h 2197"/>
                  <a:gd name="T64" fmla="*/ 2182 w 2193"/>
                  <a:gd name="T65" fmla="*/ 1590 h 2197"/>
                  <a:gd name="T66" fmla="*/ 925 w 2193"/>
                  <a:gd name="T67" fmla="*/ 1617 h 2197"/>
                  <a:gd name="T68" fmla="*/ 1137 w 2193"/>
                  <a:gd name="T69" fmla="*/ 1617 h 2197"/>
                  <a:gd name="T70" fmla="*/ 2090 w 2193"/>
                  <a:gd name="T71" fmla="*/ 1142 h 2197"/>
                  <a:gd name="T72" fmla="*/ 1538 w 2193"/>
                  <a:gd name="T73" fmla="*/ 908 h 2197"/>
                  <a:gd name="T74" fmla="*/ 1043 w 2193"/>
                  <a:gd name="T75" fmla="*/ 908 h 2197"/>
                  <a:gd name="T76" fmla="*/ 103 w 2193"/>
                  <a:gd name="T77" fmla="*/ 1377 h 2197"/>
                  <a:gd name="T78" fmla="*/ 1675 w 2193"/>
                  <a:gd name="T79" fmla="*/ 1407 h 2197"/>
                  <a:gd name="T80" fmla="*/ 1268 w 2193"/>
                  <a:gd name="T81" fmla="*/ 1660 h 2197"/>
                  <a:gd name="T82" fmla="*/ 1268 w 2193"/>
                  <a:gd name="T83" fmla="*/ 1660 h 2197"/>
                  <a:gd name="T84" fmla="*/ 1140 w 2193"/>
                  <a:gd name="T85" fmla="*/ 788 h 2197"/>
                  <a:gd name="T86" fmla="*/ 1025 w 2193"/>
                  <a:gd name="T87" fmla="*/ 677 h 2197"/>
                  <a:gd name="T88" fmla="*/ 1025 w 2193"/>
                  <a:gd name="T89" fmla="*/ 788 h 2197"/>
                  <a:gd name="T90" fmla="*/ 653 w 2193"/>
                  <a:gd name="T91" fmla="*/ 788 h 2197"/>
                  <a:gd name="T92" fmla="*/ 693 w 2193"/>
                  <a:gd name="T93" fmla="*/ 717 h 2197"/>
                  <a:gd name="T94" fmla="*/ 727 w 2193"/>
                  <a:gd name="T95" fmla="*/ 748 h 2197"/>
                  <a:gd name="T96" fmla="*/ 842 w 2193"/>
                  <a:gd name="T97" fmla="*/ 856 h 2197"/>
                  <a:gd name="T98" fmla="*/ 842 w 2193"/>
                  <a:gd name="T99" fmla="*/ 748 h 2197"/>
                  <a:gd name="T100" fmla="*/ 877 w 2193"/>
                  <a:gd name="T101" fmla="*/ 856 h 2197"/>
                  <a:gd name="T102" fmla="*/ 917 w 2193"/>
                  <a:gd name="T103" fmla="*/ 788 h 2197"/>
                  <a:gd name="T104" fmla="*/ 951 w 2193"/>
                  <a:gd name="T105" fmla="*/ 816 h 2197"/>
                  <a:gd name="T106" fmla="*/ 992 w 2193"/>
                  <a:gd name="T107" fmla="*/ 717 h 2197"/>
                  <a:gd name="T108" fmla="*/ 1066 w 2193"/>
                  <a:gd name="T109" fmla="*/ 856 h 2197"/>
                  <a:gd name="T110" fmla="*/ 176 w 2193"/>
                  <a:gd name="T111" fmla="*/ 1407 h 2197"/>
                  <a:gd name="T112" fmla="*/ 0 w 2193"/>
                  <a:gd name="T113" fmla="*/ 1622 h 2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193" h="2197">
                    <a:moveTo>
                      <a:pt x="655" y="595"/>
                    </a:moveTo>
                    <a:cubicBezTo>
                      <a:pt x="1538" y="595"/>
                      <a:pt x="1538" y="595"/>
                      <a:pt x="1538" y="595"/>
                    </a:cubicBezTo>
                    <a:cubicBezTo>
                      <a:pt x="1574" y="595"/>
                      <a:pt x="1603" y="566"/>
                      <a:pt x="1603" y="531"/>
                    </a:cubicBezTo>
                    <a:cubicBezTo>
                      <a:pt x="1603" y="377"/>
                      <a:pt x="1603" y="377"/>
                      <a:pt x="1603" y="377"/>
                    </a:cubicBezTo>
                    <a:cubicBezTo>
                      <a:pt x="1603" y="342"/>
                      <a:pt x="1574" y="313"/>
                      <a:pt x="1538" y="313"/>
                    </a:cubicBezTo>
                    <a:cubicBezTo>
                      <a:pt x="655" y="313"/>
                      <a:pt x="655" y="313"/>
                      <a:pt x="655" y="313"/>
                    </a:cubicBezTo>
                    <a:cubicBezTo>
                      <a:pt x="619" y="313"/>
                      <a:pt x="590" y="342"/>
                      <a:pt x="590" y="377"/>
                    </a:cubicBezTo>
                    <a:cubicBezTo>
                      <a:pt x="590" y="531"/>
                      <a:pt x="590" y="531"/>
                      <a:pt x="590" y="531"/>
                    </a:cubicBezTo>
                    <a:cubicBezTo>
                      <a:pt x="590" y="566"/>
                      <a:pt x="619" y="595"/>
                      <a:pt x="655" y="595"/>
                    </a:cubicBezTo>
                    <a:close/>
                    <a:moveTo>
                      <a:pt x="1464" y="403"/>
                    </a:moveTo>
                    <a:cubicBezTo>
                      <a:pt x="1492" y="403"/>
                      <a:pt x="1515" y="426"/>
                      <a:pt x="1515" y="454"/>
                    </a:cubicBezTo>
                    <a:cubicBezTo>
                      <a:pt x="1515" y="482"/>
                      <a:pt x="1492" y="505"/>
                      <a:pt x="1464" y="505"/>
                    </a:cubicBezTo>
                    <a:cubicBezTo>
                      <a:pt x="1436" y="505"/>
                      <a:pt x="1413" y="482"/>
                      <a:pt x="1413" y="454"/>
                    </a:cubicBezTo>
                    <a:cubicBezTo>
                      <a:pt x="1413" y="426"/>
                      <a:pt x="1436" y="403"/>
                      <a:pt x="1464" y="403"/>
                    </a:cubicBezTo>
                    <a:close/>
                    <a:moveTo>
                      <a:pt x="1100" y="364"/>
                    </a:moveTo>
                    <a:cubicBezTo>
                      <a:pt x="1140" y="364"/>
                      <a:pt x="1140" y="364"/>
                      <a:pt x="1140" y="364"/>
                    </a:cubicBezTo>
                    <a:cubicBezTo>
                      <a:pt x="1140" y="405"/>
                      <a:pt x="1140" y="405"/>
                      <a:pt x="1140" y="405"/>
                    </a:cubicBezTo>
                    <a:cubicBezTo>
                      <a:pt x="1100" y="405"/>
                      <a:pt x="1100" y="405"/>
                      <a:pt x="1100" y="405"/>
                    </a:cubicBezTo>
                    <a:lnTo>
                      <a:pt x="1100" y="364"/>
                    </a:lnTo>
                    <a:close/>
                    <a:moveTo>
                      <a:pt x="1100" y="435"/>
                    </a:moveTo>
                    <a:cubicBezTo>
                      <a:pt x="1140" y="435"/>
                      <a:pt x="1140" y="435"/>
                      <a:pt x="1140" y="435"/>
                    </a:cubicBezTo>
                    <a:cubicBezTo>
                      <a:pt x="1140" y="476"/>
                      <a:pt x="1140" y="476"/>
                      <a:pt x="1140" y="476"/>
                    </a:cubicBezTo>
                    <a:cubicBezTo>
                      <a:pt x="1100" y="476"/>
                      <a:pt x="1100" y="476"/>
                      <a:pt x="1100" y="476"/>
                    </a:cubicBezTo>
                    <a:lnTo>
                      <a:pt x="1100" y="435"/>
                    </a:lnTo>
                    <a:close/>
                    <a:moveTo>
                      <a:pt x="1100" y="503"/>
                    </a:moveTo>
                    <a:cubicBezTo>
                      <a:pt x="1140" y="503"/>
                      <a:pt x="1140" y="503"/>
                      <a:pt x="1140" y="503"/>
                    </a:cubicBezTo>
                    <a:cubicBezTo>
                      <a:pt x="1140" y="544"/>
                      <a:pt x="1140" y="544"/>
                      <a:pt x="1140" y="544"/>
                    </a:cubicBezTo>
                    <a:cubicBezTo>
                      <a:pt x="1100" y="544"/>
                      <a:pt x="1100" y="544"/>
                      <a:pt x="1100" y="544"/>
                    </a:cubicBezTo>
                    <a:lnTo>
                      <a:pt x="1100" y="503"/>
                    </a:lnTo>
                    <a:close/>
                    <a:moveTo>
                      <a:pt x="1025" y="364"/>
                    </a:moveTo>
                    <a:cubicBezTo>
                      <a:pt x="1066" y="364"/>
                      <a:pt x="1066" y="364"/>
                      <a:pt x="1066" y="364"/>
                    </a:cubicBezTo>
                    <a:cubicBezTo>
                      <a:pt x="1066" y="405"/>
                      <a:pt x="1066" y="405"/>
                      <a:pt x="1066" y="405"/>
                    </a:cubicBezTo>
                    <a:cubicBezTo>
                      <a:pt x="1025" y="405"/>
                      <a:pt x="1025" y="405"/>
                      <a:pt x="1025" y="405"/>
                    </a:cubicBezTo>
                    <a:lnTo>
                      <a:pt x="1025" y="364"/>
                    </a:lnTo>
                    <a:close/>
                    <a:moveTo>
                      <a:pt x="1025" y="435"/>
                    </a:moveTo>
                    <a:cubicBezTo>
                      <a:pt x="1066" y="435"/>
                      <a:pt x="1066" y="435"/>
                      <a:pt x="1066" y="435"/>
                    </a:cubicBezTo>
                    <a:cubicBezTo>
                      <a:pt x="1066" y="476"/>
                      <a:pt x="1066" y="476"/>
                      <a:pt x="1066" y="476"/>
                    </a:cubicBezTo>
                    <a:cubicBezTo>
                      <a:pt x="1025" y="476"/>
                      <a:pt x="1025" y="476"/>
                      <a:pt x="1025" y="476"/>
                    </a:cubicBezTo>
                    <a:lnTo>
                      <a:pt x="1025" y="435"/>
                    </a:lnTo>
                    <a:close/>
                    <a:moveTo>
                      <a:pt x="1025" y="503"/>
                    </a:moveTo>
                    <a:cubicBezTo>
                      <a:pt x="1066" y="503"/>
                      <a:pt x="1066" y="503"/>
                      <a:pt x="1066" y="503"/>
                    </a:cubicBezTo>
                    <a:cubicBezTo>
                      <a:pt x="1066" y="544"/>
                      <a:pt x="1066" y="544"/>
                      <a:pt x="1066" y="544"/>
                    </a:cubicBezTo>
                    <a:cubicBezTo>
                      <a:pt x="1025" y="544"/>
                      <a:pt x="1025" y="544"/>
                      <a:pt x="1025" y="544"/>
                    </a:cubicBezTo>
                    <a:lnTo>
                      <a:pt x="1025" y="503"/>
                    </a:lnTo>
                    <a:close/>
                    <a:moveTo>
                      <a:pt x="951" y="364"/>
                    </a:moveTo>
                    <a:cubicBezTo>
                      <a:pt x="992" y="364"/>
                      <a:pt x="992" y="364"/>
                      <a:pt x="992" y="364"/>
                    </a:cubicBezTo>
                    <a:cubicBezTo>
                      <a:pt x="992" y="405"/>
                      <a:pt x="992" y="405"/>
                      <a:pt x="992" y="405"/>
                    </a:cubicBezTo>
                    <a:cubicBezTo>
                      <a:pt x="951" y="405"/>
                      <a:pt x="951" y="405"/>
                      <a:pt x="951" y="405"/>
                    </a:cubicBezTo>
                    <a:lnTo>
                      <a:pt x="951" y="364"/>
                    </a:lnTo>
                    <a:close/>
                    <a:moveTo>
                      <a:pt x="951" y="435"/>
                    </a:moveTo>
                    <a:cubicBezTo>
                      <a:pt x="992" y="435"/>
                      <a:pt x="992" y="435"/>
                      <a:pt x="992" y="435"/>
                    </a:cubicBezTo>
                    <a:cubicBezTo>
                      <a:pt x="992" y="476"/>
                      <a:pt x="992" y="476"/>
                      <a:pt x="992" y="476"/>
                    </a:cubicBezTo>
                    <a:cubicBezTo>
                      <a:pt x="951" y="476"/>
                      <a:pt x="951" y="476"/>
                      <a:pt x="951" y="476"/>
                    </a:cubicBezTo>
                    <a:lnTo>
                      <a:pt x="951" y="435"/>
                    </a:lnTo>
                    <a:close/>
                    <a:moveTo>
                      <a:pt x="951" y="503"/>
                    </a:moveTo>
                    <a:cubicBezTo>
                      <a:pt x="992" y="503"/>
                      <a:pt x="992" y="503"/>
                      <a:pt x="992" y="503"/>
                    </a:cubicBezTo>
                    <a:cubicBezTo>
                      <a:pt x="992" y="544"/>
                      <a:pt x="992" y="544"/>
                      <a:pt x="992" y="544"/>
                    </a:cubicBezTo>
                    <a:cubicBezTo>
                      <a:pt x="951" y="544"/>
                      <a:pt x="951" y="544"/>
                      <a:pt x="951" y="544"/>
                    </a:cubicBezTo>
                    <a:lnTo>
                      <a:pt x="951" y="503"/>
                    </a:lnTo>
                    <a:close/>
                    <a:moveTo>
                      <a:pt x="877" y="364"/>
                    </a:moveTo>
                    <a:cubicBezTo>
                      <a:pt x="917" y="364"/>
                      <a:pt x="917" y="364"/>
                      <a:pt x="917" y="364"/>
                    </a:cubicBezTo>
                    <a:cubicBezTo>
                      <a:pt x="917" y="405"/>
                      <a:pt x="917" y="405"/>
                      <a:pt x="917" y="405"/>
                    </a:cubicBezTo>
                    <a:cubicBezTo>
                      <a:pt x="877" y="405"/>
                      <a:pt x="877" y="405"/>
                      <a:pt x="877" y="405"/>
                    </a:cubicBezTo>
                    <a:lnTo>
                      <a:pt x="877" y="364"/>
                    </a:lnTo>
                    <a:close/>
                    <a:moveTo>
                      <a:pt x="877" y="435"/>
                    </a:moveTo>
                    <a:cubicBezTo>
                      <a:pt x="917" y="435"/>
                      <a:pt x="917" y="435"/>
                      <a:pt x="917" y="435"/>
                    </a:cubicBezTo>
                    <a:cubicBezTo>
                      <a:pt x="917" y="476"/>
                      <a:pt x="917" y="476"/>
                      <a:pt x="917" y="476"/>
                    </a:cubicBezTo>
                    <a:cubicBezTo>
                      <a:pt x="877" y="476"/>
                      <a:pt x="877" y="476"/>
                      <a:pt x="877" y="476"/>
                    </a:cubicBezTo>
                    <a:lnTo>
                      <a:pt x="877" y="435"/>
                    </a:lnTo>
                    <a:close/>
                    <a:moveTo>
                      <a:pt x="877" y="503"/>
                    </a:moveTo>
                    <a:cubicBezTo>
                      <a:pt x="917" y="503"/>
                      <a:pt x="917" y="503"/>
                      <a:pt x="917" y="503"/>
                    </a:cubicBezTo>
                    <a:cubicBezTo>
                      <a:pt x="917" y="544"/>
                      <a:pt x="917" y="544"/>
                      <a:pt x="917" y="544"/>
                    </a:cubicBezTo>
                    <a:cubicBezTo>
                      <a:pt x="877" y="544"/>
                      <a:pt x="877" y="544"/>
                      <a:pt x="877" y="544"/>
                    </a:cubicBezTo>
                    <a:lnTo>
                      <a:pt x="877" y="503"/>
                    </a:lnTo>
                    <a:close/>
                    <a:moveTo>
                      <a:pt x="802" y="364"/>
                    </a:moveTo>
                    <a:cubicBezTo>
                      <a:pt x="842" y="364"/>
                      <a:pt x="842" y="364"/>
                      <a:pt x="842" y="364"/>
                    </a:cubicBezTo>
                    <a:cubicBezTo>
                      <a:pt x="842" y="405"/>
                      <a:pt x="842" y="405"/>
                      <a:pt x="842" y="405"/>
                    </a:cubicBezTo>
                    <a:cubicBezTo>
                      <a:pt x="802" y="405"/>
                      <a:pt x="802" y="405"/>
                      <a:pt x="802" y="405"/>
                    </a:cubicBezTo>
                    <a:lnTo>
                      <a:pt x="802" y="364"/>
                    </a:lnTo>
                    <a:close/>
                    <a:moveTo>
                      <a:pt x="802" y="435"/>
                    </a:moveTo>
                    <a:cubicBezTo>
                      <a:pt x="842" y="435"/>
                      <a:pt x="842" y="435"/>
                      <a:pt x="842" y="435"/>
                    </a:cubicBezTo>
                    <a:cubicBezTo>
                      <a:pt x="842" y="476"/>
                      <a:pt x="842" y="476"/>
                      <a:pt x="842" y="476"/>
                    </a:cubicBezTo>
                    <a:cubicBezTo>
                      <a:pt x="802" y="476"/>
                      <a:pt x="802" y="476"/>
                      <a:pt x="802" y="476"/>
                    </a:cubicBezTo>
                    <a:lnTo>
                      <a:pt x="802" y="435"/>
                    </a:lnTo>
                    <a:close/>
                    <a:moveTo>
                      <a:pt x="802" y="503"/>
                    </a:moveTo>
                    <a:cubicBezTo>
                      <a:pt x="842" y="503"/>
                      <a:pt x="842" y="503"/>
                      <a:pt x="842" y="503"/>
                    </a:cubicBezTo>
                    <a:cubicBezTo>
                      <a:pt x="842" y="544"/>
                      <a:pt x="842" y="544"/>
                      <a:pt x="842" y="544"/>
                    </a:cubicBezTo>
                    <a:cubicBezTo>
                      <a:pt x="802" y="544"/>
                      <a:pt x="802" y="544"/>
                      <a:pt x="802" y="544"/>
                    </a:cubicBezTo>
                    <a:lnTo>
                      <a:pt x="802" y="503"/>
                    </a:lnTo>
                    <a:close/>
                    <a:moveTo>
                      <a:pt x="727" y="364"/>
                    </a:moveTo>
                    <a:cubicBezTo>
                      <a:pt x="768" y="364"/>
                      <a:pt x="768" y="364"/>
                      <a:pt x="768" y="364"/>
                    </a:cubicBezTo>
                    <a:cubicBezTo>
                      <a:pt x="768" y="405"/>
                      <a:pt x="768" y="405"/>
                      <a:pt x="768" y="405"/>
                    </a:cubicBezTo>
                    <a:cubicBezTo>
                      <a:pt x="727" y="405"/>
                      <a:pt x="727" y="405"/>
                      <a:pt x="727" y="405"/>
                    </a:cubicBezTo>
                    <a:lnTo>
                      <a:pt x="727" y="364"/>
                    </a:lnTo>
                    <a:close/>
                    <a:moveTo>
                      <a:pt x="727" y="435"/>
                    </a:moveTo>
                    <a:cubicBezTo>
                      <a:pt x="768" y="435"/>
                      <a:pt x="768" y="435"/>
                      <a:pt x="768" y="435"/>
                    </a:cubicBezTo>
                    <a:cubicBezTo>
                      <a:pt x="768" y="476"/>
                      <a:pt x="768" y="476"/>
                      <a:pt x="768" y="476"/>
                    </a:cubicBezTo>
                    <a:cubicBezTo>
                      <a:pt x="727" y="476"/>
                      <a:pt x="727" y="476"/>
                      <a:pt x="727" y="476"/>
                    </a:cubicBezTo>
                    <a:lnTo>
                      <a:pt x="727" y="435"/>
                    </a:lnTo>
                    <a:close/>
                    <a:moveTo>
                      <a:pt x="727" y="503"/>
                    </a:moveTo>
                    <a:cubicBezTo>
                      <a:pt x="768" y="503"/>
                      <a:pt x="768" y="503"/>
                      <a:pt x="768" y="503"/>
                    </a:cubicBezTo>
                    <a:cubicBezTo>
                      <a:pt x="768" y="544"/>
                      <a:pt x="768" y="544"/>
                      <a:pt x="768" y="544"/>
                    </a:cubicBezTo>
                    <a:cubicBezTo>
                      <a:pt x="727" y="544"/>
                      <a:pt x="727" y="544"/>
                      <a:pt x="727" y="544"/>
                    </a:cubicBezTo>
                    <a:lnTo>
                      <a:pt x="727" y="503"/>
                    </a:lnTo>
                    <a:close/>
                    <a:moveTo>
                      <a:pt x="653" y="364"/>
                    </a:moveTo>
                    <a:cubicBezTo>
                      <a:pt x="693" y="364"/>
                      <a:pt x="693" y="364"/>
                      <a:pt x="693" y="364"/>
                    </a:cubicBezTo>
                    <a:cubicBezTo>
                      <a:pt x="693" y="405"/>
                      <a:pt x="693" y="405"/>
                      <a:pt x="693" y="405"/>
                    </a:cubicBezTo>
                    <a:cubicBezTo>
                      <a:pt x="653" y="405"/>
                      <a:pt x="653" y="405"/>
                      <a:pt x="653" y="405"/>
                    </a:cubicBezTo>
                    <a:lnTo>
                      <a:pt x="653" y="364"/>
                    </a:lnTo>
                    <a:close/>
                    <a:moveTo>
                      <a:pt x="653" y="435"/>
                    </a:moveTo>
                    <a:cubicBezTo>
                      <a:pt x="693" y="435"/>
                      <a:pt x="693" y="435"/>
                      <a:pt x="693" y="435"/>
                    </a:cubicBezTo>
                    <a:cubicBezTo>
                      <a:pt x="693" y="476"/>
                      <a:pt x="693" y="476"/>
                      <a:pt x="693" y="476"/>
                    </a:cubicBezTo>
                    <a:cubicBezTo>
                      <a:pt x="653" y="476"/>
                      <a:pt x="653" y="476"/>
                      <a:pt x="653" y="476"/>
                    </a:cubicBezTo>
                    <a:lnTo>
                      <a:pt x="653" y="435"/>
                    </a:lnTo>
                    <a:close/>
                    <a:moveTo>
                      <a:pt x="653" y="503"/>
                    </a:moveTo>
                    <a:cubicBezTo>
                      <a:pt x="693" y="503"/>
                      <a:pt x="693" y="503"/>
                      <a:pt x="693" y="503"/>
                    </a:cubicBezTo>
                    <a:cubicBezTo>
                      <a:pt x="693" y="544"/>
                      <a:pt x="693" y="544"/>
                      <a:pt x="693" y="544"/>
                    </a:cubicBezTo>
                    <a:cubicBezTo>
                      <a:pt x="653" y="544"/>
                      <a:pt x="653" y="544"/>
                      <a:pt x="653" y="544"/>
                    </a:cubicBezTo>
                    <a:lnTo>
                      <a:pt x="653" y="503"/>
                    </a:lnTo>
                    <a:close/>
                    <a:moveTo>
                      <a:pt x="655" y="282"/>
                    </a:moveTo>
                    <a:cubicBezTo>
                      <a:pt x="1538" y="282"/>
                      <a:pt x="1538" y="282"/>
                      <a:pt x="1538" y="282"/>
                    </a:cubicBezTo>
                    <a:cubicBezTo>
                      <a:pt x="1574" y="282"/>
                      <a:pt x="1603" y="254"/>
                      <a:pt x="1603" y="218"/>
                    </a:cubicBezTo>
                    <a:cubicBezTo>
                      <a:pt x="1603" y="65"/>
                      <a:pt x="1603" y="65"/>
                      <a:pt x="1603" y="65"/>
                    </a:cubicBezTo>
                    <a:cubicBezTo>
                      <a:pt x="1603" y="29"/>
                      <a:pt x="1574" y="0"/>
                      <a:pt x="1538" y="0"/>
                    </a:cubicBezTo>
                    <a:cubicBezTo>
                      <a:pt x="655" y="0"/>
                      <a:pt x="655" y="0"/>
                      <a:pt x="655" y="0"/>
                    </a:cubicBezTo>
                    <a:cubicBezTo>
                      <a:pt x="619" y="0"/>
                      <a:pt x="590" y="29"/>
                      <a:pt x="590" y="65"/>
                    </a:cubicBezTo>
                    <a:cubicBezTo>
                      <a:pt x="590" y="218"/>
                      <a:pt x="590" y="218"/>
                      <a:pt x="590" y="218"/>
                    </a:cubicBezTo>
                    <a:cubicBezTo>
                      <a:pt x="590" y="254"/>
                      <a:pt x="619" y="282"/>
                      <a:pt x="655" y="282"/>
                    </a:cubicBezTo>
                    <a:close/>
                    <a:moveTo>
                      <a:pt x="1464" y="90"/>
                    </a:moveTo>
                    <a:cubicBezTo>
                      <a:pt x="1492" y="90"/>
                      <a:pt x="1515" y="113"/>
                      <a:pt x="1515" y="141"/>
                    </a:cubicBezTo>
                    <a:cubicBezTo>
                      <a:pt x="1515" y="170"/>
                      <a:pt x="1492" y="192"/>
                      <a:pt x="1464" y="192"/>
                    </a:cubicBezTo>
                    <a:cubicBezTo>
                      <a:pt x="1436" y="192"/>
                      <a:pt x="1413" y="170"/>
                      <a:pt x="1413" y="141"/>
                    </a:cubicBezTo>
                    <a:cubicBezTo>
                      <a:pt x="1413" y="113"/>
                      <a:pt x="1436" y="90"/>
                      <a:pt x="1464" y="90"/>
                    </a:cubicBezTo>
                    <a:close/>
                    <a:moveTo>
                      <a:pt x="1100" y="52"/>
                    </a:moveTo>
                    <a:cubicBezTo>
                      <a:pt x="1140" y="52"/>
                      <a:pt x="1140" y="52"/>
                      <a:pt x="1140" y="52"/>
                    </a:cubicBezTo>
                    <a:cubicBezTo>
                      <a:pt x="1140" y="92"/>
                      <a:pt x="1140" y="92"/>
                      <a:pt x="1140" y="92"/>
                    </a:cubicBezTo>
                    <a:cubicBezTo>
                      <a:pt x="1100" y="92"/>
                      <a:pt x="1100" y="92"/>
                      <a:pt x="1100" y="92"/>
                    </a:cubicBezTo>
                    <a:lnTo>
                      <a:pt x="1100" y="52"/>
                    </a:lnTo>
                    <a:close/>
                    <a:moveTo>
                      <a:pt x="1100" y="123"/>
                    </a:moveTo>
                    <a:cubicBezTo>
                      <a:pt x="1140" y="123"/>
                      <a:pt x="1140" y="123"/>
                      <a:pt x="1140" y="123"/>
                    </a:cubicBezTo>
                    <a:cubicBezTo>
                      <a:pt x="1140" y="163"/>
                      <a:pt x="1140" y="163"/>
                      <a:pt x="1140" y="163"/>
                    </a:cubicBezTo>
                    <a:cubicBezTo>
                      <a:pt x="1100" y="163"/>
                      <a:pt x="1100" y="163"/>
                      <a:pt x="1100" y="163"/>
                    </a:cubicBezTo>
                    <a:lnTo>
                      <a:pt x="1100" y="123"/>
                    </a:lnTo>
                    <a:close/>
                    <a:moveTo>
                      <a:pt x="1100" y="191"/>
                    </a:moveTo>
                    <a:cubicBezTo>
                      <a:pt x="1140" y="191"/>
                      <a:pt x="1140" y="191"/>
                      <a:pt x="1140" y="191"/>
                    </a:cubicBezTo>
                    <a:cubicBezTo>
                      <a:pt x="1140" y="231"/>
                      <a:pt x="1140" y="231"/>
                      <a:pt x="1140" y="231"/>
                    </a:cubicBezTo>
                    <a:cubicBezTo>
                      <a:pt x="1100" y="231"/>
                      <a:pt x="1100" y="231"/>
                      <a:pt x="1100" y="231"/>
                    </a:cubicBezTo>
                    <a:lnTo>
                      <a:pt x="1100" y="191"/>
                    </a:lnTo>
                    <a:close/>
                    <a:moveTo>
                      <a:pt x="1025" y="52"/>
                    </a:moveTo>
                    <a:cubicBezTo>
                      <a:pt x="1066" y="52"/>
                      <a:pt x="1066" y="52"/>
                      <a:pt x="1066" y="52"/>
                    </a:cubicBezTo>
                    <a:cubicBezTo>
                      <a:pt x="1066" y="92"/>
                      <a:pt x="1066" y="92"/>
                      <a:pt x="1066" y="92"/>
                    </a:cubicBezTo>
                    <a:cubicBezTo>
                      <a:pt x="1025" y="92"/>
                      <a:pt x="1025" y="92"/>
                      <a:pt x="1025" y="92"/>
                    </a:cubicBezTo>
                    <a:lnTo>
                      <a:pt x="1025" y="52"/>
                    </a:lnTo>
                    <a:close/>
                    <a:moveTo>
                      <a:pt x="1025" y="123"/>
                    </a:moveTo>
                    <a:cubicBezTo>
                      <a:pt x="1066" y="123"/>
                      <a:pt x="1066" y="123"/>
                      <a:pt x="1066" y="123"/>
                    </a:cubicBezTo>
                    <a:cubicBezTo>
                      <a:pt x="1066" y="163"/>
                      <a:pt x="1066" y="163"/>
                      <a:pt x="1066" y="163"/>
                    </a:cubicBezTo>
                    <a:cubicBezTo>
                      <a:pt x="1025" y="163"/>
                      <a:pt x="1025" y="163"/>
                      <a:pt x="1025" y="163"/>
                    </a:cubicBezTo>
                    <a:lnTo>
                      <a:pt x="1025" y="123"/>
                    </a:lnTo>
                    <a:close/>
                    <a:moveTo>
                      <a:pt x="1025" y="191"/>
                    </a:moveTo>
                    <a:cubicBezTo>
                      <a:pt x="1066" y="191"/>
                      <a:pt x="1066" y="191"/>
                      <a:pt x="1066" y="191"/>
                    </a:cubicBezTo>
                    <a:cubicBezTo>
                      <a:pt x="1066" y="231"/>
                      <a:pt x="1066" y="231"/>
                      <a:pt x="1066" y="231"/>
                    </a:cubicBezTo>
                    <a:cubicBezTo>
                      <a:pt x="1025" y="231"/>
                      <a:pt x="1025" y="231"/>
                      <a:pt x="1025" y="231"/>
                    </a:cubicBezTo>
                    <a:lnTo>
                      <a:pt x="1025" y="191"/>
                    </a:lnTo>
                    <a:close/>
                    <a:moveTo>
                      <a:pt x="951" y="52"/>
                    </a:moveTo>
                    <a:cubicBezTo>
                      <a:pt x="992" y="52"/>
                      <a:pt x="992" y="52"/>
                      <a:pt x="992" y="52"/>
                    </a:cubicBezTo>
                    <a:cubicBezTo>
                      <a:pt x="992" y="92"/>
                      <a:pt x="992" y="92"/>
                      <a:pt x="992" y="92"/>
                    </a:cubicBezTo>
                    <a:cubicBezTo>
                      <a:pt x="951" y="92"/>
                      <a:pt x="951" y="92"/>
                      <a:pt x="951" y="92"/>
                    </a:cubicBezTo>
                    <a:lnTo>
                      <a:pt x="951" y="52"/>
                    </a:lnTo>
                    <a:close/>
                    <a:moveTo>
                      <a:pt x="951" y="123"/>
                    </a:moveTo>
                    <a:cubicBezTo>
                      <a:pt x="992" y="123"/>
                      <a:pt x="992" y="123"/>
                      <a:pt x="992" y="123"/>
                    </a:cubicBezTo>
                    <a:cubicBezTo>
                      <a:pt x="992" y="163"/>
                      <a:pt x="992" y="163"/>
                      <a:pt x="992" y="163"/>
                    </a:cubicBezTo>
                    <a:cubicBezTo>
                      <a:pt x="951" y="163"/>
                      <a:pt x="951" y="163"/>
                      <a:pt x="951" y="163"/>
                    </a:cubicBezTo>
                    <a:lnTo>
                      <a:pt x="951" y="123"/>
                    </a:lnTo>
                    <a:close/>
                    <a:moveTo>
                      <a:pt x="951" y="191"/>
                    </a:moveTo>
                    <a:cubicBezTo>
                      <a:pt x="992" y="191"/>
                      <a:pt x="992" y="191"/>
                      <a:pt x="992" y="191"/>
                    </a:cubicBezTo>
                    <a:cubicBezTo>
                      <a:pt x="992" y="231"/>
                      <a:pt x="992" y="231"/>
                      <a:pt x="992" y="231"/>
                    </a:cubicBezTo>
                    <a:cubicBezTo>
                      <a:pt x="951" y="231"/>
                      <a:pt x="951" y="231"/>
                      <a:pt x="951" y="231"/>
                    </a:cubicBezTo>
                    <a:lnTo>
                      <a:pt x="951" y="191"/>
                    </a:lnTo>
                    <a:close/>
                    <a:moveTo>
                      <a:pt x="877" y="52"/>
                    </a:moveTo>
                    <a:cubicBezTo>
                      <a:pt x="917" y="52"/>
                      <a:pt x="917" y="52"/>
                      <a:pt x="917" y="52"/>
                    </a:cubicBezTo>
                    <a:cubicBezTo>
                      <a:pt x="917" y="92"/>
                      <a:pt x="917" y="92"/>
                      <a:pt x="917" y="92"/>
                    </a:cubicBezTo>
                    <a:cubicBezTo>
                      <a:pt x="877" y="92"/>
                      <a:pt x="877" y="92"/>
                      <a:pt x="877" y="92"/>
                    </a:cubicBezTo>
                    <a:lnTo>
                      <a:pt x="877" y="52"/>
                    </a:lnTo>
                    <a:close/>
                    <a:moveTo>
                      <a:pt x="877" y="123"/>
                    </a:moveTo>
                    <a:cubicBezTo>
                      <a:pt x="917" y="123"/>
                      <a:pt x="917" y="123"/>
                      <a:pt x="917" y="123"/>
                    </a:cubicBezTo>
                    <a:cubicBezTo>
                      <a:pt x="917" y="163"/>
                      <a:pt x="917" y="163"/>
                      <a:pt x="917" y="163"/>
                    </a:cubicBezTo>
                    <a:cubicBezTo>
                      <a:pt x="877" y="163"/>
                      <a:pt x="877" y="163"/>
                      <a:pt x="877" y="163"/>
                    </a:cubicBezTo>
                    <a:lnTo>
                      <a:pt x="877" y="123"/>
                    </a:lnTo>
                    <a:close/>
                    <a:moveTo>
                      <a:pt x="877" y="191"/>
                    </a:moveTo>
                    <a:cubicBezTo>
                      <a:pt x="917" y="191"/>
                      <a:pt x="917" y="191"/>
                      <a:pt x="917" y="191"/>
                    </a:cubicBezTo>
                    <a:cubicBezTo>
                      <a:pt x="917" y="231"/>
                      <a:pt x="917" y="231"/>
                      <a:pt x="917" y="231"/>
                    </a:cubicBezTo>
                    <a:cubicBezTo>
                      <a:pt x="877" y="231"/>
                      <a:pt x="877" y="231"/>
                      <a:pt x="877" y="231"/>
                    </a:cubicBezTo>
                    <a:lnTo>
                      <a:pt x="877" y="191"/>
                    </a:lnTo>
                    <a:close/>
                    <a:moveTo>
                      <a:pt x="802" y="52"/>
                    </a:moveTo>
                    <a:cubicBezTo>
                      <a:pt x="842" y="52"/>
                      <a:pt x="842" y="52"/>
                      <a:pt x="842" y="52"/>
                    </a:cubicBezTo>
                    <a:cubicBezTo>
                      <a:pt x="842" y="92"/>
                      <a:pt x="842" y="92"/>
                      <a:pt x="842" y="92"/>
                    </a:cubicBezTo>
                    <a:cubicBezTo>
                      <a:pt x="802" y="92"/>
                      <a:pt x="802" y="92"/>
                      <a:pt x="802" y="92"/>
                    </a:cubicBezTo>
                    <a:lnTo>
                      <a:pt x="802" y="52"/>
                    </a:lnTo>
                    <a:close/>
                    <a:moveTo>
                      <a:pt x="802" y="123"/>
                    </a:moveTo>
                    <a:cubicBezTo>
                      <a:pt x="842" y="123"/>
                      <a:pt x="842" y="123"/>
                      <a:pt x="842" y="123"/>
                    </a:cubicBezTo>
                    <a:cubicBezTo>
                      <a:pt x="842" y="163"/>
                      <a:pt x="842" y="163"/>
                      <a:pt x="842" y="163"/>
                    </a:cubicBezTo>
                    <a:cubicBezTo>
                      <a:pt x="802" y="163"/>
                      <a:pt x="802" y="163"/>
                      <a:pt x="802" y="163"/>
                    </a:cubicBezTo>
                    <a:lnTo>
                      <a:pt x="802" y="123"/>
                    </a:lnTo>
                    <a:close/>
                    <a:moveTo>
                      <a:pt x="802" y="191"/>
                    </a:moveTo>
                    <a:cubicBezTo>
                      <a:pt x="842" y="191"/>
                      <a:pt x="842" y="191"/>
                      <a:pt x="842" y="191"/>
                    </a:cubicBezTo>
                    <a:cubicBezTo>
                      <a:pt x="842" y="231"/>
                      <a:pt x="842" y="231"/>
                      <a:pt x="842" y="231"/>
                    </a:cubicBezTo>
                    <a:cubicBezTo>
                      <a:pt x="802" y="231"/>
                      <a:pt x="802" y="231"/>
                      <a:pt x="802" y="231"/>
                    </a:cubicBezTo>
                    <a:lnTo>
                      <a:pt x="802" y="191"/>
                    </a:lnTo>
                    <a:close/>
                    <a:moveTo>
                      <a:pt x="727" y="52"/>
                    </a:moveTo>
                    <a:cubicBezTo>
                      <a:pt x="768" y="52"/>
                      <a:pt x="768" y="52"/>
                      <a:pt x="768" y="52"/>
                    </a:cubicBezTo>
                    <a:cubicBezTo>
                      <a:pt x="768" y="92"/>
                      <a:pt x="768" y="92"/>
                      <a:pt x="768" y="92"/>
                    </a:cubicBezTo>
                    <a:cubicBezTo>
                      <a:pt x="727" y="92"/>
                      <a:pt x="727" y="92"/>
                      <a:pt x="727" y="92"/>
                    </a:cubicBezTo>
                    <a:lnTo>
                      <a:pt x="727" y="52"/>
                    </a:lnTo>
                    <a:close/>
                    <a:moveTo>
                      <a:pt x="727" y="123"/>
                    </a:moveTo>
                    <a:cubicBezTo>
                      <a:pt x="768" y="123"/>
                      <a:pt x="768" y="123"/>
                      <a:pt x="768" y="123"/>
                    </a:cubicBezTo>
                    <a:cubicBezTo>
                      <a:pt x="768" y="163"/>
                      <a:pt x="768" y="163"/>
                      <a:pt x="768" y="163"/>
                    </a:cubicBezTo>
                    <a:cubicBezTo>
                      <a:pt x="727" y="163"/>
                      <a:pt x="727" y="163"/>
                      <a:pt x="727" y="163"/>
                    </a:cubicBezTo>
                    <a:lnTo>
                      <a:pt x="727" y="123"/>
                    </a:lnTo>
                    <a:close/>
                    <a:moveTo>
                      <a:pt x="727" y="191"/>
                    </a:moveTo>
                    <a:cubicBezTo>
                      <a:pt x="768" y="191"/>
                      <a:pt x="768" y="191"/>
                      <a:pt x="768" y="191"/>
                    </a:cubicBezTo>
                    <a:cubicBezTo>
                      <a:pt x="768" y="231"/>
                      <a:pt x="768" y="231"/>
                      <a:pt x="768" y="231"/>
                    </a:cubicBezTo>
                    <a:cubicBezTo>
                      <a:pt x="727" y="231"/>
                      <a:pt x="727" y="231"/>
                      <a:pt x="727" y="231"/>
                    </a:cubicBezTo>
                    <a:lnTo>
                      <a:pt x="727" y="191"/>
                    </a:lnTo>
                    <a:close/>
                    <a:moveTo>
                      <a:pt x="653" y="52"/>
                    </a:moveTo>
                    <a:cubicBezTo>
                      <a:pt x="693" y="52"/>
                      <a:pt x="693" y="52"/>
                      <a:pt x="693" y="52"/>
                    </a:cubicBezTo>
                    <a:cubicBezTo>
                      <a:pt x="693" y="92"/>
                      <a:pt x="693" y="92"/>
                      <a:pt x="693" y="92"/>
                    </a:cubicBezTo>
                    <a:cubicBezTo>
                      <a:pt x="653" y="92"/>
                      <a:pt x="653" y="92"/>
                      <a:pt x="653" y="92"/>
                    </a:cubicBezTo>
                    <a:lnTo>
                      <a:pt x="653" y="52"/>
                    </a:lnTo>
                    <a:close/>
                    <a:moveTo>
                      <a:pt x="653" y="123"/>
                    </a:moveTo>
                    <a:cubicBezTo>
                      <a:pt x="693" y="123"/>
                      <a:pt x="693" y="123"/>
                      <a:pt x="693" y="123"/>
                    </a:cubicBezTo>
                    <a:cubicBezTo>
                      <a:pt x="693" y="163"/>
                      <a:pt x="693" y="163"/>
                      <a:pt x="693" y="163"/>
                    </a:cubicBezTo>
                    <a:cubicBezTo>
                      <a:pt x="653" y="163"/>
                      <a:pt x="653" y="163"/>
                      <a:pt x="653" y="163"/>
                    </a:cubicBezTo>
                    <a:lnTo>
                      <a:pt x="653" y="123"/>
                    </a:lnTo>
                    <a:close/>
                    <a:moveTo>
                      <a:pt x="653" y="191"/>
                    </a:moveTo>
                    <a:cubicBezTo>
                      <a:pt x="693" y="191"/>
                      <a:pt x="693" y="191"/>
                      <a:pt x="693" y="191"/>
                    </a:cubicBezTo>
                    <a:cubicBezTo>
                      <a:pt x="693" y="231"/>
                      <a:pt x="693" y="231"/>
                      <a:pt x="693" y="231"/>
                    </a:cubicBezTo>
                    <a:cubicBezTo>
                      <a:pt x="653" y="231"/>
                      <a:pt x="653" y="231"/>
                      <a:pt x="653" y="231"/>
                    </a:cubicBezTo>
                    <a:lnTo>
                      <a:pt x="653" y="191"/>
                    </a:lnTo>
                    <a:close/>
                    <a:moveTo>
                      <a:pt x="1345" y="2036"/>
                    </a:moveTo>
                    <a:cubicBezTo>
                      <a:pt x="1339" y="2029"/>
                      <a:pt x="1325" y="2023"/>
                      <a:pt x="1315" y="2023"/>
                    </a:cubicBezTo>
                    <a:cubicBezTo>
                      <a:pt x="878" y="2023"/>
                      <a:pt x="878" y="2023"/>
                      <a:pt x="878" y="2023"/>
                    </a:cubicBezTo>
                    <a:cubicBezTo>
                      <a:pt x="868" y="2023"/>
                      <a:pt x="855" y="2029"/>
                      <a:pt x="848" y="2036"/>
                    </a:cubicBezTo>
                    <a:cubicBezTo>
                      <a:pt x="761" y="2138"/>
                      <a:pt x="761" y="2138"/>
                      <a:pt x="761" y="2138"/>
                    </a:cubicBezTo>
                    <a:cubicBezTo>
                      <a:pt x="755" y="2146"/>
                      <a:pt x="749" y="2160"/>
                      <a:pt x="749" y="2170"/>
                    </a:cubicBezTo>
                    <a:cubicBezTo>
                      <a:pt x="749" y="2179"/>
                      <a:pt x="749" y="2179"/>
                      <a:pt x="749" y="2179"/>
                    </a:cubicBezTo>
                    <a:cubicBezTo>
                      <a:pt x="749" y="2189"/>
                      <a:pt x="757" y="2197"/>
                      <a:pt x="767" y="2197"/>
                    </a:cubicBezTo>
                    <a:cubicBezTo>
                      <a:pt x="1426" y="2197"/>
                      <a:pt x="1426" y="2197"/>
                      <a:pt x="1426" y="2197"/>
                    </a:cubicBezTo>
                    <a:cubicBezTo>
                      <a:pt x="1436" y="2197"/>
                      <a:pt x="1444" y="2189"/>
                      <a:pt x="1444" y="2179"/>
                    </a:cubicBezTo>
                    <a:cubicBezTo>
                      <a:pt x="1444" y="2170"/>
                      <a:pt x="1444" y="2170"/>
                      <a:pt x="1444" y="2170"/>
                    </a:cubicBezTo>
                    <a:cubicBezTo>
                      <a:pt x="1444" y="2160"/>
                      <a:pt x="1439" y="2146"/>
                      <a:pt x="1432" y="2138"/>
                    </a:cubicBezTo>
                    <a:lnTo>
                      <a:pt x="1345" y="2036"/>
                    </a:lnTo>
                    <a:close/>
                    <a:moveTo>
                      <a:pt x="2182" y="1590"/>
                    </a:moveTo>
                    <a:cubicBezTo>
                      <a:pt x="2095" y="1488"/>
                      <a:pt x="2095" y="1488"/>
                      <a:pt x="2095" y="1488"/>
                    </a:cubicBezTo>
                    <a:cubicBezTo>
                      <a:pt x="2088" y="1480"/>
                      <a:pt x="2075" y="1474"/>
                      <a:pt x="2065" y="1474"/>
                    </a:cubicBezTo>
                    <a:cubicBezTo>
                      <a:pt x="1627" y="1474"/>
                      <a:pt x="1627" y="1474"/>
                      <a:pt x="1627" y="1474"/>
                    </a:cubicBezTo>
                    <a:cubicBezTo>
                      <a:pt x="1617" y="1474"/>
                      <a:pt x="1604" y="1480"/>
                      <a:pt x="1597" y="1488"/>
                    </a:cubicBezTo>
                    <a:cubicBezTo>
                      <a:pt x="1510" y="1590"/>
                      <a:pt x="1510" y="1590"/>
                      <a:pt x="1510" y="1590"/>
                    </a:cubicBezTo>
                    <a:cubicBezTo>
                      <a:pt x="1504" y="1598"/>
                      <a:pt x="1499" y="1612"/>
                      <a:pt x="1499" y="1622"/>
                    </a:cubicBezTo>
                    <a:cubicBezTo>
                      <a:pt x="1499" y="1630"/>
                      <a:pt x="1499" y="1630"/>
                      <a:pt x="1499" y="1630"/>
                    </a:cubicBezTo>
                    <a:cubicBezTo>
                      <a:pt x="1499" y="1640"/>
                      <a:pt x="1507" y="1649"/>
                      <a:pt x="1517" y="1649"/>
                    </a:cubicBezTo>
                    <a:cubicBezTo>
                      <a:pt x="2175" y="1649"/>
                      <a:pt x="2175" y="1649"/>
                      <a:pt x="2175" y="1649"/>
                    </a:cubicBezTo>
                    <a:cubicBezTo>
                      <a:pt x="2185" y="1649"/>
                      <a:pt x="2193" y="1640"/>
                      <a:pt x="2193" y="1630"/>
                    </a:cubicBezTo>
                    <a:cubicBezTo>
                      <a:pt x="2193" y="1622"/>
                      <a:pt x="2193" y="1622"/>
                      <a:pt x="2193" y="1622"/>
                    </a:cubicBezTo>
                    <a:cubicBezTo>
                      <a:pt x="2193" y="1612"/>
                      <a:pt x="2188" y="1598"/>
                      <a:pt x="2182" y="1590"/>
                    </a:cubicBezTo>
                    <a:close/>
                    <a:moveTo>
                      <a:pt x="176" y="1449"/>
                    </a:moveTo>
                    <a:cubicBezTo>
                      <a:pt x="519" y="1449"/>
                      <a:pt x="519" y="1449"/>
                      <a:pt x="519" y="1449"/>
                    </a:cubicBezTo>
                    <a:cubicBezTo>
                      <a:pt x="559" y="1449"/>
                      <a:pt x="591" y="1417"/>
                      <a:pt x="591" y="1377"/>
                    </a:cubicBezTo>
                    <a:cubicBezTo>
                      <a:pt x="591" y="1322"/>
                      <a:pt x="591" y="1322"/>
                      <a:pt x="591" y="1322"/>
                    </a:cubicBezTo>
                    <a:cubicBezTo>
                      <a:pt x="920" y="1322"/>
                      <a:pt x="920" y="1322"/>
                      <a:pt x="920" y="1322"/>
                    </a:cubicBezTo>
                    <a:cubicBezTo>
                      <a:pt x="936" y="1388"/>
                      <a:pt x="990" y="1440"/>
                      <a:pt x="1057" y="1455"/>
                    </a:cubicBezTo>
                    <a:cubicBezTo>
                      <a:pt x="1057" y="1617"/>
                      <a:pt x="1057" y="1617"/>
                      <a:pt x="1057" y="1617"/>
                    </a:cubicBezTo>
                    <a:cubicBezTo>
                      <a:pt x="925" y="1617"/>
                      <a:pt x="925" y="1617"/>
                      <a:pt x="925" y="1617"/>
                    </a:cubicBezTo>
                    <a:cubicBezTo>
                      <a:pt x="885" y="1617"/>
                      <a:pt x="853" y="1650"/>
                      <a:pt x="853" y="1690"/>
                    </a:cubicBezTo>
                    <a:cubicBezTo>
                      <a:pt x="853" y="1925"/>
                      <a:pt x="853" y="1925"/>
                      <a:pt x="853" y="1925"/>
                    </a:cubicBezTo>
                    <a:cubicBezTo>
                      <a:pt x="853" y="1965"/>
                      <a:pt x="885" y="1997"/>
                      <a:pt x="925" y="1997"/>
                    </a:cubicBezTo>
                    <a:cubicBezTo>
                      <a:pt x="1268" y="1997"/>
                      <a:pt x="1268" y="1997"/>
                      <a:pt x="1268" y="1997"/>
                    </a:cubicBezTo>
                    <a:cubicBezTo>
                      <a:pt x="1308" y="1997"/>
                      <a:pt x="1341" y="1965"/>
                      <a:pt x="1341" y="1925"/>
                    </a:cubicBezTo>
                    <a:cubicBezTo>
                      <a:pt x="1341" y="1690"/>
                      <a:pt x="1341" y="1690"/>
                      <a:pt x="1341" y="1690"/>
                    </a:cubicBezTo>
                    <a:cubicBezTo>
                      <a:pt x="1341" y="1650"/>
                      <a:pt x="1308" y="1617"/>
                      <a:pt x="1268" y="1617"/>
                    </a:cubicBezTo>
                    <a:cubicBezTo>
                      <a:pt x="1137" y="1617"/>
                      <a:pt x="1137" y="1617"/>
                      <a:pt x="1137" y="1617"/>
                    </a:cubicBezTo>
                    <a:cubicBezTo>
                      <a:pt x="1137" y="1455"/>
                      <a:pt x="1137" y="1455"/>
                      <a:pt x="1137" y="1455"/>
                    </a:cubicBezTo>
                    <a:cubicBezTo>
                      <a:pt x="1204" y="1440"/>
                      <a:pt x="1257" y="1388"/>
                      <a:pt x="1273" y="1322"/>
                    </a:cubicBezTo>
                    <a:cubicBezTo>
                      <a:pt x="1602" y="1322"/>
                      <a:pt x="1602" y="1322"/>
                      <a:pt x="1602" y="1322"/>
                    </a:cubicBezTo>
                    <a:cubicBezTo>
                      <a:pt x="1602" y="1377"/>
                      <a:pt x="1602" y="1377"/>
                      <a:pt x="1602" y="1377"/>
                    </a:cubicBezTo>
                    <a:cubicBezTo>
                      <a:pt x="1602" y="1417"/>
                      <a:pt x="1634" y="1449"/>
                      <a:pt x="1675" y="1449"/>
                    </a:cubicBezTo>
                    <a:cubicBezTo>
                      <a:pt x="2018" y="1449"/>
                      <a:pt x="2018" y="1449"/>
                      <a:pt x="2018" y="1449"/>
                    </a:cubicBezTo>
                    <a:cubicBezTo>
                      <a:pt x="2058" y="1449"/>
                      <a:pt x="2090" y="1417"/>
                      <a:pt x="2090" y="1377"/>
                    </a:cubicBezTo>
                    <a:cubicBezTo>
                      <a:pt x="2090" y="1142"/>
                      <a:pt x="2090" y="1142"/>
                      <a:pt x="2090" y="1142"/>
                    </a:cubicBezTo>
                    <a:cubicBezTo>
                      <a:pt x="2090" y="1102"/>
                      <a:pt x="2058" y="1069"/>
                      <a:pt x="2018" y="1069"/>
                    </a:cubicBezTo>
                    <a:cubicBezTo>
                      <a:pt x="1675" y="1069"/>
                      <a:pt x="1675" y="1069"/>
                      <a:pt x="1675" y="1069"/>
                    </a:cubicBezTo>
                    <a:cubicBezTo>
                      <a:pt x="1634" y="1069"/>
                      <a:pt x="1602" y="1102"/>
                      <a:pt x="1602" y="1142"/>
                    </a:cubicBezTo>
                    <a:cubicBezTo>
                      <a:pt x="1602" y="1242"/>
                      <a:pt x="1602" y="1242"/>
                      <a:pt x="1602" y="1242"/>
                    </a:cubicBezTo>
                    <a:cubicBezTo>
                      <a:pt x="1275" y="1242"/>
                      <a:pt x="1275" y="1242"/>
                      <a:pt x="1275" y="1242"/>
                    </a:cubicBezTo>
                    <a:cubicBezTo>
                      <a:pt x="1262" y="1176"/>
                      <a:pt x="1214" y="1122"/>
                      <a:pt x="1150" y="1103"/>
                    </a:cubicBezTo>
                    <a:cubicBezTo>
                      <a:pt x="1150" y="908"/>
                      <a:pt x="1150" y="908"/>
                      <a:pt x="1150" y="908"/>
                    </a:cubicBezTo>
                    <a:cubicBezTo>
                      <a:pt x="1538" y="908"/>
                      <a:pt x="1538" y="908"/>
                      <a:pt x="1538" y="908"/>
                    </a:cubicBezTo>
                    <a:cubicBezTo>
                      <a:pt x="1574" y="908"/>
                      <a:pt x="1603" y="879"/>
                      <a:pt x="1603" y="843"/>
                    </a:cubicBezTo>
                    <a:cubicBezTo>
                      <a:pt x="1603" y="690"/>
                      <a:pt x="1603" y="690"/>
                      <a:pt x="1603" y="690"/>
                    </a:cubicBezTo>
                    <a:cubicBezTo>
                      <a:pt x="1603" y="654"/>
                      <a:pt x="1574" y="625"/>
                      <a:pt x="1538" y="625"/>
                    </a:cubicBezTo>
                    <a:cubicBezTo>
                      <a:pt x="655" y="625"/>
                      <a:pt x="655" y="625"/>
                      <a:pt x="655" y="625"/>
                    </a:cubicBezTo>
                    <a:cubicBezTo>
                      <a:pt x="619" y="625"/>
                      <a:pt x="590" y="654"/>
                      <a:pt x="590" y="690"/>
                    </a:cubicBezTo>
                    <a:cubicBezTo>
                      <a:pt x="590" y="843"/>
                      <a:pt x="590" y="843"/>
                      <a:pt x="590" y="843"/>
                    </a:cubicBezTo>
                    <a:cubicBezTo>
                      <a:pt x="590" y="879"/>
                      <a:pt x="619" y="908"/>
                      <a:pt x="655" y="908"/>
                    </a:cubicBezTo>
                    <a:cubicBezTo>
                      <a:pt x="1043" y="908"/>
                      <a:pt x="1043" y="908"/>
                      <a:pt x="1043" y="908"/>
                    </a:cubicBezTo>
                    <a:cubicBezTo>
                      <a:pt x="1043" y="1103"/>
                      <a:pt x="1043" y="1103"/>
                      <a:pt x="1043" y="1103"/>
                    </a:cubicBezTo>
                    <a:cubicBezTo>
                      <a:pt x="980" y="1122"/>
                      <a:pt x="931" y="1176"/>
                      <a:pt x="918" y="1242"/>
                    </a:cubicBezTo>
                    <a:cubicBezTo>
                      <a:pt x="591" y="1242"/>
                      <a:pt x="591" y="1242"/>
                      <a:pt x="591" y="1242"/>
                    </a:cubicBezTo>
                    <a:cubicBezTo>
                      <a:pt x="591" y="1142"/>
                      <a:pt x="591" y="1142"/>
                      <a:pt x="591" y="1142"/>
                    </a:cubicBezTo>
                    <a:cubicBezTo>
                      <a:pt x="591" y="1102"/>
                      <a:pt x="559" y="1069"/>
                      <a:pt x="519" y="1069"/>
                    </a:cubicBezTo>
                    <a:cubicBezTo>
                      <a:pt x="176" y="1069"/>
                      <a:pt x="176" y="1069"/>
                      <a:pt x="176" y="1069"/>
                    </a:cubicBezTo>
                    <a:cubicBezTo>
                      <a:pt x="136" y="1069"/>
                      <a:pt x="103" y="1102"/>
                      <a:pt x="103" y="1142"/>
                    </a:cubicBezTo>
                    <a:cubicBezTo>
                      <a:pt x="103" y="1377"/>
                      <a:pt x="103" y="1377"/>
                      <a:pt x="103" y="1377"/>
                    </a:cubicBezTo>
                    <a:cubicBezTo>
                      <a:pt x="103" y="1417"/>
                      <a:pt x="136" y="1449"/>
                      <a:pt x="176" y="1449"/>
                    </a:cubicBezTo>
                    <a:close/>
                    <a:moveTo>
                      <a:pt x="1644" y="1142"/>
                    </a:moveTo>
                    <a:cubicBezTo>
                      <a:pt x="1644" y="1125"/>
                      <a:pt x="1658" y="1111"/>
                      <a:pt x="1675" y="1111"/>
                    </a:cubicBezTo>
                    <a:cubicBezTo>
                      <a:pt x="2018" y="1111"/>
                      <a:pt x="2018" y="1111"/>
                      <a:pt x="2018" y="1111"/>
                    </a:cubicBezTo>
                    <a:cubicBezTo>
                      <a:pt x="2034" y="1111"/>
                      <a:pt x="2048" y="1125"/>
                      <a:pt x="2048" y="1142"/>
                    </a:cubicBezTo>
                    <a:cubicBezTo>
                      <a:pt x="2048" y="1377"/>
                      <a:pt x="2048" y="1377"/>
                      <a:pt x="2048" y="1377"/>
                    </a:cubicBezTo>
                    <a:cubicBezTo>
                      <a:pt x="2048" y="1393"/>
                      <a:pt x="2034" y="1407"/>
                      <a:pt x="2018" y="1407"/>
                    </a:cubicBezTo>
                    <a:cubicBezTo>
                      <a:pt x="1675" y="1407"/>
                      <a:pt x="1675" y="1407"/>
                      <a:pt x="1675" y="1407"/>
                    </a:cubicBezTo>
                    <a:cubicBezTo>
                      <a:pt x="1658" y="1407"/>
                      <a:pt x="1644" y="1393"/>
                      <a:pt x="1644" y="1377"/>
                    </a:cubicBezTo>
                    <a:lnTo>
                      <a:pt x="1644" y="1142"/>
                    </a:lnTo>
                    <a:close/>
                    <a:moveTo>
                      <a:pt x="1464" y="715"/>
                    </a:moveTo>
                    <a:cubicBezTo>
                      <a:pt x="1492" y="715"/>
                      <a:pt x="1515" y="738"/>
                      <a:pt x="1515" y="766"/>
                    </a:cubicBezTo>
                    <a:cubicBezTo>
                      <a:pt x="1515" y="795"/>
                      <a:pt x="1492" y="818"/>
                      <a:pt x="1464" y="818"/>
                    </a:cubicBezTo>
                    <a:cubicBezTo>
                      <a:pt x="1436" y="818"/>
                      <a:pt x="1413" y="795"/>
                      <a:pt x="1413" y="766"/>
                    </a:cubicBezTo>
                    <a:cubicBezTo>
                      <a:pt x="1413" y="738"/>
                      <a:pt x="1436" y="715"/>
                      <a:pt x="1464" y="715"/>
                    </a:cubicBezTo>
                    <a:close/>
                    <a:moveTo>
                      <a:pt x="1268" y="1660"/>
                    </a:moveTo>
                    <a:cubicBezTo>
                      <a:pt x="1285" y="1660"/>
                      <a:pt x="1298" y="1673"/>
                      <a:pt x="1298" y="1690"/>
                    </a:cubicBezTo>
                    <a:cubicBezTo>
                      <a:pt x="1298" y="1925"/>
                      <a:pt x="1298" y="1925"/>
                      <a:pt x="1298" y="1925"/>
                    </a:cubicBezTo>
                    <a:cubicBezTo>
                      <a:pt x="1298" y="1942"/>
                      <a:pt x="1285" y="1955"/>
                      <a:pt x="1268" y="1955"/>
                    </a:cubicBezTo>
                    <a:cubicBezTo>
                      <a:pt x="925" y="1955"/>
                      <a:pt x="925" y="1955"/>
                      <a:pt x="925" y="1955"/>
                    </a:cubicBezTo>
                    <a:cubicBezTo>
                      <a:pt x="908" y="1955"/>
                      <a:pt x="895" y="1942"/>
                      <a:pt x="895" y="1925"/>
                    </a:cubicBezTo>
                    <a:cubicBezTo>
                      <a:pt x="895" y="1690"/>
                      <a:pt x="895" y="1690"/>
                      <a:pt x="895" y="1690"/>
                    </a:cubicBezTo>
                    <a:cubicBezTo>
                      <a:pt x="895" y="1673"/>
                      <a:pt x="908" y="1660"/>
                      <a:pt x="925" y="1660"/>
                    </a:cubicBezTo>
                    <a:lnTo>
                      <a:pt x="1268" y="1660"/>
                    </a:lnTo>
                    <a:close/>
                    <a:moveTo>
                      <a:pt x="1100" y="677"/>
                    </a:moveTo>
                    <a:cubicBezTo>
                      <a:pt x="1140" y="677"/>
                      <a:pt x="1140" y="677"/>
                      <a:pt x="1140" y="677"/>
                    </a:cubicBezTo>
                    <a:cubicBezTo>
                      <a:pt x="1140" y="717"/>
                      <a:pt x="1140" y="717"/>
                      <a:pt x="1140" y="717"/>
                    </a:cubicBezTo>
                    <a:cubicBezTo>
                      <a:pt x="1100" y="717"/>
                      <a:pt x="1100" y="717"/>
                      <a:pt x="1100" y="717"/>
                    </a:cubicBezTo>
                    <a:lnTo>
                      <a:pt x="1100" y="677"/>
                    </a:lnTo>
                    <a:close/>
                    <a:moveTo>
                      <a:pt x="1100" y="748"/>
                    </a:moveTo>
                    <a:cubicBezTo>
                      <a:pt x="1140" y="748"/>
                      <a:pt x="1140" y="748"/>
                      <a:pt x="1140" y="748"/>
                    </a:cubicBezTo>
                    <a:cubicBezTo>
                      <a:pt x="1140" y="788"/>
                      <a:pt x="1140" y="788"/>
                      <a:pt x="1140" y="788"/>
                    </a:cubicBezTo>
                    <a:cubicBezTo>
                      <a:pt x="1100" y="788"/>
                      <a:pt x="1100" y="788"/>
                      <a:pt x="1100" y="788"/>
                    </a:cubicBezTo>
                    <a:lnTo>
                      <a:pt x="1100" y="748"/>
                    </a:lnTo>
                    <a:close/>
                    <a:moveTo>
                      <a:pt x="1100" y="816"/>
                    </a:moveTo>
                    <a:cubicBezTo>
                      <a:pt x="1140" y="816"/>
                      <a:pt x="1140" y="816"/>
                      <a:pt x="1140" y="816"/>
                    </a:cubicBezTo>
                    <a:cubicBezTo>
                      <a:pt x="1140" y="856"/>
                      <a:pt x="1140" y="856"/>
                      <a:pt x="1140" y="856"/>
                    </a:cubicBezTo>
                    <a:cubicBezTo>
                      <a:pt x="1100" y="856"/>
                      <a:pt x="1100" y="856"/>
                      <a:pt x="1100" y="856"/>
                    </a:cubicBezTo>
                    <a:lnTo>
                      <a:pt x="1100" y="816"/>
                    </a:lnTo>
                    <a:close/>
                    <a:moveTo>
                      <a:pt x="1025" y="677"/>
                    </a:moveTo>
                    <a:cubicBezTo>
                      <a:pt x="1066" y="677"/>
                      <a:pt x="1066" y="677"/>
                      <a:pt x="1066" y="677"/>
                    </a:cubicBezTo>
                    <a:cubicBezTo>
                      <a:pt x="1066" y="717"/>
                      <a:pt x="1066" y="717"/>
                      <a:pt x="1066" y="717"/>
                    </a:cubicBezTo>
                    <a:cubicBezTo>
                      <a:pt x="1025" y="717"/>
                      <a:pt x="1025" y="717"/>
                      <a:pt x="1025" y="717"/>
                    </a:cubicBezTo>
                    <a:lnTo>
                      <a:pt x="1025" y="677"/>
                    </a:lnTo>
                    <a:close/>
                    <a:moveTo>
                      <a:pt x="1025" y="748"/>
                    </a:moveTo>
                    <a:cubicBezTo>
                      <a:pt x="1066" y="748"/>
                      <a:pt x="1066" y="748"/>
                      <a:pt x="1066" y="748"/>
                    </a:cubicBezTo>
                    <a:cubicBezTo>
                      <a:pt x="1066" y="788"/>
                      <a:pt x="1066" y="788"/>
                      <a:pt x="1066" y="788"/>
                    </a:cubicBezTo>
                    <a:cubicBezTo>
                      <a:pt x="1025" y="788"/>
                      <a:pt x="1025" y="788"/>
                      <a:pt x="1025" y="788"/>
                    </a:cubicBezTo>
                    <a:lnTo>
                      <a:pt x="1025" y="748"/>
                    </a:lnTo>
                    <a:close/>
                    <a:moveTo>
                      <a:pt x="693" y="856"/>
                    </a:moveTo>
                    <a:cubicBezTo>
                      <a:pt x="653" y="856"/>
                      <a:pt x="653" y="856"/>
                      <a:pt x="653" y="856"/>
                    </a:cubicBezTo>
                    <a:cubicBezTo>
                      <a:pt x="653" y="816"/>
                      <a:pt x="653" y="816"/>
                      <a:pt x="653" y="816"/>
                    </a:cubicBezTo>
                    <a:cubicBezTo>
                      <a:pt x="693" y="816"/>
                      <a:pt x="693" y="816"/>
                      <a:pt x="693" y="816"/>
                    </a:cubicBezTo>
                    <a:lnTo>
                      <a:pt x="693" y="856"/>
                    </a:lnTo>
                    <a:close/>
                    <a:moveTo>
                      <a:pt x="693" y="788"/>
                    </a:moveTo>
                    <a:cubicBezTo>
                      <a:pt x="653" y="788"/>
                      <a:pt x="653" y="788"/>
                      <a:pt x="653" y="788"/>
                    </a:cubicBezTo>
                    <a:cubicBezTo>
                      <a:pt x="653" y="748"/>
                      <a:pt x="653" y="748"/>
                      <a:pt x="653" y="748"/>
                    </a:cubicBezTo>
                    <a:cubicBezTo>
                      <a:pt x="693" y="748"/>
                      <a:pt x="693" y="748"/>
                      <a:pt x="693" y="748"/>
                    </a:cubicBezTo>
                    <a:lnTo>
                      <a:pt x="693" y="788"/>
                    </a:lnTo>
                    <a:close/>
                    <a:moveTo>
                      <a:pt x="693" y="717"/>
                    </a:moveTo>
                    <a:cubicBezTo>
                      <a:pt x="653" y="717"/>
                      <a:pt x="653" y="717"/>
                      <a:pt x="653" y="717"/>
                    </a:cubicBezTo>
                    <a:cubicBezTo>
                      <a:pt x="653" y="677"/>
                      <a:pt x="653" y="677"/>
                      <a:pt x="653" y="677"/>
                    </a:cubicBezTo>
                    <a:cubicBezTo>
                      <a:pt x="693" y="677"/>
                      <a:pt x="693" y="677"/>
                      <a:pt x="693" y="677"/>
                    </a:cubicBezTo>
                    <a:lnTo>
                      <a:pt x="693" y="717"/>
                    </a:lnTo>
                    <a:close/>
                    <a:moveTo>
                      <a:pt x="768" y="856"/>
                    </a:moveTo>
                    <a:cubicBezTo>
                      <a:pt x="727" y="856"/>
                      <a:pt x="727" y="856"/>
                      <a:pt x="727" y="856"/>
                    </a:cubicBezTo>
                    <a:cubicBezTo>
                      <a:pt x="727" y="816"/>
                      <a:pt x="727" y="816"/>
                      <a:pt x="727" y="816"/>
                    </a:cubicBezTo>
                    <a:cubicBezTo>
                      <a:pt x="768" y="816"/>
                      <a:pt x="768" y="816"/>
                      <a:pt x="768" y="816"/>
                    </a:cubicBezTo>
                    <a:lnTo>
                      <a:pt x="768" y="856"/>
                    </a:lnTo>
                    <a:close/>
                    <a:moveTo>
                      <a:pt x="768" y="788"/>
                    </a:moveTo>
                    <a:cubicBezTo>
                      <a:pt x="727" y="788"/>
                      <a:pt x="727" y="788"/>
                      <a:pt x="727" y="788"/>
                    </a:cubicBezTo>
                    <a:cubicBezTo>
                      <a:pt x="727" y="748"/>
                      <a:pt x="727" y="748"/>
                      <a:pt x="727" y="748"/>
                    </a:cubicBezTo>
                    <a:cubicBezTo>
                      <a:pt x="768" y="748"/>
                      <a:pt x="768" y="748"/>
                      <a:pt x="768" y="748"/>
                    </a:cubicBezTo>
                    <a:lnTo>
                      <a:pt x="768" y="788"/>
                    </a:lnTo>
                    <a:close/>
                    <a:moveTo>
                      <a:pt x="768" y="717"/>
                    </a:moveTo>
                    <a:cubicBezTo>
                      <a:pt x="727" y="717"/>
                      <a:pt x="727" y="717"/>
                      <a:pt x="727" y="717"/>
                    </a:cubicBezTo>
                    <a:cubicBezTo>
                      <a:pt x="727" y="677"/>
                      <a:pt x="727" y="677"/>
                      <a:pt x="727" y="677"/>
                    </a:cubicBezTo>
                    <a:cubicBezTo>
                      <a:pt x="768" y="677"/>
                      <a:pt x="768" y="677"/>
                      <a:pt x="768" y="677"/>
                    </a:cubicBezTo>
                    <a:lnTo>
                      <a:pt x="768" y="717"/>
                    </a:lnTo>
                    <a:close/>
                    <a:moveTo>
                      <a:pt x="842" y="856"/>
                    </a:moveTo>
                    <a:cubicBezTo>
                      <a:pt x="802" y="856"/>
                      <a:pt x="802" y="856"/>
                      <a:pt x="802" y="856"/>
                    </a:cubicBezTo>
                    <a:cubicBezTo>
                      <a:pt x="802" y="816"/>
                      <a:pt x="802" y="816"/>
                      <a:pt x="802" y="816"/>
                    </a:cubicBezTo>
                    <a:cubicBezTo>
                      <a:pt x="842" y="816"/>
                      <a:pt x="842" y="816"/>
                      <a:pt x="842" y="816"/>
                    </a:cubicBezTo>
                    <a:lnTo>
                      <a:pt x="842" y="856"/>
                    </a:lnTo>
                    <a:close/>
                    <a:moveTo>
                      <a:pt x="842" y="788"/>
                    </a:moveTo>
                    <a:cubicBezTo>
                      <a:pt x="802" y="788"/>
                      <a:pt x="802" y="788"/>
                      <a:pt x="802" y="788"/>
                    </a:cubicBezTo>
                    <a:cubicBezTo>
                      <a:pt x="802" y="748"/>
                      <a:pt x="802" y="748"/>
                      <a:pt x="802" y="748"/>
                    </a:cubicBezTo>
                    <a:cubicBezTo>
                      <a:pt x="842" y="748"/>
                      <a:pt x="842" y="748"/>
                      <a:pt x="842" y="748"/>
                    </a:cubicBezTo>
                    <a:lnTo>
                      <a:pt x="842" y="788"/>
                    </a:lnTo>
                    <a:close/>
                    <a:moveTo>
                      <a:pt x="842" y="717"/>
                    </a:moveTo>
                    <a:cubicBezTo>
                      <a:pt x="802" y="717"/>
                      <a:pt x="802" y="717"/>
                      <a:pt x="802" y="717"/>
                    </a:cubicBezTo>
                    <a:cubicBezTo>
                      <a:pt x="802" y="677"/>
                      <a:pt x="802" y="677"/>
                      <a:pt x="802" y="677"/>
                    </a:cubicBezTo>
                    <a:cubicBezTo>
                      <a:pt x="842" y="677"/>
                      <a:pt x="842" y="677"/>
                      <a:pt x="842" y="677"/>
                    </a:cubicBezTo>
                    <a:lnTo>
                      <a:pt x="842" y="717"/>
                    </a:lnTo>
                    <a:close/>
                    <a:moveTo>
                      <a:pt x="917" y="856"/>
                    </a:moveTo>
                    <a:cubicBezTo>
                      <a:pt x="877" y="856"/>
                      <a:pt x="877" y="856"/>
                      <a:pt x="877" y="856"/>
                    </a:cubicBezTo>
                    <a:cubicBezTo>
                      <a:pt x="877" y="816"/>
                      <a:pt x="877" y="816"/>
                      <a:pt x="877" y="816"/>
                    </a:cubicBezTo>
                    <a:cubicBezTo>
                      <a:pt x="917" y="816"/>
                      <a:pt x="917" y="816"/>
                      <a:pt x="917" y="816"/>
                    </a:cubicBezTo>
                    <a:lnTo>
                      <a:pt x="917" y="856"/>
                    </a:lnTo>
                    <a:close/>
                    <a:moveTo>
                      <a:pt x="917" y="788"/>
                    </a:moveTo>
                    <a:cubicBezTo>
                      <a:pt x="877" y="788"/>
                      <a:pt x="877" y="788"/>
                      <a:pt x="877" y="788"/>
                    </a:cubicBezTo>
                    <a:cubicBezTo>
                      <a:pt x="877" y="748"/>
                      <a:pt x="877" y="748"/>
                      <a:pt x="877" y="748"/>
                    </a:cubicBezTo>
                    <a:cubicBezTo>
                      <a:pt x="917" y="748"/>
                      <a:pt x="917" y="748"/>
                      <a:pt x="917" y="748"/>
                    </a:cubicBezTo>
                    <a:lnTo>
                      <a:pt x="917" y="788"/>
                    </a:lnTo>
                    <a:close/>
                    <a:moveTo>
                      <a:pt x="917" y="717"/>
                    </a:moveTo>
                    <a:cubicBezTo>
                      <a:pt x="877" y="717"/>
                      <a:pt x="877" y="717"/>
                      <a:pt x="877" y="717"/>
                    </a:cubicBezTo>
                    <a:cubicBezTo>
                      <a:pt x="877" y="677"/>
                      <a:pt x="877" y="677"/>
                      <a:pt x="877" y="677"/>
                    </a:cubicBezTo>
                    <a:cubicBezTo>
                      <a:pt x="917" y="677"/>
                      <a:pt x="917" y="677"/>
                      <a:pt x="917" y="677"/>
                    </a:cubicBezTo>
                    <a:lnTo>
                      <a:pt x="917" y="717"/>
                    </a:lnTo>
                    <a:close/>
                    <a:moveTo>
                      <a:pt x="992" y="856"/>
                    </a:moveTo>
                    <a:cubicBezTo>
                      <a:pt x="951" y="856"/>
                      <a:pt x="951" y="856"/>
                      <a:pt x="951" y="856"/>
                    </a:cubicBezTo>
                    <a:cubicBezTo>
                      <a:pt x="951" y="816"/>
                      <a:pt x="951" y="816"/>
                      <a:pt x="951" y="816"/>
                    </a:cubicBezTo>
                    <a:cubicBezTo>
                      <a:pt x="992" y="816"/>
                      <a:pt x="992" y="816"/>
                      <a:pt x="992" y="816"/>
                    </a:cubicBezTo>
                    <a:lnTo>
                      <a:pt x="992" y="856"/>
                    </a:lnTo>
                    <a:close/>
                    <a:moveTo>
                      <a:pt x="992" y="788"/>
                    </a:moveTo>
                    <a:cubicBezTo>
                      <a:pt x="951" y="788"/>
                      <a:pt x="951" y="788"/>
                      <a:pt x="951" y="788"/>
                    </a:cubicBezTo>
                    <a:cubicBezTo>
                      <a:pt x="951" y="748"/>
                      <a:pt x="951" y="748"/>
                      <a:pt x="951" y="748"/>
                    </a:cubicBezTo>
                    <a:cubicBezTo>
                      <a:pt x="992" y="748"/>
                      <a:pt x="992" y="748"/>
                      <a:pt x="992" y="748"/>
                    </a:cubicBezTo>
                    <a:lnTo>
                      <a:pt x="992" y="788"/>
                    </a:lnTo>
                    <a:close/>
                    <a:moveTo>
                      <a:pt x="992" y="717"/>
                    </a:moveTo>
                    <a:cubicBezTo>
                      <a:pt x="951" y="717"/>
                      <a:pt x="951" y="717"/>
                      <a:pt x="951" y="717"/>
                    </a:cubicBezTo>
                    <a:cubicBezTo>
                      <a:pt x="951" y="677"/>
                      <a:pt x="951" y="677"/>
                      <a:pt x="951" y="677"/>
                    </a:cubicBezTo>
                    <a:cubicBezTo>
                      <a:pt x="992" y="677"/>
                      <a:pt x="992" y="677"/>
                      <a:pt x="992" y="677"/>
                    </a:cubicBezTo>
                    <a:lnTo>
                      <a:pt x="992" y="717"/>
                    </a:lnTo>
                    <a:close/>
                    <a:moveTo>
                      <a:pt x="1025" y="856"/>
                    </a:moveTo>
                    <a:cubicBezTo>
                      <a:pt x="1025" y="816"/>
                      <a:pt x="1025" y="816"/>
                      <a:pt x="1025" y="816"/>
                    </a:cubicBezTo>
                    <a:cubicBezTo>
                      <a:pt x="1066" y="816"/>
                      <a:pt x="1066" y="816"/>
                      <a:pt x="1066" y="816"/>
                    </a:cubicBezTo>
                    <a:cubicBezTo>
                      <a:pt x="1066" y="856"/>
                      <a:pt x="1066" y="856"/>
                      <a:pt x="1066" y="856"/>
                    </a:cubicBezTo>
                    <a:lnTo>
                      <a:pt x="1025" y="856"/>
                    </a:lnTo>
                    <a:close/>
                    <a:moveTo>
                      <a:pt x="145" y="1142"/>
                    </a:moveTo>
                    <a:cubicBezTo>
                      <a:pt x="145" y="1125"/>
                      <a:pt x="159" y="1111"/>
                      <a:pt x="176" y="1111"/>
                    </a:cubicBezTo>
                    <a:cubicBezTo>
                      <a:pt x="519" y="1111"/>
                      <a:pt x="519" y="1111"/>
                      <a:pt x="519" y="1111"/>
                    </a:cubicBezTo>
                    <a:cubicBezTo>
                      <a:pt x="535" y="1111"/>
                      <a:pt x="549" y="1125"/>
                      <a:pt x="549" y="1142"/>
                    </a:cubicBezTo>
                    <a:cubicBezTo>
                      <a:pt x="549" y="1377"/>
                      <a:pt x="549" y="1377"/>
                      <a:pt x="549" y="1377"/>
                    </a:cubicBezTo>
                    <a:cubicBezTo>
                      <a:pt x="549" y="1393"/>
                      <a:pt x="535" y="1407"/>
                      <a:pt x="519" y="1407"/>
                    </a:cubicBezTo>
                    <a:cubicBezTo>
                      <a:pt x="176" y="1407"/>
                      <a:pt x="176" y="1407"/>
                      <a:pt x="176" y="1407"/>
                    </a:cubicBezTo>
                    <a:cubicBezTo>
                      <a:pt x="159" y="1407"/>
                      <a:pt x="145" y="1393"/>
                      <a:pt x="145" y="1377"/>
                    </a:cubicBezTo>
                    <a:lnTo>
                      <a:pt x="145" y="1142"/>
                    </a:lnTo>
                    <a:close/>
                    <a:moveTo>
                      <a:pt x="596" y="1488"/>
                    </a:moveTo>
                    <a:cubicBezTo>
                      <a:pt x="589" y="1480"/>
                      <a:pt x="576" y="1474"/>
                      <a:pt x="566" y="1474"/>
                    </a:cubicBezTo>
                    <a:cubicBezTo>
                      <a:pt x="128" y="1474"/>
                      <a:pt x="128" y="1474"/>
                      <a:pt x="128" y="1474"/>
                    </a:cubicBezTo>
                    <a:cubicBezTo>
                      <a:pt x="118" y="1474"/>
                      <a:pt x="105" y="1480"/>
                      <a:pt x="99" y="1488"/>
                    </a:cubicBezTo>
                    <a:cubicBezTo>
                      <a:pt x="12" y="1590"/>
                      <a:pt x="12" y="1590"/>
                      <a:pt x="12" y="1590"/>
                    </a:cubicBezTo>
                    <a:cubicBezTo>
                      <a:pt x="5" y="1598"/>
                      <a:pt x="0" y="1612"/>
                      <a:pt x="0" y="1622"/>
                    </a:cubicBezTo>
                    <a:cubicBezTo>
                      <a:pt x="0" y="1630"/>
                      <a:pt x="0" y="1630"/>
                      <a:pt x="0" y="1630"/>
                    </a:cubicBezTo>
                    <a:cubicBezTo>
                      <a:pt x="0" y="1640"/>
                      <a:pt x="8" y="1649"/>
                      <a:pt x="18" y="1649"/>
                    </a:cubicBezTo>
                    <a:cubicBezTo>
                      <a:pt x="676" y="1649"/>
                      <a:pt x="676" y="1649"/>
                      <a:pt x="676" y="1649"/>
                    </a:cubicBezTo>
                    <a:cubicBezTo>
                      <a:pt x="686" y="1649"/>
                      <a:pt x="694" y="1640"/>
                      <a:pt x="694" y="1630"/>
                    </a:cubicBezTo>
                    <a:cubicBezTo>
                      <a:pt x="694" y="1622"/>
                      <a:pt x="694" y="1622"/>
                      <a:pt x="694" y="1622"/>
                    </a:cubicBezTo>
                    <a:cubicBezTo>
                      <a:pt x="694" y="1612"/>
                      <a:pt x="689" y="1598"/>
                      <a:pt x="683" y="1590"/>
                    </a:cubicBezTo>
                    <a:lnTo>
                      <a:pt x="596" y="1488"/>
                    </a:lnTo>
                    <a:close/>
                  </a:path>
                </a:pathLst>
              </a:custGeom>
              <a:grpFill/>
              <a:ln>
                <a:noFill/>
              </a:ln>
            </p:spPr>
            <p:txBody>
              <a:bodyPr vert="horz" wrap="square" lIns="121903" tIns="60952" rIns="121903" bIns="60952" numCol="1" anchor="t" anchorCtr="0" compatLnSpc="1">
                <a:prstTxWarp prst="textNoShape">
                  <a:avLst/>
                </a:prstTxWarp>
              </a:bodyPr>
              <a:lstStyle/>
              <a:p>
                <a:pPr defTabSz="1212302"/>
                <a:endParaRPr lang="en-US" sz="1600">
                  <a:solidFill>
                    <a:srgbClr val="505050"/>
                  </a:solidFill>
                </a:endParaRPr>
              </a:p>
            </p:txBody>
          </p:sp>
          <p:sp>
            <p:nvSpPr>
              <p:cNvPr id="77" name="Freeform 86"/>
              <p:cNvSpPr>
                <a:spLocks noEditPoints="1"/>
              </p:cNvSpPr>
              <p:nvPr/>
            </p:nvSpPr>
            <p:spPr bwMode="black">
              <a:xfrm>
                <a:off x="3422650" y="3873500"/>
                <a:ext cx="168275" cy="142875"/>
              </a:xfrm>
              <a:custGeom>
                <a:avLst/>
                <a:gdLst>
                  <a:gd name="T0" fmla="*/ 682 w 694"/>
                  <a:gd name="T1" fmla="*/ 58 h 588"/>
                  <a:gd name="T2" fmla="*/ 694 w 694"/>
                  <a:gd name="T3" fmla="*/ 26 h 588"/>
                  <a:gd name="T4" fmla="*/ 694 w 694"/>
                  <a:gd name="T5" fmla="*/ 18 h 588"/>
                  <a:gd name="T6" fmla="*/ 676 w 694"/>
                  <a:gd name="T7" fmla="*/ 0 h 588"/>
                  <a:gd name="T8" fmla="*/ 18 w 694"/>
                  <a:gd name="T9" fmla="*/ 0 h 588"/>
                  <a:gd name="T10" fmla="*/ 0 w 694"/>
                  <a:gd name="T11" fmla="*/ 18 h 588"/>
                  <a:gd name="T12" fmla="*/ 0 w 694"/>
                  <a:gd name="T13" fmla="*/ 26 h 588"/>
                  <a:gd name="T14" fmla="*/ 11 w 694"/>
                  <a:gd name="T15" fmla="*/ 58 h 588"/>
                  <a:gd name="T16" fmla="*/ 98 w 694"/>
                  <a:gd name="T17" fmla="*/ 160 h 588"/>
                  <a:gd name="T18" fmla="*/ 128 w 694"/>
                  <a:gd name="T19" fmla="*/ 174 h 588"/>
                  <a:gd name="T20" fmla="*/ 565 w 694"/>
                  <a:gd name="T21" fmla="*/ 174 h 588"/>
                  <a:gd name="T22" fmla="*/ 595 w 694"/>
                  <a:gd name="T23" fmla="*/ 160 h 588"/>
                  <a:gd name="T24" fmla="*/ 682 w 694"/>
                  <a:gd name="T25" fmla="*/ 58 h 588"/>
                  <a:gd name="T26" fmla="*/ 387 w 694"/>
                  <a:gd name="T27" fmla="*/ 588 h 588"/>
                  <a:gd name="T28" fmla="*/ 387 w 694"/>
                  <a:gd name="T29" fmla="*/ 579 h 588"/>
                  <a:gd name="T30" fmla="*/ 518 w 694"/>
                  <a:gd name="T31" fmla="*/ 579 h 588"/>
                  <a:gd name="T32" fmla="*/ 591 w 694"/>
                  <a:gd name="T33" fmla="*/ 507 h 588"/>
                  <a:gd name="T34" fmla="*/ 591 w 694"/>
                  <a:gd name="T35" fmla="*/ 272 h 588"/>
                  <a:gd name="T36" fmla="*/ 518 w 694"/>
                  <a:gd name="T37" fmla="*/ 199 h 588"/>
                  <a:gd name="T38" fmla="*/ 175 w 694"/>
                  <a:gd name="T39" fmla="*/ 199 h 588"/>
                  <a:gd name="T40" fmla="*/ 103 w 694"/>
                  <a:gd name="T41" fmla="*/ 272 h 588"/>
                  <a:gd name="T42" fmla="*/ 103 w 694"/>
                  <a:gd name="T43" fmla="*/ 507 h 588"/>
                  <a:gd name="T44" fmla="*/ 175 w 694"/>
                  <a:gd name="T45" fmla="*/ 579 h 588"/>
                  <a:gd name="T46" fmla="*/ 307 w 694"/>
                  <a:gd name="T47" fmla="*/ 579 h 588"/>
                  <a:gd name="T48" fmla="*/ 307 w 694"/>
                  <a:gd name="T49" fmla="*/ 588 h 588"/>
                  <a:gd name="T50" fmla="*/ 387 w 694"/>
                  <a:gd name="T51" fmla="*/ 588 h 588"/>
                  <a:gd name="T52" fmla="*/ 175 w 694"/>
                  <a:gd name="T53" fmla="*/ 537 h 588"/>
                  <a:gd name="T54" fmla="*/ 145 w 694"/>
                  <a:gd name="T55" fmla="*/ 507 h 588"/>
                  <a:gd name="T56" fmla="*/ 145 w 694"/>
                  <a:gd name="T57" fmla="*/ 272 h 588"/>
                  <a:gd name="T58" fmla="*/ 175 w 694"/>
                  <a:gd name="T59" fmla="*/ 242 h 588"/>
                  <a:gd name="T60" fmla="*/ 518 w 694"/>
                  <a:gd name="T61" fmla="*/ 242 h 588"/>
                  <a:gd name="T62" fmla="*/ 549 w 694"/>
                  <a:gd name="T63" fmla="*/ 272 h 588"/>
                  <a:gd name="T64" fmla="*/ 549 w 694"/>
                  <a:gd name="T65" fmla="*/ 507 h 588"/>
                  <a:gd name="T66" fmla="*/ 518 w 694"/>
                  <a:gd name="T67" fmla="*/ 537 h 588"/>
                  <a:gd name="T68" fmla="*/ 175 w 694"/>
                  <a:gd name="T69" fmla="*/ 537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4" h="588">
                    <a:moveTo>
                      <a:pt x="682" y="58"/>
                    </a:moveTo>
                    <a:cubicBezTo>
                      <a:pt x="689" y="51"/>
                      <a:pt x="694" y="36"/>
                      <a:pt x="694" y="26"/>
                    </a:cubicBezTo>
                    <a:cubicBezTo>
                      <a:pt x="694" y="18"/>
                      <a:pt x="694" y="18"/>
                      <a:pt x="694" y="18"/>
                    </a:cubicBezTo>
                    <a:cubicBezTo>
                      <a:pt x="694" y="8"/>
                      <a:pt x="686" y="0"/>
                      <a:pt x="676" y="0"/>
                    </a:cubicBezTo>
                    <a:cubicBezTo>
                      <a:pt x="18" y="0"/>
                      <a:pt x="18" y="0"/>
                      <a:pt x="18" y="0"/>
                    </a:cubicBezTo>
                    <a:cubicBezTo>
                      <a:pt x="8" y="0"/>
                      <a:pt x="0" y="8"/>
                      <a:pt x="0" y="18"/>
                    </a:cubicBezTo>
                    <a:cubicBezTo>
                      <a:pt x="0" y="26"/>
                      <a:pt x="0" y="26"/>
                      <a:pt x="0" y="26"/>
                    </a:cubicBezTo>
                    <a:cubicBezTo>
                      <a:pt x="0" y="36"/>
                      <a:pt x="5" y="51"/>
                      <a:pt x="11" y="58"/>
                    </a:cubicBezTo>
                    <a:cubicBezTo>
                      <a:pt x="98" y="160"/>
                      <a:pt x="98" y="160"/>
                      <a:pt x="98" y="160"/>
                    </a:cubicBezTo>
                    <a:cubicBezTo>
                      <a:pt x="105" y="168"/>
                      <a:pt x="118" y="174"/>
                      <a:pt x="128" y="174"/>
                    </a:cubicBezTo>
                    <a:cubicBezTo>
                      <a:pt x="565" y="174"/>
                      <a:pt x="565" y="174"/>
                      <a:pt x="565" y="174"/>
                    </a:cubicBezTo>
                    <a:cubicBezTo>
                      <a:pt x="575" y="174"/>
                      <a:pt x="589" y="168"/>
                      <a:pt x="595" y="160"/>
                    </a:cubicBezTo>
                    <a:lnTo>
                      <a:pt x="682" y="58"/>
                    </a:lnTo>
                    <a:close/>
                    <a:moveTo>
                      <a:pt x="387" y="588"/>
                    </a:moveTo>
                    <a:cubicBezTo>
                      <a:pt x="387" y="582"/>
                      <a:pt x="387" y="579"/>
                      <a:pt x="387" y="579"/>
                    </a:cubicBezTo>
                    <a:cubicBezTo>
                      <a:pt x="518" y="579"/>
                      <a:pt x="518" y="579"/>
                      <a:pt x="518" y="579"/>
                    </a:cubicBezTo>
                    <a:cubicBezTo>
                      <a:pt x="558" y="579"/>
                      <a:pt x="591" y="547"/>
                      <a:pt x="591" y="507"/>
                    </a:cubicBezTo>
                    <a:cubicBezTo>
                      <a:pt x="591" y="272"/>
                      <a:pt x="591" y="272"/>
                      <a:pt x="591" y="272"/>
                    </a:cubicBezTo>
                    <a:cubicBezTo>
                      <a:pt x="591" y="232"/>
                      <a:pt x="558" y="199"/>
                      <a:pt x="518" y="199"/>
                    </a:cubicBezTo>
                    <a:cubicBezTo>
                      <a:pt x="175" y="199"/>
                      <a:pt x="175" y="199"/>
                      <a:pt x="175" y="199"/>
                    </a:cubicBezTo>
                    <a:cubicBezTo>
                      <a:pt x="135" y="199"/>
                      <a:pt x="103" y="232"/>
                      <a:pt x="103" y="272"/>
                    </a:cubicBezTo>
                    <a:cubicBezTo>
                      <a:pt x="103" y="507"/>
                      <a:pt x="103" y="507"/>
                      <a:pt x="103" y="507"/>
                    </a:cubicBezTo>
                    <a:cubicBezTo>
                      <a:pt x="103" y="547"/>
                      <a:pt x="135" y="579"/>
                      <a:pt x="175" y="579"/>
                    </a:cubicBezTo>
                    <a:cubicBezTo>
                      <a:pt x="307" y="579"/>
                      <a:pt x="307" y="579"/>
                      <a:pt x="307" y="579"/>
                    </a:cubicBezTo>
                    <a:cubicBezTo>
                      <a:pt x="307" y="579"/>
                      <a:pt x="307" y="582"/>
                      <a:pt x="307" y="588"/>
                    </a:cubicBezTo>
                    <a:lnTo>
                      <a:pt x="387" y="588"/>
                    </a:lnTo>
                    <a:close/>
                    <a:moveTo>
                      <a:pt x="175" y="537"/>
                    </a:moveTo>
                    <a:cubicBezTo>
                      <a:pt x="159" y="537"/>
                      <a:pt x="145" y="523"/>
                      <a:pt x="145" y="507"/>
                    </a:cubicBezTo>
                    <a:cubicBezTo>
                      <a:pt x="145" y="272"/>
                      <a:pt x="145" y="272"/>
                      <a:pt x="145" y="272"/>
                    </a:cubicBezTo>
                    <a:cubicBezTo>
                      <a:pt x="145" y="255"/>
                      <a:pt x="159" y="242"/>
                      <a:pt x="175" y="242"/>
                    </a:cubicBezTo>
                    <a:cubicBezTo>
                      <a:pt x="518" y="242"/>
                      <a:pt x="518" y="242"/>
                      <a:pt x="518" y="242"/>
                    </a:cubicBezTo>
                    <a:cubicBezTo>
                      <a:pt x="535" y="242"/>
                      <a:pt x="549" y="255"/>
                      <a:pt x="549" y="272"/>
                    </a:cubicBezTo>
                    <a:cubicBezTo>
                      <a:pt x="549" y="507"/>
                      <a:pt x="549" y="507"/>
                      <a:pt x="549" y="507"/>
                    </a:cubicBezTo>
                    <a:cubicBezTo>
                      <a:pt x="549" y="523"/>
                      <a:pt x="535" y="537"/>
                      <a:pt x="518" y="537"/>
                    </a:cubicBezTo>
                    <a:lnTo>
                      <a:pt x="175" y="537"/>
                    </a:lnTo>
                    <a:close/>
                  </a:path>
                </a:pathLst>
              </a:custGeom>
              <a:grpFill/>
              <a:ln>
                <a:noFill/>
              </a:ln>
            </p:spPr>
            <p:txBody>
              <a:bodyPr vert="horz" wrap="square" lIns="121903" tIns="60952" rIns="121903" bIns="60952" numCol="1" anchor="t" anchorCtr="0" compatLnSpc="1">
                <a:prstTxWarp prst="textNoShape">
                  <a:avLst/>
                </a:prstTxWarp>
              </a:bodyPr>
              <a:lstStyle/>
              <a:p>
                <a:pPr defTabSz="1212302"/>
                <a:endParaRPr lang="en-US" sz="1600">
                  <a:solidFill>
                    <a:srgbClr val="505050"/>
                  </a:solidFill>
                </a:endParaRPr>
              </a:p>
            </p:txBody>
          </p:sp>
        </p:grpSp>
        <p:sp>
          <p:nvSpPr>
            <p:cNvPr id="60" name="Freeform 62"/>
            <p:cNvSpPr>
              <a:spLocks noEditPoints="1"/>
            </p:cNvSpPr>
            <p:nvPr/>
          </p:nvSpPr>
          <p:spPr bwMode="black">
            <a:xfrm>
              <a:off x="7345202" y="3314980"/>
              <a:ext cx="414880" cy="386969"/>
            </a:xfrm>
            <a:custGeom>
              <a:avLst/>
              <a:gdLst>
                <a:gd name="T0" fmla="*/ 189 w 189"/>
                <a:gd name="T1" fmla="*/ 94 h 189"/>
                <a:gd name="T2" fmla="*/ 0 w 189"/>
                <a:gd name="T3" fmla="*/ 94 h 189"/>
                <a:gd name="T4" fmla="*/ 129 w 189"/>
                <a:gd name="T5" fmla="*/ 172 h 189"/>
                <a:gd name="T6" fmla="*/ 124 w 189"/>
                <a:gd name="T7" fmla="*/ 123 h 189"/>
                <a:gd name="T8" fmla="*/ 123 w 189"/>
                <a:gd name="T9" fmla="*/ 84 h 189"/>
                <a:gd name="T10" fmla="*/ 140 w 189"/>
                <a:gd name="T11" fmla="*/ 85 h 189"/>
                <a:gd name="T12" fmla="*/ 152 w 189"/>
                <a:gd name="T13" fmla="*/ 89 h 189"/>
                <a:gd name="T14" fmla="*/ 158 w 189"/>
                <a:gd name="T15" fmla="*/ 84 h 189"/>
                <a:gd name="T16" fmla="*/ 152 w 189"/>
                <a:gd name="T17" fmla="*/ 82 h 189"/>
                <a:gd name="T18" fmla="*/ 146 w 189"/>
                <a:gd name="T19" fmla="*/ 78 h 189"/>
                <a:gd name="T20" fmla="*/ 139 w 189"/>
                <a:gd name="T21" fmla="*/ 74 h 189"/>
                <a:gd name="T22" fmla="*/ 128 w 189"/>
                <a:gd name="T23" fmla="*/ 80 h 189"/>
                <a:gd name="T24" fmla="*/ 121 w 189"/>
                <a:gd name="T25" fmla="*/ 72 h 189"/>
                <a:gd name="T26" fmla="*/ 132 w 189"/>
                <a:gd name="T27" fmla="*/ 59 h 189"/>
                <a:gd name="T28" fmla="*/ 140 w 189"/>
                <a:gd name="T29" fmla="*/ 57 h 189"/>
                <a:gd name="T30" fmla="*/ 149 w 189"/>
                <a:gd name="T31" fmla="*/ 52 h 189"/>
                <a:gd name="T32" fmla="*/ 148 w 189"/>
                <a:gd name="T33" fmla="*/ 44 h 189"/>
                <a:gd name="T34" fmla="*/ 144 w 189"/>
                <a:gd name="T35" fmla="*/ 46 h 189"/>
                <a:gd name="T36" fmla="*/ 138 w 189"/>
                <a:gd name="T37" fmla="*/ 48 h 189"/>
                <a:gd name="T38" fmla="*/ 147 w 189"/>
                <a:gd name="T39" fmla="*/ 28 h 189"/>
                <a:gd name="T40" fmla="*/ 108 w 189"/>
                <a:gd name="T41" fmla="*/ 11 h 189"/>
                <a:gd name="T42" fmla="*/ 90 w 189"/>
                <a:gd name="T43" fmla="*/ 43 h 189"/>
                <a:gd name="T44" fmla="*/ 78 w 189"/>
                <a:gd name="T45" fmla="*/ 21 h 189"/>
                <a:gd name="T46" fmla="*/ 69 w 189"/>
                <a:gd name="T47" fmla="*/ 13 h 189"/>
                <a:gd name="T48" fmla="*/ 60 w 189"/>
                <a:gd name="T49" fmla="*/ 23 h 189"/>
                <a:gd name="T50" fmla="*/ 72 w 189"/>
                <a:gd name="T51" fmla="*/ 43 h 189"/>
                <a:gd name="T52" fmla="*/ 59 w 189"/>
                <a:gd name="T53" fmla="*/ 31 h 189"/>
                <a:gd name="T54" fmla="*/ 44 w 189"/>
                <a:gd name="T55" fmla="*/ 49 h 189"/>
                <a:gd name="T56" fmla="*/ 57 w 189"/>
                <a:gd name="T57" fmla="*/ 47 h 189"/>
                <a:gd name="T58" fmla="*/ 73 w 189"/>
                <a:gd name="T59" fmla="*/ 70 h 189"/>
                <a:gd name="T60" fmla="*/ 47 w 189"/>
                <a:gd name="T61" fmla="*/ 100 h 189"/>
                <a:gd name="T62" fmla="*/ 31 w 189"/>
                <a:gd name="T63" fmla="*/ 97 h 189"/>
                <a:gd name="T64" fmla="*/ 40 w 189"/>
                <a:gd name="T65" fmla="*/ 103 h 189"/>
                <a:gd name="T66" fmla="*/ 42 w 189"/>
                <a:gd name="T67" fmla="*/ 116 h 189"/>
                <a:gd name="T68" fmla="*/ 81 w 189"/>
                <a:gd name="T69" fmla="*/ 132 h 189"/>
                <a:gd name="T70" fmla="*/ 67 w 189"/>
                <a:gd name="T71" fmla="*/ 175 h 189"/>
                <a:gd name="T72" fmla="*/ 129 w 189"/>
                <a:gd name="T73" fmla="*/ 172 h 189"/>
                <a:gd name="T74" fmla="*/ 172 w 189"/>
                <a:gd name="T75" fmla="*/ 115 h 189"/>
                <a:gd name="T76" fmla="*/ 172 w 189"/>
                <a:gd name="T77" fmla="*/ 118 h 189"/>
                <a:gd name="T78" fmla="*/ 177 w 189"/>
                <a:gd name="T79" fmla="*/ 114 h 189"/>
                <a:gd name="T80" fmla="*/ 156 w 189"/>
                <a:gd name="T81" fmla="*/ 152 h 189"/>
                <a:gd name="T82" fmla="*/ 52 w 189"/>
                <a:gd name="T83" fmla="*/ 168 h 189"/>
                <a:gd name="T84" fmla="*/ 47 w 189"/>
                <a:gd name="T85" fmla="*/ 126 h 189"/>
                <a:gd name="T86" fmla="*/ 42 w 189"/>
                <a:gd name="T87" fmla="*/ 121 h 189"/>
                <a:gd name="T88" fmla="*/ 20 w 189"/>
                <a:gd name="T89" fmla="*/ 103 h 189"/>
                <a:gd name="T90" fmla="*/ 9 w 189"/>
                <a:gd name="T91" fmla="*/ 94 h 189"/>
                <a:gd name="T92" fmla="*/ 108 w 189"/>
                <a:gd name="T93" fmla="*/ 41 h 189"/>
                <a:gd name="T94" fmla="*/ 108 w 189"/>
                <a:gd name="T95" fmla="*/ 41 h 189"/>
                <a:gd name="T96" fmla="*/ 129 w 189"/>
                <a:gd name="T97" fmla="*/ 58 h 189"/>
                <a:gd name="T98" fmla="*/ 125 w 189"/>
                <a:gd name="T99" fmla="*/ 49 h 189"/>
                <a:gd name="T100" fmla="*/ 160 w 189"/>
                <a:gd name="T101" fmla="*/ 69 h 189"/>
                <a:gd name="T102" fmla="*/ 158 w 189"/>
                <a:gd name="T103" fmla="*/ 77 h 189"/>
                <a:gd name="T104" fmla="*/ 59 w 189"/>
                <a:gd name="T105" fmla="*/ 106 h 189"/>
                <a:gd name="T106" fmla="*/ 46 w 189"/>
                <a:gd name="T107" fmla="*/ 102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9" h="189">
                  <a:moveTo>
                    <a:pt x="94" y="0"/>
                  </a:moveTo>
                  <a:cubicBezTo>
                    <a:pt x="146" y="0"/>
                    <a:pt x="189" y="42"/>
                    <a:pt x="189" y="94"/>
                  </a:cubicBezTo>
                  <a:cubicBezTo>
                    <a:pt x="189" y="147"/>
                    <a:pt x="146" y="189"/>
                    <a:pt x="94" y="189"/>
                  </a:cubicBezTo>
                  <a:cubicBezTo>
                    <a:pt x="42" y="189"/>
                    <a:pt x="0" y="147"/>
                    <a:pt x="0" y="94"/>
                  </a:cubicBezTo>
                  <a:cubicBezTo>
                    <a:pt x="0" y="42"/>
                    <a:pt x="42" y="0"/>
                    <a:pt x="94" y="0"/>
                  </a:cubicBezTo>
                  <a:close/>
                  <a:moveTo>
                    <a:pt x="129" y="172"/>
                  </a:moveTo>
                  <a:cubicBezTo>
                    <a:pt x="126" y="156"/>
                    <a:pt x="135" y="129"/>
                    <a:pt x="130" y="124"/>
                  </a:cubicBezTo>
                  <a:cubicBezTo>
                    <a:pt x="128" y="123"/>
                    <a:pt x="126" y="122"/>
                    <a:pt x="124" y="123"/>
                  </a:cubicBezTo>
                  <a:cubicBezTo>
                    <a:pt x="120" y="124"/>
                    <a:pt x="116" y="126"/>
                    <a:pt x="113" y="125"/>
                  </a:cubicBezTo>
                  <a:cubicBezTo>
                    <a:pt x="96" y="117"/>
                    <a:pt x="106" y="90"/>
                    <a:pt x="123" y="84"/>
                  </a:cubicBezTo>
                  <a:cubicBezTo>
                    <a:pt x="126" y="83"/>
                    <a:pt x="129" y="83"/>
                    <a:pt x="132" y="83"/>
                  </a:cubicBezTo>
                  <a:cubicBezTo>
                    <a:pt x="137" y="82"/>
                    <a:pt x="140" y="82"/>
                    <a:pt x="140" y="85"/>
                  </a:cubicBezTo>
                  <a:cubicBezTo>
                    <a:pt x="140" y="89"/>
                    <a:pt x="148" y="92"/>
                    <a:pt x="150" y="92"/>
                  </a:cubicBezTo>
                  <a:cubicBezTo>
                    <a:pt x="151" y="92"/>
                    <a:pt x="151" y="89"/>
                    <a:pt x="152" y="89"/>
                  </a:cubicBezTo>
                  <a:cubicBezTo>
                    <a:pt x="159" y="89"/>
                    <a:pt x="164" y="93"/>
                    <a:pt x="165" y="90"/>
                  </a:cubicBezTo>
                  <a:cubicBezTo>
                    <a:pt x="167" y="80"/>
                    <a:pt x="166" y="85"/>
                    <a:pt x="158" y="84"/>
                  </a:cubicBezTo>
                  <a:cubicBezTo>
                    <a:pt x="155" y="83"/>
                    <a:pt x="157" y="78"/>
                    <a:pt x="154" y="78"/>
                  </a:cubicBezTo>
                  <a:cubicBezTo>
                    <a:pt x="152" y="77"/>
                    <a:pt x="155" y="84"/>
                    <a:pt x="152" y="82"/>
                  </a:cubicBezTo>
                  <a:cubicBezTo>
                    <a:pt x="148" y="79"/>
                    <a:pt x="146" y="72"/>
                    <a:pt x="142" y="71"/>
                  </a:cubicBezTo>
                  <a:cubicBezTo>
                    <a:pt x="137" y="70"/>
                    <a:pt x="145" y="75"/>
                    <a:pt x="146" y="78"/>
                  </a:cubicBezTo>
                  <a:cubicBezTo>
                    <a:pt x="147" y="81"/>
                    <a:pt x="143" y="85"/>
                    <a:pt x="141" y="82"/>
                  </a:cubicBezTo>
                  <a:cubicBezTo>
                    <a:pt x="140" y="81"/>
                    <a:pt x="145" y="78"/>
                    <a:pt x="139" y="74"/>
                  </a:cubicBezTo>
                  <a:cubicBezTo>
                    <a:pt x="138" y="72"/>
                    <a:pt x="135" y="72"/>
                    <a:pt x="133" y="74"/>
                  </a:cubicBezTo>
                  <a:cubicBezTo>
                    <a:pt x="130" y="77"/>
                    <a:pt x="129" y="80"/>
                    <a:pt x="128" y="80"/>
                  </a:cubicBezTo>
                  <a:cubicBezTo>
                    <a:pt x="125" y="82"/>
                    <a:pt x="123" y="82"/>
                    <a:pt x="120" y="81"/>
                  </a:cubicBezTo>
                  <a:cubicBezTo>
                    <a:pt x="116" y="80"/>
                    <a:pt x="117" y="71"/>
                    <a:pt x="121" y="72"/>
                  </a:cubicBezTo>
                  <a:cubicBezTo>
                    <a:pt x="133" y="75"/>
                    <a:pt x="122" y="68"/>
                    <a:pt x="125" y="66"/>
                  </a:cubicBezTo>
                  <a:cubicBezTo>
                    <a:pt x="126" y="65"/>
                    <a:pt x="130" y="62"/>
                    <a:pt x="132" y="59"/>
                  </a:cubicBezTo>
                  <a:cubicBezTo>
                    <a:pt x="134" y="57"/>
                    <a:pt x="133" y="51"/>
                    <a:pt x="137" y="52"/>
                  </a:cubicBezTo>
                  <a:cubicBezTo>
                    <a:pt x="139" y="52"/>
                    <a:pt x="138" y="56"/>
                    <a:pt x="140" y="57"/>
                  </a:cubicBezTo>
                  <a:cubicBezTo>
                    <a:pt x="141" y="58"/>
                    <a:pt x="144" y="57"/>
                    <a:pt x="146" y="57"/>
                  </a:cubicBezTo>
                  <a:cubicBezTo>
                    <a:pt x="149" y="57"/>
                    <a:pt x="149" y="55"/>
                    <a:pt x="149" y="52"/>
                  </a:cubicBezTo>
                  <a:cubicBezTo>
                    <a:pt x="149" y="48"/>
                    <a:pt x="156" y="49"/>
                    <a:pt x="156" y="47"/>
                  </a:cubicBezTo>
                  <a:cubicBezTo>
                    <a:pt x="155" y="44"/>
                    <a:pt x="148" y="48"/>
                    <a:pt x="148" y="44"/>
                  </a:cubicBezTo>
                  <a:cubicBezTo>
                    <a:pt x="148" y="39"/>
                    <a:pt x="154" y="38"/>
                    <a:pt x="150" y="37"/>
                  </a:cubicBezTo>
                  <a:cubicBezTo>
                    <a:pt x="147" y="36"/>
                    <a:pt x="143" y="39"/>
                    <a:pt x="144" y="46"/>
                  </a:cubicBezTo>
                  <a:cubicBezTo>
                    <a:pt x="145" y="53"/>
                    <a:pt x="146" y="56"/>
                    <a:pt x="141" y="54"/>
                  </a:cubicBezTo>
                  <a:cubicBezTo>
                    <a:pt x="137" y="51"/>
                    <a:pt x="142" y="46"/>
                    <a:pt x="138" y="48"/>
                  </a:cubicBezTo>
                  <a:cubicBezTo>
                    <a:pt x="135" y="50"/>
                    <a:pt x="133" y="51"/>
                    <a:pt x="133" y="46"/>
                  </a:cubicBezTo>
                  <a:cubicBezTo>
                    <a:pt x="133" y="42"/>
                    <a:pt x="141" y="30"/>
                    <a:pt x="147" y="28"/>
                  </a:cubicBezTo>
                  <a:cubicBezTo>
                    <a:pt x="136" y="19"/>
                    <a:pt x="123" y="13"/>
                    <a:pt x="108" y="11"/>
                  </a:cubicBezTo>
                  <a:cubicBezTo>
                    <a:pt x="108" y="11"/>
                    <a:pt x="108" y="11"/>
                    <a:pt x="108" y="11"/>
                  </a:cubicBezTo>
                  <a:cubicBezTo>
                    <a:pt x="108" y="19"/>
                    <a:pt x="108" y="24"/>
                    <a:pt x="107" y="28"/>
                  </a:cubicBezTo>
                  <a:cubicBezTo>
                    <a:pt x="107" y="33"/>
                    <a:pt x="92" y="34"/>
                    <a:pt x="90" y="43"/>
                  </a:cubicBezTo>
                  <a:cubicBezTo>
                    <a:pt x="88" y="51"/>
                    <a:pt x="85" y="46"/>
                    <a:pt x="80" y="40"/>
                  </a:cubicBezTo>
                  <a:cubicBezTo>
                    <a:pt x="75" y="34"/>
                    <a:pt x="81" y="26"/>
                    <a:pt x="78" y="21"/>
                  </a:cubicBezTo>
                  <a:cubicBezTo>
                    <a:pt x="76" y="16"/>
                    <a:pt x="67" y="23"/>
                    <a:pt x="67" y="18"/>
                  </a:cubicBezTo>
                  <a:cubicBezTo>
                    <a:pt x="67" y="16"/>
                    <a:pt x="69" y="14"/>
                    <a:pt x="69" y="13"/>
                  </a:cubicBezTo>
                  <a:cubicBezTo>
                    <a:pt x="68" y="14"/>
                    <a:pt x="67" y="14"/>
                    <a:pt x="66" y="14"/>
                  </a:cubicBezTo>
                  <a:cubicBezTo>
                    <a:pt x="63" y="16"/>
                    <a:pt x="61" y="22"/>
                    <a:pt x="60" y="23"/>
                  </a:cubicBezTo>
                  <a:cubicBezTo>
                    <a:pt x="57" y="27"/>
                    <a:pt x="64" y="26"/>
                    <a:pt x="67" y="30"/>
                  </a:cubicBezTo>
                  <a:cubicBezTo>
                    <a:pt x="71" y="36"/>
                    <a:pt x="74" y="40"/>
                    <a:pt x="72" y="43"/>
                  </a:cubicBezTo>
                  <a:cubicBezTo>
                    <a:pt x="71" y="46"/>
                    <a:pt x="59" y="43"/>
                    <a:pt x="61" y="38"/>
                  </a:cubicBezTo>
                  <a:cubicBezTo>
                    <a:pt x="64" y="33"/>
                    <a:pt x="62" y="32"/>
                    <a:pt x="59" y="31"/>
                  </a:cubicBezTo>
                  <a:cubicBezTo>
                    <a:pt x="56" y="31"/>
                    <a:pt x="56" y="35"/>
                    <a:pt x="56" y="40"/>
                  </a:cubicBezTo>
                  <a:cubicBezTo>
                    <a:pt x="56" y="44"/>
                    <a:pt x="48" y="45"/>
                    <a:pt x="44" y="49"/>
                  </a:cubicBezTo>
                  <a:cubicBezTo>
                    <a:pt x="40" y="54"/>
                    <a:pt x="47" y="58"/>
                    <a:pt x="53" y="60"/>
                  </a:cubicBezTo>
                  <a:cubicBezTo>
                    <a:pt x="59" y="62"/>
                    <a:pt x="55" y="52"/>
                    <a:pt x="57" y="47"/>
                  </a:cubicBezTo>
                  <a:cubicBezTo>
                    <a:pt x="59" y="40"/>
                    <a:pt x="66" y="46"/>
                    <a:pt x="71" y="52"/>
                  </a:cubicBezTo>
                  <a:cubicBezTo>
                    <a:pt x="75" y="58"/>
                    <a:pt x="82" y="66"/>
                    <a:pt x="73" y="70"/>
                  </a:cubicBezTo>
                  <a:cubicBezTo>
                    <a:pt x="58" y="76"/>
                    <a:pt x="52" y="83"/>
                    <a:pt x="49" y="89"/>
                  </a:cubicBezTo>
                  <a:cubicBezTo>
                    <a:pt x="46" y="95"/>
                    <a:pt x="49" y="98"/>
                    <a:pt x="47" y="100"/>
                  </a:cubicBezTo>
                  <a:cubicBezTo>
                    <a:pt x="45" y="102"/>
                    <a:pt x="45" y="99"/>
                    <a:pt x="43" y="94"/>
                  </a:cubicBezTo>
                  <a:cubicBezTo>
                    <a:pt x="41" y="91"/>
                    <a:pt x="34" y="91"/>
                    <a:pt x="31" y="97"/>
                  </a:cubicBezTo>
                  <a:cubicBezTo>
                    <a:pt x="29" y="98"/>
                    <a:pt x="29" y="101"/>
                    <a:pt x="29" y="104"/>
                  </a:cubicBezTo>
                  <a:cubicBezTo>
                    <a:pt x="29" y="114"/>
                    <a:pt x="36" y="101"/>
                    <a:pt x="40" y="103"/>
                  </a:cubicBezTo>
                  <a:cubicBezTo>
                    <a:pt x="45" y="104"/>
                    <a:pt x="36" y="105"/>
                    <a:pt x="37" y="109"/>
                  </a:cubicBezTo>
                  <a:cubicBezTo>
                    <a:pt x="38" y="113"/>
                    <a:pt x="44" y="107"/>
                    <a:pt x="42" y="116"/>
                  </a:cubicBezTo>
                  <a:cubicBezTo>
                    <a:pt x="41" y="121"/>
                    <a:pt x="49" y="117"/>
                    <a:pt x="54" y="115"/>
                  </a:cubicBezTo>
                  <a:cubicBezTo>
                    <a:pt x="65" y="111"/>
                    <a:pt x="73" y="129"/>
                    <a:pt x="81" y="132"/>
                  </a:cubicBezTo>
                  <a:cubicBezTo>
                    <a:pt x="90" y="135"/>
                    <a:pt x="93" y="137"/>
                    <a:pt x="91" y="141"/>
                  </a:cubicBezTo>
                  <a:cubicBezTo>
                    <a:pt x="85" y="153"/>
                    <a:pt x="73" y="161"/>
                    <a:pt x="67" y="175"/>
                  </a:cubicBezTo>
                  <a:cubicBezTo>
                    <a:pt x="75" y="178"/>
                    <a:pt x="85" y="179"/>
                    <a:pt x="94" y="179"/>
                  </a:cubicBezTo>
                  <a:cubicBezTo>
                    <a:pt x="107" y="179"/>
                    <a:pt x="118" y="177"/>
                    <a:pt x="129" y="172"/>
                  </a:cubicBezTo>
                  <a:close/>
                  <a:moveTo>
                    <a:pt x="177" y="114"/>
                  </a:moveTo>
                  <a:cubicBezTo>
                    <a:pt x="175" y="114"/>
                    <a:pt x="173" y="115"/>
                    <a:pt x="172" y="115"/>
                  </a:cubicBezTo>
                  <a:cubicBezTo>
                    <a:pt x="167" y="113"/>
                    <a:pt x="170" y="93"/>
                    <a:pt x="163" y="94"/>
                  </a:cubicBezTo>
                  <a:cubicBezTo>
                    <a:pt x="160" y="95"/>
                    <a:pt x="165" y="110"/>
                    <a:pt x="172" y="118"/>
                  </a:cubicBezTo>
                  <a:cubicBezTo>
                    <a:pt x="173" y="119"/>
                    <a:pt x="174" y="118"/>
                    <a:pt x="176" y="118"/>
                  </a:cubicBezTo>
                  <a:cubicBezTo>
                    <a:pt x="176" y="117"/>
                    <a:pt x="177" y="115"/>
                    <a:pt x="177" y="114"/>
                  </a:cubicBezTo>
                  <a:close/>
                  <a:moveTo>
                    <a:pt x="172" y="128"/>
                  </a:moveTo>
                  <a:cubicBezTo>
                    <a:pt x="164" y="126"/>
                    <a:pt x="158" y="144"/>
                    <a:pt x="156" y="152"/>
                  </a:cubicBezTo>
                  <a:cubicBezTo>
                    <a:pt x="163" y="145"/>
                    <a:pt x="168" y="137"/>
                    <a:pt x="172" y="128"/>
                  </a:cubicBezTo>
                  <a:close/>
                  <a:moveTo>
                    <a:pt x="52" y="168"/>
                  </a:moveTo>
                  <a:cubicBezTo>
                    <a:pt x="53" y="160"/>
                    <a:pt x="54" y="151"/>
                    <a:pt x="52" y="150"/>
                  </a:cubicBezTo>
                  <a:cubicBezTo>
                    <a:pt x="45" y="144"/>
                    <a:pt x="40" y="135"/>
                    <a:pt x="47" y="126"/>
                  </a:cubicBezTo>
                  <a:cubicBezTo>
                    <a:pt x="48" y="125"/>
                    <a:pt x="49" y="124"/>
                    <a:pt x="49" y="122"/>
                  </a:cubicBezTo>
                  <a:cubicBezTo>
                    <a:pt x="50" y="119"/>
                    <a:pt x="47" y="121"/>
                    <a:pt x="42" y="121"/>
                  </a:cubicBezTo>
                  <a:cubicBezTo>
                    <a:pt x="37" y="121"/>
                    <a:pt x="41" y="113"/>
                    <a:pt x="31" y="112"/>
                  </a:cubicBezTo>
                  <a:cubicBezTo>
                    <a:pt x="21" y="111"/>
                    <a:pt x="21" y="109"/>
                    <a:pt x="20" y="103"/>
                  </a:cubicBezTo>
                  <a:cubicBezTo>
                    <a:pt x="20" y="97"/>
                    <a:pt x="14" y="91"/>
                    <a:pt x="9" y="90"/>
                  </a:cubicBezTo>
                  <a:cubicBezTo>
                    <a:pt x="9" y="91"/>
                    <a:pt x="9" y="93"/>
                    <a:pt x="9" y="94"/>
                  </a:cubicBezTo>
                  <a:cubicBezTo>
                    <a:pt x="9" y="126"/>
                    <a:pt x="27" y="154"/>
                    <a:pt x="52" y="168"/>
                  </a:cubicBezTo>
                  <a:close/>
                  <a:moveTo>
                    <a:pt x="108" y="41"/>
                  </a:moveTo>
                  <a:cubicBezTo>
                    <a:pt x="112" y="43"/>
                    <a:pt x="116" y="40"/>
                    <a:pt x="115" y="37"/>
                  </a:cubicBezTo>
                  <a:cubicBezTo>
                    <a:pt x="112" y="32"/>
                    <a:pt x="103" y="35"/>
                    <a:pt x="108" y="41"/>
                  </a:cubicBezTo>
                  <a:close/>
                  <a:moveTo>
                    <a:pt x="125" y="49"/>
                  </a:moveTo>
                  <a:cubicBezTo>
                    <a:pt x="128" y="49"/>
                    <a:pt x="130" y="55"/>
                    <a:pt x="129" y="58"/>
                  </a:cubicBezTo>
                  <a:cubicBezTo>
                    <a:pt x="127" y="64"/>
                    <a:pt x="122" y="60"/>
                    <a:pt x="121" y="56"/>
                  </a:cubicBezTo>
                  <a:cubicBezTo>
                    <a:pt x="121" y="52"/>
                    <a:pt x="122" y="49"/>
                    <a:pt x="125" y="49"/>
                  </a:cubicBezTo>
                  <a:close/>
                  <a:moveTo>
                    <a:pt x="158" y="77"/>
                  </a:moveTo>
                  <a:cubicBezTo>
                    <a:pt x="155" y="74"/>
                    <a:pt x="156" y="70"/>
                    <a:pt x="160" y="69"/>
                  </a:cubicBezTo>
                  <a:cubicBezTo>
                    <a:pt x="167" y="68"/>
                    <a:pt x="176" y="75"/>
                    <a:pt x="170" y="77"/>
                  </a:cubicBezTo>
                  <a:cubicBezTo>
                    <a:pt x="167" y="78"/>
                    <a:pt x="162" y="78"/>
                    <a:pt x="158" y="77"/>
                  </a:cubicBezTo>
                  <a:close/>
                  <a:moveTo>
                    <a:pt x="46" y="102"/>
                  </a:moveTo>
                  <a:cubicBezTo>
                    <a:pt x="49" y="102"/>
                    <a:pt x="57" y="104"/>
                    <a:pt x="59" y="106"/>
                  </a:cubicBezTo>
                  <a:cubicBezTo>
                    <a:pt x="61" y="109"/>
                    <a:pt x="53" y="108"/>
                    <a:pt x="48" y="106"/>
                  </a:cubicBezTo>
                  <a:cubicBezTo>
                    <a:pt x="45" y="105"/>
                    <a:pt x="43" y="103"/>
                    <a:pt x="46" y="102"/>
                  </a:cubicBezTo>
                  <a:close/>
                </a:path>
              </a:pathLst>
            </a:custGeom>
            <a:solidFill>
              <a:schemeClr val="bg1"/>
            </a:solidFill>
            <a:ln>
              <a:noFill/>
            </a:ln>
          </p:spPr>
          <p:txBody>
            <a:bodyPr vert="horz" wrap="square" lIns="82316" tIns="41157" rIns="82316" bIns="41157" numCol="1" anchor="t" anchorCtr="0" compatLnSpc="1">
              <a:prstTxWarp prst="textNoShape">
                <a:avLst/>
              </a:prstTxWarp>
            </a:bodyPr>
            <a:lstStyle/>
            <a:p>
              <a:pPr defTabSz="1212302"/>
              <a:endParaRPr lang="en-US" sz="1600">
                <a:solidFill>
                  <a:srgbClr val="505050"/>
                </a:solidFill>
              </a:endParaRPr>
            </a:p>
          </p:txBody>
        </p:sp>
        <p:grpSp>
          <p:nvGrpSpPr>
            <p:cNvPr id="61" name="Group 60"/>
            <p:cNvGrpSpPr/>
            <p:nvPr/>
          </p:nvGrpSpPr>
          <p:grpSpPr bwMode="black">
            <a:xfrm>
              <a:off x="8193867" y="3290317"/>
              <a:ext cx="187593" cy="427687"/>
              <a:chOff x="3233738" y="168276"/>
              <a:chExt cx="2651125" cy="6480174"/>
            </a:xfrm>
            <a:solidFill>
              <a:schemeClr val="bg1"/>
            </a:solidFill>
          </p:grpSpPr>
          <p:sp>
            <p:nvSpPr>
              <p:cNvPr id="70" name="Freeform 212"/>
              <p:cNvSpPr>
                <a:spLocks/>
              </p:cNvSpPr>
              <p:nvPr/>
            </p:nvSpPr>
            <p:spPr bwMode="black">
              <a:xfrm>
                <a:off x="3679825" y="5110163"/>
                <a:ext cx="2028825" cy="1538287"/>
              </a:xfrm>
              <a:custGeom>
                <a:avLst/>
                <a:gdLst>
                  <a:gd name="T0" fmla="*/ 422 w 541"/>
                  <a:gd name="T1" fmla="*/ 196 h 410"/>
                  <a:gd name="T2" fmla="*/ 536 w 541"/>
                  <a:gd name="T3" fmla="*/ 14 h 410"/>
                  <a:gd name="T4" fmla="*/ 528 w 541"/>
                  <a:gd name="T5" fmla="*/ 0 h 410"/>
                  <a:gd name="T6" fmla="*/ 12 w 541"/>
                  <a:gd name="T7" fmla="*/ 0 h 410"/>
                  <a:gd name="T8" fmla="*/ 5 w 541"/>
                  <a:gd name="T9" fmla="*/ 14 h 410"/>
                  <a:gd name="T10" fmla="*/ 138 w 541"/>
                  <a:gd name="T11" fmla="*/ 197 h 410"/>
                  <a:gd name="T12" fmla="*/ 149 w 541"/>
                  <a:gd name="T13" fmla="*/ 206 h 410"/>
                  <a:gd name="T14" fmla="*/ 142 w 541"/>
                  <a:gd name="T15" fmla="*/ 229 h 410"/>
                  <a:gd name="T16" fmla="*/ 152 w 541"/>
                  <a:gd name="T17" fmla="*/ 256 h 410"/>
                  <a:gd name="T18" fmla="*/ 142 w 541"/>
                  <a:gd name="T19" fmla="*/ 282 h 410"/>
                  <a:gd name="T20" fmla="*/ 152 w 541"/>
                  <a:gd name="T21" fmla="*/ 309 h 410"/>
                  <a:gd name="T22" fmla="*/ 142 w 541"/>
                  <a:gd name="T23" fmla="*/ 336 h 410"/>
                  <a:gd name="T24" fmla="*/ 184 w 541"/>
                  <a:gd name="T25" fmla="*/ 377 h 410"/>
                  <a:gd name="T26" fmla="*/ 212 w 541"/>
                  <a:gd name="T27" fmla="*/ 377 h 410"/>
                  <a:gd name="T28" fmla="*/ 234 w 541"/>
                  <a:gd name="T29" fmla="*/ 407 h 410"/>
                  <a:gd name="T30" fmla="*/ 240 w 541"/>
                  <a:gd name="T31" fmla="*/ 410 h 410"/>
                  <a:gd name="T32" fmla="*/ 335 w 541"/>
                  <a:gd name="T33" fmla="*/ 410 h 410"/>
                  <a:gd name="T34" fmla="*/ 341 w 541"/>
                  <a:gd name="T35" fmla="*/ 407 h 410"/>
                  <a:gd name="T36" fmla="*/ 360 w 541"/>
                  <a:gd name="T37" fmla="*/ 377 h 410"/>
                  <a:gd name="T38" fmla="*/ 384 w 541"/>
                  <a:gd name="T39" fmla="*/ 377 h 410"/>
                  <a:gd name="T40" fmla="*/ 425 w 541"/>
                  <a:gd name="T41" fmla="*/ 336 h 410"/>
                  <a:gd name="T42" fmla="*/ 415 w 541"/>
                  <a:gd name="T43" fmla="*/ 309 h 410"/>
                  <a:gd name="T44" fmla="*/ 425 w 541"/>
                  <a:gd name="T45" fmla="*/ 282 h 410"/>
                  <a:gd name="T46" fmla="*/ 415 w 541"/>
                  <a:gd name="T47" fmla="*/ 256 h 410"/>
                  <a:gd name="T48" fmla="*/ 425 w 541"/>
                  <a:gd name="T49" fmla="*/ 229 h 410"/>
                  <a:gd name="T50" fmla="*/ 416 w 541"/>
                  <a:gd name="T51" fmla="*/ 203 h 410"/>
                  <a:gd name="T52" fmla="*/ 422 w 541"/>
                  <a:gd name="T53" fmla="*/ 196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41" h="410">
                    <a:moveTo>
                      <a:pt x="422" y="196"/>
                    </a:moveTo>
                    <a:cubicBezTo>
                      <a:pt x="536" y="14"/>
                      <a:pt x="536" y="14"/>
                      <a:pt x="536" y="14"/>
                    </a:cubicBezTo>
                    <a:cubicBezTo>
                      <a:pt x="541" y="7"/>
                      <a:pt x="537" y="0"/>
                      <a:pt x="528" y="0"/>
                    </a:cubicBezTo>
                    <a:cubicBezTo>
                      <a:pt x="12" y="0"/>
                      <a:pt x="12" y="0"/>
                      <a:pt x="12" y="0"/>
                    </a:cubicBezTo>
                    <a:cubicBezTo>
                      <a:pt x="3" y="0"/>
                      <a:pt x="0" y="6"/>
                      <a:pt x="5" y="14"/>
                    </a:cubicBezTo>
                    <a:cubicBezTo>
                      <a:pt x="138" y="197"/>
                      <a:pt x="138" y="197"/>
                      <a:pt x="138" y="197"/>
                    </a:cubicBezTo>
                    <a:cubicBezTo>
                      <a:pt x="140" y="201"/>
                      <a:pt x="145" y="204"/>
                      <a:pt x="149" y="206"/>
                    </a:cubicBezTo>
                    <a:cubicBezTo>
                      <a:pt x="145" y="213"/>
                      <a:pt x="142" y="221"/>
                      <a:pt x="142" y="229"/>
                    </a:cubicBezTo>
                    <a:cubicBezTo>
                      <a:pt x="142" y="239"/>
                      <a:pt x="146" y="248"/>
                      <a:pt x="152" y="256"/>
                    </a:cubicBezTo>
                    <a:cubicBezTo>
                      <a:pt x="146" y="263"/>
                      <a:pt x="142" y="272"/>
                      <a:pt x="142" y="282"/>
                    </a:cubicBezTo>
                    <a:cubicBezTo>
                      <a:pt x="142" y="293"/>
                      <a:pt x="146" y="302"/>
                      <a:pt x="152" y="309"/>
                    </a:cubicBezTo>
                    <a:cubicBezTo>
                      <a:pt x="146" y="316"/>
                      <a:pt x="142" y="326"/>
                      <a:pt x="142" y="336"/>
                    </a:cubicBezTo>
                    <a:cubicBezTo>
                      <a:pt x="142" y="359"/>
                      <a:pt x="161" y="377"/>
                      <a:pt x="184" y="377"/>
                    </a:cubicBezTo>
                    <a:cubicBezTo>
                      <a:pt x="212" y="377"/>
                      <a:pt x="212" y="377"/>
                      <a:pt x="212" y="377"/>
                    </a:cubicBezTo>
                    <a:cubicBezTo>
                      <a:pt x="234" y="407"/>
                      <a:pt x="234" y="407"/>
                      <a:pt x="234" y="407"/>
                    </a:cubicBezTo>
                    <a:cubicBezTo>
                      <a:pt x="235" y="409"/>
                      <a:pt x="238" y="410"/>
                      <a:pt x="240" y="410"/>
                    </a:cubicBezTo>
                    <a:cubicBezTo>
                      <a:pt x="335" y="410"/>
                      <a:pt x="335" y="410"/>
                      <a:pt x="335" y="410"/>
                    </a:cubicBezTo>
                    <a:cubicBezTo>
                      <a:pt x="337" y="410"/>
                      <a:pt x="340" y="409"/>
                      <a:pt x="341" y="407"/>
                    </a:cubicBezTo>
                    <a:cubicBezTo>
                      <a:pt x="360" y="377"/>
                      <a:pt x="360" y="377"/>
                      <a:pt x="360" y="377"/>
                    </a:cubicBezTo>
                    <a:cubicBezTo>
                      <a:pt x="384" y="377"/>
                      <a:pt x="384" y="377"/>
                      <a:pt x="384" y="377"/>
                    </a:cubicBezTo>
                    <a:cubicBezTo>
                      <a:pt x="407" y="377"/>
                      <a:pt x="425" y="359"/>
                      <a:pt x="425" y="336"/>
                    </a:cubicBezTo>
                    <a:cubicBezTo>
                      <a:pt x="425" y="326"/>
                      <a:pt x="421" y="316"/>
                      <a:pt x="415" y="309"/>
                    </a:cubicBezTo>
                    <a:cubicBezTo>
                      <a:pt x="421" y="302"/>
                      <a:pt x="425" y="293"/>
                      <a:pt x="425" y="282"/>
                    </a:cubicBezTo>
                    <a:cubicBezTo>
                      <a:pt x="425" y="272"/>
                      <a:pt x="421" y="263"/>
                      <a:pt x="415" y="256"/>
                    </a:cubicBezTo>
                    <a:cubicBezTo>
                      <a:pt x="421" y="248"/>
                      <a:pt x="425" y="239"/>
                      <a:pt x="425" y="229"/>
                    </a:cubicBezTo>
                    <a:cubicBezTo>
                      <a:pt x="425" y="219"/>
                      <a:pt x="421" y="210"/>
                      <a:pt x="416" y="203"/>
                    </a:cubicBezTo>
                    <a:cubicBezTo>
                      <a:pt x="418" y="201"/>
                      <a:pt x="420" y="198"/>
                      <a:pt x="422" y="19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03" tIns="60952" rIns="121903" bIns="60952" numCol="1" anchor="t" anchorCtr="0" compatLnSpc="1">
                <a:prstTxWarp prst="textNoShape">
                  <a:avLst/>
                </a:prstTxWarp>
              </a:bodyPr>
              <a:lstStyle/>
              <a:p>
                <a:pPr defTabSz="1212302"/>
                <a:endParaRPr lang="en-US" sz="1600">
                  <a:solidFill>
                    <a:srgbClr val="505050"/>
                  </a:solidFill>
                </a:endParaRPr>
              </a:p>
            </p:txBody>
          </p:sp>
          <p:sp>
            <p:nvSpPr>
              <p:cNvPr id="71" name="Freeform 213"/>
              <p:cNvSpPr>
                <a:spLocks noEditPoints="1"/>
              </p:cNvSpPr>
              <p:nvPr/>
            </p:nvSpPr>
            <p:spPr bwMode="black">
              <a:xfrm>
                <a:off x="3233738" y="168276"/>
                <a:ext cx="2651125" cy="4124325"/>
              </a:xfrm>
              <a:custGeom>
                <a:avLst/>
                <a:gdLst>
                  <a:gd name="T0" fmla="*/ 122 w 707"/>
                  <a:gd name="T1" fmla="*/ 705 h 1100"/>
                  <a:gd name="T2" fmla="*/ 642 w 707"/>
                  <a:gd name="T3" fmla="*/ 515 h 1100"/>
                  <a:gd name="T4" fmla="*/ 691 w 707"/>
                  <a:gd name="T5" fmla="*/ 408 h 1100"/>
                  <a:gd name="T6" fmla="*/ 584 w 707"/>
                  <a:gd name="T7" fmla="*/ 359 h 1100"/>
                  <a:gd name="T8" fmla="*/ 65 w 707"/>
                  <a:gd name="T9" fmla="*/ 548 h 1100"/>
                  <a:gd name="T10" fmla="*/ 15 w 707"/>
                  <a:gd name="T11" fmla="*/ 655 h 1100"/>
                  <a:gd name="T12" fmla="*/ 122 w 707"/>
                  <a:gd name="T13" fmla="*/ 705 h 1100"/>
                  <a:gd name="T14" fmla="*/ 652 w 707"/>
                  <a:gd name="T15" fmla="*/ 714 h 1100"/>
                  <a:gd name="T16" fmla="*/ 706 w 707"/>
                  <a:gd name="T17" fmla="*/ 636 h 1100"/>
                  <a:gd name="T18" fmla="*/ 701 w 707"/>
                  <a:gd name="T19" fmla="*/ 608 h 1100"/>
                  <a:gd name="T20" fmla="*/ 594 w 707"/>
                  <a:gd name="T21" fmla="*/ 558 h 1100"/>
                  <a:gd name="T22" fmla="*/ 75 w 707"/>
                  <a:gd name="T23" fmla="*/ 748 h 1100"/>
                  <a:gd name="T24" fmla="*/ 20 w 707"/>
                  <a:gd name="T25" fmla="*/ 825 h 1100"/>
                  <a:gd name="T26" fmla="*/ 20 w 707"/>
                  <a:gd name="T27" fmla="*/ 826 h 1100"/>
                  <a:gd name="T28" fmla="*/ 73 w 707"/>
                  <a:gd name="T29" fmla="*/ 904 h 1100"/>
                  <a:gd name="T30" fmla="*/ 190 w 707"/>
                  <a:gd name="T31" fmla="*/ 951 h 1100"/>
                  <a:gd name="T32" fmla="*/ 190 w 707"/>
                  <a:gd name="T33" fmla="*/ 1014 h 1100"/>
                  <a:gd name="T34" fmla="*/ 191 w 707"/>
                  <a:gd name="T35" fmla="*/ 1023 h 1100"/>
                  <a:gd name="T36" fmla="*/ 132 w 707"/>
                  <a:gd name="T37" fmla="*/ 1023 h 1100"/>
                  <a:gd name="T38" fmla="*/ 115 w 707"/>
                  <a:gd name="T39" fmla="*/ 1040 h 1100"/>
                  <a:gd name="T40" fmla="*/ 115 w 707"/>
                  <a:gd name="T41" fmla="*/ 1083 h 1100"/>
                  <a:gd name="T42" fmla="*/ 132 w 707"/>
                  <a:gd name="T43" fmla="*/ 1100 h 1100"/>
                  <a:gd name="T44" fmla="*/ 648 w 707"/>
                  <a:gd name="T45" fmla="*/ 1100 h 1100"/>
                  <a:gd name="T46" fmla="*/ 664 w 707"/>
                  <a:gd name="T47" fmla="*/ 1083 h 1100"/>
                  <a:gd name="T48" fmla="*/ 664 w 707"/>
                  <a:gd name="T49" fmla="*/ 1040 h 1100"/>
                  <a:gd name="T50" fmla="*/ 648 w 707"/>
                  <a:gd name="T51" fmla="*/ 1023 h 1100"/>
                  <a:gd name="T52" fmla="*/ 622 w 707"/>
                  <a:gd name="T53" fmla="*/ 1023 h 1100"/>
                  <a:gd name="T54" fmla="*/ 622 w 707"/>
                  <a:gd name="T55" fmla="*/ 1013 h 1100"/>
                  <a:gd name="T56" fmla="*/ 622 w 707"/>
                  <a:gd name="T57" fmla="*/ 873 h 1100"/>
                  <a:gd name="T58" fmla="*/ 539 w 707"/>
                  <a:gd name="T59" fmla="*/ 790 h 1100"/>
                  <a:gd name="T60" fmla="*/ 456 w 707"/>
                  <a:gd name="T61" fmla="*/ 873 h 1100"/>
                  <a:gd name="T62" fmla="*/ 456 w 707"/>
                  <a:gd name="T63" fmla="*/ 1013 h 1100"/>
                  <a:gd name="T64" fmla="*/ 457 w 707"/>
                  <a:gd name="T65" fmla="*/ 1023 h 1100"/>
                  <a:gd name="T66" fmla="*/ 355 w 707"/>
                  <a:gd name="T67" fmla="*/ 1023 h 1100"/>
                  <a:gd name="T68" fmla="*/ 356 w 707"/>
                  <a:gd name="T69" fmla="*/ 1014 h 1100"/>
                  <a:gd name="T70" fmla="*/ 357 w 707"/>
                  <a:gd name="T71" fmla="*/ 895 h 1100"/>
                  <a:gd name="T72" fmla="*/ 346 w 707"/>
                  <a:gd name="T73" fmla="*/ 855 h 1100"/>
                  <a:gd name="T74" fmla="*/ 161 w 707"/>
                  <a:gd name="T75" fmla="*/ 885 h 1100"/>
                  <a:gd name="T76" fmla="*/ 348 w 707"/>
                  <a:gd name="T77" fmla="*/ 826 h 1100"/>
                  <a:gd name="T78" fmla="*/ 652 w 707"/>
                  <a:gd name="T79" fmla="*/ 714 h 1100"/>
                  <a:gd name="T80" fmla="*/ 122 w 707"/>
                  <a:gd name="T81" fmla="*/ 500 h 1100"/>
                  <a:gd name="T82" fmla="*/ 642 w 707"/>
                  <a:gd name="T83" fmla="*/ 310 h 1100"/>
                  <a:gd name="T84" fmla="*/ 696 w 707"/>
                  <a:gd name="T85" fmla="*/ 232 h 1100"/>
                  <a:gd name="T86" fmla="*/ 695 w 707"/>
                  <a:gd name="T87" fmla="*/ 223 h 1100"/>
                  <a:gd name="T88" fmla="*/ 624 w 707"/>
                  <a:gd name="T89" fmla="*/ 149 h 1100"/>
                  <a:gd name="T90" fmla="*/ 499 w 707"/>
                  <a:gd name="T91" fmla="*/ 132 h 1100"/>
                  <a:gd name="T92" fmla="*/ 509 w 707"/>
                  <a:gd name="T93" fmla="*/ 93 h 1100"/>
                  <a:gd name="T94" fmla="*/ 504 w 707"/>
                  <a:gd name="T95" fmla="*/ 66 h 1100"/>
                  <a:gd name="T96" fmla="*/ 398 w 707"/>
                  <a:gd name="T97" fmla="*/ 15 h 1100"/>
                  <a:gd name="T98" fmla="*/ 166 w 707"/>
                  <a:gd name="T99" fmla="*/ 96 h 1100"/>
                  <a:gd name="T100" fmla="*/ 110 w 707"/>
                  <a:gd name="T101" fmla="*/ 175 h 1100"/>
                  <a:gd name="T102" fmla="*/ 111 w 707"/>
                  <a:gd name="T103" fmla="*/ 184 h 1100"/>
                  <a:gd name="T104" fmla="*/ 182 w 707"/>
                  <a:gd name="T105" fmla="*/ 257 h 1100"/>
                  <a:gd name="T106" fmla="*/ 243 w 707"/>
                  <a:gd name="T107" fmla="*/ 266 h 1100"/>
                  <a:gd name="T108" fmla="*/ 439 w 707"/>
                  <a:gd name="T109" fmla="*/ 213 h 1100"/>
                  <a:gd name="T110" fmla="*/ 225 w 707"/>
                  <a:gd name="T111" fmla="*/ 285 h 1100"/>
                  <a:gd name="T112" fmla="*/ 65 w 707"/>
                  <a:gd name="T113" fmla="*/ 343 h 1100"/>
                  <a:gd name="T114" fmla="*/ 11 w 707"/>
                  <a:gd name="T115" fmla="*/ 422 h 1100"/>
                  <a:gd name="T116" fmla="*/ 15 w 707"/>
                  <a:gd name="T117" fmla="*/ 451 h 1100"/>
                  <a:gd name="T118" fmla="*/ 122 w 707"/>
                  <a:gd name="T119" fmla="*/ 500 h 1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07" h="1100">
                    <a:moveTo>
                      <a:pt x="122" y="705"/>
                    </a:moveTo>
                    <a:cubicBezTo>
                      <a:pt x="642" y="515"/>
                      <a:pt x="642" y="515"/>
                      <a:pt x="642" y="515"/>
                    </a:cubicBezTo>
                    <a:cubicBezTo>
                      <a:pt x="684" y="499"/>
                      <a:pt x="707" y="451"/>
                      <a:pt x="691" y="408"/>
                    </a:cubicBezTo>
                    <a:cubicBezTo>
                      <a:pt x="675" y="365"/>
                      <a:pt x="627" y="343"/>
                      <a:pt x="584" y="359"/>
                    </a:cubicBezTo>
                    <a:cubicBezTo>
                      <a:pt x="65" y="548"/>
                      <a:pt x="65" y="548"/>
                      <a:pt x="65" y="548"/>
                    </a:cubicBezTo>
                    <a:cubicBezTo>
                      <a:pt x="22" y="564"/>
                      <a:pt x="0" y="612"/>
                      <a:pt x="15" y="655"/>
                    </a:cubicBezTo>
                    <a:cubicBezTo>
                      <a:pt x="31" y="698"/>
                      <a:pt x="79" y="721"/>
                      <a:pt x="122" y="705"/>
                    </a:cubicBezTo>
                    <a:close/>
                    <a:moveTo>
                      <a:pt x="652" y="714"/>
                    </a:moveTo>
                    <a:cubicBezTo>
                      <a:pt x="685" y="702"/>
                      <a:pt x="706" y="671"/>
                      <a:pt x="706" y="636"/>
                    </a:cubicBezTo>
                    <a:cubicBezTo>
                      <a:pt x="706" y="627"/>
                      <a:pt x="704" y="617"/>
                      <a:pt x="701" y="608"/>
                    </a:cubicBezTo>
                    <a:cubicBezTo>
                      <a:pt x="685" y="565"/>
                      <a:pt x="637" y="543"/>
                      <a:pt x="594" y="558"/>
                    </a:cubicBezTo>
                    <a:cubicBezTo>
                      <a:pt x="75" y="748"/>
                      <a:pt x="75" y="748"/>
                      <a:pt x="75" y="748"/>
                    </a:cubicBezTo>
                    <a:cubicBezTo>
                      <a:pt x="43" y="760"/>
                      <a:pt x="21" y="790"/>
                      <a:pt x="20" y="825"/>
                    </a:cubicBezTo>
                    <a:cubicBezTo>
                      <a:pt x="20" y="826"/>
                      <a:pt x="20" y="826"/>
                      <a:pt x="20" y="826"/>
                    </a:cubicBezTo>
                    <a:cubicBezTo>
                      <a:pt x="20" y="860"/>
                      <a:pt x="41" y="891"/>
                      <a:pt x="73" y="904"/>
                    </a:cubicBezTo>
                    <a:cubicBezTo>
                      <a:pt x="73" y="904"/>
                      <a:pt x="140" y="931"/>
                      <a:pt x="190" y="951"/>
                    </a:cubicBezTo>
                    <a:cubicBezTo>
                      <a:pt x="190" y="982"/>
                      <a:pt x="190" y="1014"/>
                      <a:pt x="190" y="1014"/>
                    </a:cubicBezTo>
                    <a:cubicBezTo>
                      <a:pt x="190" y="1017"/>
                      <a:pt x="190" y="1020"/>
                      <a:pt x="191" y="1023"/>
                    </a:cubicBezTo>
                    <a:cubicBezTo>
                      <a:pt x="132" y="1023"/>
                      <a:pt x="132" y="1023"/>
                      <a:pt x="132" y="1023"/>
                    </a:cubicBezTo>
                    <a:cubicBezTo>
                      <a:pt x="122" y="1023"/>
                      <a:pt x="115" y="1030"/>
                      <a:pt x="115" y="1040"/>
                    </a:cubicBezTo>
                    <a:cubicBezTo>
                      <a:pt x="115" y="1083"/>
                      <a:pt x="115" y="1083"/>
                      <a:pt x="115" y="1083"/>
                    </a:cubicBezTo>
                    <a:cubicBezTo>
                      <a:pt x="115" y="1093"/>
                      <a:pt x="122" y="1100"/>
                      <a:pt x="132" y="1100"/>
                    </a:cubicBezTo>
                    <a:cubicBezTo>
                      <a:pt x="648" y="1100"/>
                      <a:pt x="648" y="1100"/>
                      <a:pt x="648" y="1100"/>
                    </a:cubicBezTo>
                    <a:cubicBezTo>
                      <a:pt x="657" y="1100"/>
                      <a:pt x="664" y="1093"/>
                      <a:pt x="664" y="1083"/>
                    </a:cubicBezTo>
                    <a:cubicBezTo>
                      <a:pt x="664" y="1040"/>
                      <a:pt x="664" y="1040"/>
                      <a:pt x="664" y="1040"/>
                    </a:cubicBezTo>
                    <a:cubicBezTo>
                      <a:pt x="664" y="1030"/>
                      <a:pt x="657" y="1023"/>
                      <a:pt x="648" y="1023"/>
                    </a:cubicBezTo>
                    <a:cubicBezTo>
                      <a:pt x="622" y="1023"/>
                      <a:pt x="622" y="1023"/>
                      <a:pt x="622" y="1023"/>
                    </a:cubicBezTo>
                    <a:cubicBezTo>
                      <a:pt x="622" y="1020"/>
                      <a:pt x="622" y="1017"/>
                      <a:pt x="622" y="1013"/>
                    </a:cubicBezTo>
                    <a:cubicBezTo>
                      <a:pt x="622" y="873"/>
                      <a:pt x="622" y="873"/>
                      <a:pt x="622" y="873"/>
                    </a:cubicBezTo>
                    <a:cubicBezTo>
                      <a:pt x="622" y="827"/>
                      <a:pt x="585" y="790"/>
                      <a:pt x="539" y="790"/>
                    </a:cubicBezTo>
                    <a:cubicBezTo>
                      <a:pt x="493" y="790"/>
                      <a:pt x="456" y="827"/>
                      <a:pt x="456" y="873"/>
                    </a:cubicBezTo>
                    <a:cubicBezTo>
                      <a:pt x="456" y="1013"/>
                      <a:pt x="456" y="1013"/>
                      <a:pt x="456" y="1013"/>
                    </a:cubicBezTo>
                    <a:cubicBezTo>
                      <a:pt x="456" y="1017"/>
                      <a:pt x="456" y="1020"/>
                      <a:pt x="457" y="1023"/>
                    </a:cubicBezTo>
                    <a:cubicBezTo>
                      <a:pt x="355" y="1023"/>
                      <a:pt x="355" y="1023"/>
                      <a:pt x="355" y="1023"/>
                    </a:cubicBezTo>
                    <a:cubicBezTo>
                      <a:pt x="356" y="1020"/>
                      <a:pt x="356" y="1017"/>
                      <a:pt x="356" y="1014"/>
                    </a:cubicBezTo>
                    <a:cubicBezTo>
                      <a:pt x="357" y="895"/>
                      <a:pt x="357" y="895"/>
                      <a:pt x="357" y="895"/>
                    </a:cubicBezTo>
                    <a:cubicBezTo>
                      <a:pt x="357" y="880"/>
                      <a:pt x="353" y="867"/>
                      <a:pt x="346" y="855"/>
                    </a:cubicBezTo>
                    <a:cubicBezTo>
                      <a:pt x="161" y="885"/>
                      <a:pt x="161" y="885"/>
                      <a:pt x="161" y="885"/>
                    </a:cubicBezTo>
                    <a:cubicBezTo>
                      <a:pt x="348" y="826"/>
                      <a:pt x="348" y="826"/>
                      <a:pt x="348" y="826"/>
                    </a:cubicBezTo>
                    <a:cubicBezTo>
                      <a:pt x="495" y="772"/>
                      <a:pt x="652" y="714"/>
                      <a:pt x="652" y="714"/>
                    </a:cubicBezTo>
                    <a:close/>
                    <a:moveTo>
                      <a:pt x="122" y="500"/>
                    </a:moveTo>
                    <a:cubicBezTo>
                      <a:pt x="642" y="310"/>
                      <a:pt x="642" y="310"/>
                      <a:pt x="642" y="310"/>
                    </a:cubicBezTo>
                    <a:cubicBezTo>
                      <a:pt x="675" y="298"/>
                      <a:pt x="696" y="267"/>
                      <a:pt x="696" y="232"/>
                    </a:cubicBezTo>
                    <a:cubicBezTo>
                      <a:pt x="696" y="229"/>
                      <a:pt x="696" y="226"/>
                      <a:pt x="695" y="223"/>
                    </a:cubicBezTo>
                    <a:cubicBezTo>
                      <a:pt x="691" y="185"/>
                      <a:pt x="662" y="155"/>
                      <a:pt x="624" y="149"/>
                    </a:cubicBezTo>
                    <a:cubicBezTo>
                      <a:pt x="624" y="149"/>
                      <a:pt x="551" y="139"/>
                      <a:pt x="499" y="132"/>
                    </a:cubicBezTo>
                    <a:cubicBezTo>
                      <a:pt x="505" y="120"/>
                      <a:pt x="509" y="107"/>
                      <a:pt x="509" y="93"/>
                    </a:cubicBezTo>
                    <a:cubicBezTo>
                      <a:pt x="509" y="84"/>
                      <a:pt x="508" y="75"/>
                      <a:pt x="504" y="66"/>
                    </a:cubicBezTo>
                    <a:cubicBezTo>
                      <a:pt x="489" y="22"/>
                      <a:pt x="441" y="0"/>
                      <a:pt x="398" y="15"/>
                    </a:cubicBezTo>
                    <a:cubicBezTo>
                      <a:pt x="166" y="96"/>
                      <a:pt x="166" y="96"/>
                      <a:pt x="166" y="96"/>
                    </a:cubicBezTo>
                    <a:cubicBezTo>
                      <a:pt x="132" y="109"/>
                      <a:pt x="110" y="140"/>
                      <a:pt x="110" y="175"/>
                    </a:cubicBezTo>
                    <a:cubicBezTo>
                      <a:pt x="110" y="178"/>
                      <a:pt x="110" y="181"/>
                      <a:pt x="111" y="184"/>
                    </a:cubicBezTo>
                    <a:cubicBezTo>
                      <a:pt x="115" y="222"/>
                      <a:pt x="145" y="253"/>
                      <a:pt x="182" y="257"/>
                    </a:cubicBezTo>
                    <a:cubicBezTo>
                      <a:pt x="182" y="257"/>
                      <a:pt x="215" y="262"/>
                      <a:pt x="243" y="266"/>
                    </a:cubicBezTo>
                    <a:cubicBezTo>
                      <a:pt x="439" y="213"/>
                      <a:pt x="439" y="213"/>
                      <a:pt x="439" y="213"/>
                    </a:cubicBezTo>
                    <a:cubicBezTo>
                      <a:pt x="225" y="285"/>
                      <a:pt x="225" y="285"/>
                      <a:pt x="225" y="285"/>
                    </a:cubicBezTo>
                    <a:cubicBezTo>
                      <a:pt x="142" y="315"/>
                      <a:pt x="65" y="343"/>
                      <a:pt x="65" y="343"/>
                    </a:cubicBezTo>
                    <a:cubicBezTo>
                      <a:pt x="31" y="356"/>
                      <a:pt x="11" y="388"/>
                      <a:pt x="11" y="422"/>
                    </a:cubicBezTo>
                    <a:cubicBezTo>
                      <a:pt x="11" y="431"/>
                      <a:pt x="12" y="441"/>
                      <a:pt x="15" y="451"/>
                    </a:cubicBezTo>
                    <a:cubicBezTo>
                      <a:pt x="31" y="494"/>
                      <a:pt x="79" y="516"/>
                      <a:pt x="122" y="5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03" tIns="60952" rIns="121903" bIns="60952" numCol="1" anchor="t" anchorCtr="0" compatLnSpc="1">
                <a:prstTxWarp prst="textNoShape">
                  <a:avLst/>
                </a:prstTxWarp>
              </a:bodyPr>
              <a:lstStyle/>
              <a:p>
                <a:pPr defTabSz="1212302"/>
                <a:endParaRPr lang="en-US" sz="1600">
                  <a:solidFill>
                    <a:srgbClr val="505050"/>
                  </a:solidFill>
                </a:endParaRPr>
              </a:p>
            </p:txBody>
          </p:sp>
          <p:sp>
            <p:nvSpPr>
              <p:cNvPr id="75" name="Freeform 214"/>
              <p:cNvSpPr>
                <a:spLocks/>
              </p:cNvSpPr>
              <p:nvPr/>
            </p:nvSpPr>
            <p:spPr bwMode="black">
              <a:xfrm>
                <a:off x="3657600" y="4476750"/>
                <a:ext cx="2057400" cy="460375"/>
              </a:xfrm>
              <a:custGeom>
                <a:avLst/>
                <a:gdLst>
                  <a:gd name="T0" fmla="*/ 549 w 549"/>
                  <a:gd name="T1" fmla="*/ 10 h 123"/>
                  <a:gd name="T2" fmla="*/ 535 w 549"/>
                  <a:gd name="T3" fmla="*/ 0 h 123"/>
                  <a:gd name="T4" fmla="*/ 17 w 549"/>
                  <a:gd name="T5" fmla="*/ 0 h 123"/>
                  <a:gd name="T6" fmla="*/ 0 w 549"/>
                  <a:gd name="T7" fmla="*/ 17 h 123"/>
                  <a:gd name="T8" fmla="*/ 0 w 549"/>
                  <a:gd name="T9" fmla="*/ 106 h 123"/>
                  <a:gd name="T10" fmla="*/ 17 w 549"/>
                  <a:gd name="T11" fmla="*/ 123 h 123"/>
                  <a:gd name="T12" fmla="*/ 535 w 549"/>
                  <a:gd name="T13" fmla="*/ 123 h 123"/>
                  <a:gd name="T14" fmla="*/ 549 w 549"/>
                  <a:gd name="T15" fmla="*/ 113 h 123"/>
                  <a:gd name="T16" fmla="*/ 549 w 549"/>
                  <a:gd name="T17" fmla="*/ 1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9" h="123">
                    <a:moveTo>
                      <a:pt x="549" y="10"/>
                    </a:moveTo>
                    <a:cubicBezTo>
                      <a:pt x="547" y="4"/>
                      <a:pt x="541" y="0"/>
                      <a:pt x="535" y="0"/>
                    </a:cubicBezTo>
                    <a:cubicBezTo>
                      <a:pt x="17" y="0"/>
                      <a:pt x="17" y="0"/>
                      <a:pt x="17" y="0"/>
                    </a:cubicBezTo>
                    <a:cubicBezTo>
                      <a:pt x="8" y="0"/>
                      <a:pt x="0" y="7"/>
                      <a:pt x="0" y="17"/>
                    </a:cubicBezTo>
                    <a:cubicBezTo>
                      <a:pt x="0" y="106"/>
                      <a:pt x="0" y="106"/>
                      <a:pt x="0" y="106"/>
                    </a:cubicBezTo>
                    <a:cubicBezTo>
                      <a:pt x="0" y="115"/>
                      <a:pt x="8" y="123"/>
                      <a:pt x="17" y="123"/>
                    </a:cubicBezTo>
                    <a:cubicBezTo>
                      <a:pt x="535" y="123"/>
                      <a:pt x="535" y="123"/>
                      <a:pt x="535" y="123"/>
                    </a:cubicBezTo>
                    <a:cubicBezTo>
                      <a:pt x="541" y="123"/>
                      <a:pt x="547" y="118"/>
                      <a:pt x="549" y="113"/>
                    </a:cubicBezTo>
                    <a:cubicBezTo>
                      <a:pt x="549" y="10"/>
                      <a:pt x="549" y="10"/>
                      <a:pt x="54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03" tIns="60952" rIns="121903" bIns="60952" numCol="1" anchor="t" anchorCtr="0" compatLnSpc="1">
                <a:prstTxWarp prst="textNoShape">
                  <a:avLst/>
                </a:prstTxWarp>
              </a:bodyPr>
              <a:lstStyle/>
              <a:p>
                <a:pPr defTabSz="1212302"/>
                <a:endParaRPr lang="en-US" sz="1600">
                  <a:solidFill>
                    <a:srgbClr val="505050"/>
                  </a:solidFill>
                </a:endParaRPr>
              </a:p>
            </p:txBody>
          </p:sp>
        </p:grpSp>
        <p:grpSp>
          <p:nvGrpSpPr>
            <p:cNvPr id="63" name="Group 62"/>
            <p:cNvGrpSpPr/>
            <p:nvPr/>
          </p:nvGrpSpPr>
          <p:grpSpPr>
            <a:xfrm>
              <a:off x="6754210" y="3337091"/>
              <a:ext cx="273304" cy="347416"/>
              <a:chOff x="10133012" y="2286000"/>
              <a:chExt cx="771151" cy="1050692"/>
            </a:xfrm>
          </p:grpSpPr>
          <p:sp>
            <p:nvSpPr>
              <p:cNvPr id="67" name="Freeform 92"/>
              <p:cNvSpPr>
                <a:spLocks noEditPoints="1"/>
              </p:cNvSpPr>
              <p:nvPr/>
            </p:nvSpPr>
            <p:spPr bwMode="black">
              <a:xfrm>
                <a:off x="10133012" y="2286000"/>
                <a:ext cx="771151" cy="1050692"/>
              </a:xfrm>
              <a:custGeom>
                <a:avLst/>
                <a:gdLst>
                  <a:gd name="T0" fmla="*/ 15 w 48"/>
                  <a:gd name="T1" fmla="*/ 11 h 66"/>
                  <a:gd name="T2" fmla="*/ 24 w 48"/>
                  <a:gd name="T3" fmla="*/ 9 h 66"/>
                  <a:gd name="T4" fmla="*/ 33 w 48"/>
                  <a:gd name="T5" fmla="*/ 11 h 66"/>
                  <a:gd name="T6" fmla="*/ 35 w 48"/>
                  <a:gd name="T7" fmla="*/ 23 h 66"/>
                  <a:gd name="T8" fmla="*/ 35 w 48"/>
                  <a:gd name="T9" fmla="*/ 25 h 66"/>
                  <a:gd name="T10" fmla="*/ 35 w 48"/>
                  <a:gd name="T11" fmla="*/ 27 h 66"/>
                  <a:gd name="T12" fmla="*/ 14 w 48"/>
                  <a:gd name="T13" fmla="*/ 27 h 66"/>
                  <a:gd name="T14" fmla="*/ 14 w 48"/>
                  <a:gd name="T15" fmla="*/ 25 h 66"/>
                  <a:gd name="T16" fmla="*/ 14 w 48"/>
                  <a:gd name="T17" fmla="*/ 22 h 66"/>
                  <a:gd name="T18" fmla="*/ 15 w 48"/>
                  <a:gd name="T19" fmla="*/ 11 h 66"/>
                  <a:gd name="T20" fmla="*/ 44 w 48"/>
                  <a:gd name="T21" fmla="*/ 28 h 66"/>
                  <a:gd name="T22" fmla="*/ 44 w 48"/>
                  <a:gd name="T23" fmla="*/ 25 h 66"/>
                  <a:gd name="T24" fmla="*/ 44 w 48"/>
                  <a:gd name="T25" fmla="*/ 23 h 66"/>
                  <a:gd name="T26" fmla="*/ 39 w 48"/>
                  <a:gd name="T27" fmla="*/ 5 h 66"/>
                  <a:gd name="T28" fmla="*/ 24 w 48"/>
                  <a:gd name="T29" fmla="*/ 0 h 66"/>
                  <a:gd name="T30" fmla="*/ 9 w 48"/>
                  <a:gd name="T31" fmla="*/ 5 h 66"/>
                  <a:gd name="T32" fmla="*/ 5 w 48"/>
                  <a:gd name="T33" fmla="*/ 22 h 66"/>
                  <a:gd name="T34" fmla="*/ 5 w 48"/>
                  <a:gd name="T35" fmla="*/ 25 h 66"/>
                  <a:gd name="T36" fmla="*/ 5 w 48"/>
                  <a:gd name="T37" fmla="*/ 27 h 66"/>
                  <a:gd name="T38" fmla="*/ 0 w 48"/>
                  <a:gd name="T39" fmla="*/ 32 h 66"/>
                  <a:gd name="T40" fmla="*/ 0 w 48"/>
                  <a:gd name="T41" fmla="*/ 62 h 66"/>
                  <a:gd name="T42" fmla="*/ 5 w 48"/>
                  <a:gd name="T43" fmla="*/ 66 h 66"/>
                  <a:gd name="T44" fmla="*/ 43 w 48"/>
                  <a:gd name="T45" fmla="*/ 66 h 66"/>
                  <a:gd name="T46" fmla="*/ 48 w 48"/>
                  <a:gd name="T47" fmla="*/ 62 h 66"/>
                  <a:gd name="T48" fmla="*/ 48 w 48"/>
                  <a:gd name="T49" fmla="*/ 32 h 66"/>
                  <a:gd name="T50" fmla="*/ 44 w 48"/>
                  <a:gd name="T51" fmla="*/ 2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8" h="66">
                    <a:moveTo>
                      <a:pt x="15" y="11"/>
                    </a:moveTo>
                    <a:cubicBezTo>
                      <a:pt x="17" y="10"/>
                      <a:pt x="20" y="9"/>
                      <a:pt x="24" y="9"/>
                    </a:cubicBezTo>
                    <a:cubicBezTo>
                      <a:pt x="29" y="9"/>
                      <a:pt x="32" y="10"/>
                      <a:pt x="33" y="11"/>
                    </a:cubicBezTo>
                    <a:cubicBezTo>
                      <a:pt x="35" y="13"/>
                      <a:pt x="35" y="18"/>
                      <a:pt x="35" y="23"/>
                    </a:cubicBezTo>
                    <a:cubicBezTo>
                      <a:pt x="35" y="25"/>
                      <a:pt x="35" y="25"/>
                      <a:pt x="35" y="25"/>
                    </a:cubicBezTo>
                    <a:cubicBezTo>
                      <a:pt x="35" y="26"/>
                      <a:pt x="35" y="27"/>
                      <a:pt x="35" y="27"/>
                    </a:cubicBezTo>
                    <a:cubicBezTo>
                      <a:pt x="14" y="27"/>
                      <a:pt x="14" y="27"/>
                      <a:pt x="14" y="27"/>
                    </a:cubicBezTo>
                    <a:cubicBezTo>
                      <a:pt x="14" y="27"/>
                      <a:pt x="14" y="26"/>
                      <a:pt x="14" y="25"/>
                    </a:cubicBezTo>
                    <a:cubicBezTo>
                      <a:pt x="14" y="22"/>
                      <a:pt x="14" y="22"/>
                      <a:pt x="14" y="22"/>
                    </a:cubicBezTo>
                    <a:cubicBezTo>
                      <a:pt x="14" y="17"/>
                      <a:pt x="14" y="13"/>
                      <a:pt x="15" y="11"/>
                    </a:cubicBezTo>
                    <a:moveTo>
                      <a:pt x="44" y="28"/>
                    </a:moveTo>
                    <a:cubicBezTo>
                      <a:pt x="44" y="27"/>
                      <a:pt x="44" y="26"/>
                      <a:pt x="44" y="25"/>
                    </a:cubicBezTo>
                    <a:cubicBezTo>
                      <a:pt x="44" y="23"/>
                      <a:pt x="44" y="23"/>
                      <a:pt x="44" y="23"/>
                    </a:cubicBezTo>
                    <a:cubicBezTo>
                      <a:pt x="44" y="16"/>
                      <a:pt x="44" y="10"/>
                      <a:pt x="39" y="5"/>
                    </a:cubicBezTo>
                    <a:cubicBezTo>
                      <a:pt x="36" y="2"/>
                      <a:pt x="31" y="0"/>
                      <a:pt x="24" y="0"/>
                    </a:cubicBezTo>
                    <a:cubicBezTo>
                      <a:pt x="17" y="0"/>
                      <a:pt x="12" y="2"/>
                      <a:pt x="9" y="5"/>
                    </a:cubicBezTo>
                    <a:cubicBezTo>
                      <a:pt x="5" y="9"/>
                      <a:pt x="5" y="16"/>
                      <a:pt x="5" y="22"/>
                    </a:cubicBezTo>
                    <a:cubicBezTo>
                      <a:pt x="5" y="25"/>
                      <a:pt x="5" y="25"/>
                      <a:pt x="5" y="25"/>
                    </a:cubicBezTo>
                    <a:cubicBezTo>
                      <a:pt x="5" y="26"/>
                      <a:pt x="5" y="27"/>
                      <a:pt x="5" y="27"/>
                    </a:cubicBezTo>
                    <a:cubicBezTo>
                      <a:pt x="2" y="28"/>
                      <a:pt x="0" y="30"/>
                      <a:pt x="0" y="32"/>
                    </a:cubicBezTo>
                    <a:cubicBezTo>
                      <a:pt x="0" y="62"/>
                      <a:pt x="0" y="62"/>
                      <a:pt x="0" y="62"/>
                    </a:cubicBezTo>
                    <a:cubicBezTo>
                      <a:pt x="0" y="64"/>
                      <a:pt x="2" y="66"/>
                      <a:pt x="5" y="66"/>
                    </a:cubicBezTo>
                    <a:cubicBezTo>
                      <a:pt x="43" y="66"/>
                      <a:pt x="43" y="66"/>
                      <a:pt x="43" y="66"/>
                    </a:cubicBezTo>
                    <a:cubicBezTo>
                      <a:pt x="46" y="66"/>
                      <a:pt x="48" y="64"/>
                      <a:pt x="48" y="62"/>
                    </a:cubicBezTo>
                    <a:cubicBezTo>
                      <a:pt x="48" y="32"/>
                      <a:pt x="48" y="32"/>
                      <a:pt x="48" y="32"/>
                    </a:cubicBezTo>
                    <a:cubicBezTo>
                      <a:pt x="48" y="30"/>
                      <a:pt x="46" y="28"/>
                      <a:pt x="44" y="28"/>
                    </a:cubicBezTo>
                  </a:path>
                </a:pathLst>
              </a:custGeom>
              <a:solidFill>
                <a:schemeClr val="bg1"/>
              </a:solidFill>
              <a:ln>
                <a:noFill/>
              </a:ln>
              <a:extLst/>
            </p:spPr>
            <p:txBody>
              <a:bodyPr vert="horz" wrap="square" lIns="121903" tIns="60952" rIns="121903" bIns="60952" numCol="1" anchor="t" anchorCtr="0" compatLnSpc="1">
                <a:prstTxWarp prst="textNoShape">
                  <a:avLst/>
                </a:prstTxWarp>
              </a:bodyPr>
              <a:lstStyle/>
              <a:p>
                <a:pPr defTabSz="1212302"/>
                <a:endParaRPr lang="en-US">
                  <a:solidFill>
                    <a:srgbClr val="505050"/>
                  </a:solidFill>
                </a:endParaRPr>
              </a:p>
            </p:txBody>
          </p:sp>
          <p:sp>
            <p:nvSpPr>
              <p:cNvPr id="68" name="Oval 1"/>
              <p:cNvSpPr/>
              <p:nvPr/>
            </p:nvSpPr>
            <p:spPr bwMode="auto">
              <a:xfrm>
                <a:off x="10414226" y="2895600"/>
                <a:ext cx="208722" cy="346136"/>
              </a:xfrm>
              <a:custGeom>
                <a:avLst/>
                <a:gdLst/>
                <a:ahLst/>
                <a:cxnLst/>
                <a:rect l="l" t="t" r="r" b="b"/>
                <a:pathLst>
                  <a:path w="208722" h="346136">
                    <a:moveTo>
                      <a:pt x="104361" y="0"/>
                    </a:moveTo>
                    <a:cubicBezTo>
                      <a:pt x="146445" y="0"/>
                      <a:pt x="180561" y="38743"/>
                      <a:pt x="180561" y="86534"/>
                    </a:cubicBezTo>
                    <a:cubicBezTo>
                      <a:pt x="180561" y="114103"/>
                      <a:pt x="169209" y="138660"/>
                      <a:pt x="150652" y="153535"/>
                    </a:cubicBezTo>
                    <a:lnTo>
                      <a:pt x="208722" y="346136"/>
                    </a:lnTo>
                    <a:lnTo>
                      <a:pt x="0" y="346136"/>
                    </a:lnTo>
                    <a:lnTo>
                      <a:pt x="58070" y="153535"/>
                    </a:lnTo>
                    <a:cubicBezTo>
                      <a:pt x="39513" y="138660"/>
                      <a:pt x="28161" y="114103"/>
                      <a:pt x="28161" y="86534"/>
                    </a:cubicBezTo>
                    <a:cubicBezTo>
                      <a:pt x="28161" y="38743"/>
                      <a:pt x="62277" y="0"/>
                      <a:pt x="104361" y="0"/>
                    </a:cubicBezTo>
                    <a:close/>
                  </a:path>
                </a:pathLst>
              </a:custGeom>
              <a:solidFill>
                <a:schemeClr val="accent1"/>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121897" tIns="60949" rIns="121897" bIns="60949" numCol="1" rtlCol="0" anchor="ctr" anchorCtr="0" compatLnSpc="1">
                <a:prstTxWarp prst="textNoShape">
                  <a:avLst/>
                </a:prstTxWarp>
              </a:bodyPr>
              <a:lstStyle/>
              <a:p>
                <a:pPr algn="ctr" defTabSz="914260" fontAlgn="base">
                  <a:spcBef>
                    <a:spcPct val="0"/>
                  </a:spcBef>
                  <a:spcAft>
                    <a:spcPct val="0"/>
                  </a:spcAft>
                </a:pPr>
                <a:endParaRPr lang="en-US" sz="2200" dirty="0" err="1">
                  <a:gradFill>
                    <a:gsLst>
                      <a:gs pos="0">
                        <a:srgbClr val="FFFFFF"/>
                      </a:gs>
                      <a:gs pos="100000">
                        <a:srgbClr val="FFFFFF"/>
                      </a:gs>
                    </a:gsLst>
                    <a:lin ang="5400000" scaled="0"/>
                  </a:gradFill>
                </a:endParaRPr>
              </a:p>
            </p:txBody>
          </p:sp>
        </p:grpSp>
      </p:grpSp>
      <p:pic>
        <p:nvPicPr>
          <p:cNvPr id="38" name="Picture 3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908674" y="2019548"/>
            <a:ext cx="934695" cy="359128"/>
          </a:xfrm>
          <a:prstGeom prst="rect">
            <a:avLst/>
          </a:prstGeom>
        </p:spPr>
      </p:pic>
      <p:pic>
        <p:nvPicPr>
          <p:cNvPr id="6" name="Picture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772289" y="2000253"/>
            <a:ext cx="2569043" cy="295764"/>
          </a:xfrm>
          <a:prstGeom prst="rect">
            <a:avLst/>
          </a:prstGeom>
        </p:spPr>
      </p:pic>
    </p:spTree>
    <p:extLst>
      <p:ext uri="{BB962C8B-B14F-4D97-AF65-F5344CB8AC3E}">
        <p14:creationId xmlns:p14="http://schemas.microsoft.com/office/powerpoint/2010/main" val="87273921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55"/>
          <p:cNvSpPr/>
          <p:nvPr>
            <p:custDataLst>
              <p:tags r:id="rId2"/>
            </p:custDataLst>
          </p:nvPr>
        </p:nvSpPr>
        <p:spPr>
          <a:xfrm>
            <a:off x="2918756" y="5422854"/>
            <a:ext cx="8662850" cy="1168446"/>
          </a:xfrm>
          <a:prstGeom prst="rect">
            <a:avLst/>
          </a:prstGeom>
          <a:solidFill>
            <a:schemeClr val="tx1">
              <a:lumMod val="10000"/>
              <a:lumOff val="90000"/>
            </a:schemeClr>
          </a:solidFill>
          <a:ln w="10795" cap="flat" cmpd="sng" algn="ctr">
            <a:noFill/>
            <a:prstDash val="solid"/>
          </a:ln>
          <a:effectLst/>
        </p:spPr>
        <p:txBody>
          <a:bodyPr rtlCol="0" anchor="b"/>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sz="1400" b="1" dirty="0">
              <a:ln>
                <a:solidFill>
                  <a:srgbClr val="FFFFFF">
                    <a:alpha val="0"/>
                  </a:srgbClr>
                </a:solidFill>
              </a:ln>
              <a:solidFill>
                <a:srgbClr val="595959"/>
              </a:solidFill>
            </a:endParaRPr>
          </a:p>
        </p:txBody>
      </p:sp>
      <p:graphicFrame>
        <p:nvGraphicFramePr>
          <p:cNvPr id="4" name="Object 3" hidden="1"/>
          <p:cNvGraphicFramePr>
            <a:graphicFrameLocks noChangeAspect="1"/>
          </p:cNvGraphicFramePr>
          <p:nvPr>
            <p:custDataLst>
              <p:tags r:id="rId3"/>
            </p:custDataLst>
            <p:extLst/>
          </p:nvPr>
        </p:nvGraphicFramePr>
        <p:xfrm>
          <a:off x="1588" y="0"/>
          <a:ext cx="158750" cy="158750"/>
        </p:xfrm>
        <a:graphic>
          <a:graphicData uri="http://schemas.openxmlformats.org/presentationml/2006/ole">
            <mc:AlternateContent xmlns:mc="http://schemas.openxmlformats.org/markup-compatibility/2006">
              <mc:Choice xmlns:v="urn:schemas-microsoft-com:vml" Requires="v">
                <p:oleObj spid="_x0000_s35848" name="think-cell Slide" r:id="rId33" imgW="270" imgH="270" progId="TCLayout.ActiveDocument.1">
                  <p:embed/>
                </p:oleObj>
              </mc:Choice>
              <mc:Fallback>
                <p:oleObj name="think-cell Slide" r:id="rId33" imgW="270" imgH="270" progId="TCLayout.ActiveDocument.1">
                  <p:embed/>
                  <p:pic>
                    <p:nvPicPr>
                      <p:cNvPr id="0" name=""/>
                      <p:cNvPicPr/>
                      <p:nvPr/>
                    </p:nvPicPr>
                    <p:blipFill>
                      <a:blip r:embed="rId34"/>
                      <a:stretch>
                        <a:fillRect/>
                      </a:stretch>
                    </p:blipFill>
                    <p:spPr>
                      <a:xfrm>
                        <a:off x="1588" y="0"/>
                        <a:ext cx="158750" cy="158750"/>
                      </a:xfrm>
                      <a:prstGeom prst="rect">
                        <a:avLst/>
                      </a:prstGeom>
                    </p:spPr>
                  </p:pic>
                </p:oleObj>
              </mc:Fallback>
            </mc:AlternateContent>
          </a:graphicData>
        </a:graphic>
      </p:graphicFrame>
      <p:sp>
        <p:nvSpPr>
          <p:cNvPr id="2" name="Title 1"/>
          <p:cNvSpPr>
            <a:spLocks noGrp="1"/>
          </p:cNvSpPr>
          <p:nvPr>
            <p:ph type="title"/>
            <p:custDataLst>
              <p:tags r:id="rId4"/>
            </p:custDataLst>
          </p:nvPr>
        </p:nvSpPr>
        <p:spPr>
          <a:xfrm>
            <a:off x="520701" y="228601"/>
            <a:ext cx="11149013" cy="747897"/>
          </a:xfrm>
        </p:spPr>
        <p:txBody>
          <a:bodyPr/>
          <a:lstStyle/>
          <a:p>
            <a:r>
              <a:rPr lang="en-US" dirty="0"/>
              <a:t>Microsoft </a:t>
            </a:r>
            <a:r>
              <a:rPr lang="en-US" dirty="0" smtClean="0"/>
              <a:t>Big Data </a:t>
            </a:r>
            <a:r>
              <a:rPr lang="en-US" dirty="0"/>
              <a:t>Solution</a:t>
            </a:r>
          </a:p>
        </p:txBody>
      </p:sp>
      <p:sp>
        <p:nvSpPr>
          <p:cNvPr id="89" name="Rectangle 88"/>
          <p:cNvSpPr/>
          <p:nvPr>
            <p:custDataLst>
              <p:tags r:id="rId5"/>
            </p:custDataLst>
          </p:nvPr>
        </p:nvSpPr>
        <p:spPr>
          <a:xfrm>
            <a:off x="2918756" y="1131252"/>
            <a:ext cx="8662850" cy="1188720"/>
          </a:xfrm>
          <a:prstGeom prst="rect">
            <a:avLst/>
          </a:prstGeom>
          <a:solidFill>
            <a:schemeClr val="tx1">
              <a:lumMod val="10000"/>
              <a:lumOff val="90000"/>
            </a:schemeClr>
          </a:solidFill>
          <a:ln w="10795" cap="flat" cmpd="sng" algn="ctr">
            <a:noFill/>
            <a:prstDash val="solid"/>
          </a:ln>
          <a:effectLst/>
        </p:spPr>
        <p:txBody>
          <a:bodyPr rtlCol="0" anchor="b"/>
          <a:lstStyle/>
          <a:p>
            <a:pPr algn="ctr">
              <a:defRPr/>
            </a:pPr>
            <a:endParaRPr lang="en-US" sz="1400" b="1" dirty="0">
              <a:ln>
                <a:solidFill>
                  <a:srgbClr val="FFFFFF">
                    <a:alpha val="0"/>
                  </a:srgbClr>
                </a:solidFill>
              </a:ln>
              <a:solidFill>
                <a:srgbClr val="595959"/>
              </a:solidFill>
            </a:endParaRPr>
          </a:p>
        </p:txBody>
      </p:sp>
      <p:grpSp>
        <p:nvGrpSpPr>
          <p:cNvPr id="5" name="Group 4"/>
          <p:cNvGrpSpPr/>
          <p:nvPr/>
        </p:nvGrpSpPr>
        <p:grpSpPr>
          <a:xfrm>
            <a:off x="3821891" y="1322364"/>
            <a:ext cx="1215150" cy="997610"/>
            <a:chOff x="3121733" y="1194047"/>
            <a:chExt cx="855420" cy="783357"/>
          </a:xfrm>
        </p:grpSpPr>
        <p:sp>
          <p:nvSpPr>
            <p:cNvPr id="92" name="Rectangle 91"/>
            <p:cNvSpPr/>
            <p:nvPr>
              <p:custDataLst>
                <p:tags r:id="rId29"/>
              </p:custDataLst>
            </p:nvPr>
          </p:nvSpPr>
          <p:spPr>
            <a:xfrm>
              <a:off x="3201811" y="1808230"/>
              <a:ext cx="695263" cy="169174"/>
            </a:xfrm>
            <a:prstGeom prst="rect">
              <a:avLst/>
            </a:prstGeom>
          </p:spPr>
          <p:txBody>
            <a:bodyPr wrap="none" lIns="0" tIns="0" rIns="0" bIns="0" anchor="ctr">
              <a:spAutoFit/>
            </a:bodyPr>
            <a:lstStyle/>
            <a:p>
              <a:pPr algn="ctr">
                <a:spcBef>
                  <a:spcPct val="30000"/>
                </a:spcBef>
                <a:defRPr/>
              </a:pPr>
              <a:r>
                <a:rPr lang="en-US" sz="1400" b="1" dirty="0">
                  <a:ln>
                    <a:solidFill>
                      <a:srgbClr val="FFFFFF">
                        <a:alpha val="0"/>
                      </a:srgbClr>
                    </a:solidFill>
                  </a:ln>
                  <a:solidFill>
                    <a:srgbClr val="595959"/>
                  </a:solidFill>
                </a:rPr>
                <a:t>Power View</a:t>
              </a:r>
            </a:p>
          </p:txBody>
        </p:sp>
        <p:pic>
          <p:nvPicPr>
            <p:cNvPr id="91" name="Picture 3"/>
            <p:cNvPicPr>
              <a:picLocks noChangeAspect="1" noChangeArrowheads="1"/>
            </p:cNvPicPr>
            <p:nvPr>
              <p:custDataLst>
                <p:tags r:id="rId30"/>
              </p:custDataLst>
            </p:nvPr>
          </p:nvPicPr>
          <p:blipFill>
            <a:blip r:embed="rId35" cstate="print">
              <a:extLst>
                <a:ext uri="{28A0092B-C50C-407E-A947-70E740481C1C}">
                  <a14:useLocalDpi xmlns:a14="http://schemas.microsoft.com/office/drawing/2010/main" val="0"/>
                </a:ext>
              </a:extLst>
            </a:blip>
            <a:srcRect/>
            <a:stretch>
              <a:fillRect/>
            </a:stretch>
          </p:blipFill>
          <p:spPr bwMode="auto">
            <a:xfrm>
              <a:off x="3121733" y="1194047"/>
              <a:ext cx="855420" cy="57811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3" name="Group 12"/>
          <p:cNvGrpSpPr/>
          <p:nvPr/>
        </p:nvGrpSpPr>
        <p:grpSpPr>
          <a:xfrm>
            <a:off x="5343071" y="1322366"/>
            <a:ext cx="1862881" cy="981718"/>
            <a:chOff x="4532167" y="1194045"/>
            <a:chExt cx="1688593" cy="784898"/>
          </a:xfrm>
        </p:grpSpPr>
        <p:sp>
          <p:nvSpPr>
            <p:cNvPr id="95" name="Text Box 18"/>
            <p:cNvSpPr txBox="1">
              <a:spLocks noChangeArrowheads="1"/>
            </p:cNvSpPr>
            <p:nvPr>
              <p:custDataLst>
                <p:tags r:id="rId27"/>
              </p:custDataLst>
            </p:nvPr>
          </p:nvSpPr>
          <p:spPr bwMode="auto">
            <a:xfrm flipH="1">
              <a:off x="4532167" y="1806692"/>
              <a:ext cx="1688593" cy="172251"/>
            </a:xfrm>
            <a:prstGeom prst="rect">
              <a:avLst/>
            </a:prstGeom>
            <a:noFill/>
            <a:ln w="9525" algn="ctr">
              <a:noFill/>
              <a:miter lim="800000"/>
              <a:headEnd/>
              <a:tailEnd/>
            </a:ln>
            <a:effectLst/>
          </p:spPr>
          <p:txBody>
            <a:bodyPr wrap="none" lIns="0" tIns="0" rIns="0" bIns="0" anchor="ctr">
              <a:spAutoFit/>
            </a:bodyPr>
            <a:lstStyle>
              <a:defPPr>
                <a:defRPr lang="en-US"/>
              </a:defPPr>
              <a:lvl1pPr algn="ctr">
                <a:lnSpc>
                  <a:spcPct val="90000"/>
                </a:lnSpc>
                <a:spcBef>
                  <a:spcPct val="30000"/>
                </a:spcBef>
                <a:defRPr sz="1050">
                  <a:latin typeface="Segoe"/>
                  <a:cs typeface="Segoe"/>
                </a:defRPr>
              </a:lvl1pPr>
            </a:lstStyle>
            <a:p>
              <a:pPr>
                <a:lnSpc>
                  <a:spcPct val="100000"/>
                </a:lnSpc>
                <a:defRPr/>
              </a:pPr>
              <a:r>
                <a:rPr lang="en-US" sz="1400" b="1" dirty="0">
                  <a:ln>
                    <a:solidFill>
                      <a:srgbClr val="FFFFFF">
                        <a:alpha val="0"/>
                      </a:srgbClr>
                    </a:solidFill>
                  </a:ln>
                  <a:solidFill>
                    <a:srgbClr val="595959"/>
                  </a:solidFill>
                  <a:latin typeface="Segoe UI"/>
                  <a:cs typeface="+mn-cs"/>
                </a:rPr>
                <a:t>Excel with PowerPivot</a:t>
              </a:r>
            </a:p>
          </p:txBody>
        </p:sp>
        <p:pic>
          <p:nvPicPr>
            <p:cNvPr id="94" name="Picture 2" descr="http://www.powerpivot.com/res/images/IW2Ribbon_thumbnail.png"/>
            <p:cNvPicPr>
              <a:picLocks noChangeAspect="1" noChangeArrowheads="1"/>
            </p:cNvPicPr>
            <p:nvPr>
              <p:custDataLst>
                <p:tags r:id="rId28"/>
              </p:custDataLst>
            </p:nvPr>
          </p:nvPicPr>
          <p:blipFill>
            <a:blip r:embed="rId36">
              <a:extLst>
                <a:ext uri="{28A0092B-C50C-407E-A947-70E740481C1C}">
                  <a14:useLocalDpi xmlns:a14="http://schemas.microsoft.com/office/drawing/2010/main" val="0"/>
                </a:ext>
              </a:extLst>
            </a:blip>
            <a:srcRect/>
            <a:stretch>
              <a:fillRect/>
            </a:stretch>
          </p:blipFill>
          <p:spPr bwMode="auto">
            <a:xfrm>
              <a:off x="4970339" y="1194045"/>
              <a:ext cx="812251" cy="578121"/>
            </a:xfrm>
            <a:prstGeom prst="rect">
              <a:avLst/>
            </a:prstGeom>
            <a:noFill/>
            <a:ln>
              <a:noFill/>
            </a:ln>
            <a:extLst>
              <a:ext uri="{909E8E84-426E-40DD-AFC4-6F175D3DCCD1}">
                <a14:hiddenFill xmlns:a14="http://schemas.microsoft.com/office/drawing/2010/main">
                  <a:solidFill>
                    <a:srgbClr val="FFFFFF"/>
                  </a:solidFill>
                </a14:hiddenFill>
              </a:ext>
            </a:extLst>
          </p:spPr>
        </p:pic>
      </p:grpSp>
      <p:grpSp>
        <p:nvGrpSpPr>
          <p:cNvPr id="11" name="Group 10"/>
          <p:cNvGrpSpPr/>
          <p:nvPr/>
        </p:nvGrpSpPr>
        <p:grpSpPr>
          <a:xfrm>
            <a:off x="9962746" y="1322364"/>
            <a:ext cx="1125193" cy="997610"/>
            <a:chOff x="7806396" y="1194047"/>
            <a:chExt cx="867180" cy="783357"/>
          </a:xfrm>
        </p:grpSpPr>
        <p:sp>
          <p:nvSpPr>
            <p:cNvPr id="97" name="Text Box 18"/>
            <p:cNvSpPr txBox="1">
              <a:spLocks noChangeArrowheads="1"/>
            </p:cNvSpPr>
            <p:nvPr>
              <p:custDataLst>
                <p:tags r:id="rId25"/>
              </p:custDataLst>
            </p:nvPr>
          </p:nvSpPr>
          <p:spPr bwMode="auto">
            <a:xfrm flipH="1">
              <a:off x="7808204" y="1808230"/>
              <a:ext cx="863563" cy="169174"/>
            </a:xfrm>
            <a:prstGeom prst="rect">
              <a:avLst/>
            </a:prstGeom>
            <a:noFill/>
            <a:ln w="9525" algn="ctr">
              <a:noFill/>
              <a:miter lim="800000"/>
              <a:headEnd/>
              <a:tailEnd/>
            </a:ln>
            <a:effectLst/>
          </p:spPr>
          <p:txBody>
            <a:bodyPr wrap="none" lIns="0" tIns="0" rIns="0" bIns="0" anchor="ctr">
              <a:spAutoFit/>
            </a:bodyPr>
            <a:lstStyle/>
            <a:p>
              <a:pPr algn="ctr">
                <a:spcBef>
                  <a:spcPct val="30000"/>
                </a:spcBef>
                <a:defRPr/>
              </a:pPr>
              <a:r>
                <a:rPr lang="en-US" sz="1400" b="1" dirty="0">
                  <a:ln>
                    <a:solidFill>
                      <a:srgbClr val="FFFFFF">
                        <a:alpha val="0"/>
                      </a:srgbClr>
                    </a:solidFill>
                  </a:ln>
                  <a:solidFill>
                    <a:srgbClr val="595959"/>
                  </a:solidFill>
                </a:rPr>
                <a:t>Embedded BI</a:t>
              </a:r>
            </a:p>
          </p:txBody>
        </p:sp>
        <p:pic>
          <p:nvPicPr>
            <p:cNvPr id="96" name="Picture 6" descr="http://t0.gstatic.com/images?q=tbn:ANd9GcQsEFrFQe5XFHpt0GlI2Q4HjJJvb4uaWgAXyNjQ-TU7F-f5iQcXWOgdxBY">
              <a:hlinkClick r:id="rId37"/>
            </p:cNvPr>
            <p:cNvPicPr>
              <a:picLocks noChangeAspect="1" noChangeArrowheads="1"/>
            </p:cNvPicPr>
            <p:nvPr>
              <p:custDataLst>
                <p:tags r:id="rId26"/>
              </p:custDataLst>
            </p:nvPr>
          </p:nvPicPr>
          <p:blipFill>
            <a:blip r:embed="rId38">
              <a:extLst>
                <a:ext uri="{28A0092B-C50C-407E-A947-70E740481C1C}">
                  <a14:useLocalDpi xmlns:a14="http://schemas.microsoft.com/office/drawing/2010/main" val="0"/>
                </a:ext>
              </a:extLst>
            </a:blip>
            <a:srcRect/>
            <a:stretch>
              <a:fillRect/>
            </a:stretch>
          </p:blipFill>
          <p:spPr bwMode="auto">
            <a:xfrm>
              <a:off x="7806396" y="1194047"/>
              <a:ext cx="867180" cy="578119"/>
            </a:xfrm>
            <a:prstGeom prst="rect">
              <a:avLst/>
            </a:prstGeom>
            <a:noFill/>
            <a:ln w="19050">
              <a:noFill/>
            </a:ln>
            <a:extLst>
              <a:ext uri="{909E8E84-426E-40DD-AFC4-6F175D3DCCD1}">
                <a14:hiddenFill xmlns:a14="http://schemas.microsoft.com/office/drawing/2010/main">
                  <a:solidFill>
                    <a:srgbClr val="FFFFFF"/>
                  </a:solidFill>
                </a14:hiddenFill>
              </a:ext>
            </a:extLst>
          </p:spPr>
        </p:pic>
      </p:grpSp>
      <p:grpSp>
        <p:nvGrpSpPr>
          <p:cNvPr id="12" name="Group 11"/>
          <p:cNvGrpSpPr/>
          <p:nvPr/>
        </p:nvGrpSpPr>
        <p:grpSpPr>
          <a:xfrm>
            <a:off x="7687476" y="1322364"/>
            <a:ext cx="1660198" cy="997610"/>
            <a:chOff x="6041048" y="1194047"/>
            <a:chExt cx="1507072" cy="783357"/>
          </a:xfrm>
        </p:grpSpPr>
        <p:pic>
          <p:nvPicPr>
            <p:cNvPr id="98" name="Picture 2"/>
            <p:cNvPicPr>
              <a:picLocks noChangeAspect="1" noChangeArrowheads="1"/>
            </p:cNvPicPr>
            <p:nvPr>
              <p:custDataLst>
                <p:tags r:id="rId23"/>
              </p:custDataLst>
            </p:nvPr>
          </p:nvPicPr>
          <p:blipFill>
            <a:blip r:embed="rId39" cstate="print">
              <a:extLst>
                <a:ext uri="{28A0092B-C50C-407E-A947-70E740481C1C}">
                  <a14:useLocalDpi xmlns:a14="http://schemas.microsoft.com/office/drawing/2010/main" val="0"/>
                </a:ext>
              </a:extLst>
            </a:blip>
            <a:srcRect/>
            <a:stretch>
              <a:fillRect/>
            </a:stretch>
          </p:blipFill>
          <p:spPr bwMode="auto">
            <a:xfrm>
              <a:off x="6387726" y="1194047"/>
              <a:ext cx="813717" cy="57811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9" name="Text Box 18"/>
            <p:cNvSpPr txBox="1">
              <a:spLocks noChangeArrowheads="1"/>
            </p:cNvSpPr>
            <p:nvPr>
              <p:custDataLst>
                <p:tags r:id="rId24"/>
              </p:custDataLst>
            </p:nvPr>
          </p:nvSpPr>
          <p:spPr bwMode="auto">
            <a:xfrm flipH="1">
              <a:off x="6041048" y="1808230"/>
              <a:ext cx="1507072" cy="169174"/>
            </a:xfrm>
            <a:prstGeom prst="rect">
              <a:avLst/>
            </a:prstGeom>
            <a:noFill/>
            <a:ln w="9525" algn="ctr">
              <a:noFill/>
              <a:miter lim="800000"/>
              <a:headEnd/>
              <a:tailEnd/>
            </a:ln>
            <a:effectLst/>
          </p:spPr>
          <p:txBody>
            <a:bodyPr wrap="none" lIns="0" tIns="0" rIns="0" bIns="0" anchor="ctr">
              <a:spAutoFit/>
            </a:bodyPr>
            <a:lstStyle/>
            <a:p>
              <a:pPr algn="ctr">
                <a:spcBef>
                  <a:spcPct val="30000"/>
                </a:spcBef>
                <a:defRPr/>
              </a:pPr>
              <a:r>
                <a:rPr lang="en-US" sz="1400" b="1" dirty="0">
                  <a:ln>
                    <a:solidFill>
                      <a:srgbClr val="FFFFFF">
                        <a:alpha val="0"/>
                      </a:srgbClr>
                    </a:solidFill>
                  </a:ln>
                  <a:solidFill>
                    <a:srgbClr val="595959"/>
                  </a:solidFill>
                </a:rPr>
                <a:t>Predictive Analytics</a:t>
              </a:r>
            </a:p>
          </p:txBody>
        </p:sp>
      </p:grpSp>
      <p:sp>
        <p:nvSpPr>
          <p:cNvPr id="6" name="Rectangle 5"/>
          <p:cNvSpPr/>
          <p:nvPr/>
        </p:nvSpPr>
        <p:spPr bwMode="auto">
          <a:xfrm>
            <a:off x="10659552" y="6200135"/>
            <a:ext cx="784894" cy="307773"/>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spAutoFit/>
          </a:bodyPr>
          <a:lstStyle/>
          <a:p>
            <a:pPr algn="ctr" fontAlgn="base">
              <a:spcBef>
                <a:spcPct val="0"/>
              </a:spcBef>
              <a:spcAft>
                <a:spcPct val="0"/>
              </a:spcAft>
              <a:defRPr/>
            </a:pPr>
            <a:r>
              <a:rPr lang="en-US" sz="1400" dirty="0">
                <a:ln>
                  <a:solidFill>
                    <a:srgbClr val="FFFFFF">
                      <a:alpha val="0"/>
                    </a:srgbClr>
                  </a:solidFill>
                </a:ln>
                <a:solidFill>
                  <a:srgbClr val="595959"/>
                </a:solidFill>
              </a:rPr>
              <a:t>APPs</a:t>
            </a:r>
          </a:p>
        </p:txBody>
      </p:sp>
      <p:sp>
        <p:nvSpPr>
          <p:cNvPr id="73" name="Rectangle 72"/>
          <p:cNvSpPr/>
          <p:nvPr/>
        </p:nvSpPr>
        <p:spPr bwMode="auto">
          <a:xfrm>
            <a:off x="9812266" y="6200135"/>
            <a:ext cx="784894" cy="307773"/>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spAutoFit/>
          </a:bodyPr>
          <a:lstStyle/>
          <a:p>
            <a:pPr algn="ctr" fontAlgn="base">
              <a:spcBef>
                <a:spcPct val="0"/>
              </a:spcBef>
              <a:spcAft>
                <a:spcPct val="0"/>
              </a:spcAft>
              <a:defRPr/>
            </a:pPr>
            <a:r>
              <a:rPr lang="en-US" sz="1400" dirty="0">
                <a:ln>
                  <a:solidFill>
                    <a:srgbClr val="FFFFFF">
                      <a:alpha val="0"/>
                    </a:srgbClr>
                  </a:solidFill>
                </a:ln>
                <a:solidFill>
                  <a:srgbClr val="595959"/>
                </a:solidFill>
              </a:rPr>
              <a:t>LOB</a:t>
            </a:r>
          </a:p>
        </p:txBody>
      </p:sp>
      <p:sp>
        <p:nvSpPr>
          <p:cNvPr id="74" name="Rectangle 73"/>
          <p:cNvSpPr/>
          <p:nvPr/>
        </p:nvSpPr>
        <p:spPr bwMode="auto">
          <a:xfrm>
            <a:off x="8964980" y="6200135"/>
            <a:ext cx="784894" cy="307773"/>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spAutoFit/>
          </a:bodyPr>
          <a:lstStyle/>
          <a:p>
            <a:pPr algn="ctr" fontAlgn="base">
              <a:spcBef>
                <a:spcPct val="0"/>
              </a:spcBef>
              <a:spcAft>
                <a:spcPct val="0"/>
              </a:spcAft>
              <a:defRPr/>
            </a:pPr>
            <a:r>
              <a:rPr lang="en-US" sz="1400" dirty="0">
                <a:ln>
                  <a:solidFill>
                    <a:srgbClr val="FFFFFF">
                      <a:alpha val="0"/>
                    </a:srgbClr>
                  </a:solidFill>
                </a:ln>
                <a:solidFill>
                  <a:srgbClr val="595959"/>
                </a:solidFill>
              </a:rPr>
              <a:t>CRM</a:t>
            </a:r>
          </a:p>
        </p:txBody>
      </p:sp>
      <p:sp>
        <p:nvSpPr>
          <p:cNvPr id="79" name="Rectangle 78"/>
          <p:cNvSpPr/>
          <p:nvPr/>
        </p:nvSpPr>
        <p:spPr bwMode="auto">
          <a:xfrm>
            <a:off x="8117694" y="6200135"/>
            <a:ext cx="784894" cy="307773"/>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spAutoFit/>
          </a:bodyPr>
          <a:lstStyle/>
          <a:p>
            <a:pPr algn="ctr" fontAlgn="base">
              <a:spcBef>
                <a:spcPct val="0"/>
              </a:spcBef>
              <a:spcAft>
                <a:spcPct val="0"/>
              </a:spcAft>
              <a:defRPr/>
            </a:pPr>
            <a:r>
              <a:rPr lang="en-US" sz="1400" dirty="0">
                <a:ln>
                  <a:solidFill>
                    <a:srgbClr val="FFFFFF">
                      <a:alpha val="0"/>
                    </a:srgbClr>
                  </a:solidFill>
                </a:ln>
                <a:solidFill>
                  <a:srgbClr val="595959"/>
                </a:solidFill>
              </a:rPr>
              <a:t>ERP</a:t>
            </a:r>
          </a:p>
        </p:txBody>
      </p:sp>
      <p:sp>
        <p:nvSpPr>
          <p:cNvPr id="78" name="Left-Right Arrow 77"/>
          <p:cNvSpPr/>
          <p:nvPr>
            <p:custDataLst>
              <p:tags r:id="rId6"/>
            </p:custDataLst>
          </p:nvPr>
        </p:nvSpPr>
        <p:spPr>
          <a:xfrm>
            <a:off x="6472941" y="4186488"/>
            <a:ext cx="1554480" cy="640080"/>
          </a:xfrm>
          <a:prstGeom prst="leftRightArrow">
            <a:avLst>
              <a:gd name="adj1" fmla="val 50000"/>
              <a:gd name="adj2" fmla="val 37108"/>
            </a:avLst>
          </a:prstGeom>
          <a:solidFill>
            <a:schemeClr val="bg1">
              <a:lumMod val="65000"/>
            </a:schemeClr>
          </a:solidFill>
          <a:ln w="10795" cap="flat" cmpd="sng" algn="ctr">
            <a:noFill/>
            <a:prstDash val="solid"/>
          </a:ln>
          <a:effectLst/>
        </p:spPr>
        <p:txBody>
          <a:bodyPr tIns="0" rtlCol="0" anchor="ctr"/>
          <a:lstStyle/>
          <a:p>
            <a:pPr algn="ctr">
              <a:defRPr/>
            </a:pPr>
            <a:r>
              <a:rPr lang="en-US" sz="1600" kern="0" dirty="0">
                <a:ln>
                  <a:solidFill>
                    <a:srgbClr val="FFFFFF">
                      <a:alpha val="0"/>
                    </a:srgbClr>
                  </a:solidFill>
                </a:ln>
                <a:solidFill>
                  <a:srgbClr val="FFFFFF"/>
                </a:solidFill>
              </a:rPr>
              <a:t>Connectors</a:t>
            </a:r>
          </a:p>
        </p:txBody>
      </p:sp>
      <p:sp>
        <p:nvSpPr>
          <p:cNvPr id="75" name="Rectangle 74"/>
          <p:cNvSpPr/>
          <p:nvPr>
            <p:custDataLst>
              <p:tags r:id="rId7"/>
            </p:custDataLst>
          </p:nvPr>
        </p:nvSpPr>
        <p:spPr>
          <a:xfrm>
            <a:off x="2918756" y="3809440"/>
            <a:ext cx="3154680" cy="1280160"/>
          </a:xfrm>
          <a:prstGeom prst="rect">
            <a:avLst/>
          </a:prstGeom>
          <a:solidFill>
            <a:schemeClr val="tx1">
              <a:lumMod val="10000"/>
              <a:lumOff val="90000"/>
            </a:schemeClr>
          </a:solidFill>
          <a:ln w="10795" cap="flat" cmpd="sng" algn="ctr">
            <a:noFill/>
            <a:prstDash val="solid"/>
          </a:ln>
          <a:effectLst/>
        </p:spPr>
        <p:txBody>
          <a:bodyPr rtlCol="0" anchor="ctr"/>
          <a:lstStyle/>
          <a:p>
            <a:pPr algn="ctr">
              <a:defRPr/>
            </a:pPr>
            <a:endParaRPr lang="en-US" sz="1000" kern="0" dirty="0">
              <a:ln>
                <a:solidFill>
                  <a:srgbClr val="FFFFFF">
                    <a:alpha val="0"/>
                  </a:srgbClr>
                </a:solidFill>
              </a:ln>
              <a:solidFill>
                <a:srgbClr val="595959"/>
              </a:solidFill>
            </a:endParaRPr>
          </a:p>
        </p:txBody>
      </p:sp>
      <p:sp>
        <p:nvSpPr>
          <p:cNvPr id="51" name="Rectangle 50"/>
          <p:cNvSpPr/>
          <p:nvPr>
            <p:custDataLst>
              <p:tags r:id="rId8"/>
            </p:custDataLst>
          </p:nvPr>
        </p:nvSpPr>
        <p:spPr>
          <a:xfrm>
            <a:off x="8426926" y="3809440"/>
            <a:ext cx="3154680" cy="1280160"/>
          </a:xfrm>
          <a:prstGeom prst="rect">
            <a:avLst/>
          </a:prstGeom>
          <a:solidFill>
            <a:schemeClr val="tx1">
              <a:lumMod val="10000"/>
              <a:lumOff val="90000"/>
            </a:schemeClr>
          </a:solidFill>
          <a:ln w="10795" cap="flat" cmpd="sng" algn="ctr">
            <a:noFill/>
            <a:prstDash val="solid"/>
          </a:ln>
          <a:effectLst/>
        </p:spPr>
        <p:txBody>
          <a:bodyPr rtlCol="0" anchor="b"/>
          <a:lstStyle/>
          <a:p>
            <a:pPr algn="ctr">
              <a:defRPr/>
            </a:pPr>
            <a:r>
              <a:rPr lang="en-US" sz="1400" dirty="0">
                <a:ln>
                  <a:solidFill>
                    <a:srgbClr val="FFFFFF">
                      <a:alpha val="0"/>
                    </a:srgbClr>
                  </a:solidFill>
                </a:ln>
                <a:solidFill>
                  <a:srgbClr val="595959"/>
                </a:solidFill>
              </a:rPr>
              <a:t>Microsoft PDW</a:t>
            </a:r>
          </a:p>
        </p:txBody>
      </p:sp>
      <p:sp>
        <p:nvSpPr>
          <p:cNvPr id="81" name="Rectangle 80"/>
          <p:cNvSpPr/>
          <p:nvPr>
            <p:custDataLst>
              <p:tags r:id="rId9"/>
            </p:custDataLst>
          </p:nvPr>
        </p:nvSpPr>
        <p:spPr>
          <a:xfrm>
            <a:off x="2918756" y="2653226"/>
            <a:ext cx="8662850" cy="822960"/>
          </a:xfrm>
          <a:prstGeom prst="rect">
            <a:avLst/>
          </a:prstGeom>
          <a:solidFill>
            <a:schemeClr val="tx1">
              <a:lumMod val="10000"/>
              <a:lumOff val="90000"/>
            </a:schemeClr>
          </a:solidFill>
          <a:ln w="9525" cap="flat" cmpd="sng" algn="ctr">
            <a:noFill/>
            <a:prstDash val="solid"/>
          </a:ln>
          <a:effectLst/>
        </p:spPr>
        <p:txBody>
          <a:bodyPr rtlCol="0" anchor="b"/>
          <a:lstStyle/>
          <a:p>
            <a:pPr algn="ctr">
              <a:defRPr/>
            </a:pPr>
            <a:endParaRPr lang="en-US" sz="1400" b="1" dirty="0">
              <a:ln>
                <a:solidFill>
                  <a:srgbClr val="FFFFFF">
                    <a:alpha val="0"/>
                  </a:srgbClr>
                </a:solidFill>
              </a:ln>
              <a:solidFill>
                <a:srgbClr val="595959"/>
              </a:solidFill>
            </a:endParaRPr>
          </a:p>
        </p:txBody>
      </p:sp>
      <p:sp>
        <p:nvSpPr>
          <p:cNvPr id="86" name="Text Box 18"/>
          <p:cNvSpPr txBox="1">
            <a:spLocks noChangeArrowheads="1"/>
          </p:cNvSpPr>
          <p:nvPr/>
        </p:nvSpPr>
        <p:spPr bwMode="auto">
          <a:xfrm flipH="1">
            <a:off x="4216794" y="3189954"/>
            <a:ext cx="769585" cy="286232"/>
          </a:xfrm>
          <a:prstGeom prst="rect">
            <a:avLst/>
          </a:prstGeom>
          <a:noFill/>
          <a:ln w="9525" algn="ctr">
            <a:noFill/>
            <a:miter lim="800000"/>
            <a:headEnd/>
            <a:tailEnd/>
          </a:ln>
          <a:effectLst/>
        </p:spPr>
        <p:txBody>
          <a:bodyPr wrap="square">
            <a:spAutoFit/>
          </a:bodyPr>
          <a:lstStyle/>
          <a:p>
            <a:pPr algn="ctr">
              <a:lnSpc>
                <a:spcPct val="90000"/>
              </a:lnSpc>
              <a:spcBef>
                <a:spcPct val="30000"/>
              </a:spcBef>
              <a:defRPr/>
            </a:pPr>
            <a:r>
              <a:rPr lang="en-US" sz="1400" dirty="0">
                <a:ln>
                  <a:solidFill>
                    <a:srgbClr val="FFFFFF">
                      <a:alpha val="0"/>
                    </a:srgbClr>
                  </a:solidFill>
                </a:ln>
                <a:solidFill>
                  <a:srgbClr val="595959"/>
                </a:solidFill>
              </a:rPr>
              <a:t>SSAS</a:t>
            </a:r>
          </a:p>
        </p:txBody>
      </p:sp>
      <p:sp>
        <p:nvSpPr>
          <p:cNvPr id="83" name="Text Box 18"/>
          <p:cNvSpPr txBox="1">
            <a:spLocks noChangeArrowheads="1"/>
          </p:cNvSpPr>
          <p:nvPr>
            <p:custDataLst>
              <p:tags r:id="rId10"/>
            </p:custDataLst>
          </p:nvPr>
        </p:nvSpPr>
        <p:spPr bwMode="auto">
          <a:xfrm flipH="1">
            <a:off x="9491950" y="3189954"/>
            <a:ext cx="895803" cy="286232"/>
          </a:xfrm>
          <a:prstGeom prst="rect">
            <a:avLst/>
          </a:prstGeom>
          <a:noFill/>
          <a:ln w="9525" algn="ctr">
            <a:noFill/>
            <a:miter lim="800000"/>
            <a:headEnd/>
            <a:tailEnd/>
          </a:ln>
          <a:effectLst/>
        </p:spPr>
        <p:txBody>
          <a:bodyPr wrap="square">
            <a:spAutoFit/>
          </a:bodyPr>
          <a:lstStyle/>
          <a:p>
            <a:pPr algn="ctr">
              <a:lnSpc>
                <a:spcPct val="90000"/>
              </a:lnSpc>
              <a:spcBef>
                <a:spcPct val="30000"/>
              </a:spcBef>
              <a:defRPr/>
            </a:pPr>
            <a:r>
              <a:rPr lang="en-US" sz="1400" dirty="0">
                <a:ln>
                  <a:solidFill>
                    <a:srgbClr val="FFFFFF">
                      <a:alpha val="0"/>
                    </a:srgbClr>
                  </a:solidFill>
                </a:ln>
                <a:solidFill>
                  <a:srgbClr val="595959"/>
                </a:solidFill>
              </a:rPr>
              <a:t>SSRS </a:t>
            </a:r>
          </a:p>
        </p:txBody>
      </p:sp>
      <p:sp>
        <p:nvSpPr>
          <p:cNvPr id="14" name="Up Arrow 13"/>
          <p:cNvSpPr/>
          <p:nvPr/>
        </p:nvSpPr>
        <p:spPr bwMode="auto">
          <a:xfrm>
            <a:off x="9756970" y="2349439"/>
            <a:ext cx="365760" cy="274320"/>
          </a:xfrm>
          <a:prstGeom prst="upArrow">
            <a:avLst/>
          </a:prstGeom>
          <a:solidFill>
            <a:schemeClr val="bg1">
              <a:lumMod val="6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solidFill>
                <a:srgbClr val="595959"/>
              </a:solidFill>
            </a:endParaRPr>
          </a:p>
        </p:txBody>
      </p:sp>
      <p:sp>
        <p:nvSpPr>
          <p:cNvPr id="61" name="Up Arrow 60"/>
          <p:cNvSpPr/>
          <p:nvPr/>
        </p:nvSpPr>
        <p:spPr bwMode="auto">
          <a:xfrm>
            <a:off x="4418705" y="2349439"/>
            <a:ext cx="365760" cy="274320"/>
          </a:xfrm>
          <a:prstGeom prst="upArrow">
            <a:avLst/>
          </a:prstGeom>
          <a:solidFill>
            <a:schemeClr val="bg1">
              <a:lumMod val="6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solidFill>
                <a:srgbClr val="595959"/>
              </a:solidFill>
            </a:endParaRPr>
          </a:p>
        </p:txBody>
      </p:sp>
      <p:sp>
        <p:nvSpPr>
          <p:cNvPr id="62" name="Up Arrow 61"/>
          <p:cNvSpPr/>
          <p:nvPr/>
        </p:nvSpPr>
        <p:spPr bwMode="auto">
          <a:xfrm>
            <a:off x="9756970" y="3505653"/>
            <a:ext cx="365760" cy="274320"/>
          </a:xfrm>
          <a:prstGeom prst="upArrow">
            <a:avLst/>
          </a:prstGeom>
          <a:solidFill>
            <a:schemeClr val="bg1">
              <a:lumMod val="6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63" name="Up Arrow 62"/>
          <p:cNvSpPr/>
          <p:nvPr/>
        </p:nvSpPr>
        <p:spPr bwMode="auto">
          <a:xfrm>
            <a:off x="4418705" y="3505653"/>
            <a:ext cx="365760" cy="274320"/>
          </a:xfrm>
          <a:prstGeom prst="upArrow">
            <a:avLst/>
          </a:prstGeom>
          <a:solidFill>
            <a:schemeClr val="bg1">
              <a:lumMod val="6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64" name="Up Arrow 63"/>
          <p:cNvSpPr/>
          <p:nvPr/>
        </p:nvSpPr>
        <p:spPr bwMode="auto">
          <a:xfrm>
            <a:off x="9756970" y="5119067"/>
            <a:ext cx="365760" cy="274320"/>
          </a:xfrm>
          <a:prstGeom prst="upArrow">
            <a:avLst/>
          </a:prstGeom>
          <a:solidFill>
            <a:schemeClr val="bg1">
              <a:lumMod val="6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65" name="Up Arrow 64"/>
          <p:cNvSpPr/>
          <p:nvPr/>
        </p:nvSpPr>
        <p:spPr bwMode="auto">
          <a:xfrm>
            <a:off x="4418705" y="5119067"/>
            <a:ext cx="365760" cy="274320"/>
          </a:xfrm>
          <a:prstGeom prst="upArrow">
            <a:avLst/>
          </a:prstGeom>
          <a:solidFill>
            <a:schemeClr val="bg1">
              <a:lumMod val="6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ndParaRPr>
          </a:p>
        </p:txBody>
      </p:sp>
      <p:grpSp>
        <p:nvGrpSpPr>
          <p:cNvPr id="9" name="Group 8"/>
          <p:cNvGrpSpPr/>
          <p:nvPr/>
        </p:nvGrpSpPr>
        <p:grpSpPr>
          <a:xfrm>
            <a:off x="9559226" y="3866482"/>
            <a:ext cx="890083" cy="910206"/>
            <a:chOff x="8803257" y="3866482"/>
            <a:chExt cx="890083" cy="910206"/>
          </a:xfrm>
        </p:grpSpPr>
        <p:sp>
          <p:nvSpPr>
            <p:cNvPr id="103" name="Freeform 102"/>
            <p:cNvSpPr/>
            <p:nvPr>
              <p:custDataLst>
                <p:tags r:id="rId20"/>
              </p:custDataLst>
            </p:nvPr>
          </p:nvSpPr>
          <p:spPr>
            <a:xfrm>
              <a:off x="8803257" y="4122353"/>
              <a:ext cx="890083" cy="654335"/>
            </a:xfrm>
            <a:custGeom>
              <a:avLst/>
              <a:gdLst>
                <a:gd name="connsiteX0" fmla="*/ 2123852 w 4098925"/>
                <a:gd name="connsiteY0" fmla="*/ 2296813 h 3013272"/>
                <a:gd name="connsiteX1" fmla="*/ 1917419 w 4098925"/>
                <a:gd name="connsiteY1" fmla="*/ 2419556 h 3013272"/>
                <a:gd name="connsiteX2" fmla="*/ 1934157 w 4098925"/>
                <a:gd name="connsiteY2" fmla="*/ 2899377 h 3013272"/>
                <a:gd name="connsiteX3" fmla="*/ 2006687 w 4098925"/>
                <a:gd name="connsiteY3" fmla="*/ 2932852 h 3013272"/>
                <a:gd name="connsiteX4" fmla="*/ 2174068 w 4098925"/>
                <a:gd name="connsiteY4" fmla="*/ 2838004 h 3013272"/>
                <a:gd name="connsiteX5" fmla="*/ 2135012 w 4098925"/>
                <a:gd name="connsiteY5" fmla="*/ 2748736 h 3013272"/>
                <a:gd name="connsiteX6" fmla="*/ 2045743 w 4098925"/>
                <a:gd name="connsiteY6" fmla="*/ 2787791 h 3013272"/>
                <a:gd name="connsiteX7" fmla="*/ 2045743 w 4098925"/>
                <a:gd name="connsiteY7" fmla="*/ 2480929 h 3013272"/>
                <a:gd name="connsiteX8" fmla="*/ 2185225 w 4098925"/>
                <a:gd name="connsiteY8" fmla="*/ 2397239 h 3013272"/>
                <a:gd name="connsiteX9" fmla="*/ 2123852 w 4098925"/>
                <a:gd name="connsiteY9" fmla="*/ 2296813 h 3013272"/>
                <a:gd name="connsiteX10" fmla="*/ 1281380 w 4098925"/>
                <a:gd name="connsiteY10" fmla="*/ 2112694 h 3013272"/>
                <a:gd name="connsiteX11" fmla="*/ 1281380 w 4098925"/>
                <a:gd name="connsiteY11" fmla="*/ 2241019 h 3013272"/>
                <a:gd name="connsiteX12" fmla="*/ 1828150 w 4098925"/>
                <a:gd name="connsiteY12" fmla="*/ 2553460 h 3013272"/>
                <a:gd name="connsiteX13" fmla="*/ 1828150 w 4098925"/>
                <a:gd name="connsiteY13" fmla="*/ 2436295 h 3013272"/>
                <a:gd name="connsiteX14" fmla="*/ 1281380 w 4098925"/>
                <a:gd name="connsiteY14" fmla="*/ 2112694 h 3013272"/>
                <a:gd name="connsiteX15" fmla="*/ 1281380 w 4098925"/>
                <a:gd name="connsiteY15" fmla="*/ 1867205 h 3013272"/>
                <a:gd name="connsiteX16" fmla="*/ 1281380 w 4098925"/>
                <a:gd name="connsiteY16" fmla="*/ 1995530 h 3013272"/>
                <a:gd name="connsiteX17" fmla="*/ 1828150 w 4098925"/>
                <a:gd name="connsiteY17" fmla="*/ 2307971 h 3013272"/>
                <a:gd name="connsiteX18" fmla="*/ 1828150 w 4098925"/>
                <a:gd name="connsiteY18" fmla="*/ 2190806 h 3013272"/>
                <a:gd name="connsiteX19" fmla="*/ 1281380 w 4098925"/>
                <a:gd name="connsiteY19" fmla="*/ 1867205 h 3013272"/>
                <a:gd name="connsiteX20" fmla="*/ 271525 w 4098925"/>
                <a:gd name="connsiteY20" fmla="*/ 1192113 h 3013272"/>
                <a:gd name="connsiteX21" fmla="*/ 65091 w 4098925"/>
                <a:gd name="connsiteY21" fmla="*/ 1314857 h 3013272"/>
                <a:gd name="connsiteX22" fmla="*/ 81830 w 4098925"/>
                <a:gd name="connsiteY22" fmla="*/ 1794677 h 3013272"/>
                <a:gd name="connsiteX23" fmla="*/ 154360 w 4098925"/>
                <a:gd name="connsiteY23" fmla="*/ 1828152 h 3013272"/>
                <a:gd name="connsiteX24" fmla="*/ 321740 w 4098925"/>
                <a:gd name="connsiteY24" fmla="*/ 1733304 h 3013272"/>
                <a:gd name="connsiteX25" fmla="*/ 282685 w 4098925"/>
                <a:gd name="connsiteY25" fmla="*/ 1644036 h 3013272"/>
                <a:gd name="connsiteX26" fmla="*/ 193416 w 4098925"/>
                <a:gd name="connsiteY26" fmla="*/ 1683091 h 3013272"/>
                <a:gd name="connsiteX27" fmla="*/ 193416 w 4098925"/>
                <a:gd name="connsiteY27" fmla="*/ 1376229 h 3013272"/>
                <a:gd name="connsiteX28" fmla="*/ 332898 w 4098925"/>
                <a:gd name="connsiteY28" fmla="*/ 1292539 h 3013272"/>
                <a:gd name="connsiteX29" fmla="*/ 271525 w 4098925"/>
                <a:gd name="connsiteY29" fmla="*/ 1192113 h 3013272"/>
                <a:gd name="connsiteX30" fmla="*/ 141342 w 4098925"/>
                <a:gd name="connsiteY30" fmla="*/ 1034030 h 3013272"/>
                <a:gd name="connsiteX31" fmla="*/ 2268915 w 4098925"/>
                <a:gd name="connsiteY31" fmla="*/ 2216841 h 3013272"/>
                <a:gd name="connsiteX32" fmla="*/ 2268915 w 4098925"/>
                <a:gd name="connsiteY32" fmla="*/ 2953309 h 3013272"/>
                <a:gd name="connsiteX33" fmla="*/ 2194524 w 4098925"/>
                <a:gd name="connsiteY33" fmla="*/ 2908674 h 3013272"/>
                <a:gd name="connsiteX34" fmla="*/ 2097817 w 4098925"/>
                <a:gd name="connsiteY34" fmla="*/ 2968187 h 3013272"/>
                <a:gd name="connsiteX35" fmla="*/ 1854708 w 4098925"/>
                <a:gd name="connsiteY35" fmla="*/ 2953014 h 3013272"/>
                <a:gd name="connsiteX36" fmla="*/ 1836859 w 4098925"/>
                <a:gd name="connsiteY36" fmla="*/ 2857210 h 3013272"/>
                <a:gd name="connsiteX37" fmla="*/ 1832095 w 4098925"/>
                <a:gd name="connsiteY37" fmla="*/ 2737281 h 3013272"/>
                <a:gd name="connsiteX38" fmla="*/ 290124 w 4098925"/>
                <a:gd name="connsiteY38" fmla="*/ 1822571 h 3013272"/>
                <a:gd name="connsiteX39" fmla="*/ 123786 w 4098925"/>
                <a:gd name="connsiteY39" fmla="*/ 1895171 h 3013272"/>
                <a:gd name="connsiteX40" fmla="*/ 14288 w 4098925"/>
                <a:gd name="connsiteY40" fmla="*/ 1786280 h 3013272"/>
                <a:gd name="connsiteX41" fmla="*/ 0 w 4098925"/>
                <a:gd name="connsiteY41" fmla="*/ 1339032 h 3013272"/>
                <a:gd name="connsiteX42" fmla="*/ 44635 w 4098925"/>
                <a:gd name="connsiteY42" fmla="*/ 1227446 h 3013272"/>
                <a:gd name="connsiteX43" fmla="*/ 156221 w 4098925"/>
                <a:gd name="connsiteY43" fmla="*/ 1175372 h 3013272"/>
                <a:gd name="connsiteX44" fmla="*/ 141342 w 4098925"/>
                <a:gd name="connsiteY44" fmla="*/ 1034030 h 3013272"/>
                <a:gd name="connsiteX45" fmla="*/ 2276354 w 4098925"/>
                <a:gd name="connsiteY45" fmla="*/ 0 h 3013272"/>
                <a:gd name="connsiteX46" fmla="*/ 4098925 w 4098925"/>
                <a:gd name="connsiteY46" fmla="*/ 1063786 h 3013272"/>
                <a:gd name="connsiteX47" fmla="*/ 4098925 w 4098925"/>
                <a:gd name="connsiteY47" fmla="*/ 1740741 h 3013272"/>
                <a:gd name="connsiteX48" fmla="*/ 2373062 w 4098925"/>
                <a:gd name="connsiteY48" fmla="*/ 2722698 h 3013272"/>
                <a:gd name="connsiteX49" fmla="*/ 2373062 w 4098925"/>
                <a:gd name="connsiteY49" fmla="*/ 2164768 h 3013272"/>
                <a:gd name="connsiteX50" fmla="*/ 428893 w 4098925"/>
                <a:gd name="connsiteY50" fmla="*/ 1072082 h 3013272"/>
                <a:gd name="connsiteX51" fmla="*/ 2276354 w 4098925"/>
                <a:gd name="connsiteY51" fmla="*/ 0 h 3013272"/>
                <a:gd name="connsiteX0" fmla="*/ 2123852 w 4098925"/>
                <a:gd name="connsiteY0" fmla="*/ 2296813 h 3013272"/>
                <a:gd name="connsiteX1" fmla="*/ 1917419 w 4098925"/>
                <a:gd name="connsiteY1" fmla="*/ 2419556 h 3013272"/>
                <a:gd name="connsiteX2" fmla="*/ 1934157 w 4098925"/>
                <a:gd name="connsiteY2" fmla="*/ 2899377 h 3013272"/>
                <a:gd name="connsiteX3" fmla="*/ 2006687 w 4098925"/>
                <a:gd name="connsiteY3" fmla="*/ 2932852 h 3013272"/>
                <a:gd name="connsiteX4" fmla="*/ 2174068 w 4098925"/>
                <a:gd name="connsiteY4" fmla="*/ 2838004 h 3013272"/>
                <a:gd name="connsiteX5" fmla="*/ 2135012 w 4098925"/>
                <a:gd name="connsiteY5" fmla="*/ 2748736 h 3013272"/>
                <a:gd name="connsiteX6" fmla="*/ 2045743 w 4098925"/>
                <a:gd name="connsiteY6" fmla="*/ 2787791 h 3013272"/>
                <a:gd name="connsiteX7" fmla="*/ 2045743 w 4098925"/>
                <a:gd name="connsiteY7" fmla="*/ 2480929 h 3013272"/>
                <a:gd name="connsiteX8" fmla="*/ 2185225 w 4098925"/>
                <a:gd name="connsiteY8" fmla="*/ 2397239 h 3013272"/>
                <a:gd name="connsiteX9" fmla="*/ 2123852 w 4098925"/>
                <a:gd name="connsiteY9" fmla="*/ 2296813 h 3013272"/>
                <a:gd name="connsiteX10" fmla="*/ 1281380 w 4098925"/>
                <a:gd name="connsiteY10" fmla="*/ 2112694 h 3013272"/>
                <a:gd name="connsiteX11" fmla="*/ 1281380 w 4098925"/>
                <a:gd name="connsiteY11" fmla="*/ 2241019 h 3013272"/>
                <a:gd name="connsiteX12" fmla="*/ 1828150 w 4098925"/>
                <a:gd name="connsiteY12" fmla="*/ 2553460 h 3013272"/>
                <a:gd name="connsiteX13" fmla="*/ 1828150 w 4098925"/>
                <a:gd name="connsiteY13" fmla="*/ 2436295 h 3013272"/>
                <a:gd name="connsiteX14" fmla="*/ 1281380 w 4098925"/>
                <a:gd name="connsiteY14" fmla="*/ 2112694 h 3013272"/>
                <a:gd name="connsiteX15" fmla="*/ 1281380 w 4098925"/>
                <a:gd name="connsiteY15" fmla="*/ 1867205 h 3013272"/>
                <a:gd name="connsiteX16" fmla="*/ 1281380 w 4098925"/>
                <a:gd name="connsiteY16" fmla="*/ 1995530 h 3013272"/>
                <a:gd name="connsiteX17" fmla="*/ 1828150 w 4098925"/>
                <a:gd name="connsiteY17" fmla="*/ 2307971 h 3013272"/>
                <a:gd name="connsiteX18" fmla="*/ 1828150 w 4098925"/>
                <a:gd name="connsiteY18" fmla="*/ 2190806 h 3013272"/>
                <a:gd name="connsiteX19" fmla="*/ 1281380 w 4098925"/>
                <a:gd name="connsiteY19" fmla="*/ 1867205 h 3013272"/>
                <a:gd name="connsiteX20" fmla="*/ 271525 w 4098925"/>
                <a:gd name="connsiteY20" fmla="*/ 1192113 h 3013272"/>
                <a:gd name="connsiteX21" fmla="*/ 65091 w 4098925"/>
                <a:gd name="connsiteY21" fmla="*/ 1314857 h 3013272"/>
                <a:gd name="connsiteX22" fmla="*/ 81830 w 4098925"/>
                <a:gd name="connsiteY22" fmla="*/ 1794677 h 3013272"/>
                <a:gd name="connsiteX23" fmla="*/ 154360 w 4098925"/>
                <a:gd name="connsiteY23" fmla="*/ 1828152 h 3013272"/>
                <a:gd name="connsiteX24" fmla="*/ 321740 w 4098925"/>
                <a:gd name="connsiteY24" fmla="*/ 1733304 h 3013272"/>
                <a:gd name="connsiteX25" fmla="*/ 282685 w 4098925"/>
                <a:gd name="connsiteY25" fmla="*/ 1644036 h 3013272"/>
                <a:gd name="connsiteX26" fmla="*/ 193416 w 4098925"/>
                <a:gd name="connsiteY26" fmla="*/ 1683091 h 3013272"/>
                <a:gd name="connsiteX27" fmla="*/ 193416 w 4098925"/>
                <a:gd name="connsiteY27" fmla="*/ 1376229 h 3013272"/>
                <a:gd name="connsiteX28" fmla="*/ 332898 w 4098925"/>
                <a:gd name="connsiteY28" fmla="*/ 1292539 h 3013272"/>
                <a:gd name="connsiteX29" fmla="*/ 271525 w 4098925"/>
                <a:gd name="connsiteY29" fmla="*/ 1192113 h 3013272"/>
                <a:gd name="connsiteX30" fmla="*/ 141342 w 4098925"/>
                <a:gd name="connsiteY30" fmla="*/ 1034030 h 3013272"/>
                <a:gd name="connsiteX31" fmla="*/ 2268915 w 4098925"/>
                <a:gd name="connsiteY31" fmla="*/ 2216841 h 3013272"/>
                <a:gd name="connsiteX32" fmla="*/ 2268915 w 4098925"/>
                <a:gd name="connsiteY32" fmla="*/ 2953309 h 3013272"/>
                <a:gd name="connsiteX33" fmla="*/ 2194524 w 4098925"/>
                <a:gd name="connsiteY33" fmla="*/ 2908674 h 3013272"/>
                <a:gd name="connsiteX34" fmla="*/ 2097817 w 4098925"/>
                <a:gd name="connsiteY34" fmla="*/ 2968187 h 3013272"/>
                <a:gd name="connsiteX35" fmla="*/ 1854708 w 4098925"/>
                <a:gd name="connsiteY35" fmla="*/ 2953014 h 3013272"/>
                <a:gd name="connsiteX36" fmla="*/ 1836859 w 4098925"/>
                <a:gd name="connsiteY36" fmla="*/ 2857210 h 3013272"/>
                <a:gd name="connsiteX37" fmla="*/ 1832095 w 4098925"/>
                <a:gd name="connsiteY37" fmla="*/ 2737281 h 3013272"/>
                <a:gd name="connsiteX38" fmla="*/ 290124 w 4098925"/>
                <a:gd name="connsiteY38" fmla="*/ 1822571 h 3013272"/>
                <a:gd name="connsiteX39" fmla="*/ 123786 w 4098925"/>
                <a:gd name="connsiteY39" fmla="*/ 1895171 h 3013272"/>
                <a:gd name="connsiteX40" fmla="*/ 14288 w 4098925"/>
                <a:gd name="connsiteY40" fmla="*/ 1786280 h 3013272"/>
                <a:gd name="connsiteX41" fmla="*/ 0 w 4098925"/>
                <a:gd name="connsiteY41" fmla="*/ 1339032 h 3013272"/>
                <a:gd name="connsiteX42" fmla="*/ 44635 w 4098925"/>
                <a:gd name="connsiteY42" fmla="*/ 1227446 h 3013272"/>
                <a:gd name="connsiteX43" fmla="*/ 156221 w 4098925"/>
                <a:gd name="connsiteY43" fmla="*/ 1175372 h 3013272"/>
                <a:gd name="connsiteX44" fmla="*/ 141342 w 4098925"/>
                <a:gd name="connsiteY44" fmla="*/ 1034030 h 3013272"/>
                <a:gd name="connsiteX45" fmla="*/ 2276354 w 4098925"/>
                <a:gd name="connsiteY45" fmla="*/ 0 h 3013272"/>
                <a:gd name="connsiteX46" fmla="*/ 4098925 w 4098925"/>
                <a:gd name="connsiteY46" fmla="*/ 1063786 h 3013272"/>
                <a:gd name="connsiteX47" fmla="*/ 4098925 w 4098925"/>
                <a:gd name="connsiteY47" fmla="*/ 1740741 h 3013272"/>
                <a:gd name="connsiteX48" fmla="*/ 2373062 w 4098925"/>
                <a:gd name="connsiteY48" fmla="*/ 2722698 h 3013272"/>
                <a:gd name="connsiteX49" fmla="*/ 2373062 w 4098925"/>
                <a:gd name="connsiteY49" fmla="*/ 2164768 h 3013272"/>
                <a:gd name="connsiteX50" fmla="*/ 345924 w 4098925"/>
                <a:gd name="connsiteY50" fmla="*/ 1055490 h 3013272"/>
                <a:gd name="connsiteX51" fmla="*/ 2276354 w 4098925"/>
                <a:gd name="connsiteY51" fmla="*/ 0 h 3013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098925" h="3013272">
                  <a:moveTo>
                    <a:pt x="2123852" y="2296813"/>
                  </a:moveTo>
                  <a:lnTo>
                    <a:pt x="1917419" y="2419556"/>
                  </a:lnTo>
                  <a:lnTo>
                    <a:pt x="1934157" y="2899377"/>
                  </a:lnTo>
                  <a:cubicBezTo>
                    <a:pt x="1963913" y="2932852"/>
                    <a:pt x="1976931" y="2938433"/>
                    <a:pt x="2006687" y="2932852"/>
                  </a:cubicBezTo>
                  <a:lnTo>
                    <a:pt x="2174068" y="2838004"/>
                  </a:lnTo>
                  <a:cubicBezTo>
                    <a:pt x="2188948" y="2791510"/>
                    <a:pt x="2148030" y="2778492"/>
                    <a:pt x="2135012" y="2748736"/>
                  </a:cubicBezTo>
                  <a:lnTo>
                    <a:pt x="2045743" y="2787791"/>
                  </a:lnTo>
                  <a:lnTo>
                    <a:pt x="2045743" y="2480929"/>
                  </a:lnTo>
                  <a:lnTo>
                    <a:pt x="2185225" y="2397239"/>
                  </a:lnTo>
                  <a:cubicBezTo>
                    <a:pt x="2187085" y="2347026"/>
                    <a:pt x="2155469" y="2307971"/>
                    <a:pt x="2123852" y="2296813"/>
                  </a:cubicBezTo>
                  <a:close/>
                  <a:moveTo>
                    <a:pt x="1281380" y="2112694"/>
                  </a:moveTo>
                  <a:lnTo>
                    <a:pt x="1281380" y="2241019"/>
                  </a:lnTo>
                  <a:lnTo>
                    <a:pt x="1828150" y="2553460"/>
                  </a:lnTo>
                  <a:lnTo>
                    <a:pt x="1828150" y="2436295"/>
                  </a:lnTo>
                  <a:lnTo>
                    <a:pt x="1281380" y="2112694"/>
                  </a:lnTo>
                  <a:close/>
                  <a:moveTo>
                    <a:pt x="1281380" y="1867205"/>
                  </a:moveTo>
                  <a:lnTo>
                    <a:pt x="1281380" y="1995530"/>
                  </a:lnTo>
                  <a:lnTo>
                    <a:pt x="1828150" y="2307971"/>
                  </a:lnTo>
                  <a:lnTo>
                    <a:pt x="1828150" y="2190806"/>
                  </a:lnTo>
                  <a:lnTo>
                    <a:pt x="1281380" y="1867205"/>
                  </a:lnTo>
                  <a:close/>
                  <a:moveTo>
                    <a:pt x="271525" y="1192113"/>
                  </a:moveTo>
                  <a:lnTo>
                    <a:pt x="65091" y="1314857"/>
                  </a:lnTo>
                  <a:lnTo>
                    <a:pt x="81830" y="1794677"/>
                  </a:lnTo>
                  <a:cubicBezTo>
                    <a:pt x="111586" y="1828152"/>
                    <a:pt x="124604" y="1833733"/>
                    <a:pt x="154360" y="1828152"/>
                  </a:cubicBezTo>
                  <a:lnTo>
                    <a:pt x="321740" y="1733304"/>
                  </a:lnTo>
                  <a:cubicBezTo>
                    <a:pt x="336621" y="1686810"/>
                    <a:pt x="300463" y="1652360"/>
                    <a:pt x="282685" y="1644036"/>
                  </a:cubicBezTo>
                  <a:lnTo>
                    <a:pt x="193416" y="1683091"/>
                  </a:lnTo>
                  <a:lnTo>
                    <a:pt x="193416" y="1376229"/>
                  </a:lnTo>
                  <a:lnTo>
                    <a:pt x="332898" y="1292539"/>
                  </a:lnTo>
                  <a:cubicBezTo>
                    <a:pt x="334758" y="1242326"/>
                    <a:pt x="303141" y="1203271"/>
                    <a:pt x="271525" y="1192113"/>
                  </a:cubicBezTo>
                  <a:close/>
                  <a:moveTo>
                    <a:pt x="141342" y="1034030"/>
                  </a:moveTo>
                  <a:lnTo>
                    <a:pt x="2268915" y="2216841"/>
                  </a:lnTo>
                  <a:lnTo>
                    <a:pt x="2268915" y="2953309"/>
                  </a:lnTo>
                  <a:lnTo>
                    <a:pt x="2194524" y="2908674"/>
                  </a:lnTo>
                  <a:lnTo>
                    <a:pt x="2097817" y="2968187"/>
                  </a:lnTo>
                  <a:cubicBezTo>
                    <a:pt x="2047737" y="3003611"/>
                    <a:pt x="1961938" y="3055703"/>
                    <a:pt x="1854708" y="2953014"/>
                  </a:cubicBezTo>
                  <a:cubicBezTo>
                    <a:pt x="1843996" y="2944893"/>
                    <a:pt x="1838047" y="2886763"/>
                    <a:pt x="1836859" y="2857210"/>
                  </a:cubicBezTo>
                  <a:cubicBezTo>
                    <a:pt x="1835270" y="2817234"/>
                    <a:pt x="1833684" y="2777257"/>
                    <a:pt x="1832095" y="2737281"/>
                  </a:cubicBezTo>
                  <a:lnTo>
                    <a:pt x="290124" y="1822571"/>
                  </a:lnTo>
                  <a:lnTo>
                    <a:pt x="123786" y="1895171"/>
                  </a:lnTo>
                  <a:cubicBezTo>
                    <a:pt x="84110" y="1896181"/>
                    <a:pt x="37294" y="1887664"/>
                    <a:pt x="14288" y="1786280"/>
                  </a:cubicBezTo>
                  <a:lnTo>
                    <a:pt x="0" y="1339032"/>
                  </a:lnTo>
                  <a:cubicBezTo>
                    <a:pt x="2971" y="1247066"/>
                    <a:pt x="17849" y="1245590"/>
                    <a:pt x="44635" y="1227446"/>
                  </a:cubicBezTo>
                  <a:lnTo>
                    <a:pt x="156221" y="1175372"/>
                  </a:lnTo>
                  <a:lnTo>
                    <a:pt x="141342" y="1034030"/>
                  </a:lnTo>
                  <a:close/>
                  <a:moveTo>
                    <a:pt x="2276354" y="0"/>
                  </a:moveTo>
                  <a:lnTo>
                    <a:pt x="4098925" y="1063786"/>
                  </a:lnTo>
                  <a:lnTo>
                    <a:pt x="4098925" y="1740741"/>
                  </a:lnTo>
                  <a:lnTo>
                    <a:pt x="2373062" y="2722698"/>
                  </a:lnTo>
                  <a:lnTo>
                    <a:pt x="2373062" y="2164768"/>
                  </a:lnTo>
                  <a:lnTo>
                    <a:pt x="345924" y="1055490"/>
                  </a:lnTo>
                  <a:lnTo>
                    <a:pt x="2276354" y="0"/>
                  </a:lnTo>
                  <a:close/>
                </a:path>
              </a:pathLst>
            </a:custGeom>
            <a:solidFill>
              <a:schemeClr val="accent2"/>
            </a:solidFill>
            <a:ln>
              <a:solidFill>
                <a:schemeClr val="bg1"/>
              </a:solidFill>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ln>
                  <a:solidFill>
                    <a:srgbClr val="FFFFFF">
                      <a:alpha val="0"/>
                    </a:srgbClr>
                  </a:solidFill>
                </a:ln>
                <a:gradFill>
                  <a:gsLst>
                    <a:gs pos="0">
                      <a:srgbClr val="FFFFFF"/>
                    </a:gs>
                    <a:gs pos="100000">
                      <a:srgbClr val="FFFFFF"/>
                    </a:gs>
                  </a:gsLst>
                  <a:lin ang="5400000" scaled="0"/>
                </a:gradFill>
              </a:endParaRPr>
            </a:p>
          </p:txBody>
        </p:sp>
        <p:sp>
          <p:nvSpPr>
            <p:cNvPr id="66" name="Freeform 65"/>
            <p:cNvSpPr/>
            <p:nvPr>
              <p:custDataLst>
                <p:tags r:id="rId21"/>
              </p:custDataLst>
            </p:nvPr>
          </p:nvSpPr>
          <p:spPr>
            <a:xfrm>
              <a:off x="8803257" y="3984055"/>
              <a:ext cx="890083" cy="654335"/>
            </a:xfrm>
            <a:custGeom>
              <a:avLst/>
              <a:gdLst>
                <a:gd name="connsiteX0" fmla="*/ 2123852 w 4098925"/>
                <a:gd name="connsiteY0" fmla="*/ 2296813 h 3013272"/>
                <a:gd name="connsiteX1" fmla="*/ 1917419 w 4098925"/>
                <a:gd name="connsiteY1" fmla="*/ 2419556 h 3013272"/>
                <a:gd name="connsiteX2" fmla="*/ 1934157 w 4098925"/>
                <a:gd name="connsiteY2" fmla="*/ 2899377 h 3013272"/>
                <a:gd name="connsiteX3" fmla="*/ 2006687 w 4098925"/>
                <a:gd name="connsiteY3" fmla="*/ 2932852 h 3013272"/>
                <a:gd name="connsiteX4" fmla="*/ 2174068 w 4098925"/>
                <a:gd name="connsiteY4" fmla="*/ 2838004 h 3013272"/>
                <a:gd name="connsiteX5" fmla="*/ 2135012 w 4098925"/>
                <a:gd name="connsiteY5" fmla="*/ 2748736 h 3013272"/>
                <a:gd name="connsiteX6" fmla="*/ 2045743 w 4098925"/>
                <a:gd name="connsiteY6" fmla="*/ 2787791 h 3013272"/>
                <a:gd name="connsiteX7" fmla="*/ 2045743 w 4098925"/>
                <a:gd name="connsiteY7" fmla="*/ 2480929 h 3013272"/>
                <a:gd name="connsiteX8" fmla="*/ 2185225 w 4098925"/>
                <a:gd name="connsiteY8" fmla="*/ 2397239 h 3013272"/>
                <a:gd name="connsiteX9" fmla="*/ 2123852 w 4098925"/>
                <a:gd name="connsiteY9" fmla="*/ 2296813 h 3013272"/>
                <a:gd name="connsiteX10" fmla="*/ 1281380 w 4098925"/>
                <a:gd name="connsiteY10" fmla="*/ 2112694 h 3013272"/>
                <a:gd name="connsiteX11" fmla="*/ 1281380 w 4098925"/>
                <a:gd name="connsiteY11" fmla="*/ 2241019 h 3013272"/>
                <a:gd name="connsiteX12" fmla="*/ 1828150 w 4098925"/>
                <a:gd name="connsiteY12" fmla="*/ 2553460 h 3013272"/>
                <a:gd name="connsiteX13" fmla="*/ 1828150 w 4098925"/>
                <a:gd name="connsiteY13" fmla="*/ 2436295 h 3013272"/>
                <a:gd name="connsiteX14" fmla="*/ 1281380 w 4098925"/>
                <a:gd name="connsiteY14" fmla="*/ 2112694 h 3013272"/>
                <a:gd name="connsiteX15" fmla="*/ 1281380 w 4098925"/>
                <a:gd name="connsiteY15" fmla="*/ 1867205 h 3013272"/>
                <a:gd name="connsiteX16" fmla="*/ 1281380 w 4098925"/>
                <a:gd name="connsiteY16" fmla="*/ 1995530 h 3013272"/>
                <a:gd name="connsiteX17" fmla="*/ 1828150 w 4098925"/>
                <a:gd name="connsiteY17" fmla="*/ 2307971 h 3013272"/>
                <a:gd name="connsiteX18" fmla="*/ 1828150 w 4098925"/>
                <a:gd name="connsiteY18" fmla="*/ 2190806 h 3013272"/>
                <a:gd name="connsiteX19" fmla="*/ 1281380 w 4098925"/>
                <a:gd name="connsiteY19" fmla="*/ 1867205 h 3013272"/>
                <a:gd name="connsiteX20" fmla="*/ 271525 w 4098925"/>
                <a:gd name="connsiteY20" fmla="*/ 1192113 h 3013272"/>
                <a:gd name="connsiteX21" fmla="*/ 65091 w 4098925"/>
                <a:gd name="connsiteY21" fmla="*/ 1314857 h 3013272"/>
                <a:gd name="connsiteX22" fmla="*/ 81830 w 4098925"/>
                <a:gd name="connsiteY22" fmla="*/ 1794677 h 3013272"/>
                <a:gd name="connsiteX23" fmla="*/ 154360 w 4098925"/>
                <a:gd name="connsiteY23" fmla="*/ 1828152 h 3013272"/>
                <a:gd name="connsiteX24" fmla="*/ 321740 w 4098925"/>
                <a:gd name="connsiteY24" fmla="*/ 1733304 h 3013272"/>
                <a:gd name="connsiteX25" fmla="*/ 282685 w 4098925"/>
                <a:gd name="connsiteY25" fmla="*/ 1644036 h 3013272"/>
                <a:gd name="connsiteX26" fmla="*/ 193416 w 4098925"/>
                <a:gd name="connsiteY26" fmla="*/ 1683091 h 3013272"/>
                <a:gd name="connsiteX27" fmla="*/ 193416 w 4098925"/>
                <a:gd name="connsiteY27" fmla="*/ 1376229 h 3013272"/>
                <a:gd name="connsiteX28" fmla="*/ 332898 w 4098925"/>
                <a:gd name="connsiteY28" fmla="*/ 1292539 h 3013272"/>
                <a:gd name="connsiteX29" fmla="*/ 271525 w 4098925"/>
                <a:gd name="connsiteY29" fmla="*/ 1192113 h 3013272"/>
                <a:gd name="connsiteX30" fmla="*/ 141342 w 4098925"/>
                <a:gd name="connsiteY30" fmla="*/ 1034030 h 3013272"/>
                <a:gd name="connsiteX31" fmla="*/ 2268915 w 4098925"/>
                <a:gd name="connsiteY31" fmla="*/ 2216841 h 3013272"/>
                <a:gd name="connsiteX32" fmla="*/ 2268915 w 4098925"/>
                <a:gd name="connsiteY32" fmla="*/ 2953309 h 3013272"/>
                <a:gd name="connsiteX33" fmla="*/ 2194524 w 4098925"/>
                <a:gd name="connsiteY33" fmla="*/ 2908674 h 3013272"/>
                <a:gd name="connsiteX34" fmla="*/ 2097817 w 4098925"/>
                <a:gd name="connsiteY34" fmla="*/ 2968187 h 3013272"/>
                <a:gd name="connsiteX35" fmla="*/ 1854708 w 4098925"/>
                <a:gd name="connsiteY35" fmla="*/ 2953014 h 3013272"/>
                <a:gd name="connsiteX36" fmla="*/ 1836859 w 4098925"/>
                <a:gd name="connsiteY36" fmla="*/ 2857210 h 3013272"/>
                <a:gd name="connsiteX37" fmla="*/ 1832095 w 4098925"/>
                <a:gd name="connsiteY37" fmla="*/ 2737281 h 3013272"/>
                <a:gd name="connsiteX38" fmla="*/ 290124 w 4098925"/>
                <a:gd name="connsiteY38" fmla="*/ 1822571 h 3013272"/>
                <a:gd name="connsiteX39" fmla="*/ 123786 w 4098925"/>
                <a:gd name="connsiteY39" fmla="*/ 1895171 h 3013272"/>
                <a:gd name="connsiteX40" fmla="*/ 14288 w 4098925"/>
                <a:gd name="connsiteY40" fmla="*/ 1786280 h 3013272"/>
                <a:gd name="connsiteX41" fmla="*/ 0 w 4098925"/>
                <a:gd name="connsiteY41" fmla="*/ 1339032 h 3013272"/>
                <a:gd name="connsiteX42" fmla="*/ 44635 w 4098925"/>
                <a:gd name="connsiteY42" fmla="*/ 1227446 h 3013272"/>
                <a:gd name="connsiteX43" fmla="*/ 156221 w 4098925"/>
                <a:gd name="connsiteY43" fmla="*/ 1175372 h 3013272"/>
                <a:gd name="connsiteX44" fmla="*/ 141342 w 4098925"/>
                <a:gd name="connsiteY44" fmla="*/ 1034030 h 3013272"/>
                <a:gd name="connsiteX45" fmla="*/ 2276354 w 4098925"/>
                <a:gd name="connsiteY45" fmla="*/ 0 h 3013272"/>
                <a:gd name="connsiteX46" fmla="*/ 4098925 w 4098925"/>
                <a:gd name="connsiteY46" fmla="*/ 1063786 h 3013272"/>
                <a:gd name="connsiteX47" fmla="*/ 4098925 w 4098925"/>
                <a:gd name="connsiteY47" fmla="*/ 1740741 h 3013272"/>
                <a:gd name="connsiteX48" fmla="*/ 2373062 w 4098925"/>
                <a:gd name="connsiteY48" fmla="*/ 2722698 h 3013272"/>
                <a:gd name="connsiteX49" fmla="*/ 2373062 w 4098925"/>
                <a:gd name="connsiteY49" fmla="*/ 2164768 h 3013272"/>
                <a:gd name="connsiteX50" fmla="*/ 428893 w 4098925"/>
                <a:gd name="connsiteY50" fmla="*/ 1072082 h 3013272"/>
                <a:gd name="connsiteX51" fmla="*/ 2276354 w 4098925"/>
                <a:gd name="connsiteY51" fmla="*/ 0 h 3013272"/>
                <a:gd name="connsiteX0" fmla="*/ 2123852 w 4098925"/>
                <a:gd name="connsiteY0" fmla="*/ 2296813 h 3013272"/>
                <a:gd name="connsiteX1" fmla="*/ 1917419 w 4098925"/>
                <a:gd name="connsiteY1" fmla="*/ 2419556 h 3013272"/>
                <a:gd name="connsiteX2" fmla="*/ 1934157 w 4098925"/>
                <a:gd name="connsiteY2" fmla="*/ 2899377 h 3013272"/>
                <a:gd name="connsiteX3" fmla="*/ 2006687 w 4098925"/>
                <a:gd name="connsiteY3" fmla="*/ 2932852 h 3013272"/>
                <a:gd name="connsiteX4" fmla="*/ 2174068 w 4098925"/>
                <a:gd name="connsiteY4" fmla="*/ 2838004 h 3013272"/>
                <a:gd name="connsiteX5" fmla="*/ 2135012 w 4098925"/>
                <a:gd name="connsiteY5" fmla="*/ 2748736 h 3013272"/>
                <a:gd name="connsiteX6" fmla="*/ 2045743 w 4098925"/>
                <a:gd name="connsiteY6" fmla="*/ 2787791 h 3013272"/>
                <a:gd name="connsiteX7" fmla="*/ 2045743 w 4098925"/>
                <a:gd name="connsiteY7" fmla="*/ 2480929 h 3013272"/>
                <a:gd name="connsiteX8" fmla="*/ 2185225 w 4098925"/>
                <a:gd name="connsiteY8" fmla="*/ 2397239 h 3013272"/>
                <a:gd name="connsiteX9" fmla="*/ 2123852 w 4098925"/>
                <a:gd name="connsiteY9" fmla="*/ 2296813 h 3013272"/>
                <a:gd name="connsiteX10" fmla="*/ 1281380 w 4098925"/>
                <a:gd name="connsiteY10" fmla="*/ 2112694 h 3013272"/>
                <a:gd name="connsiteX11" fmla="*/ 1281380 w 4098925"/>
                <a:gd name="connsiteY11" fmla="*/ 2241019 h 3013272"/>
                <a:gd name="connsiteX12" fmla="*/ 1828150 w 4098925"/>
                <a:gd name="connsiteY12" fmla="*/ 2553460 h 3013272"/>
                <a:gd name="connsiteX13" fmla="*/ 1828150 w 4098925"/>
                <a:gd name="connsiteY13" fmla="*/ 2436295 h 3013272"/>
                <a:gd name="connsiteX14" fmla="*/ 1281380 w 4098925"/>
                <a:gd name="connsiteY14" fmla="*/ 2112694 h 3013272"/>
                <a:gd name="connsiteX15" fmla="*/ 1281380 w 4098925"/>
                <a:gd name="connsiteY15" fmla="*/ 1867205 h 3013272"/>
                <a:gd name="connsiteX16" fmla="*/ 1281380 w 4098925"/>
                <a:gd name="connsiteY16" fmla="*/ 1995530 h 3013272"/>
                <a:gd name="connsiteX17" fmla="*/ 1828150 w 4098925"/>
                <a:gd name="connsiteY17" fmla="*/ 2307971 h 3013272"/>
                <a:gd name="connsiteX18" fmla="*/ 1828150 w 4098925"/>
                <a:gd name="connsiteY18" fmla="*/ 2190806 h 3013272"/>
                <a:gd name="connsiteX19" fmla="*/ 1281380 w 4098925"/>
                <a:gd name="connsiteY19" fmla="*/ 1867205 h 3013272"/>
                <a:gd name="connsiteX20" fmla="*/ 271525 w 4098925"/>
                <a:gd name="connsiteY20" fmla="*/ 1192113 h 3013272"/>
                <a:gd name="connsiteX21" fmla="*/ 65091 w 4098925"/>
                <a:gd name="connsiteY21" fmla="*/ 1314857 h 3013272"/>
                <a:gd name="connsiteX22" fmla="*/ 81830 w 4098925"/>
                <a:gd name="connsiteY22" fmla="*/ 1794677 h 3013272"/>
                <a:gd name="connsiteX23" fmla="*/ 154360 w 4098925"/>
                <a:gd name="connsiteY23" fmla="*/ 1828152 h 3013272"/>
                <a:gd name="connsiteX24" fmla="*/ 321740 w 4098925"/>
                <a:gd name="connsiteY24" fmla="*/ 1733304 h 3013272"/>
                <a:gd name="connsiteX25" fmla="*/ 282685 w 4098925"/>
                <a:gd name="connsiteY25" fmla="*/ 1644036 h 3013272"/>
                <a:gd name="connsiteX26" fmla="*/ 193416 w 4098925"/>
                <a:gd name="connsiteY26" fmla="*/ 1683091 h 3013272"/>
                <a:gd name="connsiteX27" fmla="*/ 193416 w 4098925"/>
                <a:gd name="connsiteY27" fmla="*/ 1376229 h 3013272"/>
                <a:gd name="connsiteX28" fmla="*/ 332898 w 4098925"/>
                <a:gd name="connsiteY28" fmla="*/ 1292539 h 3013272"/>
                <a:gd name="connsiteX29" fmla="*/ 271525 w 4098925"/>
                <a:gd name="connsiteY29" fmla="*/ 1192113 h 3013272"/>
                <a:gd name="connsiteX30" fmla="*/ 141342 w 4098925"/>
                <a:gd name="connsiteY30" fmla="*/ 1034030 h 3013272"/>
                <a:gd name="connsiteX31" fmla="*/ 2268915 w 4098925"/>
                <a:gd name="connsiteY31" fmla="*/ 2216841 h 3013272"/>
                <a:gd name="connsiteX32" fmla="*/ 2268915 w 4098925"/>
                <a:gd name="connsiteY32" fmla="*/ 2953309 h 3013272"/>
                <a:gd name="connsiteX33" fmla="*/ 2194524 w 4098925"/>
                <a:gd name="connsiteY33" fmla="*/ 2908674 h 3013272"/>
                <a:gd name="connsiteX34" fmla="*/ 2097817 w 4098925"/>
                <a:gd name="connsiteY34" fmla="*/ 2968187 h 3013272"/>
                <a:gd name="connsiteX35" fmla="*/ 1854708 w 4098925"/>
                <a:gd name="connsiteY35" fmla="*/ 2953014 h 3013272"/>
                <a:gd name="connsiteX36" fmla="*/ 1836859 w 4098925"/>
                <a:gd name="connsiteY36" fmla="*/ 2857210 h 3013272"/>
                <a:gd name="connsiteX37" fmla="*/ 1832095 w 4098925"/>
                <a:gd name="connsiteY37" fmla="*/ 2737281 h 3013272"/>
                <a:gd name="connsiteX38" fmla="*/ 290124 w 4098925"/>
                <a:gd name="connsiteY38" fmla="*/ 1822571 h 3013272"/>
                <a:gd name="connsiteX39" fmla="*/ 123786 w 4098925"/>
                <a:gd name="connsiteY39" fmla="*/ 1895171 h 3013272"/>
                <a:gd name="connsiteX40" fmla="*/ 14288 w 4098925"/>
                <a:gd name="connsiteY40" fmla="*/ 1786280 h 3013272"/>
                <a:gd name="connsiteX41" fmla="*/ 0 w 4098925"/>
                <a:gd name="connsiteY41" fmla="*/ 1339032 h 3013272"/>
                <a:gd name="connsiteX42" fmla="*/ 44635 w 4098925"/>
                <a:gd name="connsiteY42" fmla="*/ 1227446 h 3013272"/>
                <a:gd name="connsiteX43" fmla="*/ 156221 w 4098925"/>
                <a:gd name="connsiteY43" fmla="*/ 1175372 h 3013272"/>
                <a:gd name="connsiteX44" fmla="*/ 141342 w 4098925"/>
                <a:gd name="connsiteY44" fmla="*/ 1034030 h 3013272"/>
                <a:gd name="connsiteX45" fmla="*/ 2276354 w 4098925"/>
                <a:gd name="connsiteY45" fmla="*/ 0 h 3013272"/>
                <a:gd name="connsiteX46" fmla="*/ 4098925 w 4098925"/>
                <a:gd name="connsiteY46" fmla="*/ 1063786 h 3013272"/>
                <a:gd name="connsiteX47" fmla="*/ 4098925 w 4098925"/>
                <a:gd name="connsiteY47" fmla="*/ 1740741 h 3013272"/>
                <a:gd name="connsiteX48" fmla="*/ 2373062 w 4098925"/>
                <a:gd name="connsiteY48" fmla="*/ 2722698 h 3013272"/>
                <a:gd name="connsiteX49" fmla="*/ 2373062 w 4098925"/>
                <a:gd name="connsiteY49" fmla="*/ 2164768 h 3013272"/>
                <a:gd name="connsiteX50" fmla="*/ 345924 w 4098925"/>
                <a:gd name="connsiteY50" fmla="*/ 1055490 h 3013272"/>
                <a:gd name="connsiteX51" fmla="*/ 2276354 w 4098925"/>
                <a:gd name="connsiteY51" fmla="*/ 0 h 3013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098925" h="3013272">
                  <a:moveTo>
                    <a:pt x="2123852" y="2296813"/>
                  </a:moveTo>
                  <a:lnTo>
                    <a:pt x="1917419" y="2419556"/>
                  </a:lnTo>
                  <a:lnTo>
                    <a:pt x="1934157" y="2899377"/>
                  </a:lnTo>
                  <a:cubicBezTo>
                    <a:pt x="1963913" y="2932852"/>
                    <a:pt x="1976931" y="2938433"/>
                    <a:pt x="2006687" y="2932852"/>
                  </a:cubicBezTo>
                  <a:lnTo>
                    <a:pt x="2174068" y="2838004"/>
                  </a:lnTo>
                  <a:cubicBezTo>
                    <a:pt x="2188948" y="2791510"/>
                    <a:pt x="2148030" y="2778492"/>
                    <a:pt x="2135012" y="2748736"/>
                  </a:cubicBezTo>
                  <a:lnTo>
                    <a:pt x="2045743" y="2787791"/>
                  </a:lnTo>
                  <a:lnTo>
                    <a:pt x="2045743" y="2480929"/>
                  </a:lnTo>
                  <a:lnTo>
                    <a:pt x="2185225" y="2397239"/>
                  </a:lnTo>
                  <a:cubicBezTo>
                    <a:pt x="2187085" y="2347026"/>
                    <a:pt x="2155469" y="2307971"/>
                    <a:pt x="2123852" y="2296813"/>
                  </a:cubicBezTo>
                  <a:close/>
                  <a:moveTo>
                    <a:pt x="1281380" y="2112694"/>
                  </a:moveTo>
                  <a:lnTo>
                    <a:pt x="1281380" y="2241019"/>
                  </a:lnTo>
                  <a:lnTo>
                    <a:pt x="1828150" y="2553460"/>
                  </a:lnTo>
                  <a:lnTo>
                    <a:pt x="1828150" y="2436295"/>
                  </a:lnTo>
                  <a:lnTo>
                    <a:pt x="1281380" y="2112694"/>
                  </a:lnTo>
                  <a:close/>
                  <a:moveTo>
                    <a:pt x="1281380" y="1867205"/>
                  </a:moveTo>
                  <a:lnTo>
                    <a:pt x="1281380" y="1995530"/>
                  </a:lnTo>
                  <a:lnTo>
                    <a:pt x="1828150" y="2307971"/>
                  </a:lnTo>
                  <a:lnTo>
                    <a:pt x="1828150" y="2190806"/>
                  </a:lnTo>
                  <a:lnTo>
                    <a:pt x="1281380" y="1867205"/>
                  </a:lnTo>
                  <a:close/>
                  <a:moveTo>
                    <a:pt x="271525" y="1192113"/>
                  </a:moveTo>
                  <a:lnTo>
                    <a:pt x="65091" y="1314857"/>
                  </a:lnTo>
                  <a:lnTo>
                    <a:pt x="81830" y="1794677"/>
                  </a:lnTo>
                  <a:cubicBezTo>
                    <a:pt x="111586" y="1828152"/>
                    <a:pt x="124604" y="1833733"/>
                    <a:pt x="154360" y="1828152"/>
                  </a:cubicBezTo>
                  <a:lnTo>
                    <a:pt x="321740" y="1733304"/>
                  </a:lnTo>
                  <a:cubicBezTo>
                    <a:pt x="336621" y="1686810"/>
                    <a:pt x="300463" y="1652360"/>
                    <a:pt x="282685" y="1644036"/>
                  </a:cubicBezTo>
                  <a:lnTo>
                    <a:pt x="193416" y="1683091"/>
                  </a:lnTo>
                  <a:lnTo>
                    <a:pt x="193416" y="1376229"/>
                  </a:lnTo>
                  <a:lnTo>
                    <a:pt x="332898" y="1292539"/>
                  </a:lnTo>
                  <a:cubicBezTo>
                    <a:pt x="334758" y="1242326"/>
                    <a:pt x="303141" y="1203271"/>
                    <a:pt x="271525" y="1192113"/>
                  </a:cubicBezTo>
                  <a:close/>
                  <a:moveTo>
                    <a:pt x="141342" y="1034030"/>
                  </a:moveTo>
                  <a:lnTo>
                    <a:pt x="2268915" y="2216841"/>
                  </a:lnTo>
                  <a:lnTo>
                    <a:pt x="2268915" y="2953309"/>
                  </a:lnTo>
                  <a:lnTo>
                    <a:pt x="2194524" y="2908674"/>
                  </a:lnTo>
                  <a:lnTo>
                    <a:pt x="2097817" y="2968187"/>
                  </a:lnTo>
                  <a:cubicBezTo>
                    <a:pt x="2047737" y="3003611"/>
                    <a:pt x="1961938" y="3055703"/>
                    <a:pt x="1854708" y="2953014"/>
                  </a:cubicBezTo>
                  <a:cubicBezTo>
                    <a:pt x="1843996" y="2944893"/>
                    <a:pt x="1838047" y="2886763"/>
                    <a:pt x="1836859" y="2857210"/>
                  </a:cubicBezTo>
                  <a:cubicBezTo>
                    <a:pt x="1835270" y="2817234"/>
                    <a:pt x="1833684" y="2777257"/>
                    <a:pt x="1832095" y="2737281"/>
                  </a:cubicBezTo>
                  <a:lnTo>
                    <a:pt x="290124" y="1822571"/>
                  </a:lnTo>
                  <a:lnTo>
                    <a:pt x="123786" y="1895171"/>
                  </a:lnTo>
                  <a:cubicBezTo>
                    <a:pt x="84110" y="1896181"/>
                    <a:pt x="37294" y="1887664"/>
                    <a:pt x="14288" y="1786280"/>
                  </a:cubicBezTo>
                  <a:lnTo>
                    <a:pt x="0" y="1339032"/>
                  </a:lnTo>
                  <a:cubicBezTo>
                    <a:pt x="2971" y="1247066"/>
                    <a:pt x="17849" y="1245590"/>
                    <a:pt x="44635" y="1227446"/>
                  </a:cubicBezTo>
                  <a:lnTo>
                    <a:pt x="156221" y="1175372"/>
                  </a:lnTo>
                  <a:lnTo>
                    <a:pt x="141342" y="1034030"/>
                  </a:lnTo>
                  <a:close/>
                  <a:moveTo>
                    <a:pt x="2276354" y="0"/>
                  </a:moveTo>
                  <a:lnTo>
                    <a:pt x="4098925" y="1063786"/>
                  </a:lnTo>
                  <a:lnTo>
                    <a:pt x="4098925" y="1740741"/>
                  </a:lnTo>
                  <a:lnTo>
                    <a:pt x="2373062" y="2722698"/>
                  </a:lnTo>
                  <a:lnTo>
                    <a:pt x="2373062" y="2164768"/>
                  </a:lnTo>
                  <a:lnTo>
                    <a:pt x="345924" y="1055490"/>
                  </a:lnTo>
                  <a:lnTo>
                    <a:pt x="2276354" y="0"/>
                  </a:lnTo>
                  <a:close/>
                </a:path>
              </a:pathLst>
            </a:custGeom>
            <a:solidFill>
              <a:schemeClr val="accent2"/>
            </a:solidFill>
            <a:ln>
              <a:solidFill>
                <a:schemeClr val="bg1"/>
              </a:solidFill>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ln>
                  <a:solidFill>
                    <a:srgbClr val="FFFFFF">
                      <a:alpha val="0"/>
                    </a:srgbClr>
                  </a:solidFill>
                </a:ln>
                <a:gradFill>
                  <a:gsLst>
                    <a:gs pos="0">
                      <a:srgbClr val="FFFFFF"/>
                    </a:gs>
                    <a:gs pos="100000">
                      <a:srgbClr val="FFFFFF"/>
                    </a:gs>
                  </a:gsLst>
                  <a:lin ang="5400000" scaled="0"/>
                </a:gradFill>
              </a:endParaRPr>
            </a:p>
          </p:txBody>
        </p:sp>
        <p:sp>
          <p:nvSpPr>
            <p:cNvPr id="67" name="Freeform 66"/>
            <p:cNvSpPr/>
            <p:nvPr>
              <p:custDataLst>
                <p:tags r:id="rId22"/>
              </p:custDataLst>
            </p:nvPr>
          </p:nvSpPr>
          <p:spPr>
            <a:xfrm>
              <a:off x="8803257" y="3866482"/>
              <a:ext cx="890083" cy="654335"/>
            </a:xfrm>
            <a:custGeom>
              <a:avLst/>
              <a:gdLst>
                <a:gd name="connsiteX0" fmla="*/ 2123852 w 4098925"/>
                <a:gd name="connsiteY0" fmla="*/ 2296813 h 3013272"/>
                <a:gd name="connsiteX1" fmla="*/ 1917419 w 4098925"/>
                <a:gd name="connsiteY1" fmla="*/ 2419556 h 3013272"/>
                <a:gd name="connsiteX2" fmla="*/ 1934157 w 4098925"/>
                <a:gd name="connsiteY2" fmla="*/ 2899377 h 3013272"/>
                <a:gd name="connsiteX3" fmla="*/ 2006687 w 4098925"/>
                <a:gd name="connsiteY3" fmla="*/ 2932852 h 3013272"/>
                <a:gd name="connsiteX4" fmla="*/ 2174068 w 4098925"/>
                <a:gd name="connsiteY4" fmla="*/ 2838004 h 3013272"/>
                <a:gd name="connsiteX5" fmla="*/ 2135012 w 4098925"/>
                <a:gd name="connsiteY5" fmla="*/ 2748736 h 3013272"/>
                <a:gd name="connsiteX6" fmla="*/ 2045743 w 4098925"/>
                <a:gd name="connsiteY6" fmla="*/ 2787791 h 3013272"/>
                <a:gd name="connsiteX7" fmla="*/ 2045743 w 4098925"/>
                <a:gd name="connsiteY7" fmla="*/ 2480929 h 3013272"/>
                <a:gd name="connsiteX8" fmla="*/ 2185225 w 4098925"/>
                <a:gd name="connsiteY8" fmla="*/ 2397239 h 3013272"/>
                <a:gd name="connsiteX9" fmla="*/ 2123852 w 4098925"/>
                <a:gd name="connsiteY9" fmla="*/ 2296813 h 3013272"/>
                <a:gd name="connsiteX10" fmla="*/ 1281380 w 4098925"/>
                <a:gd name="connsiteY10" fmla="*/ 2112694 h 3013272"/>
                <a:gd name="connsiteX11" fmla="*/ 1281380 w 4098925"/>
                <a:gd name="connsiteY11" fmla="*/ 2241019 h 3013272"/>
                <a:gd name="connsiteX12" fmla="*/ 1828150 w 4098925"/>
                <a:gd name="connsiteY12" fmla="*/ 2553460 h 3013272"/>
                <a:gd name="connsiteX13" fmla="*/ 1828150 w 4098925"/>
                <a:gd name="connsiteY13" fmla="*/ 2436295 h 3013272"/>
                <a:gd name="connsiteX14" fmla="*/ 1281380 w 4098925"/>
                <a:gd name="connsiteY14" fmla="*/ 2112694 h 3013272"/>
                <a:gd name="connsiteX15" fmla="*/ 1281380 w 4098925"/>
                <a:gd name="connsiteY15" fmla="*/ 1867205 h 3013272"/>
                <a:gd name="connsiteX16" fmla="*/ 1281380 w 4098925"/>
                <a:gd name="connsiteY16" fmla="*/ 1995530 h 3013272"/>
                <a:gd name="connsiteX17" fmla="*/ 1828150 w 4098925"/>
                <a:gd name="connsiteY17" fmla="*/ 2307971 h 3013272"/>
                <a:gd name="connsiteX18" fmla="*/ 1828150 w 4098925"/>
                <a:gd name="connsiteY18" fmla="*/ 2190806 h 3013272"/>
                <a:gd name="connsiteX19" fmla="*/ 1281380 w 4098925"/>
                <a:gd name="connsiteY19" fmla="*/ 1867205 h 3013272"/>
                <a:gd name="connsiteX20" fmla="*/ 271525 w 4098925"/>
                <a:gd name="connsiteY20" fmla="*/ 1192113 h 3013272"/>
                <a:gd name="connsiteX21" fmla="*/ 65091 w 4098925"/>
                <a:gd name="connsiteY21" fmla="*/ 1314857 h 3013272"/>
                <a:gd name="connsiteX22" fmla="*/ 81830 w 4098925"/>
                <a:gd name="connsiteY22" fmla="*/ 1794677 h 3013272"/>
                <a:gd name="connsiteX23" fmla="*/ 154360 w 4098925"/>
                <a:gd name="connsiteY23" fmla="*/ 1828152 h 3013272"/>
                <a:gd name="connsiteX24" fmla="*/ 321740 w 4098925"/>
                <a:gd name="connsiteY24" fmla="*/ 1733304 h 3013272"/>
                <a:gd name="connsiteX25" fmla="*/ 282685 w 4098925"/>
                <a:gd name="connsiteY25" fmla="*/ 1644036 h 3013272"/>
                <a:gd name="connsiteX26" fmla="*/ 193416 w 4098925"/>
                <a:gd name="connsiteY26" fmla="*/ 1683091 h 3013272"/>
                <a:gd name="connsiteX27" fmla="*/ 193416 w 4098925"/>
                <a:gd name="connsiteY27" fmla="*/ 1376229 h 3013272"/>
                <a:gd name="connsiteX28" fmla="*/ 332898 w 4098925"/>
                <a:gd name="connsiteY28" fmla="*/ 1292539 h 3013272"/>
                <a:gd name="connsiteX29" fmla="*/ 271525 w 4098925"/>
                <a:gd name="connsiteY29" fmla="*/ 1192113 h 3013272"/>
                <a:gd name="connsiteX30" fmla="*/ 141342 w 4098925"/>
                <a:gd name="connsiteY30" fmla="*/ 1034030 h 3013272"/>
                <a:gd name="connsiteX31" fmla="*/ 2268915 w 4098925"/>
                <a:gd name="connsiteY31" fmla="*/ 2216841 h 3013272"/>
                <a:gd name="connsiteX32" fmla="*/ 2268915 w 4098925"/>
                <a:gd name="connsiteY32" fmla="*/ 2953309 h 3013272"/>
                <a:gd name="connsiteX33" fmla="*/ 2194524 w 4098925"/>
                <a:gd name="connsiteY33" fmla="*/ 2908674 h 3013272"/>
                <a:gd name="connsiteX34" fmla="*/ 2097817 w 4098925"/>
                <a:gd name="connsiteY34" fmla="*/ 2968187 h 3013272"/>
                <a:gd name="connsiteX35" fmla="*/ 1854708 w 4098925"/>
                <a:gd name="connsiteY35" fmla="*/ 2953014 h 3013272"/>
                <a:gd name="connsiteX36" fmla="*/ 1836859 w 4098925"/>
                <a:gd name="connsiteY36" fmla="*/ 2857210 h 3013272"/>
                <a:gd name="connsiteX37" fmla="*/ 1832095 w 4098925"/>
                <a:gd name="connsiteY37" fmla="*/ 2737281 h 3013272"/>
                <a:gd name="connsiteX38" fmla="*/ 290124 w 4098925"/>
                <a:gd name="connsiteY38" fmla="*/ 1822571 h 3013272"/>
                <a:gd name="connsiteX39" fmla="*/ 123786 w 4098925"/>
                <a:gd name="connsiteY39" fmla="*/ 1895171 h 3013272"/>
                <a:gd name="connsiteX40" fmla="*/ 14288 w 4098925"/>
                <a:gd name="connsiteY40" fmla="*/ 1786280 h 3013272"/>
                <a:gd name="connsiteX41" fmla="*/ 0 w 4098925"/>
                <a:gd name="connsiteY41" fmla="*/ 1339032 h 3013272"/>
                <a:gd name="connsiteX42" fmla="*/ 44635 w 4098925"/>
                <a:gd name="connsiteY42" fmla="*/ 1227446 h 3013272"/>
                <a:gd name="connsiteX43" fmla="*/ 156221 w 4098925"/>
                <a:gd name="connsiteY43" fmla="*/ 1175372 h 3013272"/>
                <a:gd name="connsiteX44" fmla="*/ 141342 w 4098925"/>
                <a:gd name="connsiteY44" fmla="*/ 1034030 h 3013272"/>
                <a:gd name="connsiteX45" fmla="*/ 2276354 w 4098925"/>
                <a:gd name="connsiteY45" fmla="*/ 0 h 3013272"/>
                <a:gd name="connsiteX46" fmla="*/ 4098925 w 4098925"/>
                <a:gd name="connsiteY46" fmla="*/ 1063786 h 3013272"/>
                <a:gd name="connsiteX47" fmla="*/ 4098925 w 4098925"/>
                <a:gd name="connsiteY47" fmla="*/ 1740741 h 3013272"/>
                <a:gd name="connsiteX48" fmla="*/ 2373062 w 4098925"/>
                <a:gd name="connsiteY48" fmla="*/ 2722698 h 3013272"/>
                <a:gd name="connsiteX49" fmla="*/ 2373062 w 4098925"/>
                <a:gd name="connsiteY49" fmla="*/ 2164768 h 3013272"/>
                <a:gd name="connsiteX50" fmla="*/ 428893 w 4098925"/>
                <a:gd name="connsiteY50" fmla="*/ 1072082 h 3013272"/>
                <a:gd name="connsiteX51" fmla="*/ 2276354 w 4098925"/>
                <a:gd name="connsiteY51" fmla="*/ 0 h 3013272"/>
                <a:gd name="connsiteX0" fmla="*/ 2123852 w 4098925"/>
                <a:gd name="connsiteY0" fmla="*/ 2296813 h 3013272"/>
                <a:gd name="connsiteX1" fmla="*/ 1917419 w 4098925"/>
                <a:gd name="connsiteY1" fmla="*/ 2419556 h 3013272"/>
                <a:gd name="connsiteX2" fmla="*/ 1934157 w 4098925"/>
                <a:gd name="connsiteY2" fmla="*/ 2899377 h 3013272"/>
                <a:gd name="connsiteX3" fmla="*/ 2006687 w 4098925"/>
                <a:gd name="connsiteY3" fmla="*/ 2932852 h 3013272"/>
                <a:gd name="connsiteX4" fmla="*/ 2174068 w 4098925"/>
                <a:gd name="connsiteY4" fmla="*/ 2838004 h 3013272"/>
                <a:gd name="connsiteX5" fmla="*/ 2135012 w 4098925"/>
                <a:gd name="connsiteY5" fmla="*/ 2748736 h 3013272"/>
                <a:gd name="connsiteX6" fmla="*/ 2045743 w 4098925"/>
                <a:gd name="connsiteY6" fmla="*/ 2787791 h 3013272"/>
                <a:gd name="connsiteX7" fmla="*/ 2045743 w 4098925"/>
                <a:gd name="connsiteY7" fmla="*/ 2480929 h 3013272"/>
                <a:gd name="connsiteX8" fmla="*/ 2185225 w 4098925"/>
                <a:gd name="connsiteY8" fmla="*/ 2397239 h 3013272"/>
                <a:gd name="connsiteX9" fmla="*/ 2123852 w 4098925"/>
                <a:gd name="connsiteY9" fmla="*/ 2296813 h 3013272"/>
                <a:gd name="connsiteX10" fmla="*/ 1281380 w 4098925"/>
                <a:gd name="connsiteY10" fmla="*/ 2112694 h 3013272"/>
                <a:gd name="connsiteX11" fmla="*/ 1281380 w 4098925"/>
                <a:gd name="connsiteY11" fmla="*/ 2241019 h 3013272"/>
                <a:gd name="connsiteX12" fmla="*/ 1828150 w 4098925"/>
                <a:gd name="connsiteY12" fmla="*/ 2553460 h 3013272"/>
                <a:gd name="connsiteX13" fmla="*/ 1828150 w 4098925"/>
                <a:gd name="connsiteY13" fmla="*/ 2436295 h 3013272"/>
                <a:gd name="connsiteX14" fmla="*/ 1281380 w 4098925"/>
                <a:gd name="connsiteY14" fmla="*/ 2112694 h 3013272"/>
                <a:gd name="connsiteX15" fmla="*/ 1281380 w 4098925"/>
                <a:gd name="connsiteY15" fmla="*/ 1867205 h 3013272"/>
                <a:gd name="connsiteX16" fmla="*/ 1281380 w 4098925"/>
                <a:gd name="connsiteY16" fmla="*/ 1995530 h 3013272"/>
                <a:gd name="connsiteX17" fmla="*/ 1828150 w 4098925"/>
                <a:gd name="connsiteY17" fmla="*/ 2307971 h 3013272"/>
                <a:gd name="connsiteX18" fmla="*/ 1828150 w 4098925"/>
                <a:gd name="connsiteY18" fmla="*/ 2190806 h 3013272"/>
                <a:gd name="connsiteX19" fmla="*/ 1281380 w 4098925"/>
                <a:gd name="connsiteY19" fmla="*/ 1867205 h 3013272"/>
                <a:gd name="connsiteX20" fmla="*/ 271525 w 4098925"/>
                <a:gd name="connsiteY20" fmla="*/ 1192113 h 3013272"/>
                <a:gd name="connsiteX21" fmla="*/ 65091 w 4098925"/>
                <a:gd name="connsiteY21" fmla="*/ 1314857 h 3013272"/>
                <a:gd name="connsiteX22" fmla="*/ 81830 w 4098925"/>
                <a:gd name="connsiteY22" fmla="*/ 1794677 h 3013272"/>
                <a:gd name="connsiteX23" fmla="*/ 154360 w 4098925"/>
                <a:gd name="connsiteY23" fmla="*/ 1828152 h 3013272"/>
                <a:gd name="connsiteX24" fmla="*/ 321740 w 4098925"/>
                <a:gd name="connsiteY24" fmla="*/ 1733304 h 3013272"/>
                <a:gd name="connsiteX25" fmla="*/ 282685 w 4098925"/>
                <a:gd name="connsiteY25" fmla="*/ 1644036 h 3013272"/>
                <a:gd name="connsiteX26" fmla="*/ 193416 w 4098925"/>
                <a:gd name="connsiteY26" fmla="*/ 1683091 h 3013272"/>
                <a:gd name="connsiteX27" fmla="*/ 193416 w 4098925"/>
                <a:gd name="connsiteY27" fmla="*/ 1376229 h 3013272"/>
                <a:gd name="connsiteX28" fmla="*/ 332898 w 4098925"/>
                <a:gd name="connsiteY28" fmla="*/ 1292539 h 3013272"/>
                <a:gd name="connsiteX29" fmla="*/ 271525 w 4098925"/>
                <a:gd name="connsiteY29" fmla="*/ 1192113 h 3013272"/>
                <a:gd name="connsiteX30" fmla="*/ 141342 w 4098925"/>
                <a:gd name="connsiteY30" fmla="*/ 1034030 h 3013272"/>
                <a:gd name="connsiteX31" fmla="*/ 2268915 w 4098925"/>
                <a:gd name="connsiteY31" fmla="*/ 2216841 h 3013272"/>
                <a:gd name="connsiteX32" fmla="*/ 2268915 w 4098925"/>
                <a:gd name="connsiteY32" fmla="*/ 2953309 h 3013272"/>
                <a:gd name="connsiteX33" fmla="*/ 2194524 w 4098925"/>
                <a:gd name="connsiteY33" fmla="*/ 2908674 h 3013272"/>
                <a:gd name="connsiteX34" fmla="*/ 2097817 w 4098925"/>
                <a:gd name="connsiteY34" fmla="*/ 2968187 h 3013272"/>
                <a:gd name="connsiteX35" fmla="*/ 1854708 w 4098925"/>
                <a:gd name="connsiteY35" fmla="*/ 2953014 h 3013272"/>
                <a:gd name="connsiteX36" fmla="*/ 1836859 w 4098925"/>
                <a:gd name="connsiteY36" fmla="*/ 2857210 h 3013272"/>
                <a:gd name="connsiteX37" fmla="*/ 1832095 w 4098925"/>
                <a:gd name="connsiteY37" fmla="*/ 2737281 h 3013272"/>
                <a:gd name="connsiteX38" fmla="*/ 290124 w 4098925"/>
                <a:gd name="connsiteY38" fmla="*/ 1822571 h 3013272"/>
                <a:gd name="connsiteX39" fmla="*/ 123786 w 4098925"/>
                <a:gd name="connsiteY39" fmla="*/ 1895171 h 3013272"/>
                <a:gd name="connsiteX40" fmla="*/ 14288 w 4098925"/>
                <a:gd name="connsiteY40" fmla="*/ 1786280 h 3013272"/>
                <a:gd name="connsiteX41" fmla="*/ 0 w 4098925"/>
                <a:gd name="connsiteY41" fmla="*/ 1339032 h 3013272"/>
                <a:gd name="connsiteX42" fmla="*/ 44635 w 4098925"/>
                <a:gd name="connsiteY42" fmla="*/ 1227446 h 3013272"/>
                <a:gd name="connsiteX43" fmla="*/ 156221 w 4098925"/>
                <a:gd name="connsiteY43" fmla="*/ 1175372 h 3013272"/>
                <a:gd name="connsiteX44" fmla="*/ 141342 w 4098925"/>
                <a:gd name="connsiteY44" fmla="*/ 1034030 h 3013272"/>
                <a:gd name="connsiteX45" fmla="*/ 2276354 w 4098925"/>
                <a:gd name="connsiteY45" fmla="*/ 0 h 3013272"/>
                <a:gd name="connsiteX46" fmla="*/ 4098925 w 4098925"/>
                <a:gd name="connsiteY46" fmla="*/ 1063786 h 3013272"/>
                <a:gd name="connsiteX47" fmla="*/ 4098925 w 4098925"/>
                <a:gd name="connsiteY47" fmla="*/ 1740741 h 3013272"/>
                <a:gd name="connsiteX48" fmla="*/ 2373062 w 4098925"/>
                <a:gd name="connsiteY48" fmla="*/ 2722698 h 3013272"/>
                <a:gd name="connsiteX49" fmla="*/ 2373062 w 4098925"/>
                <a:gd name="connsiteY49" fmla="*/ 2164768 h 3013272"/>
                <a:gd name="connsiteX50" fmla="*/ 345924 w 4098925"/>
                <a:gd name="connsiteY50" fmla="*/ 1055490 h 3013272"/>
                <a:gd name="connsiteX51" fmla="*/ 2276354 w 4098925"/>
                <a:gd name="connsiteY51" fmla="*/ 0 h 3013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098925" h="3013272">
                  <a:moveTo>
                    <a:pt x="2123852" y="2296813"/>
                  </a:moveTo>
                  <a:lnTo>
                    <a:pt x="1917419" y="2419556"/>
                  </a:lnTo>
                  <a:lnTo>
                    <a:pt x="1934157" y="2899377"/>
                  </a:lnTo>
                  <a:cubicBezTo>
                    <a:pt x="1963913" y="2932852"/>
                    <a:pt x="1976931" y="2938433"/>
                    <a:pt x="2006687" y="2932852"/>
                  </a:cubicBezTo>
                  <a:lnTo>
                    <a:pt x="2174068" y="2838004"/>
                  </a:lnTo>
                  <a:cubicBezTo>
                    <a:pt x="2188948" y="2791510"/>
                    <a:pt x="2148030" y="2778492"/>
                    <a:pt x="2135012" y="2748736"/>
                  </a:cubicBezTo>
                  <a:lnTo>
                    <a:pt x="2045743" y="2787791"/>
                  </a:lnTo>
                  <a:lnTo>
                    <a:pt x="2045743" y="2480929"/>
                  </a:lnTo>
                  <a:lnTo>
                    <a:pt x="2185225" y="2397239"/>
                  </a:lnTo>
                  <a:cubicBezTo>
                    <a:pt x="2187085" y="2347026"/>
                    <a:pt x="2155469" y="2307971"/>
                    <a:pt x="2123852" y="2296813"/>
                  </a:cubicBezTo>
                  <a:close/>
                  <a:moveTo>
                    <a:pt x="1281380" y="2112694"/>
                  </a:moveTo>
                  <a:lnTo>
                    <a:pt x="1281380" y="2241019"/>
                  </a:lnTo>
                  <a:lnTo>
                    <a:pt x="1828150" y="2553460"/>
                  </a:lnTo>
                  <a:lnTo>
                    <a:pt x="1828150" y="2436295"/>
                  </a:lnTo>
                  <a:lnTo>
                    <a:pt x="1281380" y="2112694"/>
                  </a:lnTo>
                  <a:close/>
                  <a:moveTo>
                    <a:pt x="1281380" y="1867205"/>
                  </a:moveTo>
                  <a:lnTo>
                    <a:pt x="1281380" y="1995530"/>
                  </a:lnTo>
                  <a:lnTo>
                    <a:pt x="1828150" y="2307971"/>
                  </a:lnTo>
                  <a:lnTo>
                    <a:pt x="1828150" y="2190806"/>
                  </a:lnTo>
                  <a:lnTo>
                    <a:pt x="1281380" y="1867205"/>
                  </a:lnTo>
                  <a:close/>
                  <a:moveTo>
                    <a:pt x="271525" y="1192113"/>
                  </a:moveTo>
                  <a:lnTo>
                    <a:pt x="65091" y="1314857"/>
                  </a:lnTo>
                  <a:lnTo>
                    <a:pt x="81830" y="1794677"/>
                  </a:lnTo>
                  <a:cubicBezTo>
                    <a:pt x="111586" y="1828152"/>
                    <a:pt x="124604" y="1833733"/>
                    <a:pt x="154360" y="1828152"/>
                  </a:cubicBezTo>
                  <a:lnTo>
                    <a:pt x="321740" y="1733304"/>
                  </a:lnTo>
                  <a:cubicBezTo>
                    <a:pt x="336621" y="1686810"/>
                    <a:pt x="300463" y="1652360"/>
                    <a:pt x="282685" y="1644036"/>
                  </a:cubicBezTo>
                  <a:lnTo>
                    <a:pt x="193416" y="1683091"/>
                  </a:lnTo>
                  <a:lnTo>
                    <a:pt x="193416" y="1376229"/>
                  </a:lnTo>
                  <a:lnTo>
                    <a:pt x="332898" y="1292539"/>
                  </a:lnTo>
                  <a:cubicBezTo>
                    <a:pt x="334758" y="1242326"/>
                    <a:pt x="303141" y="1203271"/>
                    <a:pt x="271525" y="1192113"/>
                  </a:cubicBezTo>
                  <a:close/>
                  <a:moveTo>
                    <a:pt x="141342" y="1034030"/>
                  </a:moveTo>
                  <a:lnTo>
                    <a:pt x="2268915" y="2216841"/>
                  </a:lnTo>
                  <a:lnTo>
                    <a:pt x="2268915" y="2953309"/>
                  </a:lnTo>
                  <a:lnTo>
                    <a:pt x="2194524" y="2908674"/>
                  </a:lnTo>
                  <a:lnTo>
                    <a:pt x="2097817" y="2968187"/>
                  </a:lnTo>
                  <a:cubicBezTo>
                    <a:pt x="2047737" y="3003611"/>
                    <a:pt x="1961938" y="3055703"/>
                    <a:pt x="1854708" y="2953014"/>
                  </a:cubicBezTo>
                  <a:cubicBezTo>
                    <a:pt x="1843996" y="2944893"/>
                    <a:pt x="1838047" y="2886763"/>
                    <a:pt x="1836859" y="2857210"/>
                  </a:cubicBezTo>
                  <a:cubicBezTo>
                    <a:pt x="1835270" y="2817234"/>
                    <a:pt x="1833684" y="2777257"/>
                    <a:pt x="1832095" y="2737281"/>
                  </a:cubicBezTo>
                  <a:lnTo>
                    <a:pt x="290124" y="1822571"/>
                  </a:lnTo>
                  <a:lnTo>
                    <a:pt x="123786" y="1895171"/>
                  </a:lnTo>
                  <a:cubicBezTo>
                    <a:pt x="84110" y="1896181"/>
                    <a:pt x="37294" y="1887664"/>
                    <a:pt x="14288" y="1786280"/>
                  </a:cubicBezTo>
                  <a:lnTo>
                    <a:pt x="0" y="1339032"/>
                  </a:lnTo>
                  <a:cubicBezTo>
                    <a:pt x="2971" y="1247066"/>
                    <a:pt x="17849" y="1245590"/>
                    <a:pt x="44635" y="1227446"/>
                  </a:cubicBezTo>
                  <a:lnTo>
                    <a:pt x="156221" y="1175372"/>
                  </a:lnTo>
                  <a:lnTo>
                    <a:pt x="141342" y="1034030"/>
                  </a:lnTo>
                  <a:close/>
                  <a:moveTo>
                    <a:pt x="2276354" y="0"/>
                  </a:moveTo>
                  <a:lnTo>
                    <a:pt x="4098925" y="1063786"/>
                  </a:lnTo>
                  <a:lnTo>
                    <a:pt x="4098925" y="1740741"/>
                  </a:lnTo>
                  <a:lnTo>
                    <a:pt x="2373062" y="2722698"/>
                  </a:lnTo>
                  <a:lnTo>
                    <a:pt x="2373062" y="2164768"/>
                  </a:lnTo>
                  <a:lnTo>
                    <a:pt x="345924" y="1055490"/>
                  </a:lnTo>
                  <a:lnTo>
                    <a:pt x="2276354" y="0"/>
                  </a:lnTo>
                  <a:close/>
                </a:path>
              </a:pathLst>
            </a:custGeom>
            <a:solidFill>
              <a:schemeClr val="accent2"/>
            </a:solidFill>
            <a:ln>
              <a:solidFill>
                <a:schemeClr val="bg1"/>
              </a:solidFill>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ln>
                  <a:solidFill>
                    <a:srgbClr val="FFFFFF">
                      <a:alpha val="0"/>
                    </a:srgbClr>
                  </a:solidFill>
                </a:ln>
                <a:gradFill>
                  <a:gsLst>
                    <a:gs pos="0">
                      <a:srgbClr val="FFFFFF"/>
                    </a:gs>
                    <a:gs pos="100000">
                      <a:srgbClr val="FFFFFF"/>
                    </a:gs>
                  </a:gsLst>
                  <a:lin ang="5400000" scaled="0"/>
                </a:gradFill>
              </a:endParaRPr>
            </a:p>
          </p:txBody>
        </p:sp>
      </p:grpSp>
      <p:sp>
        <p:nvSpPr>
          <p:cNvPr id="47" name="Rectangle 46"/>
          <p:cNvSpPr/>
          <p:nvPr>
            <p:custDataLst>
              <p:tags r:id="rId11"/>
            </p:custDataLst>
          </p:nvPr>
        </p:nvSpPr>
        <p:spPr bwMode="auto">
          <a:xfrm>
            <a:off x="520700" y="1131252"/>
            <a:ext cx="2398056" cy="118872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40" tIns="45718" rIns="91440" bIns="45718" numCol="1" rtlCol="0" anchor="ctr" anchorCtr="0" compatLnSpc="1">
            <a:prstTxWarp prst="textNoShape">
              <a:avLst/>
            </a:prstTxWarp>
          </a:bodyPr>
          <a:lstStyle/>
          <a:p>
            <a:pPr defTabSz="913788" fontAlgn="base">
              <a:spcBef>
                <a:spcPct val="0"/>
              </a:spcBef>
              <a:spcAft>
                <a:spcPct val="0"/>
              </a:spcAft>
            </a:pPr>
            <a:r>
              <a:rPr lang="en-US" sz="2000" dirty="0">
                <a:ln>
                  <a:solidFill>
                    <a:srgbClr val="FFFFFF">
                      <a:alpha val="0"/>
                    </a:srgbClr>
                  </a:solidFill>
                </a:ln>
                <a:solidFill>
                  <a:srgbClr val="FFFFFF"/>
                </a:solidFill>
                <a:latin typeface="Segoe UI Light" pitchFamily="34" charset="0"/>
              </a:rPr>
              <a:t>FAMILIAR END </a:t>
            </a:r>
            <a:br>
              <a:rPr lang="en-US" sz="2000" dirty="0">
                <a:ln>
                  <a:solidFill>
                    <a:srgbClr val="FFFFFF">
                      <a:alpha val="0"/>
                    </a:srgbClr>
                  </a:solidFill>
                </a:ln>
                <a:solidFill>
                  <a:srgbClr val="FFFFFF"/>
                </a:solidFill>
                <a:latin typeface="Segoe UI Light" pitchFamily="34" charset="0"/>
              </a:rPr>
            </a:br>
            <a:r>
              <a:rPr lang="en-US" sz="2000" dirty="0">
                <a:ln>
                  <a:solidFill>
                    <a:srgbClr val="FFFFFF">
                      <a:alpha val="0"/>
                    </a:srgbClr>
                  </a:solidFill>
                </a:ln>
                <a:solidFill>
                  <a:srgbClr val="FFFFFF"/>
                </a:solidFill>
                <a:latin typeface="Segoe UI Light" pitchFamily="34" charset="0"/>
              </a:rPr>
              <a:t>USER TOOLS</a:t>
            </a:r>
          </a:p>
        </p:txBody>
      </p:sp>
      <p:sp>
        <p:nvSpPr>
          <p:cNvPr id="48" name="Rectangle 47"/>
          <p:cNvSpPr/>
          <p:nvPr>
            <p:custDataLst>
              <p:tags r:id="rId12"/>
            </p:custDataLst>
          </p:nvPr>
        </p:nvSpPr>
        <p:spPr bwMode="auto">
          <a:xfrm>
            <a:off x="520700" y="2653226"/>
            <a:ext cx="2398056" cy="82296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40" tIns="45718" rIns="91440" bIns="45718" numCol="1" rtlCol="0" anchor="ctr" anchorCtr="0" compatLnSpc="1">
            <a:prstTxWarp prst="textNoShape">
              <a:avLst/>
            </a:prstTxWarp>
          </a:bodyPr>
          <a:lstStyle/>
          <a:p>
            <a:pPr defTabSz="913788" fontAlgn="base">
              <a:spcBef>
                <a:spcPct val="0"/>
              </a:spcBef>
              <a:spcAft>
                <a:spcPct val="0"/>
              </a:spcAft>
            </a:pPr>
            <a:r>
              <a:rPr lang="en-US" sz="2000" dirty="0">
                <a:ln>
                  <a:solidFill>
                    <a:srgbClr val="FFFFFF">
                      <a:alpha val="0"/>
                    </a:srgbClr>
                  </a:solidFill>
                </a:ln>
                <a:solidFill>
                  <a:srgbClr val="FFFFFF"/>
                </a:solidFill>
                <a:latin typeface="Segoe UI Light" pitchFamily="34" charset="0"/>
              </a:rPr>
              <a:t>BI PLATFORM</a:t>
            </a:r>
          </a:p>
        </p:txBody>
      </p:sp>
      <p:sp>
        <p:nvSpPr>
          <p:cNvPr id="50" name="Rectangle 49"/>
          <p:cNvSpPr/>
          <p:nvPr>
            <p:custDataLst>
              <p:tags r:id="rId13"/>
            </p:custDataLst>
          </p:nvPr>
        </p:nvSpPr>
        <p:spPr bwMode="auto">
          <a:xfrm>
            <a:off x="520700" y="5422854"/>
            <a:ext cx="2398056" cy="1168446"/>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40" tIns="45718" rIns="91440" bIns="45718" numCol="1" rtlCol="0" anchor="ctr" anchorCtr="0" compatLnSpc="1">
            <a:prstTxWarp prst="textNoShape">
              <a:avLst/>
            </a:prstTxWarp>
          </a:bodyPr>
          <a:lstStyle/>
          <a:p>
            <a:pPr defTabSz="913788" fontAlgn="base">
              <a:spcBef>
                <a:spcPct val="0"/>
              </a:spcBef>
              <a:spcAft>
                <a:spcPct val="0"/>
              </a:spcAft>
            </a:pPr>
            <a:r>
              <a:rPr lang="en-US" sz="2000" dirty="0">
                <a:ln>
                  <a:solidFill>
                    <a:srgbClr val="FFFFFF">
                      <a:alpha val="0"/>
                    </a:srgbClr>
                  </a:solidFill>
                </a:ln>
                <a:solidFill>
                  <a:srgbClr val="FFFFFF"/>
                </a:solidFill>
                <a:latin typeface="Segoe UI Light" pitchFamily="34" charset="0"/>
              </a:rPr>
              <a:t>UNSTRUCTURED &amp; STRUCTURED DATA</a:t>
            </a:r>
          </a:p>
        </p:txBody>
      </p:sp>
      <p:sp>
        <p:nvSpPr>
          <p:cNvPr id="52" name="Freeform 38"/>
          <p:cNvSpPr>
            <a:spLocks noEditPoints="1"/>
          </p:cNvSpPr>
          <p:nvPr/>
        </p:nvSpPr>
        <p:spPr bwMode="auto">
          <a:xfrm>
            <a:off x="8339882" y="5606690"/>
            <a:ext cx="340519" cy="561181"/>
          </a:xfrm>
          <a:custGeom>
            <a:avLst/>
            <a:gdLst>
              <a:gd name="T0" fmla="*/ 91 w 182"/>
              <a:gd name="T1" fmla="*/ 0 h 299"/>
              <a:gd name="T2" fmla="*/ 0 w 182"/>
              <a:gd name="T3" fmla="*/ 21 h 299"/>
              <a:gd name="T4" fmla="*/ 0 w 182"/>
              <a:gd name="T5" fmla="*/ 278 h 299"/>
              <a:gd name="T6" fmla="*/ 91 w 182"/>
              <a:gd name="T7" fmla="*/ 299 h 299"/>
              <a:gd name="T8" fmla="*/ 182 w 182"/>
              <a:gd name="T9" fmla="*/ 278 h 299"/>
              <a:gd name="T10" fmla="*/ 182 w 182"/>
              <a:gd name="T11" fmla="*/ 21 h 299"/>
              <a:gd name="T12" fmla="*/ 91 w 182"/>
              <a:gd name="T13" fmla="*/ 0 h 299"/>
              <a:gd name="T14" fmla="*/ 91 w 182"/>
              <a:gd name="T15" fmla="*/ 34 h 299"/>
              <a:gd name="T16" fmla="*/ 14 w 182"/>
              <a:gd name="T17" fmla="*/ 20 h 299"/>
              <a:gd name="T18" fmla="*/ 91 w 182"/>
              <a:gd name="T19" fmla="*/ 6 h 299"/>
              <a:gd name="T20" fmla="*/ 168 w 182"/>
              <a:gd name="T21" fmla="*/ 20 h 299"/>
              <a:gd name="T22" fmla="*/ 91 w 182"/>
              <a:gd name="T23" fmla="*/ 34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2" h="299">
                <a:moveTo>
                  <a:pt x="91" y="0"/>
                </a:moveTo>
                <a:cubicBezTo>
                  <a:pt x="57" y="0"/>
                  <a:pt x="0" y="4"/>
                  <a:pt x="0" y="21"/>
                </a:cubicBezTo>
                <a:cubicBezTo>
                  <a:pt x="0" y="121"/>
                  <a:pt x="0" y="278"/>
                  <a:pt x="0" y="278"/>
                </a:cubicBezTo>
                <a:cubicBezTo>
                  <a:pt x="0" y="294"/>
                  <a:pt x="57" y="299"/>
                  <a:pt x="91" y="299"/>
                </a:cubicBezTo>
                <a:cubicBezTo>
                  <a:pt x="125" y="299"/>
                  <a:pt x="182" y="294"/>
                  <a:pt x="182" y="278"/>
                </a:cubicBezTo>
                <a:cubicBezTo>
                  <a:pt x="182" y="177"/>
                  <a:pt x="182" y="21"/>
                  <a:pt x="182" y="21"/>
                </a:cubicBezTo>
                <a:cubicBezTo>
                  <a:pt x="182" y="4"/>
                  <a:pt x="125" y="0"/>
                  <a:pt x="91" y="0"/>
                </a:cubicBezTo>
                <a:close/>
                <a:moveTo>
                  <a:pt x="91" y="34"/>
                </a:moveTo>
                <a:cubicBezTo>
                  <a:pt x="49" y="34"/>
                  <a:pt x="14" y="28"/>
                  <a:pt x="14" y="20"/>
                </a:cubicBezTo>
                <a:cubicBezTo>
                  <a:pt x="14" y="12"/>
                  <a:pt x="49" y="6"/>
                  <a:pt x="91" y="6"/>
                </a:cubicBezTo>
                <a:cubicBezTo>
                  <a:pt x="134" y="6"/>
                  <a:pt x="168" y="12"/>
                  <a:pt x="168" y="20"/>
                </a:cubicBezTo>
                <a:cubicBezTo>
                  <a:pt x="168" y="28"/>
                  <a:pt x="134" y="34"/>
                  <a:pt x="91" y="34"/>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pPr defTabSz="1218987"/>
            <a:endParaRPr lang="en-US" sz="2400">
              <a:solidFill>
                <a:srgbClr val="292929"/>
              </a:solidFill>
            </a:endParaRPr>
          </a:p>
        </p:txBody>
      </p:sp>
      <p:grpSp>
        <p:nvGrpSpPr>
          <p:cNvPr id="27" name="Group 26"/>
          <p:cNvGrpSpPr/>
          <p:nvPr/>
        </p:nvGrpSpPr>
        <p:grpSpPr>
          <a:xfrm>
            <a:off x="4313169" y="5606689"/>
            <a:ext cx="1005840" cy="901218"/>
            <a:chOff x="4555810" y="5606689"/>
            <a:chExt cx="1005840" cy="901218"/>
          </a:xfrm>
        </p:grpSpPr>
        <p:sp>
          <p:nvSpPr>
            <p:cNvPr id="58" name="Rectangle 57"/>
            <p:cNvSpPr/>
            <p:nvPr>
              <p:custDataLst>
                <p:tags r:id="rId19"/>
              </p:custDataLst>
            </p:nvPr>
          </p:nvSpPr>
          <p:spPr>
            <a:xfrm>
              <a:off x="4555810" y="6200134"/>
              <a:ext cx="1005840" cy="307773"/>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spAutoFit/>
            </a:bodyPr>
            <a:lstStyle/>
            <a:p>
              <a:pPr algn="ctr" fontAlgn="base">
                <a:spcBef>
                  <a:spcPct val="0"/>
                </a:spcBef>
                <a:spcAft>
                  <a:spcPct val="0"/>
                </a:spcAft>
              </a:pPr>
              <a:r>
                <a:rPr lang="en-US" sz="1400" dirty="0">
                  <a:ln>
                    <a:solidFill>
                      <a:srgbClr val="FFFFFF">
                        <a:alpha val="0"/>
                      </a:srgbClr>
                    </a:solidFill>
                  </a:ln>
                  <a:solidFill>
                    <a:srgbClr val="595959"/>
                  </a:solidFill>
                </a:rPr>
                <a:t>Devices</a:t>
              </a:r>
            </a:p>
          </p:txBody>
        </p:sp>
        <p:grpSp>
          <p:nvGrpSpPr>
            <p:cNvPr id="18" name="Group 17"/>
            <p:cNvGrpSpPr/>
            <p:nvPr/>
          </p:nvGrpSpPr>
          <p:grpSpPr>
            <a:xfrm>
              <a:off x="4579395" y="5606689"/>
              <a:ext cx="958670" cy="450850"/>
              <a:chOff x="3222930" y="6328944"/>
              <a:chExt cx="1124965" cy="529057"/>
            </a:xfrm>
          </p:grpSpPr>
          <p:sp>
            <p:nvSpPr>
              <p:cNvPr id="55" name="Freeform 20"/>
              <p:cNvSpPr>
                <a:spLocks noEditPoints="1"/>
              </p:cNvSpPr>
              <p:nvPr/>
            </p:nvSpPr>
            <p:spPr bwMode="black">
              <a:xfrm>
                <a:off x="3586924" y="6328944"/>
                <a:ext cx="760971" cy="529055"/>
              </a:xfrm>
              <a:custGeom>
                <a:avLst/>
                <a:gdLst/>
                <a:ahLst/>
                <a:cxnLst>
                  <a:cxn ang="0">
                    <a:pos x="774" y="456"/>
                  </a:cxn>
                  <a:cxn ang="0">
                    <a:pos x="774" y="36"/>
                  </a:cxn>
                  <a:cxn ang="0">
                    <a:pos x="737" y="0"/>
                  </a:cxn>
                  <a:cxn ang="0">
                    <a:pos x="107" y="0"/>
                  </a:cxn>
                  <a:cxn ang="0">
                    <a:pos x="71" y="36"/>
                  </a:cxn>
                  <a:cxn ang="0">
                    <a:pos x="71" y="456"/>
                  </a:cxn>
                  <a:cxn ang="0">
                    <a:pos x="0" y="544"/>
                  </a:cxn>
                  <a:cxn ang="0">
                    <a:pos x="44" y="588"/>
                  </a:cxn>
                  <a:cxn ang="0">
                    <a:pos x="800" y="588"/>
                  </a:cxn>
                  <a:cxn ang="0">
                    <a:pos x="844" y="544"/>
                  </a:cxn>
                  <a:cxn ang="0">
                    <a:pos x="774" y="456"/>
                  </a:cxn>
                  <a:cxn ang="0">
                    <a:pos x="481" y="554"/>
                  </a:cxn>
                  <a:cxn ang="0">
                    <a:pos x="350" y="554"/>
                  </a:cxn>
                  <a:cxn ang="0">
                    <a:pos x="337" y="547"/>
                  </a:cxn>
                  <a:cxn ang="0">
                    <a:pos x="352" y="519"/>
                  </a:cxn>
                  <a:cxn ang="0">
                    <a:pos x="363" y="514"/>
                  </a:cxn>
                  <a:cxn ang="0">
                    <a:pos x="468" y="514"/>
                  </a:cxn>
                  <a:cxn ang="0">
                    <a:pos x="478" y="519"/>
                  </a:cxn>
                  <a:cxn ang="0">
                    <a:pos x="494" y="547"/>
                  </a:cxn>
                  <a:cxn ang="0">
                    <a:pos x="481" y="554"/>
                  </a:cxn>
                  <a:cxn ang="0">
                    <a:pos x="748" y="456"/>
                  </a:cxn>
                  <a:cxn ang="0">
                    <a:pos x="99" y="456"/>
                  </a:cxn>
                  <a:cxn ang="0">
                    <a:pos x="99" y="42"/>
                  </a:cxn>
                  <a:cxn ang="0">
                    <a:pos x="117" y="24"/>
                  </a:cxn>
                  <a:cxn ang="0">
                    <a:pos x="730" y="24"/>
                  </a:cxn>
                  <a:cxn ang="0">
                    <a:pos x="748" y="42"/>
                  </a:cxn>
                  <a:cxn ang="0">
                    <a:pos x="748" y="456"/>
                  </a:cxn>
                </a:cxnLst>
                <a:rect l="0" t="0" r="r" b="b"/>
                <a:pathLst>
                  <a:path w="844" h="588">
                    <a:moveTo>
                      <a:pt x="774" y="456"/>
                    </a:moveTo>
                    <a:cubicBezTo>
                      <a:pt x="774" y="36"/>
                      <a:pt x="774" y="36"/>
                      <a:pt x="774" y="36"/>
                    </a:cubicBezTo>
                    <a:cubicBezTo>
                      <a:pt x="774" y="16"/>
                      <a:pt x="757" y="0"/>
                      <a:pt x="737" y="0"/>
                    </a:cubicBezTo>
                    <a:cubicBezTo>
                      <a:pt x="107" y="0"/>
                      <a:pt x="107" y="0"/>
                      <a:pt x="107" y="0"/>
                    </a:cubicBezTo>
                    <a:cubicBezTo>
                      <a:pt x="87" y="0"/>
                      <a:pt x="71" y="16"/>
                      <a:pt x="71" y="36"/>
                    </a:cubicBezTo>
                    <a:cubicBezTo>
                      <a:pt x="71" y="456"/>
                      <a:pt x="71" y="456"/>
                      <a:pt x="71" y="456"/>
                    </a:cubicBezTo>
                    <a:cubicBezTo>
                      <a:pt x="0" y="544"/>
                      <a:pt x="0" y="544"/>
                      <a:pt x="0" y="544"/>
                    </a:cubicBezTo>
                    <a:cubicBezTo>
                      <a:pt x="0" y="568"/>
                      <a:pt x="20" y="588"/>
                      <a:pt x="44" y="588"/>
                    </a:cubicBezTo>
                    <a:cubicBezTo>
                      <a:pt x="800" y="588"/>
                      <a:pt x="800" y="588"/>
                      <a:pt x="800" y="588"/>
                    </a:cubicBezTo>
                    <a:cubicBezTo>
                      <a:pt x="824" y="588"/>
                      <a:pt x="844" y="568"/>
                      <a:pt x="844" y="544"/>
                    </a:cubicBezTo>
                    <a:lnTo>
                      <a:pt x="774" y="456"/>
                    </a:lnTo>
                    <a:close/>
                    <a:moveTo>
                      <a:pt x="481" y="554"/>
                    </a:moveTo>
                    <a:cubicBezTo>
                      <a:pt x="350" y="554"/>
                      <a:pt x="350" y="554"/>
                      <a:pt x="350" y="554"/>
                    </a:cubicBezTo>
                    <a:cubicBezTo>
                      <a:pt x="343" y="554"/>
                      <a:pt x="337" y="551"/>
                      <a:pt x="337" y="547"/>
                    </a:cubicBezTo>
                    <a:cubicBezTo>
                      <a:pt x="352" y="519"/>
                      <a:pt x="352" y="519"/>
                      <a:pt x="352" y="519"/>
                    </a:cubicBezTo>
                    <a:cubicBezTo>
                      <a:pt x="352" y="516"/>
                      <a:pt x="357" y="514"/>
                      <a:pt x="363" y="514"/>
                    </a:cubicBezTo>
                    <a:cubicBezTo>
                      <a:pt x="468" y="514"/>
                      <a:pt x="468" y="514"/>
                      <a:pt x="468" y="514"/>
                    </a:cubicBezTo>
                    <a:cubicBezTo>
                      <a:pt x="473" y="514"/>
                      <a:pt x="478" y="516"/>
                      <a:pt x="478" y="519"/>
                    </a:cubicBezTo>
                    <a:cubicBezTo>
                      <a:pt x="494" y="547"/>
                      <a:pt x="494" y="547"/>
                      <a:pt x="494" y="547"/>
                    </a:cubicBezTo>
                    <a:cubicBezTo>
                      <a:pt x="494" y="551"/>
                      <a:pt x="488" y="554"/>
                      <a:pt x="481" y="554"/>
                    </a:cubicBezTo>
                    <a:close/>
                    <a:moveTo>
                      <a:pt x="748" y="456"/>
                    </a:moveTo>
                    <a:cubicBezTo>
                      <a:pt x="99" y="456"/>
                      <a:pt x="99" y="456"/>
                      <a:pt x="99" y="456"/>
                    </a:cubicBezTo>
                    <a:cubicBezTo>
                      <a:pt x="99" y="42"/>
                      <a:pt x="99" y="42"/>
                      <a:pt x="99" y="42"/>
                    </a:cubicBezTo>
                    <a:cubicBezTo>
                      <a:pt x="99" y="32"/>
                      <a:pt x="107" y="24"/>
                      <a:pt x="117" y="24"/>
                    </a:cubicBezTo>
                    <a:cubicBezTo>
                      <a:pt x="730" y="24"/>
                      <a:pt x="730" y="24"/>
                      <a:pt x="730" y="24"/>
                    </a:cubicBezTo>
                    <a:cubicBezTo>
                      <a:pt x="740" y="24"/>
                      <a:pt x="748" y="32"/>
                      <a:pt x="748" y="42"/>
                    </a:cubicBezTo>
                    <a:lnTo>
                      <a:pt x="748" y="456"/>
                    </a:lnTo>
                    <a:close/>
                  </a:path>
                </a:pathLst>
              </a:custGeom>
              <a:solidFill>
                <a:schemeClr val="tx2"/>
              </a:solidFill>
              <a:extLst/>
            </p:spPr>
            <p:txBody>
              <a:bodyPr vert="horz" wrap="square" lIns="82305" tIns="41153" rIns="82305" bIns="41153" numCol="1" anchor="t" anchorCtr="0" compatLnSpc="1">
                <a:prstTxWarp prst="textNoShape">
                  <a:avLst/>
                </a:prstTxWarp>
              </a:bodyPr>
              <a:lstStyle/>
              <a:p>
                <a:pPr defTabSz="1218987"/>
                <a:endParaRPr lang="en-US" sz="900" dirty="0">
                  <a:solidFill>
                    <a:srgbClr val="FFFFFF"/>
                  </a:solidFill>
                </a:endParaRPr>
              </a:p>
            </p:txBody>
          </p:sp>
          <p:sp>
            <p:nvSpPr>
              <p:cNvPr id="17" name="Freeform 44"/>
              <p:cNvSpPr>
                <a:spLocks noEditPoints="1"/>
              </p:cNvSpPr>
              <p:nvPr/>
            </p:nvSpPr>
            <p:spPr bwMode="auto">
              <a:xfrm>
                <a:off x="3222930" y="6328945"/>
                <a:ext cx="275888" cy="529056"/>
              </a:xfrm>
              <a:custGeom>
                <a:avLst/>
                <a:gdLst>
                  <a:gd name="T0" fmla="*/ 146 w 180"/>
                  <a:gd name="T1" fmla="*/ 310 h 345"/>
                  <a:gd name="T2" fmla="*/ 145 w 180"/>
                  <a:gd name="T3" fmla="*/ 318 h 345"/>
                  <a:gd name="T4" fmla="*/ 150 w 180"/>
                  <a:gd name="T5" fmla="*/ 315 h 345"/>
                  <a:gd name="T6" fmla="*/ 147 w 180"/>
                  <a:gd name="T7" fmla="*/ 310 h 345"/>
                  <a:gd name="T8" fmla="*/ 11 w 180"/>
                  <a:gd name="T9" fmla="*/ 0 h 345"/>
                  <a:gd name="T10" fmla="*/ 0 w 180"/>
                  <a:gd name="T11" fmla="*/ 334 h 345"/>
                  <a:gd name="T12" fmla="*/ 169 w 180"/>
                  <a:gd name="T13" fmla="*/ 345 h 345"/>
                  <a:gd name="T14" fmla="*/ 180 w 180"/>
                  <a:gd name="T15" fmla="*/ 10 h 345"/>
                  <a:gd name="T16" fmla="*/ 50 w 180"/>
                  <a:gd name="T17" fmla="*/ 316 h 345"/>
                  <a:gd name="T18" fmla="*/ 43 w 180"/>
                  <a:gd name="T19" fmla="*/ 322 h 345"/>
                  <a:gd name="T20" fmla="*/ 29 w 180"/>
                  <a:gd name="T21" fmla="*/ 314 h 345"/>
                  <a:gd name="T22" fmla="*/ 43 w 180"/>
                  <a:gd name="T23" fmla="*/ 305 h 345"/>
                  <a:gd name="T24" fmla="*/ 50 w 180"/>
                  <a:gd name="T25" fmla="*/ 311 h 345"/>
                  <a:gd name="T26" fmla="*/ 80 w 180"/>
                  <a:gd name="T27" fmla="*/ 321 h 345"/>
                  <a:gd name="T28" fmla="*/ 82 w 180"/>
                  <a:gd name="T29" fmla="*/ 314 h 345"/>
                  <a:gd name="T30" fmla="*/ 88 w 180"/>
                  <a:gd name="T31" fmla="*/ 322 h 345"/>
                  <a:gd name="T32" fmla="*/ 82 w 180"/>
                  <a:gd name="T33" fmla="*/ 312 h 345"/>
                  <a:gd name="T34" fmla="*/ 93 w 180"/>
                  <a:gd name="T35" fmla="*/ 305 h 345"/>
                  <a:gd name="T36" fmla="*/ 82 w 180"/>
                  <a:gd name="T37" fmla="*/ 312 h 345"/>
                  <a:gd name="T38" fmla="*/ 89 w 180"/>
                  <a:gd name="T39" fmla="*/ 323 h 345"/>
                  <a:gd name="T40" fmla="*/ 100 w 180"/>
                  <a:gd name="T41" fmla="*/ 315 h 345"/>
                  <a:gd name="T42" fmla="*/ 101 w 180"/>
                  <a:gd name="T43" fmla="*/ 314 h 345"/>
                  <a:gd name="T44" fmla="*/ 94 w 180"/>
                  <a:gd name="T45" fmla="*/ 305 h 345"/>
                  <a:gd name="T46" fmla="*/ 103 w 180"/>
                  <a:gd name="T47" fmla="*/ 306 h 345"/>
                  <a:gd name="T48" fmla="*/ 152 w 180"/>
                  <a:gd name="T49" fmla="*/ 314 h 345"/>
                  <a:gd name="T50" fmla="*/ 144 w 180"/>
                  <a:gd name="T51" fmla="*/ 319 h 345"/>
                  <a:gd name="T52" fmla="*/ 138 w 180"/>
                  <a:gd name="T53" fmla="*/ 323 h 345"/>
                  <a:gd name="T54" fmla="*/ 136 w 180"/>
                  <a:gd name="T55" fmla="*/ 323 h 345"/>
                  <a:gd name="T56" fmla="*/ 140 w 180"/>
                  <a:gd name="T57" fmla="*/ 316 h 345"/>
                  <a:gd name="T58" fmla="*/ 146 w 180"/>
                  <a:gd name="T59" fmla="*/ 307 h 345"/>
                  <a:gd name="T60" fmla="*/ 151 w 180"/>
                  <a:gd name="T61" fmla="*/ 310 h 345"/>
                  <a:gd name="T62" fmla="*/ 163 w 180"/>
                  <a:gd name="T63" fmla="*/ 272 h 345"/>
                  <a:gd name="T64" fmla="*/ 17 w 180"/>
                  <a:gd name="T65" fmla="*/ 28 h 345"/>
                  <a:gd name="T66" fmla="*/ 163 w 180"/>
                  <a:gd name="T67" fmla="*/ 272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0" h="345">
                    <a:moveTo>
                      <a:pt x="147" y="310"/>
                    </a:moveTo>
                    <a:cubicBezTo>
                      <a:pt x="147" y="310"/>
                      <a:pt x="147" y="310"/>
                      <a:pt x="146" y="310"/>
                    </a:cubicBezTo>
                    <a:cubicBezTo>
                      <a:pt x="145" y="310"/>
                      <a:pt x="143" y="311"/>
                      <a:pt x="143" y="312"/>
                    </a:cubicBezTo>
                    <a:cubicBezTo>
                      <a:pt x="142" y="315"/>
                      <a:pt x="143" y="317"/>
                      <a:pt x="145" y="318"/>
                    </a:cubicBezTo>
                    <a:cubicBezTo>
                      <a:pt x="146" y="318"/>
                      <a:pt x="146" y="318"/>
                      <a:pt x="146" y="318"/>
                    </a:cubicBezTo>
                    <a:cubicBezTo>
                      <a:pt x="148" y="318"/>
                      <a:pt x="150" y="316"/>
                      <a:pt x="150" y="315"/>
                    </a:cubicBezTo>
                    <a:cubicBezTo>
                      <a:pt x="150" y="313"/>
                      <a:pt x="150" y="312"/>
                      <a:pt x="150" y="311"/>
                    </a:cubicBezTo>
                    <a:cubicBezTo>
                      <a:pt x="149" y="310"/>
                      <a:pt x="148" y="310"/>
                      <a:pt x="147" y="310"/>
                    </a:cubicBezTo>
                    <a:close/>
                    <a:moveTo>
                      <a:pt x="169" y="0"/>
                    </a:moveTo>
                    <a:cubicBezTo>
                      <a:pt x="11" y="0"/>
                      <a:pt x="11" y="0"/>
                      <a:pt x="11" y="0"/>
                    </a:cubicBezTo>
                    <a:cubicBezTo>
                      <a:pt x="5" y="0"/>
                      <a:pt x="0" y="4"/>
                      <a:pt x="0" y="10"/>
                    </a:cubicBezTo>
                    <a:cubicBezTo>
                      <a:pt x="0" y="334"/>
                      <a:pt x="0" y="334"/>
                      <a:pt x="0" y="334"/>
                    </a:cubicBezTo>
                    <a:cubicBezTo>
                      <a:pt x="0" y="340"/>
                      <a:pt x="5" y="345"/>
                      <a:pt x="11" y="345"/>
                    </a:cubicBezTo>
                    <a:cubicBezTo>
                      <a:pt x="169" y="345"/>
                      <a:pt x="169" y="345"/>
                      <a:pt x="169" y="345"/>
                    </a:cubicBezTo>
                    <a:cubicBezTo>
                      <a:pt x="175" y="345"/>
                      <a:pt x="180" y="340"/>
                      <a:pt x="180" y="334"/>
                    </a:cubicBezTo>
                    <a:cubicBezTo>
                      <a:pt x="180" y="10"/>
                      <a:pt x="180" y="10"/>
                      <a:pt x="180" y="10"/>
                    </a:cubicBezTo>
                    <a:cubicBezTo>
                      <a:pt x="180" y="4"/>
                      <a:pt x="175" y="0"/>
                      <a:pt x="169" y="0"/>
                    </a:cubicBezTo>
                    <a:close/>
                    <a:moveTo>
                      <a:pt x="50" y="316"/>
                    </a:moveTo>
                    <a:cubicBezTo>
                      <a:pt x="36" y="316"/>
                      <a:pt x="36" y="316"/>
                      <a:pt x="36" y="316"/>
                    </a:cubicBezTo>
                    <a:cubicBezTo>
                      <a:pt x="43" y="322"/>
                      <a:pt x="43" y="322"/>
                      <a:pt x="43" y="322"/>
                    </a:cubicBezTo>
                    <a:cubicBezTo>
                      <a:pt x="37" y="322"/>
                      <a:pt x="37" y="322"/>
                      <a:pt x="37" y="322"/>
                    </a:cubicBezTo>
                    <a:cubicBezTo>
                      <a:pt x="29" y="314"/>
                      <a:pt x="29" y="314"/>
                      <a:pt x="29" y="314"/>
                    </a:cubicBezTo>
                    <a:cubicBezTo>
                      <a:pt x="37" y="305"/>
                      <a:pt x="37" y="305"/>
                      <a:pt x="37" y="305"/>
                    </a:cubicBezTo>
                    <a:cubicBezTo>
                      <a:pt x="43" y="305"/>
                      <a:pt x="43" y="305"/>
                      <a:pt x="43" y="305"/>
                    </a:cubicBezTo>
                    <a:cubicBezTo>
                      <a:pt x="36" y="311"/>
                      <a:pt x="36" y="311"/>
                      <a:pt x="36" y="311"/>
                    </a:cubicBezTo>
                    <a:cubicBezTo>
                      <a:pt x="50" y="311"/>
                      <a:pt x="50" y="311"/>
                      <a:pt x="50" y="311"/>
                    </a:cubicBezTo>
                    <a:lnTo>
                      <a:pt x="50" y="316"/>
                    </a:lnTo>
                    <a:close/>
                    <a:moveTo>
                      <a:pt x="80" y="321"/>
                    </a:moveTo>
                    <a:cubicBezTo>
                      <a:pt x="80" y="321"/>
                      <a:pt x="80" y="321"/>
                      <a:pt x="80" y="320"/>
                    </a:cubicBezTo>
                    <a:cubicBezTo>
                      <a:pt x="82" y="314"/>
                      <a:pt x="82" y="314"/>
                      <a:pt x="82" y="314"/>
                    </a:cubicBezTo>
                    <a:cubicBezTo>
                      <a:pt x="86" y="311"/>
                      <a:pt x="89" y="312"/>
                      <a:pt x="90" y="314"/>
                    </a:cubicBezTo>
                    <a:cubicBezTo>
                      <a:pt x="88" y="322"/>
                      <a:pt x="88" y="322"/>
                      <a:pt x="88" y="322"/>
                    </a:cubicBezTo>
                    <a:cubicBezTo>
                      <a:pt x="86" y="320"/>
                      <a:pt x="84" y="319"/>
                      <a:pt x="80" y="321"/>
                    </a:cubicBezTo>
                    <a:close/>
                    <a:moveTo>
                      <a:pt x="82" y="312"/>
                    </a:moveTo>
                    <a:cubicBezTo>
                      <a:pt x="84" y="304"/>
                      <a:pt x="84" y="304"/>
                      <a:pt x="84" y="304"/>
                    </a:cubicBezTo>
                    <a:cubicBezTo>
                      <a:pt x="89" y="302"/>
                      <a:pt x="91" y="303"/>
                      <a:pt x="93" y="305"/>
                    </a:cubicBezTo>
                    <a:cubicBezTo>
                      <a:pt x="91" y="312"/>
                      <a:pt x="91" y="312"/>
                      <a:pt x="91" y="312"/>
                    </a:cubicBezTo>
                    <a:cubicBezTo>
                      <a:pt x="89" y="311"/>
                      <a:pt x="86" y="310"/>
                      <a:pt x="82" y="312"/>
                    </a:cubicBezTo>
                    <a:close/>
                    <a:moveTo>
                      <a:pt x="98" y="323"/>
                    </a:moveTo>
                    <a:cubicBezTo>
                      <a:pt x="93" y="325"/>
                      <a:pt x="92" y="323"/>
                      <a:pt x="89" y="323"/>
                    </a:cubicBezTo>
                    <a:cubicBezTo>
                      <a:pt x="92" y="314"/>
                      <a:pt x="92" y="314"/>
                      <a:pt x="92" y="314"/>
                    </a:cubicBezTo>
                    <a:cubicBezTo>
                      <a:pt x="94" y="316"/>
                      <a:pt x="95" y="317"/>
                      <a:pt x="100" y="315"/>
                    </a:cubicBezTo>
                    <a:lnTo>
                      <a:pt x="98" y="323"/>
                    </a:lnTo>
                    <a:close/>
                    <a:moveTo>
                      <a:pt x="101" y="314"/>
                    </a:moveTo>
                    <a:cubicBezTo>
                      <a:pt x="96" y="316"/>
                      <a:pt x="94" y="314"/>
                      <a:pt x="92" y="313"/>
                    </a:cubicBezTo>
                    <a:cubicBezTo>
                      <a:pt x="94" y="305"/>
                      <a:pt x="94" y="305"/>
                      <a:pt x="94" y="305"/>
                    </a:cubicBezTo>
                    <a:cubicBezTo>
                      <a:pt x="96" y="307"/>
                      <a:pt x="98" y="308"/>
                      <a:pt x="102" y="306"/>
                    </a:cubicBezTo>
                    <a:cubicBezTo>
                      <a:pt x="103" y="306"/>
                      <a:pt x="103" y="306"/>
                      <a:pt x="103" y="306"/>
                    </a:cubicBezTo>
                    <a:cubicBezTo>
                      <a:pt x="101" y="314"/>
                      <a:pt x="101" y="314"/>
                      <a:pt x="101" y="314"/>
                    </a:cubicBezTo>
                    <a:close/>
                    <a:moveTo>
                      <a:pt x="152" y="314"/>
                    </a:moveTo>
                    <a:cubicBezTo>
                      <a:pt x="151" y="317"/>
                      <a:pt x="149" y="319"/>
                      <a:pt x="146" y="319"/>
                    </a:cubicBezTo>
                    <a:cubicBezTo>
                      <a:pt x="146" y="319"/>
                      <a:pt x="145" y="319"/>
                      <a:pt x="144" y="319"/>
                    </a:cubicBezTo>
                    <a:cubicBezTo>
                      <a:pt x="143" y="319"/>
                      <a:pt x="143" y="319"/>
                      <a:pt x="143" y="318"/>
                    </a:cubicBezTo>
                    <a:cubicBezTo>
                      <a:pt x="138" y="323"/>
                      <a:pt x="138" y="323"/>
                      <a:pt x="138" y="323"/>
                    </a:cubicBezTo>
                    <a:cubicBezTo>
                      <a:pt x="138" y="323"/>
                      <a:pt x="137" y="323"/>
                      <a:pt x="137" y="323"/>
                    </a:cubicBezTo>
                    <a:cubicBezTo>
                      <a:pt x="137" y="323"/>
                      <a:pt x="137" y="323"/>
                      <a:pt x="136" y="323"/>
                    </a:cubicBezTo>
                    <a:cubicBezTo>
                      <a:pt x="135" y="323"/>
                      <a:pt x="135" y="321"/>
                      <a:pt x="136" y="321"/>
                    </a:cubicBezTo>
                    <a:cubicBezTo>
                      <a:pt x="140" y="316"/>
                      <a:pt x="140" y="316"/>
                      <a:pt x="140" y="316"/>
                    </a:cubicBezTo>
                    <a:cubicBezTo>
                      <a:pt x="140" y="315"/>
                      <a:pt x="140" y="314"/>
                      <a:pt x="140" y="311"/>
                    </a:cubicBezTo>
                    <a:cubicBezTo>
                      <a:pt x="140" y="309"/>
                      <a:pt x="143" y="307"/>
                      <a:pt x="146" y="307"/>
                    </a:cubicBezTo>
                    <a:cubicBezTo>
                      <a:pt x="146" y="307"/>
                      <a:pt x="146" y="307"/>
                      <a:pt x="147" y="308"/>
                    </a:cubicBezTo>
                    <a:cubicBezTo>
                      <a:pt x="149" y="308"/>
                      <a:pt x="150" y="308"/>
                      <a:pt x="151" y="310"/>
                    </a:cubicBezTo>
                    <a:cubicBezTo>
                      <a:pt x="152" y="311"/>
                      <a:pt x="152" y="313"/>
                      <a:pt x="152" y="314"/>
                    </a:cubicBezTo>
                    <a:close/>
                    <a:moveTo>
                      <a:pt x="163" y="272"/>
                    </a:moveTo>
                    <a:cubicBezTo>
                      <a:pt x="17" y="272"/>
                      <a:pt x="17" y="272"/>
                      <a:pt x="17" y="272"/>
                    </a:cubicBezTo>
                    <a:cubicBezTo>
                      <a:pt x="17" y="28"/>
                      <a:pt x="17" y="28"/>
                      <a:pt x="17" y="28"/>
                    </a:cubicBezTo>
                    <a:cubicBezTo>
                      <a:pt x="163" y="28"/>
                      <a:pt x="163" y="28"/>
                      <a:pt x="163" y="28"/>
                    </a:cubicBezTo>
                    <a:lnTo>
                      <a:pt x="163" y="272"/>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pPr defTabSz="1218987"/>
                <a:endParaRPr lang="en-US" sz="2400">
                  <a:solidFill>
                    <a:srgbClr val="292929"/>
                  </a:solidFill>
                </a:endParaRPr>
              </a:p>
            </p:txBody>
          </p:sp>
        </p:grpSp>
      </p:grpSp>
      <p:grpSp>
        <p:nvGrpSpPr>
          <p:cNvPr id="26" name="Group 25"/>
          <p:cNvGrpSpPr/>
          <p:nvPr/>
        </p:nvGrpSpPr>
        <p:grpSpPr>
          <a:xfrm>
            <a:off x="6449633" y="5606689"/>
            <a:ext cx="1005840" cy="901218"/>
            <a:chOff x="6692274" y="5606689"/>
            <a:chExt cx="1005840" cy="901218"/>
          </a:xfrm>
        </p:grpSpPr>
        <p:sp>
          <p:nvSpPr>
            <p:cNvPr id="60" name="Rectangle 59"/>
            <p:cNvSpPr/>
            <p:nvPr>
              <p:custDataLst>
                <p:tags r:id="rId18"/>
              </p:custDataLst>
            </p:nvPr>
          </p:nvSpPr>
          <p:spPr>
            <a:xfrm>
              <a:off x="6692274" y="6200134"/>
              <a:ext cx="1005840" cy="307773"/>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spAutoFit/>
            </a:bodyPr>
            <a:lstStyle/>
            <a:p>
              <a:pPr algn="ctr" fontAlgn="base">
                <a:spcBef>
                  <a:spcPct val="0"/>
                </a:spcBef>
                <a:spcAft>
                  <a:spcPct val="0"/>
                </a:spcAft>
              </a:pPr>
              <a:r>
                <a:rPr lang="en-US" sz="1400" dirty="0">
                  <a:ln>
                    <a:solidFill>
                      <a:srgbClr val="FFFFFF">
                        <a:alpha val="0"/>
                      </a:srgbClr>
                    </a:solidFill>
                  </a:ln>
                  <a:solidFill>
                    <a:srgbClr val="595959"/>
                  </a:solidFill>
                </a:rPr>
                <a:t>Crawlers</a:t>
              </a:r>
            </a:p>
          </p:txBody>
        </p:sp>
        <p:sp>
          <p:nvSpPr>
            <p:cNvPr id="21" name="Freeform 51"/>
            <p:cNvSpPr>
              <a:spLocks noEditPoints="1"/>
            </p:cNvSpPr>
            <p:nvPr/>
          </p:nvSpPr>
          <p:spPr bwMode="auto">
            <a:xfrm>
              <a:off x="6929976" y="5606689"/>
              <a:ext cx="530436" cy="542858"/>
            </a:xfrm>
            <a:custGeom>
              <a:avLst/>
              <a:gdLst>
                <a:gd name="T0" fmla="*/ 145 w 181"/>
                <a:gd name="T1" fmla="*/ 64 h 185"/>
                <a:gd name="T2" fmla="*/ 91 w 181"/>
                <a:gd name="T3" fmla="*/ 76 h 185"/>
                <a:gd name="T4" fmla="*/ 143 w 181"/>
                <a:gd name="T5" fmla="*/ 62 h 185"/>
                <a:gd name="T6" fmla="*/ 119 w 181"/>
                <a:gd name="T7" fmla="*/ 11 h 185"/>
                <a:gd name="T8" fmla="*/ 125 w 181"/>
                <a:gd name="T9" fmla="*/ 5 h 185"/>
                <a:gd name="T10" fmla="*/ 114 w 181"/>
                <a:gd name="T11" fmla="*/ 5 h 185"/>
                <a:gd name="T12" fmla="*/ 91 w 181"/>
                <a:gd name="T13" fmla="*/ 30 h 185"/>
                <a:gd name="T14" fmla="*/ 67 w 181"/>
                <a:gd name="T15" fmla="*/ 5 h 185"/>
                <a:gd name="T16" fmla="*/ 55 w 181"/>
                <a:gd name="T17" fmla="*/ 5 h 185"/>
                <a:gd name="T18" fmla="*/ 62 w 181"/>
                <a:gd name="T19" fmla="*/ 11 h 185"/>
                <a:gd name="T20" fmla="*/ 37 w 181"/>
                <a:gd name="T21" fmla="*/ 62 h 185"/>
                <a:gd name="T22" fmla="*/ 91 w 181"/>
                <a:gd name="T23" fmla="*/ 76 h 185"/>
                <a:gd name="T24" fmla="*/ 128 w 181"/>
                <a:gd name="T25" fmla="*/ 47 h 185"/>
                <a:gd name="T26" fmla="*/ 114 w 181"/>
                <a:gd name="T27" fmla="*/ 47 h 185"/>
                <a:gd name="T28" fmla="*/ 59 w 181"/>
                <a:gd name="T29" fmla="*/ 40 h 185"/>
                <a:gd name="T30" fmla="*/ 59 w 181"/>
                <a:gd name="T31" fmla="*/ 54 h 185"/>
                <a:gd name="T32" fmla="*/ 59 w 181"/>
                <a:gd name="T33" fmla="*/ 40 h 185"/>
                <a:gd name="T34" fmla="*/ 149 w 181"/>
                <a:gd name="T35" fmla="*/ 117 h 185"/>
                <a:gd name="T36" fmla="*/ 150 w 181"/>
                <a:gd name="T37" fmla="*/ 92 h 185"/>
                <a:gd name="T38" fmla="*/ 175 w 181"/>
                <a:gd name="T39" fmla="*/ 77 h 185"/>
                <a:gd name="T40" fmla="*/ 149 w 181"/>
                <a:gd name="T41" fmla="*/ 82 h 185"/>
                <a:gd name="T42" fmla="*/ 137 w 181"/>
                <a:gd name="T43" fmla="*/ 74 h 185"/>
                <a:gd name="T44" fmla="*/ 94 w 181"/>
                <a:gd name="T45" fmla="*/ 168 h 185"/>
                <a:gd name="T46" fmla="*/ 87 w 181"/>
                <a:gd name="T47" fmla="*/ 84 h 185"/>
                <a:gd name="T48" fmla="*/ 34 w 181"/>
                <a:gd name="T49" fmla="*/ 69 h 185"/>
                <a:gd name="T50" fmla="*/ 11 w 181"/>
                <a:gd name="T51" fmla="*/ 74 h 185"/>
                <a:gd name="T52" fmla="*/ 8 w 181"/>
                <a:gd name="T53" fmla="*/ 84 h 185"/>
                <a:gd name="T54" fmla="*/ 30 w 181"/>
                <a:gd name="T55" fmla="*/ 102 h 185"/>
                <a:gd name="T56" fmla="*/ 5 w 181"/>
                <a:gd name="T57" fmla="*/ 117 h 185"/>
                <a:gd name="T58" fmla="*/ 5 w 181"/>
                <a:gd name="T59" fmla="*/ 127 h 185"/>
                <a:gd name="T60" fmla="*/ 42 w 181"/>
                <a:gd name="T61" fmla="*/ 148 h 185"/>
                <a:gd name="T62" fmla="*/ 12 w 181"/>
                <a:gd name="T63" fmla="*/ 164 h 185"/>
                <a:gd name="T64" fmla="*/ 47 w 181"/>
                <a:gd name="T65" fmla="*/ 156 h 185"/>
                <a:gd name="T66" fmla="*/ 133 w 181"/>
                <a:gd name="T67" fmla="*/ 156 h 185"/>
                <a:gd name="T68" fmla="*/ 169 w 181"/>
                <a:gd name="T69" fmla="*/ 164 h 185"/>
                <a:gd name="T70" fmla="*/ 138 w 181"/>
                <a:gd name="T71" fmla="*/ 148 h 185"/>
                <a:gd name="T72" fmla="*/ 176 w 181"/>
                <a:gd name="T73" fmla="*/ 127 h 185"/>
                <a:gd name="T74" fmla="*/ 176 w 181"/>
                <a:gd name="T75" fmla="*/ 11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1" h="185">
                  <a:moveTo>
                    <a:pt x="143" y="62"/>
                  </a:moveTo>
                  <a:cubicBezTo>
                    <a:pt x="144" y="63"/>
                    <a:pt x="144" y="63"/>
                    <a:pt x="145" y="64"/>
                  </a:cubicBezTo>
                  <a:cubicBezTo>
                    <a:pt x="145" y="63"/>
                    <a:pt x="144" y="63"/>
                    <a:pt x="143" y="62"/>
                  </a:cubicBezTo>
                  <a:close/>
                  <a:moveTo>
                    <a:pt x="91" y="76"/>
                  </a:moveTo>
                  <a:cubicBezTo>
                    <a:pt x="110" y="76"/>
                    <a:pt x="124" y="72"/>
                    <a:pt x="133" y="67"/>
                  </a:cubicBezTo>
                  <a:cubicBezTo>
                    <a:pt x="137" y="65"/>
                    <a:pt x="141" y="63"/>
                    <a:pt x="143" y="62"/>
                  </a:cubicBezTo>
                  <a:cubicBezTo>
                    <a:pt x="136" y="45"/>
                    <a:pt x="122" y="33"/>
                    <a:pt x="98" y="31"/>
                  </a:cubicBezTo>
                  <a:cubicBezTo>
                    <a:pt x="110" y="20"/>
                    <a:pt x="116" y="14"/>
                    <a:pt x="119" y="11"/>
                  </a:cubicBezTo>
                  <a:cubicBezTo>
                    <a:pt x="119" y="11"/>
                    <a:pt x="119" y="11"/>
                    <a:pt x="119" y="11"/>
                  </a:cubicBezTo>
                  <a:cubicBezTo>
                    <a:pt x="122" y="11"/>
                    <a:pt x="125" y="8"/>
                    <a:pt x="125" y="5"/>
                  </a:cubicBezTo>
                  <a:cubicBezTo>
                    <a:pt x="125" y="2"/>
                    <a:pt x="122" y="0"/>
                    <a:pt x="119" y="0"/>
                  </a:cubicBezTo>
                  <a:cubicBezTo>
                    <a:pt x="116" y="0"/>
                    <a:pt x="114" y="2"/>
                    <a:pt x="114" y="5"/>
                  </a:cubicBezTo>
                  <a:cubicBezTo>
                    <a:pt x="114" y="6"/>
                    <a:pt x="114" y="7"/>
                    <a:pt x="114" y="7"/>
                  </a:cubicBezTo>
                  <a:cubicBezTo>
                    <a:pt x="91" y="30"/>
                    <a:pt x="91" y="30"/>
                    <a:pt x="91" y="30"/>
                  </a:cubicBezTo>
                  <a:cubicBezTo>
                    <a:pt x="77" y="17"/>
                    <a:pt x="70" y="11"/>
                    <a:pt x="67" y="7"/>
                  </a:cubicBezTo>
                  <a:cubicBezTo>
                    <a:pt x="67" y="7"/>
                    <a:pt x="67" y="6"/>
                    <a:pt x="67" y="5"/>
                  </a:cubicBezTo>
                  <a:cubicBezTo>
                    <a:pt x="67" y="2"/>
                    <a:pt x="64" y="0"/>
                    <a:pt x="61" y="0"/>
                  </a:cubicBezTo>
                  <a:cubicBezTo>
                    <a:pt x="58" y="0"/>
                    <a:pt x="55" y="2"/>
                    <a:pt x="55" y="5"/>
                  </a:cubicBezTo>
                  <a:cubicBezTo>
                    <a:pt x="55" y="8"/>
                    <a:pt x="58" y="11"/>
                    <a:pt x="61" y="11"/>
                  </a:cubicBezTo>
                  <a:cubicBezTo>
                    <a:pt x="61" y="11"/>
                    <a:pt x="62" y="11"/>
                    <a:pt x="62" y="11"/>
                  </a:cubicBezTo>
                  <a:cubicBezTo>
                    <a:pt x="72" y="21"/>
                    <a:pt x="78" y="27"/>
                    <a:pt x="82" y="31"/>
                  </a:cubicBezTo>
                  <a:cubicBezTo>
                    <a:pt x="58" y="33"/>
                    <a:pt x="44" y="45"/>
                    <a:pt x="37" y="62"/>
                  </a:cubicBezTo>
                  <a:cubicBezTo>
                    <a:pt x="40" y="63"/>
                    <a:pt x="43" y="65"/>
                    <a:pt x="47" y="67"/>
                  </a:cubicBezTo>
                  <a:cubicBezTo>
                    <a:pt x="56" y="72"/>
                    <a:pt x="70" y="76"/>
                    <a:pt x="91" y="76"/>
                  </a:cubicBezTo>
                  <a:close/>
                  <a:moveTo>
                    <a:pt x="121" y="40"/>
                  </a:moveTo>
                  <a:cubicBezTo>
                    <a:pt x="125" y="40"/>
                    <a:pt x="128" y="43"/>
                    <a:pt x="128" y="47"/>
                  </a:cubicBezTo>
                  <a:cubicBezTo>
                    <a:pt x="128" y="51"/>
                    <a:pt x="125" y="54"/>
                    <a:pt x="121" y="54"/>
                  </a:cubicBezTo>
                  <a:cubicBezTo>
                    <a:pt x="117" y="54"/>
                    <a:pt x="114" y="51"/>
                    <a:pt x="114" y="47"/>
                  </a:cubicBezTo>
                  <a:cubicBezTo>
                    <a:pt x="114" y="43"/>
                    <a:pt x="117" y="40"/>
                    <a:pt x="121" y="40"/>
                  </a:cubicBezTo>
                  <a:close/>
                  <a:moveTo>
                    <a:pt x="59" y="40"/>
                  </a:moveTo>
                  <a:cubicBezTo>
                    <a:pt x="63" y="40"/>
                    <a:pt x="66" y="43"/>
                    <a:pt x="66" y="47"/>
                  </a:cubicBezTo>
                  <a:cubicBezTo>
                    <a:pt x="66" y="51"/>
                    <a:pt x="63" y="54"/>
                    <a:pt x="59" y="54"/>
                  </a:cubicBezTo>
                  <a:cubicBezTo>
                    <a:pt x="55" y="54"/>
                    <a:pt x="52" y="51"/>
                    <a:pt x="52" y="47"/>
                  </a:cubicBezTo>
                  <a:cubicBezTo>
                    <a:pt x="52" y="43"/>
                    <a:pt x="55" y="40"/>
                    <a:pt x="59" y="40"/>
                  </a:cubicBezTo>
                  <a:close/>
                  <a:moveTo>
                    <a:pt x="176" y="117"/>
                  </a:moveTo>
                  <a:cubicBezTo>
                    <a:pt x="149" y="117"/>
                    <a:pt x="149" y="117"/>
                    <a:pt x="149" y="117"/>
                  </a:cubicBezTo>
                  <a:cubicBezTo>
                    <a:pt x="150" y="112"/>
                    <a:pt x="151" y="107"/>
                    <a:pt x="151" y="102"/>
                  </a:cubicBezTo>
                  <a:cubicBezTo>
                    <a:pt x="151" y="99"/>
                    <a:pt x="150" y="95"/>
                    <a:pt x="150" y="92"/>
                  </a:cubicBezTo>
                  <a:cubicBezTo>
                    <a:pt x="173" y="84"/>
                    <a:pt x="173" y="84"/>
                    <a:pt x="173" y="84"/>
                  </a:cubicBezTo>
                  <a:cubicBezTo>
                    <a:pt x="175" y="83"/>
                    <a:pt x="176" y="80"/>
                    <a:pt x="175" y="77"/>
                  </a:cubicBezTo>
                  <a:cubicBezTo>
                    <a:pt x="174" y="75"/>
                    <a:pt x="172" y="73"/>
                    <a:pt x="169" y="74"/>
                  </a:cubicBezTo>
                  <a:cubicBezTo>
                    <a:pt x="161" y="77"/>
                    <a:pt x="154" y="80"/>
                    <a:pt x="149" y="82"/>
                  </a:cubicBezTo>
                  <a:cubicBezTo>
                    <a:pt x="148" y="77"/>
                    <a:pt x="148" y="73"/>
                    <a:pt x="147" y="69"/>
                  </a:cubicBezTo>
                  <a:cubicBezTo>
                    <a:pt x="144" y="70"/>
                    <a:pt x="141" y="72"/>
                    <a:pt x="137" y="74"/>
                  </a:cubicBezTo>
                  <a:cubicBezTo>
                    <a:pt x="127" y="79"/>
                    <a:pt x="113" y="83"/>
                    <a:pt x="94" y="84"/>
                  </a:cubicBezTo>
                  <a:cubicBezTo>
                    <a:pt x="94" y="168"/>
                    <a:pt x="94" y="168"/>
                    <a:pt x="94" y="168"/>
                  </a:cubicBezTo>
                  <a:cubicBezTo>
                    <a:pt x="87" y="168"/>
                    <a:pt x="87" y="168"/>
                    <a:pt x="87" y="168"/>
                  </a:cubicBezTo>
                  <a:cubicBezTo>
                    <a:pt x="87" y="84"/>
                    <a:pt x="87" y="84"/>
                    <a:pt x="87" y="84"/>
                  </a:cubicBezTo>
                  <a:cubicBezTo>
                    <a:pt x="67" y="83"/>
                    <a:pt x="53" y="79"/>
                    <a:pt x="43" y="74"/>
                  </a:cubicBezTo>
                  <a:cubicBezTo>
                    <a:pt x="39" y="72"/>
                    <a:pt x="36" y="70"/>
                    <a:pt x="34" y="69"/>
                  </a:cubicBezTo>
                  <a:cubicBezTo>
                    <a:pt x="33" y="73"/>
                    <a:pt x="32" y="77"/>
                    <a:pt x="32" y="82"/>
                  </a:cubicBezTo>
                  <a:cubicBezTo>
                    <a:pt x="11" y="74"/>
                    <a:pt x="11" y="74"/>
                    <a:pt x="11" y="74"/>
                  </a:cubicBezTo>
                  <a:cubicBezTo>
                    <a:pt x="9" y="73"/>
                    <a:pt x="6" y="75"/>
                    <a:pt x="5" y="77"/>
                  </a:cubicBezTo>
                  <a:cubicBezTo>
                    <a:pt x="5" y="80"/>
                    <a:pt x="6" y="83"/>
                    <a:pt x="8" y="84"/>
                  </a:cubicBezTo>
                  <a:cubicBezTo>
                    <a:pt x="17" y="87"/>
                    <a:pt x="25" y="90"/>
                    <a:pt x="30" y="92"/>
                  </a:cubicBezTo>
                  <a:cubicBezTo>
                    <a:pt x="30" y="95"/>
                    <a:pt x="30" y="99"/>
                    <a:pt x="30" y="102"/>
                  </a:cubicBezTo>
                  <a:cubicBezTo>
                    <a:pt x="30" y="107"/>
                    <a:pt x="30" y="112"/>
                    <a:pt x="31" y="117"/>
                  </a:cubicBezTo>
                  <a:cubicBezTo>
                    <a:pt x="5" y="117"/>
                    <a:pt x="5" y="117"/>
                    <a:pt x="5" y="117"/>
                  </a:cubicBezTo>
                  <a:cubicBezTo>
                    <a:pt x="2" y="117"/>
                    <a:pt x="0" y="119"/>
                    <a:pt x="0" y="122"/>
                  </a:cubicBezTo>
                  <a:cubicBezTo>
                    <a:pt x="0" y="125"/>
                    <a:pt x="2" y="127"/>
                    <a:pt x="5" y="127"/>
                  </a:cubicBezTo>
                  <a:cubicBezTo>
                    <a:pt x="34" y="127"/>
                    <a:pt x="34" y="127"/>
                    <a:pt x="34" y="127"/>
                  </a:cubicBezTo>
                  <a:cubicBezTo>
                    <a:pt x="36" y="134"/>
                    <a:pt x="39" y="141"/>
                    <a:pt x="42" y="148"/>
                  </a:cubicBezTo>
                  <a:cubicBezTo>
                    <a:pt x="15" y="158"/>
                    <a:pt x="15" y="158"/>
                    <a:pt x="15" y="158"/>
                  </a:cubicBezTo>
                  <a:cubicBezTo>
                    <a:pt x="12" y="159"/>
                    <a:pt x="11" y="161"/>
                    <a:pt x="12" y="164"/>
                  </a:cubicBezTo>
                  <a:cubicBezTo>
                    <a:pt x="13" y="166"/>
                    <a:pt x="16" y="167"/>
                    <a:pt x="18" y="167"/>
                  </a:cubicBezTo>
                  <a:cubicBezTo>
                    <a:pt x="32" y="162"/>
                    <a:pt x="41" y="158"/>
                    <a:pt x="47" y="156"/>
                  </a:cubicBezTo>
                  <a:cubicBezTo>
                    <a:pt x="59" y="173"/>
                    <a:pt x="74" y="185"/>
                    <a:pt x="91" y="185"/>
                  </a:cubicBezTo>
                  <a:cubicBezTo>
                    <a:pt x="106" y="185"/>
                    <a:pt x="122" y="173"/>
                    <a:pt x="133" y="156"/>
                  </a:cubicBezTo>
                  <a:cubicBezTo>
                    <a:pt x="162" y="167"/>
                    <a:pt x="162" y="167"/>
                    <a:pt x="162" y="167"/>
                  </a:cubicBezTo>
                  <a:cubicBezTo>
                    <a:pt x="165" y="167"/>
                    <a:pt x="168" y="166"/>
                    <a:pt x="169" y="164"/>
                  </a:cubicBezTo>
                  <a:cubicBezTo>
                    <a:pt x="170" y="161"/>
                    <a:pt x="168" y="159"/>
                    <a:pt x="166" y="158"/>
                  </a:cubicBezTo>
                  <a:cubicBezTo>
                    <a:pt x="153" y="153"/>
                    <a:pt x="145" y="150"/>
                    <a:pt x="138" y="148"/>
                  </a:cubicBezTo>
                  <a:cubicBezTo>
                    <a:pt x="142" y="141"/>
                    <a:pt x="145" y="134"/>
                    <a:pt x="147" y="127"/>
                  </a:cubicBezTo>
                  <a:cubicBezTo>
                    <a:pt x="176" y="127"/>
                    <a:pt x="176" y="127"/>
                    <a:pt x="176" y="127"/>
                  </a:cubicBezTo>
                  <a:cubicBezTo>
                    <a:pt x="178" y="127"/>
                    <a:pt x="181" y="125"/>
                    <a:pt x="181" y="122"/>
                  </a:cubicBezTo>
                  <a:cubicBezTo>
                    <a:pt x="181" y="119"/>
                    <a:pt x="178" y="117"/>
                    <a:pt x="176" y="117"/>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pPr defTabSz="1218987"/>
              <a:endParaRPr lang="en-US" sz="2400">
                <a:solidFill>
                  <a:srgbClr val="292929"/>
                </a:solidFill>
              </a:endParaRPr>
            </a:p>
          </p:txBody>
        </p:sp>
      </p:grpSp>
      <p:grpSp>
        <p:nvGrpSpPr>
          <p:cNvPr id="28" name="Group 27"/>
          <p:cNvGrpSpPr/>
          <p:nvPr/>
        </p:nvGrpSpPr>
        <p:grpSpPr>
          <a:xfrm>
            <a:off x="3244937" y="5606689"/>
            <a:ext cx="1005840" cy="901219"/>
            <a:chOff x="3487578" y="5606688"/>
            <a:chExt cx="1005840" cy="901219"/>
          </a:xfrm>
        </p:grpSpPr>
        <p:sp>
          <p:nvSpPr>
            <p:cNvPr id="57" name="Rectangle 56"/>
            <p:cNvSpPr/>
            <p:nvPr>
              <p:custDataLst>
                <p:tags r:id="rId17"/>
              </p:custDataLst>
            </p:nvPr>
          </p:nvSpPr>
          <p:spPr>
            <a:xfrm>
              <a:off x="3487578" y="6200130"/>
              <a:ext cx="1005840" cy="307777"/>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spAutoFit/>
            </a:bodyPr>
            <a:lstStyle/>
            <a:p>
              <a:pPr algn="ctr" fontAlgn="base">
                <a:spcBef>
                  <a:spcPct val="0"/>
                </a:spcBef>
                <a:spcAft>
                  <a:spcPct val="0"/>
                </a:spcAft>
              </a:pPr>
              <a:r>
                <a:rPr lang="en-US" sz="1400" dirty="0">
                  <a:ln>
                    <a:solidFill>
                      <a:srgbClr val="FFFFFF">
                        <a:alpha val="0"/>
                      </a:srgbClr>
                    </a:solidFill>
                  </a:ln>
                  <a:solidFill>
                    <a:srgbClr val="595959"/>
                  </a:solidFill>
                </a:rPr>
                <a:t>Sensors</a:t>
              </a:r>
            </a:p>
          </p:txBody>
        </p:sp>
        <p:sp>
          <p:nvSpPr>
            <p:cNvPr id="117" name="Freeform 7"/>
            <p:cNvSpPr>
              <a:spLocks noEditPoints="1"/>
            </p:cNvSpPr>
            <p:nvPr/>
          </p:nvSpPr>
          <p:spPr bwMode="auto">
            <a:xfrm>
              <a:off x="3638716" y="5606688"/>
              <a:ext cx="703565" cy="542859"/>
            </a:xfrm>
            <a:custGeom>
              <a:avLst/>
              <a:gdLst>
                <a:gd name="T0" fmla="*/ 116 w 235"/>
                <a:gd name="T1" fmla="*/ 72 h 182"/>
                <a:gd name="T2" fmla="*/ 158 w 235"/>
                <a:gd name="T3" fmla="*/ 57 h 182"/>
                <a:gd name="T4" fmla="*/ 131 w 235"/>
                <a:gd name="T5" fmla="*/ 42 h 182"/>
                <a:gd name="T6" fmla="*/ 104 w 235"/>
                <a:gd name="T7" fmla="*/ 53 h 182"/>
                <a:gd name="T8" fmla="*/ 112 w 235"/>
                <a:gd name="T9" fmla="*/ 31 h 182"/>
                <a:gd name="T10" fmla="*/ 100 w 235"/>
                <a:gd name="T11" fmla="*/ 49 h 182"/>
                <a:gd name="T12" fmla="*/ 100 w 235"/>
                <a:gd name="T13" fmla="*/ 81 h 182"/>
                <a:gd name="T14" fmla="*/ 109 w 235"/>
                <a:gd name="T15" fmla="*/ 73 h 182"/>
                <a:gd name="T16" fmla="*/ 100 w 235"/>
                <a:gd name="T17" fmla="*/ 81 h 182"/>
                <a:gd name="T18" fmla="*/ 163 w 235"/>
                <a:gd name="T19" fmla="*/ 72 h 182"/>
                <a:gd name="T20" fmla="*/ 150 w 235"/>
                <a:gd name="T21" fmla="*/ 31 h 182"/>
                <a:gd name="T22" fmla="*/ 131 w 235"/>
                <a:gd name="T23" fmla="*/ 36 h 182"/>
                <a:gd name="T24" fmla="*/ 131 w 235"/>
                <a:gd name="T25" fmla="*/ 0 h 182"/>
                <a:gd name="T26" fmla="*/ 131 w 235"/>
                <a:gd name="T27" fmla="*/ 36 h 182"/>
                <a:gd name="T28" fmla="*/ 9 w 235"/>
                <a:gd name="T29" fmla="*/ 74 h 182"/>
                <a:gd name="T30" fmla="*/ 18 w 235"/>
                <a:gd name="T31" fmla="*/ 82 h 182"/>
                <a:gd name="T32" fmla="*/ 228 w 235"/>
                <a:gd name="T33" fmla="*/ 151 h 182"/>
                <a:gd name="T34" fmla="*/ 205 w 235"/>
                <a:gd name="T35" fmla="*/ 135 h 182"/>
                <a:gd name="T36" fmla="*/ 190 w 235"/>
                <a:gd name="T37" fmla="*/ 150 h 182"/>
                <a:gd name="T38" fmla="*/ 187 w 235"/>
                <a:gd name="T39" fmla="*/ 172 h 182"/>
                <a:gd name="T40" fmla="*/ 214 w 235"/>
                <a:gd name="T41" fmla="*/ 179 h 182"/>
                <a:gd name="T42" fmla="*/ 231 w 235"/>
                <a:gd name="T43" fmla="*/ 167 h 182"/>
                <a:gd name="T44" fmla="*/ 158 w 235"/>
                <a:gd name="T45" fmla="*/ 81 h 182"/>
                <a:gd name="T46" fmla="*/ 116 w 235"/>
                <a:gd name="T47" fmla="*/ 170 h 182"/>
                <a:gd name="T48" fmla="*/ 158 w 235"/>
                <a:gd name="T49" fmla="*/ 81 h 182"/>
                <a:gd name="T50" fmla="*/ 123 w 235"/>
                <a:gd name="T51" fmla="*/ 156 h 182"/>
                <a:gd name="T52" fmla="*/ 152 w 235"/>
                <a:gd name="T53" fmla="*/ 94 h 182"/>
                <a:gd name="T54" fmla="*/ 149 w 235"/>
                <a:gd name="T55" fmla="*/ 102 h 182"/>
                <a:gd name="T56" fmla="*/ 116 w 235"/>
                <a:gd name="T57" fmla="*/ 120 h 182"/>
                <a:gd name="T58" fmla="*/ 145 w 235"/>
                <a:gd name="T59" fmla="*/ 109 h 182"/>
                <a:gd name="T60" fmla="*/ 149 w 235"/>
                <a:gd name="T61" fmla="*/ 102 h 182"/>
                <a:gd name="T62" fmla="*/ 82 w 235"/>
                <a:gd name="T63" fmla="*/ 31 h 182"/>
                <a:gd name="T64" fmla="*/ 36 w 235"/>
                <a:gd name="T65" fmla="*/ 31 h 182"/>
                <a:gd name="T66" fmla="*/ 93 w 235"/>
                <a:gd name="T67" fmla="*/ 80 h 182"/>
                <a:gd name="T68" fmla="*/ 58 w 235"/>
                <a:gd name="T69" fmla="*/ 61 h 182"/>
                <a:gd name="T70" fmla="*/ 24 w 235"/>
                <a:gd name="T71" fmla="*/ 80 h 182"/>
                <a:gd name="T72" fmla="*/ 37 w 235"/>
                <a:gd name="T73" fmla="*/ 126 h 182"/>
                <a:gd name="T74" fmla="*/ 86 w 235"/>
                <a:gd name="T75" fmla="*/ 100 h 182"/>
                <a:gd name="T76" fmla="*/ 93 w 235"/>
                <a:gd name="T77" fmla="*/ 8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35" h="182">
                  <a:moveTo>
                    <a:pt x="115" y="71"/>
                  </a:moveTo>
                  <a:cubicBezTo>
                    <a:pt x="116" y="71"/>
                    <a:pt x="116" y="72"/>
                    <a:pt x="116" y="72"/>
                  </a:cubicBezTo>
                  <a:cubicBezTo>
                    <a:pt x="129" y="66"/>
                    <a:pt x="144" y="66"/>
                    <a:pt x="158" y="72"/>
                  </a:cubicBezTo>
                  <a:cubicBezTo>
                    <a:pt x="158" y="57"/>
                    <a:pt x="158" y="57"/>
                    <a:pt x="158" y="57"/>
                  </a:cubicBezTo>
                  <a:cubicBezTo>
                    <a:pt x="158" y="48"/>
                    <a:pt x="154" y="40"/>
                    <a:pt x="149" y="33"/>
                  </a:cubicBezTo>
                  <a:cubicBezTo>
                    <a:pt x="144" y="39"/>
                    <a:pt x="138" y="42"/>
                    <a:pt x="131" y="42"/>
                  </a:cubicBezTo>
                  <a:cubicBezTo>
                    <a:pt x="123" y="42"/>
                    <a:pt x="117" y="39"/>
                    <a:pt x="113" y="33"/>
                  </a:cubicBezTo>
                  <a:cubicBezTo>
                    <a:pt x="108" y="39"/>
                    <a:pt x="105" y="45"/>
                    <a:pt x="104" y="53"/>
                  </a:cubicBezTo>
                  <a:cubicBezTo>
                    <a:pt x="108" y="57"/>
                    <a:pt x="112" y="64"/>
                    <a:pt x="115" y="71"/>
                  </a:cubicBezTo>
                  <a:close/>
                  <a:moveTo>
                    <a:pt x="112" y="31"/>
                  </a:moveTo>
                  <a:cubicBezTo>
                    <a:pt x="108" y="32"/>
                    <a:pt x="101" y="36"/>
                    <a:pt x="94" y="45"/>
                  </a:cubicBezTo>
                  <a:cubicBezTo>
                    <a:pt x="96" y="46"/>
                    <a:pt x="98" y="48"/>
                    <a:pt x="100" y="49"/>
                  </a:cubicBezTo>
                  <a:cubicBezTo>
                    <a:pt x="102" y="41"/>
                    <a:pt x="106" y="35"/>
                    <a:pt x="112" y="31"/>
                  </a:cubicBezTo>
                  <a:close/>
                  <a:moveTo>
                    <a:pt x="100" y="81"/>
                  </a:moveTo>
                  <a:cubicBezTo>
                    <a:pt x="102" y="79"/>
                    <a:pt x="106" y="76"/>
                    <a:pt x="110" y="74"/>
                  </a:cubicBezTo>
                  <a:cubicBezTo>
                    <a:pt x="110" y="74"/>
                    <a:pt x="110" y="73"/>
                    <a:pt x="109" y="73"/>
                  </a:cubicBezTo>
                  <a:cubicBezTo>
                    <a:pt x="101" y="55"/>
                    <a:pt x="89" y="50"/>
                    <a:pt x="84" y="48"/>
                  </a:cubicBezTo>
                  <a:cubicBezTo>
                    <a:pt x="94" y="55"/>
                    <a:pt x="100" y="67"/>
                    <a:pt x="100" y="81"/>
                  </a:cubicBezTo>
                  <a:close/>
                  <a:moveTo>
                    <a:pt x="163" y="58"/>
                  </a:moveTo>
                  <a:cubicBezTo>
                    <a:pt x="163" y="72"/>
                    <a:pt x="163" y="72"/>
                    <a:pt x="163" y="72"/>
                  </a:cubicBezTo>
                  <a:cubicBezTo>
                    <a:pt x="169" y="73"/>
                    <a:pt x="177" y="67"/>
                    <a:pt x="170" y="51"/>
                  </a:cubicBezTo>
                  <a:cubicBezTo>
                    <a:pt x="164" y="37"/>
                    <a:pt x="155" y="32"/>
                    <a:pt x="150" y="31"/>
                  </a:cubicBezTo>
                  <a:cubicBezTo>
                    <a:pt x="158" y="37"/>
                    <a:pt x="163" y="47"/>
                    <a:pt x="163" y="58"/>
                  </a:cubicBezTo>
                  <a:close/>
                  <a:moveTo>
                    <a:pt x="131" y="36"/>
                  </a:moveTo>
                  <a:cubicBezTo>
                    <a:pt x="141" y="36"/>
                    <a:pt x="149" y="28"/>
                    <a:pt x="149" y="18"/>
                  </a:cubicBezTo>
                  <a:cubicBezTo>
                    <a:pt x="149" y="8"/>
                    <a:pt x="141" y="0"/>
                    <a:pt x="131" y="0"/>
                  </a:cubicBezTo>
                  <a:cubicBezTo>
                    <a:pt x="121" y="0"/>
                    <a:pt x="113" y="8"/>
                    <a:pt x="113" y="18"/>
                  </a:cubicBezTo>
                  <a:cubicBezTo>
                    <a:pt x="113" y="28"/>
                    <a:pt x="121" y="36"/>
                    <a:pt x="131" y="36"/>
                  </a:cubicBezTo>
                  <a:close/>
                  <a:moveTo>
                    <a:pt x="34" y="48"/>
                  </a:moveTo>
                  <a:cubicBezTo>
                    <a:pt x="29" y="50"/>
                    <a:pt x="16" y="55"/>
                    <a:pt x="9" y="74"/>
                  </a:cubicBezTo>
                  <a:cubicBezTo>
                    <a:pt x="0" y="92"/>
                    <a:pt x="10" y="102"/>
                    <a:pt x="18" y="101"/>
                  </a:cubicBezTo>
                  <a:cubicBezTo>
                    <a:pt x="18" y="82"/>
                    <a:pt x="18" y="82"/>
                    <a:pt x="18" y="82"/>
                  </a:cubicBezTo>
                  <a:cubicBezTo>
                    <a:pt x="18" y="68"/>
                    <a:pt x="24" y="55"/>
                    <a:pt x="34" y="48"/>
                  </a:cubicBezTo>
                  <a:close/>
                  <a:moveTo>
                    <a:pt x="228" y="151"/>
                  </a:moveTo>
                  <a:cubicBezTo>
                    <a:pt x="208" y="142"/>
                    <a:pt x="208" y="142"/>
                    <a:pt x="208" y="142"/>
                  </a:cubicBezTo>
                  <a:cubicBezTo>
                    <a:pt x="209" y="139"/>
                    <a:pt x="208" y="136"/>
                    <a:pt x="205" y="135"/>
                  </a:cubicBezTo>
                  <a:cubicBezTo>
                    <a:pt x="195" y="129"/>
                    <a:pt x="195" y="129"/>
                    <a:pt x="195" y="129"/>
                  </a:cubicBezTo>
                  <a:cubicBezTo>
                    <a:pt x="194" y="137"/>
                    <a:pt x="193" y="144"/>
                    <a:pt x="190" y="150"/>
                  </a:cubicBezTo>
                  <a:cubicBezTo>
                    <a:pt x="186" y="156"/>
                    <a:pt x="182" y="163"/>
                    <a:pt x="177" y="167"/>
                  </a:cubicBezTo>
                  <a:cubicBezTo>
                    <a:pt x="187" y="172"/>
                    <a:pt x="187" y="172"/>
                    <a:pt x="187" y="172"/>
                  </a:cubicBezTo>
                  <a:cubicBezTo>
                    <a:pt x="190" y="174"/>
                    <a:pt x="194" y="172"/>
                    <a:pt x="194" y="169"/>
                  </a:cubicBezTo>
                  <a:cubicBezTo>
                    <a:pt x="214" y="179"/>
                    <a:pt x="214" y="179"/>
                    <a:pt x="214" y="179"/>
                  </a:cubicBezTo>
                  <a:cubicBezTo>
                    <a:pt x="220" y="182"/>
                    <a:pt x="226" y="178"/>
                    <a:pt x="230" y="172"/>
                  </a:cubicBezTo>
                  <a:cubicBezTo>
                    <a:pt x="231" y="167"/>
                    <a:pt x="231" y="167"/>
                    <a:pt x="231" y="167"/>
                  </a:cubicBezTo>
                  <a:cubicBezTo>
                    <a:pt x="235" y="161"/>
                    <a:pt x="233" y="154"/>
                    <a:pt x="228" y="151"/>
                  </a:cubicBezTo>
                  <a:close/>
                  <a:moveTo>
                    <a:pt x="158" y="81"/>
                  </a:moveTo>
                  <a:cubicBezTo>
                    <a:pt x="134" y="69"/>
                    <a:pt x="104" y="80"/>
                    <a:pt x="93" y="104"/>
                  </a:cubicBezTo>
                  <a:cubicBezTo>
                    <a:pt x="81" y="128"/>
                    <a:pt x="92" y="158"/>
                    <a:pt x="116" y="170"/>
                  </a:cubicBezTo>
                  <a:cubicBezTo>
                    <a:pt x="140" y="182"/>
                    <a:pt x="170" y="171"/>
                    <a:pt x="182" y="146"/>
                  </a:cubicBezTo>
                  <a:cubicBezTo>
                    <a:pt x="194" y="122"/>
                    <a:pt x="184" y="92"/>
                    <a:pt x="158" y="81"/>
                  </a:cubicBezTo>
                  <a:close/>
                  <a:moveTo>
                    <a:pt x="168" y="140"/>
                  </a:moveTo>
                  <a:cubicBezTo>
                    <a:pt x="160" y="156"/>
                    <a:pt x="139" y="164"/>
                    <a:pt x="123" y="156"/>
                  </a:cubicBezTo>
                  <a:cubicBezTo>
                    <a:pt x="106" y="147"/>
                    <a:pt x="99" y="128"/>
                    <a:pt x="107" y="110"/>
                  </a:cubicBezTo>
                  <a:cubicBezTo>
                    <a:pt x="115" y="93"/>
                    <a:pt x="135" y="86"/>
                    <a:pt x="152" y="94"/>
                  </a:cubicBezTo>
                  <a:cubicBezTo>
                    <a:pt x="169" y="102"/>
                    <a:pt x="176" y="123"/>
                    <a:pt x="168" y="140"/>
                  </a:cubicBezTo>
                  <a:close/>
                  <a:moveTo>
                    <a:pt x="149" y="102"/>
                  </a:moveTo>
                  <a:cubicBezTo>
                    <a:pt x="136" y="96"/>
                    <a:pt x="121" y="101"/>
                    <a:pt x="114" y="114"/>
                  </a:cubicBezTo>
                  <a:cubicBezTo>
                    <a:pt x="113" y="117"/>
                    <a:pt x="114" y="118"/>
                    <a:pt x="116" y="120"/>
                  </a:cubicBezTo>
                  <a:cubicBezTo>
                    <a:pt x="119" y="121"/>
                    <a:pt x="121" y="120"/>
                    <a:pt x="122" y="118"/>
                  </a:cubicBezTo>
                  <a:cubicBezTo>
                    <a:pt x="126" y="109"/>
                    <a:pt x="136" y="106"/>
                    <a:pt x="145" y="109"/>
                  </a:cubicBezTo>
                  <a:cubicBezTo>
                    <a:pt x="147" y="110"/>
                    <a:pt x="150" y="109"/>
                    <a:pt x="150" y="108"/>
                  </a:cubicBezTo>
                  <a:cubicBezTo>
                    <a:pt x="151" y="106"/>
                    <a:pt x="150" y="103"/>
                    <a:pt x="149" y="102"/>
                  </a:cubicBezTo>
                  <a:close/>
                  <a:moveTo>
                    <a:pt x="59" y="54"/>
                  </a:moveTo>
                  <a:cubicBezTo>
                    <a:pt x="71" y="54"/>
                    <a:pt x="82" y="43"/>
                    <a:pt x="82" y="31"/>
                  </a:cubicBezTo>
                  <a:cubicBezTo>
                    <a:pt x="82" y="19"/>
                    <a:pt x="71" y="8"/>
                    <a:pt x="59" y="8"/>
                  </a:cubicBezTo>
                  <a:cubicBezTo>
                    <a:pt x="46" y="8"/>
                    <a:pt x="36" y="19"/>
                    <a:pt x="36" y="31"/>
                  </a:cubicBezTo>
                  <a:cubicBezTo>
                    <a:pt x="36" y="43"/>
                    <a:pt x="46" y="54"/>
                    <a:pt x="59" y="54"/>
                  </a:cubicBezTo>
                  <a:close/>
                  <a:moveTo>
                    <a:pt x="93" y="80"/>
                  </a:moveTo>
                  <a:cubicBezTo>
                    <a:pt x="93" y="69"/>
                    <a:pt x="88" y="58"/>
                    <a:pt x="81" y="51"/>
                  </a:cubicBezTo>
                  <a:cubicBezTo>
                    <a:pt x="76" y="57"/>
                    <a:pt x="67" y="61"/>
                    <a:pt x="58" y="61"/>
                  </a:cubicBezTo>
                  <a:cubicBezTo>
                    <a:pt x="49" y="61"/>
                    <a:pt x="42" y="57"/>
                    <a:pt x="36" y="51"/>
                  </a:cubicBezTo>
                  <a:cubicBezTo>
                    <a:pt x="28" y="58"/>
                    <a:pt x="24" y="69"/>
                    <a:pt x="24" y="80"/>
                  </a:cubicBezTo>
                  <a:cubicBezTo>
                    <a:pt x="24" y="110"/>
                    <a:pt x="24" y="110"/>
                    <a:pt x="24" y="110"/>
                  </a:cubicBezTo>
                  <a:cubicBezTo>
                    <a:pt x="24" y="119"/>
                    <a:pt x="30" y="126"/>
                    <a:pt x="37" y="126"/>
                  </a:cubicBezTo>
                  <a:cubicBezTo>
                    <a:pt x="80" y="126"/>
                    <a:pt x="80" y="126"/>
                    <a:pt x="80" y="126"/>
                  </a:cubicBezTo>
                  <a:cubicBezTo>
                    <a:pt x="80" y="117"/>
                    <a:pt x="81" y="108"/>
                    <a:pt x="86" y="100"/>
                  </a:cubicBezTo>
                  <a:cubicBezTo>
                    <a:pt x="87" y="96"/>
                    <a:pt x="90" y="91"/>
                    <a:pt x="93" y="88"/>
                  </a:cubicBezTo>
                  <a:lnTo>
                    <a:pt x="93" y="80"/>
                  </a:lnTo>
                  <a:close/>
                </a:path>
              </a:pathLst>
            </a:custGeom>
            <a:solidFill>
              <a:schemeClr val="tx2"/>
            </a:solidFill>
          </p:spPr>
          <p:txBody>
            <a:bodyPr vert="horz" wrap="square" lIns="82305" tIns="41153" rIns="82305" bIns="41153" numCol="1" anchor="t" anchorCtr="0" compatLnSpc="1">
              <a:prstTxWarp prst="textNoShape">
                <a:avLst/>
              </a:prstTxWarp>
            </a:bodyPr>
            <a:lstStyle/>
            <a:p>
              <a:pPr defTabSz="1218987"/>
              <a:endParaRPr lang="en-US" sz="900">
                <a:solidFill>
                  <a:srgbClr val="FFFFFF"/>
                </a:solidFill>
              </a:endParaRPr>
            </a:p>
          </p:txBody>
        </p:sp>
      </p:grpSp>
      <p:grpSp>
        <p:nvGrpSpPr>
          <p:cNvPr id="25" name="Group 24"/>
          <p:cNvGrpSpPr/>
          <p:nvPr/>
        </p:nvGrpSpPr>
        <p:grpSpPr>
          <a:xfrm>
            <a:off x="5381401" y="5606689"/>
            <a:ext cx="1005840" cy="901218"/>
            <a:chOff x="5624042" y="5606689"/>
            <a:chExt cx="1005840" cy="901218"/>
          </a:xfrm>
        </p:grpSpPr>
        <p:sp>
          <p:nvSpPr>
            <p:cNvPr id="59" name="Rectangle 58"/>
            <p:cNvSpPr/>
            <p:nvPr>
              <p:custDataLst>
                <p:tags r:id="rId16"/>
              </p:custDataLst>
            </p:nvPr>
          </p:nvSpPr>
          <p:spPr>
            <a:xfrm>
              <a:off x="5624042" y="6200134"/>
              <a:ext cx="1005840" cy="307773"/>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spAutoFit/>
            </a:bodyPr>
            <a:lstStyle/>
            <a:p>
              <a:pPr algn="ctr" fontAlgn="base">
                <a:spcBef>
                  <a:spcPct val="0"/>
                </a:spcBef>
                <a:spcAft>
                  <a:spcPct val="0"/>
                </a:spcAft>
              </a:pPr>
              <a:r>
                <a:rPr lang="en-US" sz="1400" dirty="0">
                  <a:ln>
                    <a:solidFill>
                      <a:srgbClr val="FFFFFF">
                        <a:alpha val="0"/>
                      </a:srgbClr>
                    </a:solidFill>
                  </a:ln>
                  <a:solidFill>
                    <a:srgbClr val="595959"/>
                  </a:solidFill>
                </a:rPr>
                <a:t>Bots</a:t>
              </a:r>
            </a:p>
          </p:txBody>
        </p:sp>
        <p:sp>
          <p:nvSpPr>
            <p:cNvPr id="118" name="Freeform 12"/>
            <p:cNvSpPr>
              <a:spLocks noEditPoints="1"/>
            </p:cNvSpPr>
            <p:nvPr/>
          </p:nvSpPr>
          <p:spPr bwMode="auto">
            <a:xfrm>
              <a:off x="5793420" y="5606689"/>
              <a:ext cx="667084" cy="542859"/>
            </a:xfrm>
            <a:custGeom>
              <a:avLst/>
              <a:gdLst>
                <a:gd name="T0" fmla="*/ 67 w 227"/>
                <a:gd name="T1" fmla="*/ 104 h 185"/>
                <a:gd name="T2" fmla="*/ 98 w 227"/>
                <a:gd name="T3" fmla="*/ 104 h 185"/>
                <a:gd name="T4" fmla="*/ 226 w 227"/>
                <a:gd name="T5" fmla="*/ 63 h 185"/>
                <a:gd name="T6" fmla="*/ 216 w 227"/>
                <a:gd name="T7" fmla="*/ 51 h 185"/>
                <a:gd name="T8" fmla="*/ 216 w 227"/>
                <a:gd name="T9" fmla="*/ 40 h 185"/>
                <a:gd name="T10" fmla="*/ 226 w 227"/>
                <a:gd name="T11" fmla="*/ 28 h 185"/>
                <a:gd name="T12" fmla="*/ 222 w 227"/>
                <a:gd name="T13" fmla="*/ 19 h 185"/>
                <a:gd name="T14" fmla="*/ 217 w 227"/>
                <a:gd name="T15" fmla="*/ 17 h 185"/>
                <a:gd name="T16" fmla="*/ 195 w 227"/>
                <a:gd name="T17" fmla="*/ 15 h 185"/>
                <a:gd name="T18" fmla="*/ 189 w 227"/>
                <a:gd name="T19" fmla="*/ 0 h 185"/>
                <a:gd name="T20" fmla="*/ 177 w 227"/>
                <a:gd name="T21" fmla="*/ 3 h 185"/>
                <a:gd name="T22" fmla="*/ 164 w 227"/>
                <a:gd name="T23" fmla="*/ 21 h 185"/>
                <a:gd name="T24" fmla="*/ 151 w 227"/>
                <a:gd name="T25" fmla="*/ 17 h 185"/>
                <a:gd name="T26" fmla="*/ 143 w 227"/>
                <a:gd name="T27" fmla="*/ 26 h 185"/>
                <a:gd name="T28" fmla="*/ 144 w 227"/>
                <a:gd name="T29" fmla="*/ 31 h 185"/>
                <a:gd name="T30" fmla="*/ 152 w 227"/>
                <a:gd name="T31" fmla="*/ 45 h 185"/>
                <a:gd name="T32" fmla="*/ 144 w 227"/>
                <a:gd name="T33" fmla="*/ 60 h 185"/>
                <a:gd name="T34" fmla="*/ 143 w 227"/>
                <a:gd name="T35" fmla="*/ 64 h 185"/>
                <a:gd name="T36" fmla="*/ 151 w 227"/>
                <a:gd name="T37" fmla="*/ 74 h 185"/>
                <a:gd name="T38" fmla="*/ 164 w 227"/>
                <a:gd name="T39" fmla="*/ 70 h 185"/>
                <a:gd name="T40" fmla="*/ 177 w 227"/>
                <a:gd name="T41" fmla="*/ 88 h 185"/>
                <a:gd name="T42" fmla="*/ 189 w 227"/>
                <a:gd name="T43" fmla="*/ 91 h 185"/>
                <a:gd name="T44" fmla="*/ 195 w 227"/>
                <a:gd name="T45" fmla="*/ 76 h 185"/>
                <a:gd name="T46" fmla="*/ 217 w 227"/>
                <a:gd name="T47" fmla="*/ 74 h 185"/>
                <a:gd name="T48" fmla="*/ 222 w 227"/>
                <a:gd name="T49" fmla="*/ 71 h 185"/>
                <a:gd name="T50" fmla="*/ 226 w 227"/>
                <a:gd name="T51" fmla="*/ 63 h 185"/>
                <a:gd name="T52" fmla="*/ 172 w 227"/>
                <a:gd name="T53" fmla="*/ 45 h 185"/>
                <a:gd name="T54" fmla="*/ 197 w 227"/>
                <a:gd name="T55" fmla="*/ 45 h 185"/>
                <a:gd name="T56" fmla="*/ 159 w 227"/>
                <a:gd name="T57" fmla="*/ 79 h 185"/>
                <a:gd name="T58" fmla="*/ 132 w 227"/>
                <a:gd name="T59" fmla="*/ 72 h 185"/>
                <a:gd name="T60" fmla="*/ 142 w 227"/>
                <a:gd name="T61" fmla="*/ 46 h 185"/>
                <a:gd name="T62" fmla="*/ 125 w 227"/>
                <a:gd name="T63" fmla="*/ 36 h 185"/>
                <a:gd name="T64" fmla="*/ 100 w 227"/>
                <a:gd name="T65" fmla="*/ 48 h 185"/>
                <a:gd name="T66" fmla="*/ 91 w 227"/>
                <a:gd name="T67" fmla="*/ 18 h 185"/>
                <a:gd name="T68" fmla="*/ 71 w 227"/>
                <a:gd name="T69" fmla="*/ 21 h 185"/>
                <a:gd name="T70" fmla="*/ 59 w 227"/>
                <a:gd name="T71" fmla="*/ 50 h 185"/>
                <a:gd name="T72" fmla="*/ 36 w 227"/>
                <a:gd name="T73" fmla="*/ 36 h 185"/>
                <a:gd name="T74" fmla="*/ 22 w 227"/>
                <a:gd name="T75" fmla="*/ 51 h 185"/>
                <a:gd name="T76" fmla="*/ 30 w 227"/>
                <a:gd name="T77" fmla="*/ 78 h 185"/>
                <a:gd name="T78" fmla="*/ 3 w 227"/>
                <a:gd name="T79" fmla="*/ 82 h 185"/>
                <a:gd name="T80" fmla="*/ 2 w 227"/>
                <a:gd name="T81" fmla="*/ 102 h 185"/>
                <a:gd name="T82" fmla="*/ 25 w 227"/>
                <a:gd name="T83" fmla="*/ 118 h 185"/>
                <a:gd name="T84" fmla="*/ 7 w 227"/>
                <a:gd name="T85" fmla="*/ 139 h 185"/>
                <a:gd name="T86" fmla="*/ 20 w 227"/>
                <a:gd name="T87" fmla="*/ 154 h 185"/>
                <a:gd name="T88" fmla="*/ 48 w 227"/>
                <a:gd name="T89" fmla="*/ 151 h 185"/>
                <a:gd name="T90" fmla="*/ 47 w 227"/>
                <a:gd name="T91" fmla="*/ 179 h 185"/>
                <a:gd name="T92" fmla="*/ 67 w 227"/>
                <a:gd name="T93" fmla="*/ 183 h 185"/>
                <a:gd name="T94" fmla="*/ 83 w 227"/>
                <a:gd name="T95" fmla="*/ 163 h 185"/>
                <a:gd name="T96" fmla="*/ 99 w 227"/>
                <a:gd name="T97" fmla="*/ 183 h 185"/>
                <a:gd name="T98" fmla="*/ 119 w 227"/>
                <a:gd name="T99" fmla="*/ 179 h 185"/>
                <a:gd name="T100" fmla="*/ 118 w 227"/>
                <a:gd name="T101" fmla="*/ 151 h 185"/>
                <a:gd name="T102" fmla="*/ 146 w 227"/>
                <a:gd name="T103" fmla="*/ 154 h 185"/>
                <a:gd name="T104" fmla="*/ 158 w 227"/>
                <a:gd name="T105" fmla="*/ 139 h 185"/>
                <a:gd name="T106" fmla="*/ 140 w 227"/>
                <a:gd name="T107" fmla="*/ 118 h 185"/>
                <a:gd name="T108" fmla="*/ 164 w 227"/>
                <a:gd name="T109" fmla="*/ 102 h 185"/>
                <a:gd name="T110" fmla="*/ 163 w 227"/>
                <a:gd name="T111" fmla="*/ 82 h 185"/>
                <a:gd name="T112" fmla="*/ 106 w 227"/>
                <a:gd name="T113" fmla="*/ 127 h 185"/>
                <a:gd name="T114" fmla="*/ 59 w 227"/>
                <a:gd name="T115" fmla="*/ 127 h 185"/>
                <a:gd name="T116" fmla="*/ 59 w 227"/>
                <a:gd name="T117" fmla="*/ 81 h 185"/>
                <a:gd name="T118" fmla="*/ 106 w 227"/>
                <a:gd name="T119" fmla="*/ 81 h 185"/>
                <a:gd name="T120" fmla="*/ 106 w 227"/>
                <a:gd name="T121" fmla="*/ 12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7" h="185">
                  <a:moveTo>
                    <a:pt x="83" y="89"/>
                  </a:moveTo>
                  <a:cubicBezTo>
                    <a:pt x="74" y="89"/>
                    <a:pt x="67" y="96"/>
                    <a:pt x="67" y="104"/>
                  </a:cubicBezTo>
                  <a:cubicBezTo>
                    <a:pt x="67" y="113"/>
                    <a:pt x="74" y="120"/>
                    <a:pt x="83" y="120"/>
                  </a:cubicBezTo>
                  <a:cubicBezTo>
                    <a:pt x="91" y="120"/>
                    <a:pt x="98" y="113"/>
                    <a:pt x="98" y="104"/>
                  </a:cubicBezTo>
                  <a:cubicBezTo>
                    <a:pt x="98" y="96"/>
                    <a:pt x="91" y="89"/>
                    <a:pt x="83" y="89"/>
                  </a:cubicBezTo>
                  <a:close/>
                  <a:moveTo>
                    <a:pt x="226" y="63"/>
                  </a:moveTo>
                  <a:cubicBezTo>
                    <a:pt x="227" y="62"/>
                    <a:pt x="226" y="61"/>
                    <a:pt x="225" y="60"/>
                  </a:cubicBezTo>
                  <a:cubicBezTo>
                    <a:pt x="216" y="51"/>
                    <a:pt x="216" y="51"/>
                    <a:pt x="216" y="51"/>
                  </a:cubicBezTo>
                  <a:cubicBezTo>
                    <a:pt x="217" y="50"/>
                    <a:pt x="217" y="47"/>
                    <a:pt x="217" y="45"/>
                  </a:cubicBezTo>
                  <a:cubicBezTo>
                    <a:pt x="217" y="44"/>
                    <a:pt x="217" y="41"/>
                    <a:pt x="216" y="40"/>
                  </a:cubicBezTo>
                  <a:cubicBezTo>
                    <a:pt x="225" y="31"/>
                    <a:pt x="225" y="31"/>
                    <a:pt x="225" y="31"/>
                  </a:cubicBezTo>
                  <a:cubicBezTo>
                    <a:pt x="226" y="30"/>
                    <a:pt x="226" y="29"/>
                    <a:pt x="226" y="28"/>
                  </a:cubicBezTo>
                  <a:cubicBezTo>
                    <a:pt x="226" y="26"/>
                    <a:pt x="226" y="26"/>
                    <a:pt x="226" y="26"/>
                  </a:cubicBezTo>
                  <a:cubicBezTo>
                    <a:pt x="222" y="19"/>
                    <a:pt x="222" y="19"/>
                    <a:pt x="222" y="19"/>
                  </a:cubicBezTo>
                  <a:cubicBezTo>
                    <a:pt x="221" y="18"/>
                    <a:pt x="220" y="17"/>
                    <a:pt x="218" y="17"/>
                  </a:cubicBezTo>
                  <a:cubicBezTo>
                    <a:pt x="218" y="17"/>
                    <a:pt x="218" y="17"/>
                    <a:pt x="217" y="17"/>
                  </a:cubicBezTo>
                  <a:cubicBezTo>
                    <a:pt x="206" y="21"/>
                    <a:pt x="206" y="21"/>
                    <a:pt x="206" y="21"/>
                  </a:cubicBezTo>
                  <a:cubicBezTo>
                    <a:pt x="202" y="19"/>
                    <a:pt x="199" y="16"/>
                    <a:pt x="195" y="15"/>
                  </a:cubicBezTo>
                  <a:cubicBezTo>
                    <a:pt x="193" y="3"/>
                    <a:pt x="193" y="3"/>
                    <a:pt x="193" y="3"/>
                  </a:cubicBezTo>
                  <a:cubicBezTo>
                    <a:pt x="192" y="2"/>
                    <a:pt x="190" y="0"/>
                    <a:pt x="189" y="0"/>
                  </a:cubicBezTo>
                  <a:cubicBezTo>
                    <a:pt x="181" y="0"/>
                    <a:pt x="181" y="0"/>
                    <a:pt x="181" y="0"/>
                  </a:cubicBezTo>
                  <a:cubicBezTo>
                    <a:pt x="179" y="0"/>
                    <a:pt x="177" y="2"/>
                    <a:pt x="177" y="3"/>
                  </a:cubicBezTo>
                  <a:cubicBezTo>
                    <a:pt x="174" y="15"/>
                    <a:pt x="174" y="15"/>
                    <a:pt x="174" y="15"/>
                  </a:cubicBezTo>
                  <a:cubicBezTo>
                    <a:pt x="170" y="16"/>
                    <a:pt x="167" y="19"/>
                    <a:pt x="164" y="21"/>
                  </a:cubicBezTo>
                  <a:cubicBezTo>
                    <a:pt x="152" y="17"/>
                    <a:pt x="152" y="17"/>
                    <a:pt x="152" y="17"/>
                  </a:cubicBezTo>
                  <a:cubicBezTo>
                    <a:pt x="151" y="17"/>
                    <a:pt x="151" y="17"/>
                    <a:pt x="151" y="17"/>
                  </a:cubicBezTo>
                  <a:cubicBezTo>
                    <a:pt x="150" y="17"/>
                    <a:pt x="148" y="18"/>
                    <a:pt x="147" y="19"/>
                  </a:cubicBezTo>
                  <a:cubicBezTo>
                    <a:pt x="143" y="26"/>
                    <a:pt x="143" y="26"/>
                    <a:pt x="143" y="26"/>
                  </a:cubicBezTo>
                  <a:cubicBezTo>
                    <a:pt x="143" y="27"/>
                    <a:pt x="143" y="28"/>
                    <a:pt x="143" y="28"/>
                  </a:cubicBezTo>
                  <a:cubicBezTo>
                    <a:pt x="143" y="29"/>
                    <a:pt x="143" y="30"/>
                    <a:pt x="144" y="31"/>
                  </a:cubicBezTo>
                  <a:cubicBezTo>
                    <a:pt x="154" y="40"/>
                    <a:pt x="154" y="40"/>
                    <a:pt x="154" y="40"/>
                  </a:cubicBezTo>
                  <a:cubicBezTo>
                    <a:pt x="153" y="41"/>
                    <a:pt x="152" y="44"/>
                    <a:pt x="152" y="45"/>
                  </a:cubicBezTo>
                  <a:cubicBezTo>
                    <a:pt x="152" y="47"/>
                    <a:pt x="153" y="49"/>
                    <a:pt x="154" y="51"/>
                  </a:cubicBezTo>
                  <a:cubicBezTo>
                    <a:pt x="144" y="60"/>
                    <a:pt x="144" y="60"/>
                    <a:pt x="144" y="60"/>
                  </a:cubicBezTo>
                  <a:cubicBezTo>
                    <a:pt x="143" y="61"/>
                    <a:pt x="143" y="62"/>
                    <a:pt x="143" y="63"/>
                  </a:cubicBezTo>
                  <a:cubicBezTo>
                    <a:pt x="143" y="63"/>
                    <a:pt x="143" y="64"/>
                    <a:pt x="143" y="64"/>
                  </a:cubicBezTo>
                  <a:cubicBezTo>
                    <a:pt x="147" y="71"/>
                    <a:pt x="147" y="71"/>
                    <a:pt x="147" y="71"/>
                  </a:cubicBezTo>
                  <a:cubicBezTo>
                    <a:pt x="148" y="73"/>
                    <a:pt x="150" y="74"/>
                    <a:pt x="151" y="74"/>
                  </a:cubicBezTo>
                  <a:cubicBezTo>
                    <a:pt x="151" y="74"/>
                    <a:pt x="151" y="74"/>
                    <a:pt x="152" y="74"/>
                  </a:cubicBezTo>
                  <a:cubicBezTo>
                    <a:pt x="164" y="70"/>
                    <a:pt x="164" y="70"/>
                    <a:pt x="164" y="70"/>
                  </a:cubicBezTo>
                  <a:cubicBezTo>
                    <a:pt x="167" y="72"/>
                    <a:pt x="170" y="74"/>
                    <a:pt x="174" y="75"/>
                  </a:cubicBezTo>
                  <a:cubicBezTo>
                    <a:pt x="177" y="88"/>
                    <a:pt x="177" y="88"/>
                    <a:pt x="177" y="88"/>
                  </a:cubicBezTo>
                  <a:cubicBezTo>
                    <a:pt x="177" y="89"/>
                    <a:pt x="179" y="91"/>
                    <a:pt x="181" y="91"/>
                  </a:cubicBezTo>
                  <a:cubicBezTo>
                    <a:pt x="189" y="91"/>
                    <a:pt x="189" y="91"/>
                    <a:pt x="189" y="91"/>
                  </a:cubicBezTo>
                  <a:cubicBezTo>
                    <a:pt x="190" y="91"/>
                    <a:pt x="192" y="89"/>
                    <a:pt x="193" y="88"/>
                  </a:cubicBezTo>
                  <a:cubicBezTo>
                    <a:pt x="195" y="76"/>
                    <a:pt x="195" y="76"/>
                    <a:pt x="195" y="76"/>
                  </a:cubicBezTo>
                  <a:cubicBezTo>
                    <a:pt x="199" y="74"/>
                    <a:pt x="202" y="72"/>
                    <a:pt x="206" y="70"/>
                  </a:cubicBezTo>
                  <a:cubicBezTo>
                    <a:pt x="217" y="74"/>
                    <a:pt x="217" y="74"/>
                    <a:pt x="217" y="74"/>
                  </a:cubicBezTo>
                  <a:cubicBezTo>
                    <a:pt x="218" y="74"/>
                    <a:pt x="218" y="74"/>
                    <a:pt x="218" y="74"/>
                  </a:cubicBezTo>
                  <a:cubicBezTo>
                    <a:pt x="220" y="74"/>
                    <a:pt x="221" y="73"/>
                    <a:pt x="222" y="71"/>
                  </a:cubicBezTo>
                  <a:cubicBezTo>
                    <a:pt x="226" y="64"/>
                    <a:pt x="226" y="64"/>
                    <a:pt x="226" y="64"/>
                  </a:cubicBezTo>
                  <a:cubicBezTo>
                    <a:pt x="226" y="64"/>
                    <a:pt x="227" y="63"/>
                    <a:pt x="226" y="63"/>
                  </a:cubicBezTo>
                  <a:close/>
                  <a:moveTo>
                    <a:pt x="185" y="58"/>
                  </a:moveTo>
                  <a:cubicBezTo>
                    <a:pt x="178" y="58"/>
                    <a:pt x="172" y="52"/>
                    <a:pt x="172" y="45"/>
                  </a:cubicBezTo>
                  <a:cubicBezTo>
                    <a:pt x="172" y="38"/>
                    <a:pt x="178" y="33"/>
                    <a:pt x="185" y="33"/>
                  </a:cubicBezTo>
                  <a:cubicBezTo>
                    <a:pt x="192" y="33"/>
                    <a:pt x="197" y="38"/>
                    <a:pt x="197" y="45"/>
                  </a:cubicBezTo>
                  <a:cubicBezTo>
                    <a:pt x="197" y="52"/>
                    <a:pt x="192" y="58"/>
                    <a:pt x="185" y="58"/>
                  </a:cubicBezTo>
                  <a:close/>
                  <a:moveTo>
                    <a:pt x="159" y="79"/>
                  </a:moveTo>
                  <a:cubicBezTo>
                    <a:pt x="136" y="78"/>
                    <a:pt x="136" y="78"/>
                    <a:pt x="136" y="78"/>
                  </a:cubicBezTo>
                  <a:cubicBezTo>
                    <a:pt x="135" y="76"/>
                    <a:pt x="133" y="74"/>
                    <a:pt x="132" y="72"/>
                  </a:cubicBezTo>
                  <a:cubicBezTo>
                    <a:pt x="143" y="51"/>
                    <a:pt x="143" y="51"/>
                    <a:pt x="143" y="51"/>
                  </a:cubicBezTo>
                  <a:cubicBezTo>
                    <a:pt x="144" y="49"/>
                    <a:pt x="144" y="47"/>
                    <a:pt x="142" y="46"/>
                  </a:cubicBezTo>
                  <a:cubicBezTo>
                    <a:pt x="130" y="36"/>
                    <a:pt x="130" y="36"/>
                    <a:pt x="130" y="36"/>
                  </a:cubicBezTo>
                  <a:cubicBezTo>
                    <a:pt x="129" y="35"/>
                    <a:pt x="127" y="35"/>
                    <a:pt x="125" y="36"/>
                  </a:cubicBezTo>
                  <a:cubicBezTo>
                    <a:pt x="106" y="50"/>
                    <a:pt x="106" y="50"/>
                    <a:pt x="106" y="50"/>
                  </a:cubicBezTo>
                  <a:cubicBezTo>
                    <a:pt x="104" y="49"/>
                    <a:pt x="103" y="49"/>
                    <a:pt x="100" y="48"/>
                  </a:cubicBezTo>
                  <a:cubicBezTo>
                    <a:pt x="95" y="21"/>
                    <a:pt x="95" y="21"/>
                    <a:pt x="95" y="21"/>
                  </a:cubicBezTo>
                  <a:cubicBezTo>
                    <a:pt x="94" y="20"/>
                    <a:pt x="92" y="18"/>
                    <a:pt x="91" y="18"/>
                  </a:cubicBezTo>
                  <a:cubicBezTo>
                    <a:pt x="75" y="18"/>
                    <a:pt x="75" y="18"/>
                    <a:pt x="75" y="18"/>
                  </a:cubicBezTo>
                  <a:cubicBezTo>
                    <a:pt x="73" y="18"/>
                    <a:pt x="71" y="20"/>
                    <a:pt x="71" y="21"/>
                  </a:cubicBezTo>
                  <a:cubicBezTo>
                    <a:pt x="65" y="48"/>
                    <a:pt x="65" y="48"/>
                    <a:pt x="65" y="48"/>
                  </a:cubicBezTo>
                  <a:cubicBezTo>
                    <a:pt x="63" y="49"/>
                    <a:pt x="61" y="49"/>
                    <a:pt x="59" y="50"/>
                  </a:cubicBezTo>
                  <a:cubicBezTo>
                    <a:pt x="41" y="36"/>
                    <a:pt x="41" y="36"/>
                    <a:pt x="41" y="36"/>
                  </a:cubicBezTo>
                  <a:cubicBezTo>
                    <a:pt x="39" y="35"/>
                    <a:pt x="37" y="35"/>
                    <a:pt x="36" y="36"/>
                  </a:cubicBezTo>
                  <a:cubicBezTo>
                    <a:pt x="24" y="46"/>
                    <a:pt x="24" y="46"/>
                    <a:pt x="24" y="46"/>
                  </a:cubicBezTo>
                  <a:cubicBezTo>
                    <a:pt x="22" y="47"/>
                    <a:pt x="22" y="49"/>
                    <a:pt x="22" y="51"/>
                  </a:cubicBezTo>
                  <a:cubicBezTo>
                    <a:pt x="33" y="72"/>
                    <a:pt x="33" y="72"/>
                    <a:pt x="33" y="72"/>
                  </a:cubicBezTo>
                  <a:cubicBezTo>
                    <a:pt x="32" y="74"/>
                    <a:pt x="31" y="76"/>
                    <a:pt x="30" y="78"/>
                  </a:cubicBezTo>
                  <a:cubicBezTo>
                    <a:pt x="7" y="79"/>
                    <a:pt x="7" y="79"/>
                    <a:pt x="7" y="79"/>
                  </a:cubicBezTo>
                  <a:cubicBezTo>
                    <a:pt x="4" y="79"/>
                    <a:pt x="3" y="80"/>
                    <a:pt x="3" y="82"/>
                  </a:cubicBezTo>
                  <a:cubicBezTo>
                    <a:pt x="0" y="97"/>
                    <a:pt x="0" y="97"/>
                    <a:pt x="0" y="97"/>
                  </a:cubicBezTo>
                  <a:cubicBezTo>
                    <a:pt x="0" y="99"/>
                    <a:pt x="0" y="101"/>
                    <a:pt x="2" y="102"/>
                  </a:cubicBezTo>
                  <a:cubicBezTo>
                    <a:pt x="24" y="111"/>
                    <a:pt x="24" y="111"/>
                    <a:pt x="24" y="111"/>
                  </a:cubicBezTo>
                  <a:cubicBezTo>
                    <a:pt x="25" y="113"/>
                    <a:pt x="25" y="116"/>
                    <a:pt x="25" y="118"/>
                  </a:cubicBezTo>
                  <a:cubicBezTo>
                    <a:pt x="8" y="134"/>
                    <a:pt x="8" y="134"/>
                    <a:pt x="8" y="134"/>
                  </a:cubicBezTo>
                  <a:cubicBezTo>
                    <a:pt x="7" y="135"/>
                    <a:pt x="6" y="137"/>
                    <a:pt x="7" y="139"/>
                  </a:cubicBezTo>
                  <a:cubicBezTo>
                    <a:pt x="15" y="152"/>
                    <a:pt x="15" y="152"/>
                    <a:pt x="15" y="152"/>
                  </a:cubicBezTo>
                  <a:cubicBezTo>
                    <a:pt x="16" y="153"/>
                    <a:pt x="18" y="155"/>
                    <a:pt x="20" y="154"/>
                  </a:cubicBezTo>
                  <a:cubicBezTo>
                    <a:pt x="42" y="147"/>
                    <a:pt x="42" y="147"/>
                    <a:pt x="42" y="147"/>
                  </a:cubicBezTo>
                  <a:cubicBezTo>
                    <a:pt x="44" y="148"/>
                    <a:pt x="46" y="150"/>
                    <a:pt x="48" y="151"/>
                  </a:cubicBezTo>
                  <a:cubicBezTo>
                    <a:pt x="45" y="174"/>
                    <a:pt x="45" y="174"/>
                    <a:pt x="45" y="174"/>
                  </a:cubicBezTo>
                  <a:cubicBezTo>
                    <a:pt x="44" y="177"/>
                    <a:pt x="45" y="178"/>
                    <a:pt x="47" y="179"/>
                  </a:cubicBezTo>
                  <a:cubicBezTo>
                    <a:pt x="62" y="184"/>
                    <a:pt x="62" y="184"/>
                    <a:pt x="62" y="184"/>
                  </a:cubicBezTo>
                  <a:cubicBezTo>
                    <a:pt x="63" y="185"/>
                    <a:pt x="66" y="184"/>
                    <a:pt x="67" y="183"/>
                  </a:cubicBezTo>
                  <a:cubicBezTo>
                    <a:pt x="79" y="163"/>
                    <a:pt x="79" y="163"/>
                    <a:pt x="79" y="163"/>
                  </a:cubicBezTo>
                  <a:cubicBezTo>
                    <a:pt x="80" y="163"/>
                    <a:pt x="82" y="163"/>
                    <a:pt x="83" y="163"/>
                  </a:cubicBezTo>
                  <a:cubicBezTo>
                    <a:pt x="84" y="163"/>
                    <a:pt x="85" y="163"/>
                    <a:pt x="86" y="163"/>
                  </a:cubicBezTo>
                  <a:cubicBezTo>
                    <a:pt x="99" y="183"/>
                    <a:pt x="99" y="183"/>
                    <a:pt x="99" y="183"/>
                  </a:cubicBezTo>
                  <a:cubicBezTo>
                    <a:pt x="100" y="184"/>
                    <a:pt x="102" y="185"/>
                    <a:pt x="104" y="184"/>
                  </a:cubicBezTo>
                  <a:cubicBezTo>
                    <a:pt x="119" y="179"/>
                    <a:pt x="119" y="179"/>
                    <a:pt x="119" y="179"/>
                  </a:cubicBezTo>
                  <a:cubicBezTo>
                    <a:pt x="120" y="178"/>
                    <a:pt x="121" y="177"/>
                    <a:pt x="121" y="174"/>
                  </a:cubicBezTo>
                  <a:cubicBezTo>
                    <a:pt x="118" y="151"/>
                    <a:pt x="118" y="151"/>
                    <a:pt x="118" y="151"/>
                  </a:cubicBezTo>
                  <a:cubicBezTo>
                    <a:pt x="120" y="150"/>
                    <a:pt x="121" y="148"/>
                    <a:pt x="123" y="147"/>
                  </a:cubicBezTo>
                  <a:cubicBezTo>
                    <a:pt x="146" y="154"/>
                    <a:pt x="146" y="154"/>
                    <a:pt x="146" y="154"/>
                  </a:cubicBezTo>
                  <a:cubicBezTo>
                    <a:pt x="148" y="155"/>
                    <a:pt x="150" y="153"/>
                    <a:pt x="150" y="152"/>
                  </a:cubicBezTo>
                  <a:cubicBezTo>
                    <a:pt x="158" y="139"/>
                    <a:pt x="158" y="139"/>
                    <a:pt x="158" y="139"/>
                  </a:cubicBezTo>
                  <a:cubicBezTo>
                    <a:pt x="160" y="137"/>
                    <a:pt x="159" y="135"/>
                    <a:pt x="158" y="134"/>
                  </a:cubicBezTo>
                  <a:cubicBezTo>
                    <a:pt x="140" y="118"/>
                    <a:pt x="140" y="118"/>
                    <a:pt x="140" y="118"/>
                  </a:cubicBezTo>
                  <a:cubicBezTo>
                    <a:pt x="141" y="116"/>
                    <a:pt x="141" y="113"/>
                    <a:pt x="141" y="111"/>
                  </a:cubicBezTo>
                  <a:cubicBezTo>
                    <a:pt x="164" y="102"/>
                    <a:pt x="164" y="102"/>
                    <a:pt x="164" y="102"/>
                  </a:cubicBezTo>
                  <a:cubicBezTo>
                    <a:pt x="165" y="101"/>
                    <a:pt x="166" y="100"/>
                    <a:pt x="166" y="97"/>
                  </a:cubicBezTo>
                  <a:cubicBezTo>
                    <a:pt x="163" y="82"/>
                    <a:pt x="163" y="82"/>
                    <a:pt x="163" y="82"/>
                  </a:cubicBezTo>
                  <a:cubicBezTo>
                    <a:pt x="162" y="80"/>
                    <a:pt x="161" y="79"/>
                    <a:pt x="159" y="79"/>
                  </a:cubicBezTo>
                  <a:close/>
                  <a:moveTo>
                    <a:pt x="106" y="127"/>
                  </a:moveTo>
                  <a:cubicBezTo>
                    <a:pt x="100" y="133"/>
                    <a:pt x="92" y="137"/>
                    <a:pt x="83" y="137"/>
                  </a:cubicBezTo>
                  <a:cubicBezTo>
                    <a:pt x="74" y="137"/>
                    <a:pt x="66" y="133"/>
                    <a:pt x="59" y="127"/>
                  </a:cubicBezTo>
                  <a:cubicBezTo>
                    <a:pt x="54" y="121"/>
                    <a:pt x="50" y="113"/>
                    <a:pt x="50" y="104"/>
                  </a:cubicBezTo>
                  <a:cubicBezTo>
                    <a:pt x="50" y="95"/>
                    <a:pt x="54" y="87"/>
                    <a:pt x="59" y="81"/>
                  </a:cubicBezTo>
                  <a:cubicBezTo>
                    <a:pt x="66" y="75"/>
                    <a:pt x="74" y="71"/>
                    <a:pt x="83" y="71"/>
                  </a:cubicBezTo>
                  <a:cubicBezTo>
                    <a:pt x="92" y="71"/>
                    <a:pt x="100" y="75"/>
                    <a:pt x="106" y="81"/>
                  </a:cubicBezTo>
                  <a:cubicBezTo>
                    <a:pt x="112" y="87"/>
                    <a:pt x="116" y="95"/>
                    <a:pt x="116" y="104"/>
                  </a:cubicBezTo>
                  <a:cubicBezTo>
                    <a:pt x="116" y="113"/>
                    <a:pt x="112" y="121"/>
                    <a:pt x="106" y="127"/>
                  </a:cubicBezTo>
                  <a:close/>
                </a:path>
              </a:pathLst>
            </a:custGeom>
            <a:solidFill>
              <a:schemeClr val="tx2"/>
            </a:solidFill>
          </p:spPr>
          <p:txBody>
            <a:bodyPr vert="horz" wrap="square" lIns="82305" tIns="41153" rIns="82305" bIns="41153" numCol="1" anchor="t" anchorCtr="0" compatLnSpc="1">
              <a:prstTxWarp prst="textNoShape">
                <a:avLst/>
              </a:prstTxWarp>
            </a:bodyPr>
            <a:lstStyle/>
            <a:p>
              <a:pPr defTabSz="1218987"/>
              <a:endParaRPr lang="en-US" sz="900">
                <a:solidFill>
                  <a:srgbClr val="FFFFFF"/>
                </a:solidFill>
              </a:endParaRPr>
            </a:p>
          </p:txBody>
        </p:sp>
      </p:grpSp>
      <p:sp>
        <p:nvSpPr>
          <p:cNvPr id="119" name="Freeform 83"/>
          <p:cNvSpPr>
            <a:spLocks noEditPoints="1"/>
          </p:cNvSpPr>
          <p:nvPr/>
        </p:nvSpPr>
        <p:spPr bwMode="black">
          <a:xfrm>
            <a:off x="9712451" y="2709858"/>
            <a:ext cx="454798" cy="480097"/>
          </a:xfrm>
          <a:custGeom>
            <a:avLst/>
            <a:gdLst>
              <a:gd name="T0" fmla="*/ 502 w 2107"/>
              <a:gd name="T1" fmla="*/ 1162 h 2221"/>
              <a:gd name="T2" fmla="*/ 239 w 2107"/>
              <a:gd name="T3" fmla="*/ 2072 h 2221"/>
              <a:gd name="T4" fmla="*/ 1587 w 2107"/>
              <a:gd name="T5" fmla="*/ 1800 h 2221"/>
              <a:gd name="T6" fmla="*/ 1487 w 2107"/>
              <a:gd name="T7" fmla="*/ 1835 h 2221"/>
              <a:gd name="T8" fmla="*/ 1579 w 2107"/>
              <a:gd name="T9" fmla="*/ 1870 h 2221"/>
              <a:gd name="T10" fmla="*/ 1470 w 2107"/>
              <a:gd name="T11" fmla="*/ 1847 h 2221"/>
              <a:gd name="T12" fmla="*/ 983 w 2107"/>
              <a:gd name="T13" fmla="*/ 1837 h 2221"/>
              <a:gd name="T14" fmla="*/ 1062 w 2107"/>
              <a:gd name="T15" fmla="*/ 1872 h 2221"/>
              <a:gd name="T16" fmla="*/ 956 w 2107"/>
              <a:gd name="T17" fmla="*/ 1951 h 2221"/>
              <a:gd name="T18" fmla="*/ 1046 w 2107"/>
              <a:gd name="T19" fmla="*/ 1970 h 2221"/>
              <a:gd name="T20" fmla="*/ 820 w 2107"/>
              <a:gd name="T21" fmla="*/ 1872 h 2221"/>
              <a:gd name="T22" fmla="*/ 899 w 2107"/>
              <a:gd name="T23" fmla="*/ 1836 h 2221"/>
              <a:gd name="T24" fmla="*/ 841 w 2107"/>
              <a:gd name="T25" fmla="*/ 1886 h 2221"/>
              <a:gd name="T26" fmla="*/ 905 w 2107"/>
              <a:gd name="T27" fmla="*/ 1920 h 2221"/>
              <a:gd name="T28" fmla="*/ 882 w 2107"/>
              <a:gd name="T29" fmla="*/ 1971 h 2221"/>
              <a:gd name="T30" fmla="*/ 687 w 2107"/>
              <a:gd name="T31" fmla="*/ 1847 h 2221"/>
              <a:gd name="T32" fmla="*/ 780 w 2107"/>
              <a:gd name="T33" fmla="*/ 1844 h 2221"/>
              <a:gd name="T34" fmla="*/ 760 w 2107"/>
              <a:gd name="T35" fmla="*/ 1882 h 2221"/>
              <a:gd name="T36" fmla="*/ 703 w 2107"/>
              <a:gd name="T37" fmla="*/ 1912 h 2221"/>
              <a:gd name="T38" fmla="*/ 682 w 2107"/>
              <a:gd name="T39" fmla="*/ 1972 h 2221"/>
              <a:gd name="T40" fmla="*/ 647 w 2107"/>
              <a:gd name="T41" fmla="*/ 1928 h 2221"/>
              <a:gd name="T42" fmla="*/ 631 w 2107"/>
              <a:gd name="T43" fmla="*/ 1862 h 2221"/>
              <a:gd name="T44" fmla="*/ 545 w 2107"/>
              <a:gd name="T45" fmla="*/ 2017 h 2221"/>
              <a:gd name="T46" fmla="*/ 416 w 2107"/>
              <a:gd name="T47" fmla="*/ 2078 h 2221"/>
              <a:gd name="T48" fmla="*/ 435 w 2107"/>
              <a:gd name="T49" fmla="*/ 2014 h 2221"/>
              <a:gd name="T50" fmla="*/ 538 w 2107"/>
              <a:gd name="T51" fmla="*/ 2006 h 2221"/>
              <a:gd name="T52" fmla="*/ 520 w 2107"/>
              <a:gd name="T53" fmla="*/ 1973 h 2221"/>
              <a:gd name="T54" fmla="*/ 490 w 2107"/>
              <a:gd name="T55" fmla="*/ 1930 h 2221"/>
              <a:gd name="T56" fmla="*/ 587 w 2107"/>
              <a:gd name="T57" fmla="*/ 1913 h 2221"/>
              <a:gd name="T58" fmla="*/ 1055 w 2107"/>
              <a:gd name="T59" fmla="*/ 2071 h 2221"/>
              <a:gd name="T60" fmla="*/ 605 w 2107"/>
              <a:gd name="T61" fmla="*/ 2078 h 2221"/>
              <a:gd name="T62" fmla="*/ 613 w 2107"/>
              <a:gd name="T63" fmla="*/ 2010 h 2221"/>
              <a:gd name="T64" fmla="*/ 1046 w 2107"/>
              <a:gd name="T65" fmla="*/ 2003 h 2221"/>
              <a:gd name="T66" fmla="*/ 1113 w 2107"/>
              <a:gd name="T67" fmla="*/ 1877 h 2221"/>
              <a:gd name="T68" fmla="*/ 1176 w 2107"/>
              <a:gd name="T69" fmla="*/ 1835 h 2221"/>
              <a:gd name="T70" fmla="*/ 1137 w 2107"/>
              <a:gd name="T71" fmla="*/ 1885 h 2221"/>
              <a:gd name="T72" fmla="*/ 1115 w 2107"/>
              <a:gd name="T73" fmla="*/ 1926 h 2221"/>
              <a:gd name="T74" fmla="*/ 1215 w 2107"/>
              <a:gd name="T75" fmla="*/ 1968 h 2221"/>
              <a:gd name="T76" fmla="*/ 1135 w 2107"/>
              <a:gd name="T77" fmla="*/ 1970 h 2221"/>
              <a:gd name="T78" fmla="*/ 1146 w 2107"/>
              <a:gd name="T79" fmla="*/ 2075 h 2221"/>
              <a:gd name="T80" fmla="*/ 1122 w 2107"/>
              <a:gd name="T81" fmla="*/ 2019 h 2221"/>
              <a:gd name="T82" fmla="*/ 1139 w 2107"/>
              <a:gd name="T83" fmla="*/ 2003 h 2221"/>
              <a:gd name="T84" fmla="*/ 1217 w 2107"/>
              <a:gd name="T85" fmla="*/ 2003 h 2221"/>
              <a:gd name="T86" fmla="*/ 1337 w 2107"/>
              <a:gd name="T87" fmla="*/ 1868 h 2221"/>
              <a:gd name="T88" fmla="*/ 1411 w 2107"/>
              <a:gd name="T89" fmla="*/ 1838 h 2221"/>
              <a:gd name="T90" fmla="*/ 1425 w 2107"/>
              <a:gd name="T91" fmla="*/ 1883 h 2221"/>
              <a:gd name="T92" fmla="*/ 1359 w 2107"/>
              <a:gd name="T93" fmla="*/ 1927 h 2221"/>
              <a:gd name="T94" fmla="*/ 1476 w 2107"/>
              <a:gd name="T95" fmla="*/ 1956 h 2221"/>
              <a:gd name="T96" fmla="*/ 1461 w 2107"/>
              <a:gd name="T97" fmla="*/ 1970 h 2221"/>
              <a:gd name="T98" fmla="*/ 1511 w 2107"/>
              <a:gd name="T99" fmla="*/ 2075 h 2221"/>
              <a:gd name="T100" fmla="*/ 1393 w 2107"/>
              <a:gd name="T101" fmla="*/ 2019 h 2221"/>
              <a:gd name="T102" fmla="*/ 1475 w 2107"/>
              <a:gd name="T103" fmla="*/ 2001 h 2221"/>
              <a:gd name="T104" fmla="*/ 1681 w 2107"/>
              <a:gd name="T105" fmla="*/ 2018 h 2221"/>
              <a:gd name="T106" fmla="*/ 1623 w 2107"/>
              <a:gd name="T107" fmla="*/ 2075 h 2221"/>
              <a:gd name="T108" fmla="*/ 1639 w 2107"/>
              <a:gd name="T109" fmla="*/ 2000 h 2221"/>
              <a:gd name="T110" fmla="*/ 1630 w 2107"/>
              <a:gd name="T111" fmla="*/ 1969 h 2221"/>
              <a:gd name="T112" fmla="*/ 1532 w 2107"/>
              <a:gd name="T113" fmla="*/ 1910 h 2221"/>
              <a:gd name="T114" fmla="*/ 933 w 2107"/>
              <a:gd name="T115" fmla="*/ 1308 h 2221"/>
              <a:gd name="T116" fmla="*/ 9 w 2107"/>
              <a:gd name="T117" fmla="*/ 909 h 2221"/>
              <a:gd name="T118" fmla="*/ 413 w 2107"/>
              <a:gd name="T119" fmla="*/ 386 h 2221"/>
              <a:gd name="T120" fmla="*/ 1700 w 2107"/>
              <a:gd name="T121" fmla="*/ 556 h 2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07" h="2221">
                <a:moveTo>
                  <a:pt x="2107" y="809"/>
                </a:moveTo>
                <a:cubicBezTo>
                  <a:pt x="2106" y="786"/>
                  <a:pt x="2103" y="764"/>
                  <a:pt x="2098" y="742"/>
                </a:cubicBezTo>
                <a:cubicBezTo>
                  <a:pt x="2098" y="745"/>
                  <a:pt x="2098" y="747"/>
                  <a:pt x="2098" y="749"/>
                </a:cubicBezTo>
                <a:cubicBezTo>
                  <a:pt x="2096" y="810"/>
                  <a:pt x="2076" y="869"/>
                  <a:pt x="2040" y="926"/>
                </a:cubicBezTo>
                <a:cubicBezTo>
                  <a:pt x="2018" y="961"/>
                  <a:pt x="1988" y="995"/>
                  <a:pt x="1953" y="1027"/>
                </a:cubicBezTo>
                <a:cubicBezTo>
                  <a:pt x="1918" y="1064"/>
                  <a:pt x="1873" y="1098"/>
                  <a:pt x="1819" y="1131"/>
                </a:cubicBezTo>
                <a:cubicBezTo>
                  <a:pt x="1777" y="1156"/>
                  <a:pt x="1731" y="1178"/>
                  <a:pt x="1682" y="1198"/>
                </a:cubicBezTo>
                <a:cubicBezTo>
                  <a:pt x="1682" y="1061"/>
                  <a:pt x="1682" y="1061"/>
                  <a:pt x="1682" y="1061"/>
                </a:cubicBezTo>
                <a:cubicBezTo>
                  <a:pt x="1682" y="1059"/>
                  <a:pt x="1682" y="1058"/>
                  <a:pt x="1682" y="1056"/>
                </a:cubicBezTo>
                <a:cubicBezTo>
                  <a:pt x="1680" y="988"/>
                  <a:pt x="1624" y="933"/>
                  <a:pt x="1554" y="933"/>
                </a:cubicBezTo>
                <a:cubicBezTo>
                  <a:pt x="555" y="933"/>
                  <a:pt x="555" y="933"/>
                  <a:pt x="555" y="933"/>
                </a:cubicBezTo>
                <a:cubicBezTo>
                  <a:pt x="484" y="933"/>
                  <a:pt x="426" y="990"/>
                  <a:pt x="426" y="1061"/>
                </a:cubicBezTo>
                <a:cubicBezTo>
                  <a:pt x="426" y="1141"/>
                  <a:pt x="426" y="1141"/>
                  <a:pt x="426" y="1141"/>
                </a:cubicBezTo>
                <a:cubicBezTo>
                  <a:pt x="430" y="1142"/>
                  <a:pt x="430" y="1142"/>
                  <a:pt x="430" y="1142"/>
                </a:cubicBezTo>
                <a:cubicBezTo>
                  <a:pt x="430" y="1143"/>
                  <a:pt x="459" y="1152"/>
                  <a:pt x="502" y="1162"/>
                </a:cubicBezTo>
                <a:cubicBezTo>
                  <a:pt x="502" y="1069"/>
                  <a:pt x="502" y="1069"/>
                  <a:pt x="502" y="1069"/>
                </a:cubicBezTo>
                <a:cubicBezTo>
                  <a:pt x="502" y="1032"/>
                  <a:pt x="531" y="1003"/>
                  <a:pt x="568" y="1003"/>
                </a:cubicBezTo>
                <a:cubicBezTo>
                  <a:pt x="1541" y="1003"/>
                  <a:pt x="1541" y="1003"/>
                  <a:pt x="1541" y="1003"/>
                </a:cubicBezTo>
                <a:cubicBezTo>
                  <a:pt x="1577" y="1003"/>
                  <a:pt x="1607" y="1032"/>
                  <a:pt x="1607" y="1069"/>
                </a:cubicBezTo>
                <a:cubicBezTo>
                  <a:pt x="1607" y="1668"/>
                  <a:pt x="1607" y="1668"/>
                  <a:pt x="1607" y="1668"/>
                </a:cubicBezTo>
                <a:cubicBezTo>
                  <a:pt x="1607" y="1704"/>
                  <a:pt x="1577" y="1734"/>
                  <a:pt x="1541" y="1734"/>
                </a:cubicBezTo>
                <a:cubicBezTo>
                  <a:pt x="568" y="1734"/>
                  <a:pt x="568" y="1734"/>
                  <a:pt x="568" y="1734"/>
                </a:cubicBezTo>
                <a:cubicBezTo>
                  <a:pt x="531" y="1734"/>
                  <a:pt x="502" y="1704"/>
                  <a:pt x="502" y="1668"/>
                </a:cubicBezTo>
                <a:cubicBezTo>
                  <a:pt x="502" y="1541"/>
                  <a:pt x="502" y="1541"/>
                  <a:pt x="502" y="1541"/>
                </a:cubicBezTo>
                <a:cubicBezTo>
                  <a:pt x="476" y="1535"/>
                  <a:pt x="451" y="1528"/>
                  <a:pt x="426" y="1520"/>
                </a:cubicBezTo>
                <a:cubicBezTo>
                  <a:pt x="426" y="1676"/>
                  <a:pt x="426" y="1676"/>
                  <a:pt x="426" y="1676"/>
                </a:cubicBezTo>
                <a:cubicBezTo>
                  <a:pt x="426" y="1736"/>
                  <a:pt x="467" y="1786"/>
                  <a:pt x="523" y="1800"/>
                </a:cubicBezTo>
                <a:cubicBezTo>
                  <a:pt x="491" y="1802"/>
                  <a:pt x="456" y="1813"/>
                  <a:pt x="435" y="1837"/>
                </a:cubicBezTo>
                <a:cubicBezTo>
                  <a:pt x="419" y="1857"/>
                  <a:pt x="403" y="1876"/>
                  <a:pt x="387" y="1895"/>
                </a:cubicBezTo>
                <a:cubicBezTo>
                  <a:pt x="337" y="1954"/>
                  <a:pt x="288" y="2013"/>
                  <a:pt x="239" y="2072"/>
                </a:cubicBezTo>
                <a:cubicBezTo>
                  <a:pt x="227" y="2086"/>
                  <a:pt x="203" y="2107"/>
                  <a:pt x="203" y="2127"/>
                </a:cubicBezTo>
                <a:cubicBezTo>
                  <a:pt x="203" y="2183"/>
                  <a:pt x="203" y="2183"/>
                  <a:pt x="203" y="2183"/>
                </a:cubicBezTo>
                <a:cubicBezTo>
                  <a:pt x="204" y="2190"/>
                  <a:pt x="206" y="2197"/>
                  <a:pt x="209" y="2202"/>
                </a:cubicBezTo>
                <a:cubicBezTo>
                  <a:pt x="222" y="2220"/>
                  <a:pt x="247" y="2221"/>
                  <a:pt x="267" y="2221"/>
                </a:cubicBezTo>
                <a:cubicBezTo>
                  <a:pt x="295" y="2221"/>
                  <a:pt x="1759" y="2221"/>
                  <a:pt x="1804" y="2221"/>
                </a:cubicBezTo>
                <a:cubicBezTo>
                  <a:pt x="1826" y="2221"/>
                  <a:pt x="1850" y="2219"/>
                  <a:pt x="1871" y="2214"/>
                </a:cubicBezTo>
                <a:cubicBezTo>
                  <a:pt x="1886" y="2211"/>
                  <a:pt x="1903" y="2203"/>
                  <a:pt x="1905" y="2186"/>
                </a:cubicBezTo>
                <a:cubicBezTo>
                  <a:pt x="1905" y="2126"/>
                  <a:pt x="1905" y="2126"/>
                  <a:pt x="1905" y="2126"/>
                </a:cubicBezTo>
                <a:cubicBezTo>
                  <a:pt x="1907" y="2113"/>
                  <a:pt x="1899" y="2100"/>
                  <a:pt x="1891" y="2091"/>
                </a:cubicBezTo>
                <a:cubicBezTo>
                  <a:pt x="1887" y="2086"/>
                  <a:pt x="1883" y="2081"/>
                  <a:pt x="1879" y="2077"/>
                </a:cubicBezTo>
                <a:cubicBezTo>
                  <a:pt x="1858" y="2052"/>
                  <a:pt x="1837" y="2027"/>
                  <a:pt x="1816" y="2003"/>
                </a:cubicBezTo>
                <a:cubicBezTo>
                  <a:pt x="1770" y="1948"/>
                  <a:pt x="1724" y="1894"/>
                  <a:pt x="1678" y="1840"/>
                </a:cubicBezTo>
                <a:cubicBezTo>
                  <a:pt x="1676" y="1837"/>
                  <a:pt x="1674" y="1834"/>
                  <a:pt x="1671" y="1832"/>
                </a:cubicBezTo>
                <a:cubicBezTo>
                  <a:pt x="1662" y="1820"/>
                  <a:pt x="1647" y="1813"/>
                  <a:pt x="1633" y="1809"/>
                </a:cubicBezTo>
                <a:cubicBezTo>
                  <a:pt x="1618" y="1804"/>
                  <a:pt x="1603" y="1801"/>
                  <a:pt x="1587" y="1800"/>
                </a:cubicBezTo>
                <a:cubicBezTo>
                  <a:pt x="1642" y="1785"/>
                  <a:pt x="1682" y="1735"/>
                  <a:pt x="1682" y="1676"/>
                </a:cubicBezTo>
                <a:cubicBezTo>
                  <a:pt x="1682" y="1462"/>
                  <a:pt x="1682" y="1462"/>
                  <a:pt x="1682" y="1462"/>
                </a:cubicBezTo>
                <a:cubicBezTo>
                  <a:pt x="1698" y="1455"/>
                  <a:pt x="1714" y="1448"/>
                  <a:pt x="1730" y="1441"/>
                </a:cubicBezTo>
                <a:cubicBezTo>
                  <a:pt x="1801" y="1408"/>
                  <a:pt x="1863" y="1368"/>
                  <a:pt x="1916" y="1325"/>
                </a:cubicBezTo>
                <a:cubicBezTo>
                  <a:pt x="1946" y="1300"/>
                  <a:pt x="1972" y="1273"/>
                  <a:pt x="1995" y="1246"/>
                </a:cubicBezTo>
                <a:cubicBezTo>
                  <a:pt x="2018" y="1218"/>
                  <a:pt x="2037" y="1187"/>
                  <a:pt x="2054" y="1154"/>
                </a:cubicBezTo>
                <a:cubicBezTo>
                  <a:pt x="2068" y="1124"/>
                  <a:pt x="2079" y="1090"/>
                  <a:pt x="2084" y="1054"/>
                </a:cubicBezTo>
                <a:cubicBezTo>
                  <a:pt x="2086" y="1040"/>
                  <a:pt x="2087" y="1026"/>
                  <a:pt x="2089" y="1013"/>
                </a:cubicBezTo>
                <a:cubicBezTo>
                  <a:pt x="2089" y="1008"/>
                  <a:pt x="2090" y="1003"/>
                  <a:pt x="2090" y="998"/>
                </a:cubicBezTo>
                <a:cubicBezTo>
                  <a:pt x="2102" y="877"/>
                  <a:pt x="2102" y="877"/>
                  <a:pt x="2102" y="877"/>
                </a:cubicBezTo>
                <a:cubicBezTo>
                  <a:pt x="2103" y="874"/>
                  <a:pt x="2103" y="870"/>
                  <a:pt x="2103" y="867"/>
                </a:cubicBezTo>
                <a:cubicBezTo>
                  <a:pt x="2105" y="848"/>
                  <a:pt x="2107" y="829"/>
                  <a:pt x="2107" y="809"/>
                </a:cubicBezTo>
                <a:close/>
                <a:moveTo>
                  <a:pt x="1474" y="1837"/>
                </a:moveTo>
                <a:cubicBezTo>
                  <a:pt x="1475" y="1836"/>
                  <a:pt x="1476" y="1836"/>
                  <a:pt x="1478" y="1836"/>
                </a:cubicBezTo>
                <a:cubicBezTo>
                  <a:pt x="1481" y="1835"/>
                  <a:pt x="1483" y="1835"/>
                  <a:pt x="1487" y="1835"/>
                </a:cubicBezTo>
                <a:cubicBezTo>
                  <a:pt x="1492" y="1835"/>
                  <a:pt x="1492" y="1835"/>
                  <a:pt x="1492" y="1835"/>
                </a:cubicBezTo>
                <a:cubicBezTo>
                  <a:pt x="1492" y="1835"/>
                  <a:pt x="1492" y="1835"/>
                  <a:pt x="1492" y="1835"/>
                </a:cubicBezTo>
                <a:cubicBezTo>
                  <a:pt x="1502" y="1835"/>
                  <a:pt x="1511" y="1835"/>
                  <a:pt x="1521" y="1835"/>
                </a:cubicBezTo>
                <a:cubicBezTo>
                  <a:pt x="1521" y="1835"/>
                  <a:pt x="1521" y="1835"/>
                  <a:pt x="1521" y="1835"/>
                </a:cubicBezTo>
                <a:cubicBezTo>
                  <a:pt x="1531" y="1835"/>
                  <a:pt x="1531" y="1835"/>
                  <a:pt x="1531" y="1835"/>
                </a:cubicBezTo>
                <a:cubicBezTo>
                  <a:pt x="1534" y="1834"/>
                  <a:pt x="1538" y="1835"/>
                  <a:pt x="1541" y="1835"/>
                </a:cubicBezTo>
                <a:cubicBezTo>
                  <a:pt x="1543" y="1836"/>
                  <a:pt x="1546" y="1836"/>
                  <a:pt x="1548" y="1837"/>
                </a:cubicBezTo>
                <a:cubicBezTo>
                  <a:pt x="1548" y="1837"/>
                  <a:pt x="1548" y="1837"/>
                  <a:pt x="1548" y="1837"/>
                </a:cubicBezTo>
                <a:cubicBezTo>
                  <a:pt x="1549" y="1837"/>
                  <a:pt x="1549" y="1838"/>
                  <a:pt x="1549" y="1838"/>
                </a:cubicBezTo>
                <a:cubicBezTo>
                  <a:pt x="1550" y="1838"/>
                  <a:pt x="1550" y="1838"/>
                  <a:pt x="1550" y="1838"/>
                </a:cubicBezTo>
                <a:cubicBezTo>
                  <a:pt x="1553" y="1839"/>
                  <a:pt x="1556" y="1840"/>
                  <a:pt x="1558" y="1842"/>
                </a:cubicBezTo>
                <a:cubicBezTo>
                  <a:pt x="1560" y="1843"/>
                  <a:pt x="1562" y="1845"/>
                  <a:pt x="1563" y="1847"/>
                </a:cubicBezTo>
                <a:cubicBezTo>
                  <a:pt x="1571" y="1858"/>
                  <a:pt x="1571" y="1858"/>
                  <a:pt x="1571" y="1858"/>
                </a:cubicBezTo>
                <a:cubicBezTo>
                  <a:pt x="1573" y="1861"/>
                  <a:pt x="1577" y="1865"/>
                  <a:pt x="1579" y="1870"/>
                </a:cubicBezTo>
                <a:cubicBezTo>
                  <a:pt x="1579" y="1870"/>
                  <a:pt x="1579" y="1870"/>
                  <a:pt x="1579" y="1870"/>
                </a:cubicBezTo>
                <a:cubicBezTo>
                  <a:pt x="1581" y="1872"/>
                  <a:pt x="1581" y="1874"/>
                  <a:pt x="1581" y="1876"/>
                </a:cubicBezTo>
                <a:cubicBezTo>
                  <a:pt x="1581" y="1877"/>
                  <a:pt x="1580" y="1878"/>
                  <a:pt x="1579" y="1879"/>
                </a:cubicBezTo>
                <a:cubicBezTo>
                  <a:pt x="1579" y="1879"/>
                  <a:pt x="1579" y="1880"/>
                  <a:pt x="1579" y="1880"/>
                </a:cubicBezTo>
                <a:cubicBezTo>
                  <a:pt x="1579" y="1880"/>
                  <a:pt x="1579" y="1880"/>
                  <a:pt x="1579" y="1880"/>
                </a:cubicBezTo>
                <a:cubicBezTo>
                  <a:pt x="1578" y="1880"/>
                  <a:pt x="1578" y="1880"/>
                  <a:pt x="1578" y="1880"/>
                </a:cubicBezTo>
                <a:cubicBezTo>
                  <a:pt x="1578" y="1880"/>
                  <a:pt x="1578" y="1881"/>
                  <a:pt x="1577" y="1881"/>
                </a:cubicBezTo>
                <a:cubicBezTo>
                  <a:pt x="1577" y="1881"/>
                  <a:pt x="1577" y="1881"/>
                  <a:pt x="1576" y="1881"/>
                </a:cubicBezTo>
                <a:cubicBezTo>
                  <a:pt x="1576" y="1881"/>
                  <a:pt x="1576" y="1882"/>
                  <a:pt x="1575" y="1882"/>
                </a:cubicBezTo>
                <a:cubicBezTo>
                  <a:pt x="1569" y="1885"/>
                  <a:pt x="1560" y="1884"/>
                  <a:pt x="1553" y="1884"/>
                </a:cubicBezTo>
                <a:cubicBezTo>
                  <a:pt x="1516" y="1884"/>
                  <a:pt x="1516" y="1884"/>
                  <a:pt x="1516" y="1884"/>
                </a:cubicBezTo>
                <a:cubicBezTo>
                  <a:pt x="1509" y="1884"/>
                  <a:pt x="1501" y="1883"/>
                  <a:pt x="1494" y="1879"/>
                </a:cubicBezTo>
                <a:cubicBezTo>
                  <a:pt x="1492" y="1878"/>
                  <a:pt x="1490" y="1877"/>
                  <a:pt x="1488" y="1876"/>
                </a:cubicBezTo>
                <a:cubicBezTo>
                  <a:pt x="1486" y="1874"/>
                  <a:pt x="1484" y="1872"/>
                  <a:pt x="1483" y="1871"/>
                </a:cubicBezTo>
                <a:cubicBezTo>
                  <a:pt x="1481" y="1868"/>
                  <a:pt x="1481" y="1868"/>
                  <a:pt x="1481" y="1868"/>
                </a:cubicBezTo>
                <a:cubicBezTo>
                  <a:pt x="1478" y="1861"/>
                  <a:pt x="1473" y="1854"/>
                  <a:pt x="1470" y="1847"/>
                </a:cubicBezTo>
                <a:cubicBezTo>
                  <a:pt x="1467" y="1842"/>
                  <a:pt x="1469" y="1839"/>
                  <a:pt x="1474" y="1837"/>
                </a:cubicBezTo>
                <a:close/>
                <a:moveTo>
                  <a:pt x="965" y="1871"/>
                </a:moveTo>
                <a:cubicBezTo>
                  <a:pt x="966" y="1869"/>
                  <a:pt x="966" y="1868"/>
                  <a:pt x="966" y="1866"/>
                </a:cubicBezTo>
                <a:cubicBezTo>
                  <a:pt x="966" y="1866"/>
                  <a:pt x="966" y="1866"/>
                  <a:pt x="966" y="1866"/>
                </a:cubicBezTo>
                <a:cubicBezTo>
                  <a:pt x="967" y="1861"/>
                  <a:pt x="966" y="1855"/>
                  <a:pt x="968" y="1850"/>
                </a:cubicBezTo>
                <a:cubicBezTo>
                  <a:pt x="968" y="1848"/>
                  <a:pt x="968" y="1848"/>
                  <a:pt x="968" y="1848"/>
                </a:cubicBezTo>
                <a:cubicBezTo>
                  <a:pt x="968" y="1846"/>
                  <a:pt x="969" y="1845"/>
                  <a:pt x="970" y="1843"/>
                </a:cubicBezTo>
                <a:cubicBezTo>
                  <a:pt x="971" y="1842"/>
                  <a:pt x="973" y="1841"/>
                  <a:pt x="974" y="1841"/>
                </a:cubicBezTo>
                <a:cubicBezTo>
                  <a:pt x="974" y="1840"/>
                  <a:pt x="974" y="1840"/>
                  <a:pt x="974" y="1840"/>
                </a:cubicBezTo>
                <a:cubicBezTo>
                  <a:pt x="975" y="1840"/>
                  <a:pt x="975" y="1840"/>
                  <a:pt x="975" y="1840"/>
                </a:cubicBezTo>
                <a:cubicBezTo>
                  <a:pt x="976" y="1840"/>
                  <a:pt x="976" y="1839"/>
                  <a:pt x="976" y="1839"/>
                </a:cubicBezTo>
                <a:cubicBezTo>
                  <a:pt x="976" y="1839"/>
                  <a:pt x="977" y="1839"/>
                  <a:pt x="977" y="1839"/>
                </a:cubicBezTo>
                <a:cubicBezTo>
                  <a:pt x="978" y="1839"/>
                  <a:pt x="978" y="1838"/>
                  <a:pt x="979" y="1838"/>
                </a:cubicBezTo>
                <a:cubicBezTo>
                  <a:pt x="980" y="1838"/>
                  <a:pt x="980" y="1838"/>
                  <a:pt x="980" y="1838"/>
                </a:cubicBezTo>
                <a:cubicBezTo>
                  <a:pt x="981" y="1837"/>
                  <a:pt x="982" y="1837"/>
                  <a:pt x="983" y="1837"/>
                </a:cubicBezTo>
                <a:cubicBezTo>
                  <a:pt x="983" y="1837"/>
                  <a:pt x="984" y="1837"/>
                  <a:pt x="984" y="1837"/>
                </a:cubicBezTo>
                <a:cubicBezTo>
                  <a:pt x="984" y="1837"/>
                  <a:pt x="984" y="1837"/>
                  <a:pt x="985" y="1837"/>
                </a:cubicBezTo>
                <a:cubicBezTo>
                  <a:pt x="985" y="1837"/>
                  <a:pt x="985" y="1837"/>
                  <a:pt x="986" y="1836"/>
                </a:cubicBezTo>
                <a:cubicBezTo>
                  <a:pt x="988" y="1836"/>
                  <a:pt x="991" y="1836"/>
                  <a:pt x="993" y="1836"/>
                </a:cubicBezTo>
                <a:cubicBezTo>
                  <a:pt x="995" y="1836"/>
                  <a:pt x="995" y="1836"/>
                  <a:pt x="995" y="1836"/>
                </a:cubicBezTo>
                <a:cubicBezTo>
                  <a:pt x="998" y="1836"/>
                  <a:pt x="1000" y="1836"/>
                  <a:pt x="1003" y="1836"/>
                </a:cubicBezTo>
                <a:cubicBezTo>
                  <a:pt x="1038" y="1836"/>
                  <a:pt x="1038" y="1836"/>
                  <a:pt x="1038" y="1836"/>
                </a:cubicBezTo>
                <a:cubicBezTo>
                  <a:pt x="1038" y="1836"/>
                  <a:pt x="1039" y="1836"/>
                  <a:pt x="1040" y="1836"/>
                </a:cubicBezTo>
                <a:cubicBezTo>
                  <a:pt x="1040" y="1836"/>
                  <a:pt x="1040" y="1836"/>
                  <a:pt x="1041" y="1836"/>
                </a:cubicBezTo>
                <a:cubicBezTo>
                  <a:pt x="1042" y="1836"/>
                  <a:pt x="1042" y="1836"/>
                  <a:pt x="1043" y="1836"/>
                </a:cubicBezTo>
                <a:cubicBezTo>
                  <a:pt x="1050" y="1837"/>
                  <a:pt x="1058" y="1839"/>
                  <a:pt x="1061" y="1844"/>
                </a:cubicBezTo>
                <a:cubicBezTo>
                  <a:pt x="1061" y="1845"/>
                  <a:pt x="1061" y="1845"/>
                  <a:pt x="1061" y="1846"/>
                </a:cubicBezTo>
                <a:cubicBezTo>
                  <a:pt x="1061" y="1846"/>
                  <a:pt x="1061" y="1846"/>
                  <a:pt x="1061" y="1846"/>
                </a:cubicBezTo>
                <a:cubicBezTo>
                  <a:pt x="1063" y="1853"/>
                  <a:pt x="1062" y="1863"/>
                  <a:pt x="1062" y="1870"/>
                </a:cubicBezTo>
                <a:cubicBezTo>
                  <a:pt x="1062" y="1872"/>
                  <a:pt x="1062" y="1872"/>
                  <a:pt x="1062" y="1872"/>
                </a:cubicBezTo>
                <a:cubicBezTo>
                  <a:pt x="1062" y="1873"/>
                  <a:pt x="1062" y="1874"/>
                  <a:pt x="1061" y="1876"/>
                </a:cubicBezTo>
                <a:cubicBezTo>
                  <a:pt x="1054" y="1889"/>
                  <a:pt x="1022" y="1885"/>
                  <a:pt x="1010" y="1885"/>
                </a:cubicBezTo>
                <a:cubicBezTo>
                  <a:pt x="1003" y="1885"/>
                  <a:pt x="996" y="1885"/>
                  <a:pt x="989" y="1885"/>
                </a:cubicBezTo>
                <a:cubicBezTo>
                  <a:pt x="983" y="1885"/>
                  <a:pt x="974" y="1884"/>
                  <a:pt x="969" y="1879"/>
                </a:cubicBezTo>
                <a:cubicBezTo>
                  <a:pt x="969" y="1879"/>
                  <a:pt x="969" y="1879"/>
                  <a:pt x="968" y="1879"/>
                </a:cubicBezTo>
                <a:cubicBezTo>
                  <a:pt x="968" y="1879"/>
                  <a:pt x="968" y="1878"/>
                  <a:pt x="968" y="1878"/>
                </a:cubicBezTo>
                <a:cubicBezTo>
                  <a:pt x="967" y="1878"/>
                  <a:pt x="967" y="1878"/>
                  <a:pt x="967" y="1877"/>
                </a:cubicBezTo>
                <a:cubicBezTo>
                  <a:pt x="967" y="1877"/>
                  <a:pt x="967" y="1877"/>
                  <a:pt x="967" y="1877"/>
                </a:cubicBezTo>
                <a:cubicBezTo>
                  <a:pt x="967" y="1877"/>
                  <a:pt x="967" y="1877"/>
                  <a:pt x="967" y="1877"/>
                </a:cubicBezTo>
                <a:cubicBezTo>
                  <a:pt x="966" y="1876"/>
                  <a:pt x="966" y="1876"/>
                  <a:pt x="966" y="1875"/>
                </a:cubicBezTo>
                <a:cubicBezTo>
                  <a:pt x="965" y="1874"/>
                  <a:pt x="965" y="1873"/>
                  <a:pt x="965" y="1872"/>
                </a:cubicBezTo>
                <a:lnTo>
                  <a:pt x="965" y="1871"/>
                </a:lnTo>
                <a:close/>
                <a:moveTo>
                  <a:pt x="956" y="1955"/>
                </a:moveTo>
                <a:cubicBezTo>
                  <a:pt x="956" y="1952"/>
                  <a:pt x="956" y="1952"/>
                  <a:pt x="956" y="1952"/>
                </a:cubicBezTo>
                <a:cubicBezTo>
                  <a:pt x="956" y="1952"/>
                  <a:pt x="956" y="1951"/>
                  <a:pt x="956" y="1951"/>
                </a:cubicBezTo>
                <a:cubicBezTo>
                  <a:pt x="957" y="1943"/>
                  <a:pt x="958" y="1935"/>
                  <a:pt x="959" y="1926"/>
                </a:cubicBezTo>
                <a:cubicBezTo>
                  <a:pt x="959" y="1926"/>
                  <a:pt x="959" y="1926"/>
                  <a:pt x="959" y="1926"/>
                </a:cubicBezTo>
                <a:cubicBezTo>
                  <a:pt x="959" y="1926"/>
                  <a:pt x="959" y="1926"/>
                  <a:pt x="959" y="1925"/>
                </a:cubicBezTo>
                <a:cubicBezTo>
                  <a:pt x="963" y="1907"/>
                  <a:pt x="999" y="1911"/>
                  <a:pt x="1013" y="1911"/>
                </a:cubicBezTo>
                <a:cubicBezTo>
                  <a:pt x="1025" y="1911"/>
                  <a:pt x="1055" y="1908"/>
                  <a:pt x="1061" y="1921"/>
                </a:cubicBezTo>
                <a:cubicBezTo>
                  <a:pt x="1062" y="1923"/>
                  <a:pt x="1063" y="1924"/>
                  <a:pt x="1063" y="1926"/>
                </a:cubicBezTo>
                <a:cubicBezTo>
                  <a:pt x="1063" y="1940"/>
                  <a:pt x="1063" y="1940"/>
                  <a:pt x="1063" y="1940"/>
                </a:cubicBezTo>
                <a:cubicBezTo>
                  <a:pt x="1063" y="1945"/>
                  <a:pt x="1063" y="1949"/>
                  <a:pt x="1063" y="1953"/>
                </a:cubicBezTo>
                <a:cubicBezTo>
                  <a:pt x="1063" y="1953"/>
                  <a:pt x="1063" y="1953"/>
                  <a:pt x="1063" y="1953"/>
                </a:cubicBezTo>
                <a:cubicBezTo>
                  <a:pt x="1063" y="1955"/>
                  <a:pt x="1063" y="1955"/>
                  <a:pt x="1063" y="1955"/>
                </a:cubicBezTo>
                <a:cubicBezTo>
                  <a:pt x="1063" y="1957"/>
                  <a:pt x="1062" y="1959"/>
                  <a:pt x="1061" y="1961"/>
                </a:cubicBezTo>
                <a:cubicBezTo>
                  <a:pt x="1061" y="1962"/>
                  <a:pt x="1060" y="1962"/>
                  <a:pt x="1060" y="1962"/>
                </a:cubicBezTo>
                <a:cubicBezTo>
                  <a:pt x="1060" y="1963"/>
                  <a:pt x="1059" y="1963"/>
                  <a:pt x="1059" y="1964"/>
                </a:cubicBezTo>
                <a:cubicBezTo>
                  <a:pt x="1058" y="1964"/>
                  <a:pt x="1058" y="1964"/>
                  <a:pt x="1058" y="1964"/>
                </a:cubicBezTo>
                <a:cubicBezTo>
                  <a:pt x="1055" y="1967"/>
                  <a:pt x="1051" y="1969"/>
                  <a:pt x="1046" y="1970"/>
                </a:cubicBezTo>
                <a:cubicBezTo>
                  <a:pt x="1046" y="1970"/>
                  <a:pt x="1046" y="1970"/>
                  <a:pt x="1046" y="1970"/>
                </a:cubicBezTo>
                <a:cubicBezTo>
                  <a:pt x="1046" y="1970"/>
                  <a:pt x="1046" y="1970"/>
                  <a:pt x="1046" y="1970"/>
                </a:cubicBezTo>
                <a:cubicBezTo>
                  <a:pt x="1044" y="1971"/>
                  <a:pt x="1043" y="1971"/>
                  <a:pt x="1041" y="1971"/>
                </a:cubicBezTo>
                <a:cubicBezTo>
                  <a:pt x="1041" y="1971"/>
                  <a:pt x="1040" y="1971"/>
                  <a:pt x="1040" y="1971"/>
                </a:cubicBezTo>
                <a:cubicBezTo>
                  <a:pt x="1038" y="1971"/>
                  <a:pt x="1037" y="1972"/>
                  <a:pt x="1035" y="1972"/>
                </a:cubicBezTo>
                <a:cubicBezTo>
                  <a:pt x="1035" y="1972"/>
                  <a:pt x="1035" y="1972"/>
                  <a:pt x="1035" y="1972"/>
                </a:cubicBezTo>
                <a:cubicBezTo>
                  <a:pt x="982" y="1972"/>
                  <a:pt x="982" y="1972"/>
                  <a:pt x="982" y="1972"/>
                </a:cubicBezTo>
                <a:cubicBezTo>
                  <a:pt x="976" y="1972"/>
                  <a:pt x="969" y="1971"/>
                  <a:pt x="963" y="1967"/>
                </a:cubicBezTo>
                <a:cubicBezTo>
                  <a:pt x="963" y="1967"/>
                  <a:pt x="963" y="1967"/>
                  <a:pt x="963" y="1967"/>
                </a:cubicBezTo>
                <a:cubicBezTo>
                  <a:pt x="963" y="1967"/>
                  <a:pt x="963" y="1967"/>
                  <a:pt x="963" y="1967"/>
                </a:cubicBezTo>
                <a:cubicBezTo>
                  <a:pt x="962" y="1966"/>
                  <a:pt x="961" y="1965"/>
                  <a:pt x="960" y="1964"/>
                </a:cubicBezTo>
                <a:cubicBezTo>
                  <a:pt x="959" y="1964"/>
                  <a:pt x="958" y="1963"/>
                  <a:pt x="958" y="1962"/>
                </a:cubicBezTo>
                <a:cubicBezTo>
                  <a:pt x="958" y="1962"/>
                  <a:pt x="958" y="1962"/>
                  <a:pt x="957" y="1962"/>
                </a:cubicBezTo>
                <a:cubicBezTo>
                  <a:pt x="956" y="1960"/>
                  <a:pt x="956" y="1957"/>
                  <a:pt x="956" y="1955"/>
                </a:cubicBezTo>
                <a:close/>
                <a:moveTo>
                  <a:pt x="820" y="1872"/>
                </a:moveTo>
                <a:cubicBezTo>
                  <a:pt x="820" y="1872"/>
                  <a:pt x="820" y="1872"/>
                  <a:pt x="820" y="1872"/>
                </a:cubicBezTo>
                <a:cubicBezTo>
                  <a:pt x="820" y="1872"/>
                  <a:pt x="820" y="1872"/>
                  <a:pt x="820" y="1872"/>
                </a:cubicBezTo>
                <a:cubicBezTo>
                  <a:pt x="820" y="1870"/>
                  <a:pt x="821" y="1868"/>
                  <a:pt x="822" y="1866"/>
                </a:cubicBezTo>
                <a:cubicBezTo>
                  <a:pt x="823" y="1861"/>
                  <a:pt x="824" y="1854"/>
                  <a:pt x="827" y="1849"/>
                </a:cubicBezTo>
                <a:cubicBezTo>
                  <a:pt x="827" y="1848"/>
                  <a:pt x="827" y="1848"/>
                  <a:pt x="827" y="1848"/>
                </a:cubicBezTo>
                <a:cubicBezTo>
                  <a:pt x="827" y="1847"/>
                  <a:pt x="829" y="1845"/>
                  <a:pt x="830" y="1844"/>
                </a:cubicBezTo>
                <a:cubicBezTo>
                  <a:pt x="831" y="1843"/>
                  <a:pt x="832" y="1842"/>
                  <a:pt x="833" y="1841"/>
                </a:cubicBezTo>
                <a:cubicBezTo>
                  <a:pt x="837" y="1839"/>
                  <a:pt x="840" y="1838"/>
                  <a:pt x="844" y="1837"/>
                </a:cubicBezTo>
                <a:cubicBezTo>
                  <a:pt x="845" y="1837"/>
                  <a:pt x="845" y="1837"/>
                  <a:pt x="845" y="1837"/>
                </a:cubicBezTo>
                <a:cubicBezTo>
                  <a:pt x="848" y="1836"/>
                  <a:pt x="851" y="1836"/>
                  <a:pt x="855" y="1836"/>
                </a:cubicBezTo>
                <a:cubicBezTo>
                  <a:pt x="859" y="1836"/>
                  <a:pt x="859" y="1836"/>
                  <a:pt x="859" y="1836"/>
                </a:cubicBezTo>
                <a:cubicBezTo>
                  <a:pt x="861" y="1836"/>
                  <a:pt x="862" y="1836"/>
                  <a:pt x="864" y="1836"/>
                </a:cubicBezTo>
                <a:cubicBezTo>
                  <a:pt x="873" y="1836"/>
                  <a:pt x="883" y="1836"/>
                  <a:pt x="893" y="1836"/>
                </a:cubicBezTo>
                <a:cubicBezTo>
                  <a:pt x="894" y="1836"/>
                  <a:pt x="896" y="1836"/>
                  <a:pt x="897" y="1836"/>
                </a:cubicBezTo>
                <a:cubicBezTo>
                  <a:pt x="899" y="1836"/>
                  <a:pt x="899" y="1836"/>
                  <a:pt x="899" y="1836"/>
                </a:cubicBezTo>
                <a:cubicBezTo>
                  <a:pt x="899" y="1836"/>
                  <a:pt x="899" y="1836"/>
                  <a:pt x="900" y="1836"/>
                </a:cubicBezTo>
                <a:cubicBezTo>
                  <a:pt x="901" y="1836"/>
                  <a:pt x="902" y="1836"/>
                  <a:pt x="904" y="1836"/>
                </a:cubicBezTo>
                <a:cubicBezTo>
                  <a:pt x="904" y="1836"/>
                  <a:pt x="904" y="1836"/>
                  <a:pt x="904" y="1836"/>
                </a:cubicBezTo>
                <a:cubicBezTo>
                  <a:pt x="911" y="1837"/>
                  <a:pt x="919" y="1839"/>
                  <a:pt x="921" y="1846"/>
                </a:cubicBezTo>
                <a:cubicBezTo>
                  <a:pt x="921" y="1846"/>
                  <a:pt x="921" y="1846"/>
                  <a:pt x="921" y="1846"/>
                </a:cubicBezTo>
                <a:cubicBezTo>
                  <a:pt x="921" y="1846"/>
                  <a:pt x="921" y="1846"/>
                  <a:pt x="921" y="1846"/>
                </a:cubicBezTo>
                <a:cubicBezTo>
                  <a:pt x="921" y="1854"/>
                  <a:pt x="918" y="1863"/>
                  <a:pt x="917" y="1870"/>
                </a:cubicBezTo>
                <a:cubicBezTo>
                  <a:pt x="917" y="1870"/>
                  <a:pt x="917" y="1870"/>
                  <a:pt x="917" y="1870"/>
                </a:cubicBezTo>
                <a:cubicBezTo>
                  <a:pt x="917" y="1872"/>
                  <a:pt x="917" y="1872"/>
                  <a:pt x="917" y="1872"/>
                </a:cubicBezTo>
                <a:cubicBezTo>
                  <a:pt x="916" y="1873"/>
                  <a:pt x="916" y="1875"/>
                  <a:pt x="914" y="1876"/>
                </a:cubicBezTo>
                <a:cubicBezTo>
                  <a:pt x="914" y="1876"/>
                  <a:pt x="914" y="1877"/>
                  <a:pt x="914" y="1877"/>
                </a:cubicBezTo>
                <a:cubicBezTo>
                  <a:pt x="914" y="1877"/>
                  <a:pt x="914" y="1877"/>
                  <a:pt x="914" y="1877"/>
                </a:cubicBezTo>
                <a:cubicBezTo>
                  <a:pt x="914" y="1877"/>
                  <a:pt x="914" y="1877"/>
                  <a:pt x="914" y="1877"/>
                </a:cubicBezTo>
                <a:cubicBezTo>
                  <a:pt x="904" y="1889"/>
                  <a:pt x="878" y="1886"/>
                  <a:pt x="865" y="1886"/>
                </a:cubicBezTo>
                <a:cubicBezTo>
                  <a:pt x="857" y="1886"/>
                  <a:pt x="849" y="1886"/>
                  <a:pt x="841" y="1886"/>
                </a:cubicBezTo>
                <a:cubicBezTo>
                  <a:pt x="834" y="1886"/>
                  <a:pt x="824" y="1884"/>
                  <a:pt x="820" y="1877"/>
                </a:cubicBezTo>
                <a:cubicBezTo>
                  <a:pt x="820" y="1877"/>
                  <a:pt x="820" y="1876"/>
                  <a:pt x="820" y="1875"/>
                </a:cubicBezTo>
                <a:cubicBezTo>
                  <a:pt x="820" y="1875"/>
                  <a:pt x="820" y="1875"/>
                  <a:pt x="820" y="1874"/>
                </a:cubicBezTo>
                <a:cubicBezTo>
                  <a:pt x="820" y="1873"/>
                  <a:pt x="820" y="1873"/>
                  <a:pt x="820" y="1872"/>
                </a:cubicBezTo>
                <a:close/>
                <a:moveTo>
                  <a:pt x="795" y="1956"/>
                </a:moveTo>
                <a:cubicBezTo>
                  <a:pt x="796" y="1952"/>
                  <a:pt x="796" y="1952"/>
                  <a:pt x="796" y="1952"/>
                </a:cubicBezTo>
                <a:cubicBezTo>
                  <a:pt x="796" y="1952"/>
                  <a:pt x="796" y="1952"/>
                  <a:pt x="796" y="1952"/>
                </a:cubicBezTo>
                <a:cubicBezTo>
                  <a:pt x="796" y="1951"/>
                  <a:pt x="796" y="1951"/>
                  <a:pt x="796" y="1950"/>
                </a:cubicBezTo>
                <a:cubicBezTo>
                  <a:pt x="803" y="1926"/>
                  <a:pt x="803" y="1926"/>
                  <a:pt x="803" y="1926"/>
                </a:cubicBezTo>
                <a:cubicBezTo>
                  <a:pt x="804" y="1926"/>
                  <a:pt x="804" y="1926"/>
                  <a:pt x="804" y="1925"/>
                </a:cubicBezTo>
                <a:cubicBezTo>
                  <a:pt x="811" y="1908"/>
                  <a:pt x="843" y="1911"/>
                  <a:pt x="859" y="1911"/>
                </a:cubicBezTo>
                <a:cubicBezTo>
                  <a:pt x="865" y="1911"/>
                  <a:pt x="877" y="1910"/>
                  <a:pt x="888" y="1912"/>
                </a:cubicBezTo>
                <a:cubicBezTo>
                  <a:pt x="890" y="1912"/>
                  <a:pt x="891" y="1912"/>
                  <a:pt x="893" y="1913"/>
                </a:cubicBezTo>
                <a:cubicBezTo>
                  <a:pt x="894" y="1913"/>
                  <a:pt x="894" y="1913"/>
                  <a:pt x="894" y="1913"/>
                </a:cubicBezTo>
                <a:cubicBezTo>
                  <a:pt x="899" y="1914"/>
                  <a:pt x="903" y="1916"/>
                  <a:pt x="905" y="1920"/>
                </a:cubicBezTo>
                <a:cubicBezTo>
                  <a:pt x="906" y="1920"/>
                  <a:pt x="906" y="1920"/>
                  <a:pt x="906" y="1920"/>
                </a:cubicBezTo>
                <a:cubicBezTo>
                  <a:pt x="906" y="1921"/>
                  <a:pt x="906" y="1921"/>
                  <a:pt x="906" y="1921"/>
                </a:cubicBezTo>
                <a:cubicBezTo>
                  <a:pt x="906" y="1921"/>
                  <a:pt x="906" y="1921"/>
                  <a:pt x="906" y="1921"/>
                </a:cubicBezTo>
                <a:cubicBezTo>
                  <a:pt x="907" y="1923"/>
                  <a:pt x="907" y="1924"/>
                  <a:pt x="907" y="1926"/>
                </a:cubicBezTo>
                <a:cubicBezTo>
                  <a:pt x="907" y="1928"/>
                  <a:pt x="907" y="1928"/>
                  <a:pt x="907" y="1928"/>
                </a:cubicBezTo>
                <a:cubicBezTo>
                  <a:pt x="907" y="1928"/>
                  <a:pt x="907" y="1928"/>
                  <a:pt x="907" y="1928"/>
                </a:cubicBezTo>
                <a:cubicBezTo>
                  <a:pt x="906" y="1932"/>
                  <a:pt x="905" y="1936"/>
                  <a:pt x="904" y="1941"/>
                </a:cubicBezTo>
                <a:cubicBezTo>
                  <a:pt x="902" y="1955"/>
                  <a:pt x="902" y="1955"/>
                  <a:pt x="902" y="1955"/>
                </a:cubicBezTo>
                <a:cubicBezTo>
                  <a:pt x="901" y="1958"/>
                  <a:pt x="900" y="1960"/>
                  <a:pt x="899" y="1962"/>
                </a:cubicBezTo>
                <a:cubicBezTo>
                  <a:pt x="898" y="1962"/>
                  <a:pt x="898" y="1962"/>
                  <a:pt x="898" y="1962"/>
                </a:cubicBezTo>
                <a:cubicBezTo>
                  <a:pt x="898" y="1963"/>
                  <a:pt x="897" y="1963"/>
                  <a:pt x="897" y="1963"/>
                </a:cubicBezTo>
                <a:cubicBezTo>
                  <a:pt x="897" y="1964"/>
                  <a:pt x="896" y="1964"/>
                  <a:pt x="895" y="1965"/>
                </a:cubicBezTo>
                <a:cubicBezTo>
                  <a:pt x="891" y="1968"/>
                  <a:pt x="887" y="1969"/>
                  <a:pt x="882" y="1971"/>
                </a:cubicBezTo>
                <a:cubicBezTo>
                  <a:pt x="882" y="1971"/>
                  <a:pt x="882" y="1971"/>
                  <a:pt x="882" y="1971"/>
                </a:cubicBezTo>
                <a:cubicBezTo>
                  <a:pt x="882" y="1971"/>
                  <a:pt x="882" y="1971"/>
                  <a:pt x="882" y="1971"/>
                </a:cubicBezTo>
                <a:cubicBezTo>
                  <a:pt x="880" y="1971"/>
                  <a:pt x="879" y="1971"/>
                  <a:pt x="877" y="1971"/>
                </a:cubicBezTo>
                <a:cubicBezTo>
                  <a:pt x="877" y="1972"/>
                  <a:pt x="876" y="1972"/>
                  <a:pt x="876" y="1972"/>
                </a:cubicBezTo>
                <a:cubicBezTo>
                  <a:pt x="874" y="1972"/>
                  <a:pt x="872" y="1972"/>
                  <a:pt x="871" y="1972"/>
                </a:cubicBezTo>
                <a:cubicBezTo>
                  <a:pt x="871" y="1972"/>
                  <a:pt x="871" y="1972"/>
                  <a:pt x="871" y="1972"/>
                </a:cubicBezTo>
                <a:cubicBezTo>
                  <a:pt x="818" y="1972"/>
                  <a:pt x="818" y="1972"/>
                  <a:pt x="818" y="1972"/>
                </a:cubicBezTo>
                <a:cubicBezTo>
                  <a:pt x="812" y="1972"/>
                  <a:pt x="805" y="1971"/>
                  <a:pt x="799" y="1967"/>
                </a:cubicBezTo>
                <a:cubicBezTo>
                  <a:pt x="799" y="1967"/>
                  <a:pt x="799" y="1967"/>
                  <a:pt x="799" y="1967"/>
                </a:cubicBezTo>
                <a:cubicBezTo>
                  <a:pt x="799" y="1967"/>
                  <a:pt x="799" y="1967"/>
                  <a:pt x="799" y="1967"/>
                </a:cubicBezTo>
                <a:cubicBezTo>
                  <a:pt x="798" y="1967"/>
                  <a:pt x="797" y="1966"/>
                  <a:pt x="797" y="1965"/>
                </a:cubicBezTo>
                <a:cubicBezTo>
                  <a:pt x="796" y="1964"/>
                  <a:pt x="796" y="1963"/>
                  <a:pt x="795" y="1963"/>
                </a:cubicBezTo>
                <a:cubicBezTo>
                  <a:pt x="795" y="1962"/>
                  <a:pt x="795" y="1962"/>
                  <a:pt x="795" y="1962"/>
                </a:cubicBezTo>
                <a:cubicBezTo>
                  <a:pt x="794" y="1960"/>
                  <a:pt x="794" y="1958"/>
                  <a:pt x="795" y="1956"/>
                </a:cubicBezTo>
                <a:close/>
                <a:moveTo>
                  <a:pt x="674" y="1875"/>
                </a:moveTo>
                <a:cubicBezTo>
                  <a:pt x="674" y="1872"/>
                  <a:pt x="676" y="1869"/>
                  <a:pt x="677" y="1867"/>
                </a:cubicBezTo>
                <a:cubicBezTo>
                  <a:pt x="680" y="1861"/>
                  <a:pt x="683" y="1852"/>
                  <a:pt x="687" y="1847"/>
                </a:cubicBezTo>
                <a:cubicBezTo>
                  <a:pt x="688" y="1846"/>
                  <a:pt x="688" y="1846"/>
                  <a:pt x="688" y="1846"/>
                </a:cubicBezTo>
                <a:cubicBezTo>
                  <a:pt x="688" y="1846"/>
                  <a:pt x="689" y="1845"/>
                  <a:pt x="689" y="1845"/>
                </a:cubicBezTo>
                <a:cubicBezTo>
                  <a:pt x="689" y="1845"/>
                  <a:pt x="689" y="1845"/>
                  <a:pt x="690" y="1844"/>
                </a:cubicBezTo>
                <a:cubicBezTo>
                  <a:pt x="690" y="1844"/>
                  <a:pt x="690" y="1844"/>
                  <a:pt x="690" y="1844"/>
                </a:cubicBezTo>
                <a:cubicBezTo>
                  <a:pt x="690" y="1844"/>
                  <a:pt x="691" y="1844"/>
                  <a:pt x="691" y="1843"/>
                </a:cubicBezTo>
                <a:cubicBezTo>
                  <a:pt x="695" y="1840"/>
                  <a:pt x="700" y="1838"/>
                  <a:pt x="706" y="1838"/>
                </a:cubicBezTo>
                <a:cubicBezTo>
                  <a:pt x="706" y="1837"/>
                  <a:pt x="706" y="1837"/>
                  <a:pt x="706" y="1837"/>
                </a:cubicBezTo>
                <a:cubicBezTo>
                  <a:pt x="709" y="1837"/>
                  <a:pt x="713" y="1836"/>
                  <a:pt x="716" y="1836"/>
                </a:cubicBezTo>
                <a:cubicBezTo>
                  <a:pt x="734" y="1836"/>
                  <a:pt x="734" y="1836"/>
                  <a:pt x="734" y="1836"/>
                </a:cubicBezTo>
                <a:cubicBezTo>
                  <a:pt x="740" y="1836"/>
                  <a:pt x="746" y="1836"/>
                  <a:pt x="751" y="1836"/>
                </a:cubicBezTo>
                <a:cubicBezTo>
                  <a:pt x="759" y="1836"/>
                  <a:pt x="771" y="1835"/>
                  <a:pt x="777" y="1841"/>
                </a:cubicBezTo>
                <a:cubicBezTo>
                  <a:pt x="778" y="1841"/>
                  <a:pt x="778" y="1842"/>
                  <a:pt x="778" y="1842"/>
                </a:cubicBezTo>
                <a:cubicBezTo>
                  <a:pt x="778" y="1842"/>
                  <a:pt x="779" y="1842"/>
                  <a:pt x="779" y="1842"/>
                </a:cubicBezTo>
                <a:cubicBezTo>
                  <a:pt x="779" y="1842"/>
                  <a:pt x="779" y="1843"/>
                  <a:pt x="779" y="1843"/>
                </a:cubicBezTo>
                <a:cubicBezTo>
                  <a:pt x="779" y="1843"/>
                  <a:pt x="779" y="1843"/>
                  <a:pt x="780" y="1844"/>
                </a:cubicBezTo>
                <a:cubicBezTo>
                  <a:pt x="780" y="1845"/>
                  <a:pt x="780" y="1846"/>
                  <a:pt x="780" y="1847"/>
                </a:cubicBezTo>
                <a:cubicBezTo>
                  <a:pt x="779" y="1854"/>
                  <a:pt x="774" y="1863"/>
                  <a:pt x="773" y="1867"/>
                </a:cubicBezTo>
                <a:cubicBezTo>
                  <a:pt x="773" y="1867"/>
                  <a:pt x="773" y="1867"/>
                  <a:pt x="773" y="1867"/>
                </a:cubicBezTo>
                <a:cubicBezTo>
                  <a:pt x="772" y="1869"/>
                  <a:pt x="772" y="1870"/>
                  <a:pt x="771" y="1871"/>
                </a:cubicBezTo>
                <a:cubicBezTo>
                  <a:pt x="771" y="1872"/>
                  <a:pt x="771" y="1872"/>
                  <a:pt x="771" y="1872"/>
                </a:cubicBezTo>
                <a:cubicBezTo>
                  <a:pt x="771" y="1873"/>
                  <a:pt x="771" y="1873"/>
                  <a:pt x="770" y="1873"/>
                </a:cubicBezTo>
                <a:cubicBezTo>
                  <a:pt x="770" y="1874"/>
                  <a:pt x="770" y="1874"/>
                  <a:pt x="770" y="1874"/>
                </a:cubicBezTo>
                <a:cubicBezTo>
                  <a:pt x="770" y="1875"/>
                  <a:pt x="769" y="1875"/>
                  <a:pt x="769" y="1876"/>
                </a:cubicBezTo>
                <a:cubicBezTo>
                  <a:pt x="769" y="1876"/>
                  <a:pt x="769" y="1876"/>
                  <a:pt x="768" y="1876"/>
                </a:cubicBezTo>
                <a:cubicBezTo>
                  <a:pt x="768" y="1876"/>
                  <a:pt x="768" y="1877"/>
                  <a:pt x="768" y="1877"/>
                </a:cubicBezTo>
                <a:cubicBezTo>
                  <a:pt x="768" y="1877"/>
                  <a:pt x="767" y="1877"/>
                  <a:pt x="767" y="1877"/>
                </a:cubicBezTo>
                <a:cubicBezTo>
                  <a:pt x="766" y="1878"/>
                  <a:pt x="765" y="1879"/>
                  <a:pt x="764" y="1880"/>
                </a:cubicBezTo>
                <a:cubicBezTo>
                  <a:pt x="763" y="1880"/>
                  <a:pt x="762" y="1881"/>
                  <a:pt x="761" y="1881"/>
                </a:cubicBezTo>
                <a:cubicBezTo>
                  <a:pt x="760" y="1882"/>
                  <a:pt x="760" y="1882"/>
                  <a:pt x="760" y="1882"/>
                </a:cubicBezTo>
                <a:cubicBezTo>
                  <a:pt x="760" y="1882"/>
                  <a:pt x="760" y="1882"/>
                  <a:pt x="760" y="1882"/>
                </a:cubicBezTo>
                <a:cubicBezTo>
                  <a:pt x="756" y="1883"/>
                  <a:pt x="752" y="1885"/>
                  <a:pt x="749" y="1885"/>
                </a:cubicBezTo>
                <a:cubicBezTo>
                  <a:pt x="748" y="1885"/>
                  <a:pt x="746" y="1885"/>
                  <a:pt x="745" y="1886"/>
                </a:cubicBezTo>
                <a:cubicBezTo>
                  <a:pt x="745" y="1886"/>
                  <a:pt x="745" y="1886"/>
                  <a:pt x="745" y="1886"/>
                </a:cubicBezTo>
                <a:cubicBezTo>
                  <a:pt x="738" y="1886"/>
                  <a:pt x="730" y="1886"/>
                  <a:pt x="723" y="1886"/>
                </a:cubicBezTo>
                <a:cubicBezTo>
                  <a:pt x="693" y="1886"/>
                  <a:pt x="693" y="1886"/>
                  <a:pt x="693" y="1886"/>
                </a:cubicBezTo>
                <a:cubicBezTo>
                  <a:pt x="687" y="1886"/>
                  <a:pt x="676" y="1885"/>
                  <a:pt x="674" y="1878"/>
                </a:cubicBezTo>
                <a:cubicBezTo>
                  <a:pt x="673" y="1877"/>
                  <a:pt x="673" y="1876"/>
                  <a:pt x="673" y="1876"/>
                </a:cubicBezTo>
                <a:cubicBezTo>
                  <a:pt x="673" y="1875"/>
                  <a:pt x="674" y="1875"/>
                  <a:pt x="674" y="1875"/>
                </a:cubicBezTo>
                <a:close/>
                <a:moveTo>
                  <a:pt x="647" y="1928"/>
                </a:moveTo>
                <a:cubicBezTo>
                  <a:pt x="648" y="1927"/>
                  <a:pt x="648" y="1927"/>
                  <a:pt x="648" y="1927"/>
                </a:cubicBezTo>
                <a:cubicBezTo>
                  <a:pt x="648" y="1926"/>
                  <a:pt x="648" y="1926"/>
                  <a:pt x="648" y="1926"/>
                </a:cubicBezTo>
                <a:cubicBezTo>
                  <a:pt x="649" y="1925"/>
                  <a:pt x="649" y="1924"/>
                  <a:pt x="650" y="1924"/>
                </a:cubicBezTo>
                <a:cubicBezTo>
                  <a:pt x="650" y="1924"/>
                  <a:pt x="650" y="1924"/>
                  <a:pt x="650" y="1924"/>
                </a:cubicBezTo>
                <a:cubicBezTo>
                  <a:pt x="661" y="1909"/>
                  <a:pt x="687" y="1912"/>
                  <a:pt x="703" y="1912"/>
                </a:cubicBezTo>
                <a:cubicBezTo>
                  <a:pt x="703" y="1912"/>
                  <a:pt x="703" y="1912"/>
                  <a:pt x="703" y="1912"/>
                </a:cubicBezTo>
                <a:cubicBezTo>
                  <a:pt x="708" y="1912"/>
                  <a:pt x="720" y="1911"/>
                  <a:pt x="730" y="1912"/>
                </a:cubicBezTo>
                <a:cubicBezTo>
                  <a:pt x="734" y="1912"/>
                  <a:pt x="737" y="1912"/>
                  <a:pt x="740" y="1913"/>
                </a:cubicBezTo>
                <a:cubicBezTo>
                  <a:pt x="742" y="1913"/>
                  <a:pt x="744" y="1914"/>
                  <a:pt x="745" y="1915"/>
                </a:cubicBezTo>
                <a:cubicBezTo>
                  <a:pt x="749" y="1917"/>
                  <a:pt x="752" y="1919"/>
                  <a:pt x="752" y="1923"/>
                </a:cubicBezTo>
                <a:cubicBezTo>
                  <a:pt x="752" y="1923"/>
                  <a:pt x="752" y="1924"/>
                  <a:pt x="752" y="1924"/>
                </a:cubicBezTo>
                <a:cubicBezTo>
                  <a:pt x="752" y="1924"/>
                  <a:pt x="752" y="1924"/>
                  <a:pt x="752" y="1924"/>
                </a:cubicBezTo>
                <a:cubicBezTo>
                  <a:pt x="752" y="1925"/>
                  <a:pt x="751" y="1926"/>
                  <a:pt x="751" y="1927"/>
                </a:cubicBezTo>
                <a:cubicBezTo>
                  <a:pt x="741" y="1956"/>
                  <a:pt x="741" y="1956"/>
                  <a:pt x="741" y="1956"/>
                </a:cubicBezTo>
                <a:cubicBezTo>
                  <a:pt x="740" y="1958"/>
                  <a:pt x="738" y="1960"/>
                  <a:pt x="736" y="1962"/>
                </a:cubicBezTo>
                <a:cubicBezTo>
                  <a:pt x="734" y="1964"/>
                  <a:pt x="731" y="1966"/>
                  <a:pt x="728" y="1967"/>
                </a:cubicBezTo>
                <a:cubicBezTo>
                  <a:pt x="728" y="1968"/>
                  <a:pt x="727" y="1968"/>
                  <a:pt x="727" y="1968"/>
                </a:cubicBezTo>
                <a:cubicBezTo>
                  <a:pt x="723" y="1970"/>
                  <a:pt x="718" y="1971"/>
                  <a:pt x="713" y="1972"/>
                </a:cubicBezTo>
                <a:cubicBezTo>
                  <a:pt x="713" y="1972"/>
                  <a:pt x="713" y="1972"/>
                  <a:pt x="713" y="1972"/>
                </a:cubicBezTo>
                <a:cubicBezTo>
                  <a:pt x="712" y="1972"/>
                  <a:pt x="711" y="1972"/>
                  <a:pt x="710" y="1972"/>
                </a:cubicBezTo>
                <a:cubicBezTo>
                  <a:pt x="701" y="1973"/>
                  <a:pt x="692" y="1972"/>
                  <a:pt x="682" y="1972"/>
                </a:cubicBezTo>
                <a:cubicBezTo>
                  <a:pt x="673" y="1973"/>
                  <a:pt x="663" y="1973"/>
                  <a:pt x="654" y="1973"/>
                </a:cubicBezTo>
                <a:cubicBezTo>
                  <a:pt x="647" y="1973"/>
                  <a:pt x="638" y="1971"/>
                  <a:pt x="634" y="1966"/>
                </a:cubicBezTo>
                <a:cubicBezTo>
                  <a:pt x="634" y="1965"/>
                  <a:pt x="634" y="1965"/>
                  <a:pt x="633" y="1965"/>
                </a:cubicBezTo>
                <a:cubicBezTo>
                  <a:pt x="633" y="1964"/>
                  <a:pt x="633" y="1964"/>
                  <a:pt x="633" y="1964"/>
                </a:cubicBezTo>
                <a:cubicBezTo>
                  <a:pt x="633" y="1963"/>
                  <a:pt x="633" y="1963"/>
                  <a:pt x="632" y="1963"/>
                </a:cubicBezTo>
                <a:cubicBezTo>
                  <a:pt x="632" y="1963"/>
                  <a:pt x="632" y="1962"/>
                  <a:pt x="632" y="1962"/>
                </a:cubicBezTo>
                <a:cubicBezTo>
                  <a:pt x="632" y="1962"/>
                  <a:pt x="632" y="1962"/>
                  <a:pt x="632" y="1962"/>
                </a:cubicBezTo>
                <a:cubicBezTo>
                  <a:pt x="632" y="1962"/>
                  <a:pt x="632" y="1961"/>
                  <a:pt x="632" y="1960"/>
                </a:cubicBezTo>
                <a:cubicBezTo>
                  <a:pt x="632" y="1959"/>
                  <a:pt x="632" y="1959"/>
                  <a:pt x="633" y="1959"/>
                </a:cubicBezTo>
                <a:cubicBezTo>
                  <a:pt x="633" y="1958"/>
                  <a:pt x="633" y="1957"/>
                  <a:pt x="633" y="1956"/>
                </a:cubicBezTo>
                <a:cubicBezTo>
                  <a:pt x="633" y="1956"/>
                  <a:pt x="633" y="1956"/>
                  <a:pt x="633" y="1956"/>
                </a:cubicBezTo>
                <a:cubicBezTo>
                  <a:pt x="634" y="1955"/>
                  <a:pt x="634" y="1955"/>
                  <a:pt x="634" y="1955"/>
                </a:cubicBezTo>
                <a:cubicBezTo>
                  <a:pt x="634" y="1954"/>
                  <a:pt x="635" y="1953"/>
                  <a:pt x="635" y="1952"/>
                </a:cubicBezTo>
                <a:cubicBezTo>
                  <a:pt x="639" y="1944"/>
                  <a:pt x="643" y="1936"/>
                  <a:pt x="647" y="1928"/>
                </a:cubicBezTo>
                <a:cubicBezTo>
                  <a:pt x="647" y="1928"/>
                  <a:pt x="647" y="1928"/>
                  <a:pt x="647" y="1928"/>
                </a:cubicBezTo>
                <a:close/>
                <a:moveTo>
                  <a:pt x="527" y="1875"/>
                </a:moveTo>
                <a:cubicBezTo>
                  <a:pt x="528" y="1873"/>
                  <a:pt x="531" y="1870"/>
                  <a:pt x="532" y="1868"/>
                </a:cubicBezTo>
                <a:cubicBezTo>
                  <a:pt x="536" y="1861"/>
                  <a:pt x="541" y="1854"/>
                  <a:pt x="546" y="1848"/>
                </a:cubicBezTo>
                <a:cubicBezTo>
                  <a:pt x="546" y="1847"/>
                  <a:pt x="546" y="1847"/>
                  <a:pt x="547" y="1847"/>
                </a:cubicBezTo>
                <a:cubicBezTo>
                  <a:pt x="547" y="1847"/>
                  <a:pt x="547" y="1847"/>
                  <a:pt x="547" y="1846"/>
                </a:cubicBezTo>
                <a:cubicBezTo>
                  <a:pt x="561" y="1833"/>
                  <a:pt x="590" y="1837"/>
                  <a:pt x="608" y="1837"/>
                </a:cubicBezTo>
                <a:cubicBezTo>
                  <a:pt x="616" y="1837"/>
                  <a:pt x="626" y="1835"/>
                  <a:pt x="634" y="1839"/>
                </a:cubicBezTo>
                <a:cubicBezTo>
                  <a:pt x="634" y="1839"/>
                  <a:pt x="634" y="1839"/>
                  <a:pt x="634" y="1839"/>
                </a:cubicBezTo>
                <a:cubicBezTo>
                  <a:pt x="634" y="1839"/>
                  <a:pt x="635" y="1839"/>
                  <a:pt x="636" y="1840"/>
                </a:cubicBezTo>
                <a:cubicBezTo>
                  <a:pt x="636" y="1840"/>
                  <a:pt x="636" y="1840"/>
                  <a:pt x="636" y="1840"/>
                </a:cubicBezTo>
                <a:cubicBezTo>
                  <a:pt x="638" y="1841"/>
                  <a:pt x="639" y="1843"/>
                  <a:pt x="639" y="1844"/>
                </a:cubicBezTo>
                <a:cubicBezTo>
                  <a:pt x="640" y="1845"/>
                  <a:pt x="640" y="1847"/>
                  <a:pt x="639" y="1849"/>
                </a:cubicBezTo>
                <a:cubicBezTo>
                  <a:pt x="638" y="1850"/>
                  <a:pt x="638" y="1850"/>
                  <a:pt x="638" y="1850"/>
                </a:cubicBezTo>
                <a:cubicBezTo>
                  <a:pt x="637" y="1854"/>
                  <a:pt x="633" y="1858"/>
                  <a:pt x="631" y="1862"/>
                </a:cubicBezTo>
                <a:cubicBezTo>
                  <a:pt x="631" y="1862"/>
                  <a:pt x="631" y="1862"/>
                  <a:pt x="631" y="1862"/>
                </a:cubicBezTo>
                <a:cubicBezTo>
                  <a:pt x="625" y="1873"/>
                  <a:pt x="625" y="1873"/>
                  <a:pt x="625" y="1873"/>
                </a:cubicBezTo>
                <a:cubicBezTo>
                  <a:pt x="624" y="1874"/>
                  <a:pt x="623" y="1876"/>
                  <a:pt x="621" y="1878"/>
                </a:cubicBezTo>
                <a:cubicBezTo>
                  <a:pt x="618" y="1879"/>
                  <a:pt x="616" y="1881"/>
                  <a:pt x="613" y="1882"/>
                </a:cubicBezTo>
                <a:cubicBezTo>
                  <a:pt x="612" y="1882"/>
                  <a:pt x="611" y="1883"/>
                  <a:pt x="610" y="1883"/>
                </a:cubicBezTo>
                <a:cubicBezTo>
                  <a:pt x="610" y="1883"/>
                  <a:pt x="609" y="1883"/>
                  <a:pt x="609" y="1884"/>
                </a:cubicBezTo>
                <a:cubicBezTo>
                  <a:pt x="609" y="1884"/>
                  <a:pt x="609" y="1884"/>
                  <a:pt x="609" y="1884"/>
                </a:cubicBezTo>
                <a:cubicBezTo>
                  <a:pt x="607" y="1884"/>
                  <a:pt x="605" y="1885"/>
                  <a:pt x="603" y="1885"/>
                </a:cubicBezTo>
                <a:cubicBezTo>
                  <a:pt x="599" y="1886"/>
                  <a:pt x="596" y="1886"/>
                  <a:pt x="592" y="1886"/>
                </a:cubicBezTo>
                <a:cubicBezTo>
                  <a:pt x="582" y="1886"/>
                  <a:pt x="582" y="1886"/>
                  <a:pt x="582" y="1886"/>
                </a:cubicBezTo>
                <a:cubicBezTo>
                  <a:pt x="582" y="1886"/>
                  <a:pt x="582" y="1886"/>
                  <a:pt x="582" y="1886"/>
                </a:cubicBezTo>
                <a:cubicBezTo>
                  <a:pt x="570" y="1886"/>
                  <a:pt x="557" y="1886"/>
                  <a:pt x="545" y="1886"/>
                </a:cubicBezTo>
                <a:cubicBezTo>
                  <a:pt x="540" y="1886"/>
                  <a:pt x="528" y="1885"/>
                  <a:pt x="527" y="1878"/>
                </a:cubicBezTo>
                <a:cubicBezTo>
                  <a:pt x="527" y="1877"/>
                  <a:pt x="527" y="1876"/>
                  <a:pt x="527" y="1875"/>
                </a:cubicBezTo>
                <a:close/>
                <a:moveTo>
                  <a:pt x="545" y="2017"/>
                </a:moveTo>
                <a:cubicBezTo>
                  <a:pt x="545" y="2017"/>
                  <a:pt x="545" y="2017"/>
                  <a:pt x="545" y="2017"/>
                </a:cubicBezTo>
                <a:cubicBezTo>
                  <a:pt x="543" y="2024"/>
                  <a:pt x="538" y="2031"/>
                  <a:pt x="534" y="2038"/>
                </a:cubicBezTo>
                <a:cubicBezTo>
                  <a:pt x="534" y="2038"/>
                  <a:pt x="534" y="2038"/>
                  <a:pt x="534" y="2038"/>
                </a:cubicBezTo>
                <a:cubicBezTo>
                  <a:pt x="530" y="2045"/>
                  <a:pt x="527" y="2053"/>
                  <a:pt x="521" y="2060"/>
                </a:cubicBezTo>
                <a:cubicBezTo>
                  <a:pt x="521" y="2061"/>
                  <a:pt x="520" y="2061"/>
                  <a:pt x="520" y="2062"/>
                </a:cubicBezTo>
                <a:cubicBezTo>
                  <a:pt x="520" y="2062"/>
                  <a:pt x="520" y="2062"/>
                  <a:pt x="520" y="2062"/>
                </a:cubicBezTo>
                <a:cubicBezTo>
                  <a:pt x="519" y="2063"/>
                  <a:pt x="518" y="2064"/>
                  <a:pt x="517" y="2064"/>
                </a:cubicBezTo>
                <a:cubicBezTo>
                  <a:pt x="517" y="2065"/>
                  <a:pt x="517" y="2065"/>
                  <a:pt x="516" y="2065"/>
                </a:cubicBezTo>
                <a:cubicBezTo>
                  <a:pt x="516" y="2065"/>
                  <a:pt x="516" y="2066"/>
                  <a:pt x="516" y="2066"/>
                </a:cubicBezTo>
                <a:cubicBezTo>
                  <a:pt x="510" y="2071"/>
                  <a:pt x="503" y="2074"/>
                  <a:pt x="496" y="2076"/>
                </a:cubicBezTo>
                <a:cubicBezTo>
                  <a:pt x="495" y="2076"/>
                  <a:pt x="494" y="2076"/>
                  <a:pt x="493" y="2077"/>
                </a:cubicBezTo>
                <a:cubicBezTo>
                  <a:pt x="489" y="2078"/>
                  <a:pt x="484" y="2078"/>
                  <a:pt x="480" y="2078"/>
                </a:cubicBezTo>
                <a:cubicBezTo>
                  <a:pt x="476" y="2078"/>
                  <a:pt x="476" y="2078"/>
                  <a:pt x="476" y="2078"/>
                </a:cubicBezTo>
                <a:cubicBezTo>
                  <a:pt x="476" y="2078"/>
                  <a:pt x="476" y="2078"/>
                  <a:pt x="476" y="2078"/>
                </a:cubicBezTo>
                <a:cubicBezTo>
                  <a:pt x="458" y="2078"/>
                  <a:pt x="439" y="2078"/>
                  <a:pt x="421" y="2079"/>
                </a:cubicBezTo>
                <a:cubicBezTo>
                  <a:pt x="419" y="2079"/>
                  <a:pt x="418" y="2078"/>
                  <a:pt x="416" y="2078"/>
                </a:cubicBezTo>
                <a:cubicBezTo>
                  <a:pt x="414" y="2078"/>
                  <a:pt x="412" y="2078"/>
                  <a:pt x="410" y="2077"/>
                </a:cubicBezTo>
                <a:cubicBezTo>
                  <a:pt x="406" y="2076"/>
                  <a:pt x="404" y="2074"/>
                  <a:pt x="402" y="2072"/>
                </a:cubicBezTo>
                <a:cubicBezTo>
                  <a:pt x="401" y="2070"/>
                  <a:pt x="400" y="2068"/>
                  <a:pt x="400" y="2066"/>
                </a:cubicBezTo>
                <a:cubicBezTo>
                  <a:pt x="400" y="2064"/>
                  <a:pt x="401" y="2062"/>
                  <a:pt x="402" y="2060"/>
                </a:cubicBezTo>
                <a:cubicBezTo>
                  <a:pt x="402" y="2059"/>
                  <a:pt x="402" y="2059"/>
                  <a:pt x="403" y="2059"/>
                </a:cubicBezTo>
                <a:cubicBezTo>
                  <a:pt x="403" y="2058"/>
                  <a:pt x="403" y="2058"/>
                  <a:pt x="403" y="2058"/>
                </a:cubicBezTo>
                <a:cubicBezTo>
                  <a:pt x="404" y="2057"/>
                  <a:pt x="404" y="2057"/>
                  <a:pt x="404" y="2057"/>
                </a:cubicBezTo>
                <a:cubicBezTo>
                  <a:pt x="404" y="2057"/>
                  <a:pt x="404" y="2057"/>
                  <a:pt x="404" y="2057"/>
                </a:cubicBezTo>
                <a:cubicBezTo>
                  <a:pt x="409" y="2050"/>
                  <a:pt x="413" y="2043"/>
                  <a:pt x="418" y="2035"/>
                </a:cubicBezTo>
                <a:cubicBezTo>
                  <a:pt x="422" y="2030"/>
                  <a:pt x="425" y="2024"/>
                  <a:pt x="430" y="2019"/>
                </a:cubicBezTo>
                <a:cubicBezTo>
                  <a:pt x="430" y="2018"/>
                  <a:pt x="431" y="2018"/>
                  <a:pt x="431" y="2017"/>
                </a:cubicBezTo>
                <a:cubicBezTo>
                  <a:pt x="431" y="2017"/>
                  <a:pt x="432" y="2017"/>
                  <a:pt x="432" y="2017"/>
                </a:cubicBezTo>
                <a:cubicBezTo>
                  <a:pt x="433" y="2016"/>
                  <a:pt x="434" y="2015"/>
                  <a:pt x="435" y="2014"/>
                </a:cubicBezTo>
                <a:cubicBezTo>
                  <a:pt x="435" y="2014"/>
                  <a:pt x="435" y="2014"/>
                  <a:pt x="435" y="2014"/>
                </a:cubicBezTo>
                <a:cubicBezTo>
                  <a:pt x="435" y="2014"/>
                  <a:pt x="435" y="2014"/>
                  <a:pt x="435" y="2014"/>
                </a:cubicBezTo>
                <a:cubicBezTo>
                  <a:pt x="441" y="2009"/>
                  <a:pt x="449" y="2006"/>
                  <a:pt x="457" y="2004"/>
                </a:cubicBezTo>
                <a:cubicBezTo>
                  <a:pt x="457" y="2004"/>
                  <a:pt x="457" y="2004"/>
                  <a:pt x="457" y="2004"/>
                </a:cubicBezTo>
                <a:cubicBezTo>
                  <a:pt x="457" y="2004"/>
                  <a:pt x="458" y="2004"/>
                  <a:pt x="458" y="2004"/>
                </a:cubicBezTo>
                <a:cubicBezTo>
                  <a:pt x="459" y="2004"/>
                  <a:pt x="461" y="2004"/>
                  <a:pt x="462" y="2004"/>
                </a:cubicBezTo>
                <a:cubicBezTo>
                  <a:pt x="463" y="2003"/>
                  <a:pt x="464" y="2003"/>
                  <a:pt x="465" y="2003"/>
                </a:cubicBezTo>
                <a:cubicBezTo>
                  <a:pt x="466" y="2003"/>
                  <a:pt x="467" y="2003"/>
                  <a:pt x="468" y="2003"/>
                </a:cubicBezTo>
                <a:cubicBezTo>
                  <a:pt x="468" y="2003"/>
                  <a:pt x="469" y="2003"/>
                  <a:pt x="470" y="2003"/>
                </a:cubicBezTo>
                <a:cubicBezTo>
                  <a:pt x="471" y="2003"/>
                  <a:pt x="471" y="2003"/>
                  <a:pt x="471" y="2003"/>
                </a:cubicBezTo>
                <a:cubicBezTo>
                  <a:pt x="471" y="2003"/>
                  <a:pt x="471" y="2003"/>
                  <a:pt x="471" y="2003"/>
                </a:cubicBezTo>
                <a:cubicBezTo>
                  <a:pt x="488" y="2003"/>
                  <a:pt x="504" y="2003"/>
                  <a:pt x="521" y="2003"/>
                </a:cubicBezTo>
                <a:cubicBezTo>
                  <a:pt x="521" y="2003"/>
                  <a:pt x="521" y="2003"/>
                  <a:pt x="521" y="2003"/>
                </a:cubicBezTo>
                <a:cubicBezTo>
                  <a:pt x="524" y="2003"/>
                  <a:pt x="524" y="2003"/>
                  <a:pt x="524" y="2003"/>
                </a:cubicBezTo>
                <a:cubicBezTo>
                  <a:pt x="528" y="2003"/>
                  <a:pt x="532" y="2003"/>
                  <a:pt x="535" y="2004"/>
                </a:cubicBezTo>
                <a:cubicBezTo>
                  <a:pt x="536" y="2004"/>
                  <a:pt x="536" y="2005"/>
                  <a:pt x="537" y="2005"/>
                </a:cubicBezTo>
                <a:cubicBezTo>
                  <a:pt x="537" y="2005"/>
                  <a:pt x="538" y="2005"/>
                  <a:pt x="538" y="2006"/>
                </a:cubicBezTo>
                <a:cubicBezTo>
                  <a:pt x="538" y="2006"/>
                  <a:pt x="539" y="2006"/>
                  <a:pt x="539" y="2006"/>
                </a:cubicBezTo>
                <a:cubicBezTo>
                  <a:pt x="543" y="2008"/>
                  <a:pt x="546" y="2012"/>
                  <a:pt x="545" y="2017"/>
                </a:cubicBezTo>
                <a:close/>
                <a:moveTo>
                  <a:pt x="579" y="1956"/>
                </a:moveTo>
                <a:cubicBezTo>
                  <a:pt x="579" y="1956"/>
                  <a:pt x="579" y="1956"/>
                  <a:pt x="579" y="1956"/>
                </a:cubicBezTo>
                <a:cubicBezTo>
                  <a:pt x="579" y="1956"/>
                  <a:pt x="579" y="1956"/>
                  <a:pt x="579" y="1956"/>
                </a:cubicBezTo>
                <a:cubicBezTo>
                  <a:pt x="578" y="1957"/>
                  <a:pt x="578" y="1958"/>
                  <a:pt x="577" y="1959"/>
                </a:cubicBezTo>
                <a:cubicBezTo>
                  <a:pt x="577" y="1959"/>
                  <a:pt x="577" y="1960"/>
                  <a:pt x="577" y="1960"/>
                </a:cubicBezTo>
                <a:cubicBezTo>
                  <a:pt x="572" y="1964"/>
                  <a:pt x="566" y="1968"/>
                  <a:pt x="560" y="1970"/>
                </a:cubicBezTo>
                <a:cubicBezTo>
                  <a:pt x="560" y="1970"/>
                  <a:pt x="560" y="1970"/>
                  <a:pt x="560" y="1970"/>
                </a:cubicBezTo>
                <a:cubicBezTo>
                  <a:pt x="559" y="1970"/>
                  <a:pt x="558" y="1970"/>
                  <a:pt x="557" y="1971"/>
                </a:cubicBezTo>
                <a:cubicBezTo>
                  <a:pt x="556" y="1971"/>
                  <a:pt x="556" y="1971"/>
                  <a:pt x="555" y="1971"/>
                </a:cubicBezTo>
                <a:cubicBezTo>
                  <a:pt x="554" y="1971"/>
                  <a:pt x="554" y="1971"/>
                  <a:pt x="553" y="1971"/>
                </a:cubicBezTo>
                <a:cubicBezTo>
                  <a:pt x="550" y="1972"/>
                  <a:pt x="546" y="1973"/>
                  <a:pt x="542" y="1973"/>
                </a:cubicBezTo>
                <a:cubicBezTo>
                  <a:pt x="541" y="1973"/>
                  <a:pt x="541" y="1973"/>
                  <a:pt x="541" y="1973"/>
                </a:cubicBezTo>
                <a:cubicBezTo>
                  <a:pt x="534" y="1973"/>
                  <a:pt x="527" y="1973"/>
                  <a:pt x="520" y="1973"/>
                </a:cubicBezTo>
                <a:cubicBezTo>
                  <a:pt x="510" y="1973"/>
                  <a:pt x="499" y="1973"/>
                  <a:pt x="489" y="1973"/>
                </a:cubicBezTo>
                <a:cubicBezTo>
                  <a:pt x="488" y="1973"/>
                  <a:pt x="486" y="1973"/>
                  <a:pt x="484" y="1973"/>
                </a:cubicBezTo>
                <a:cubicBezTo>
                  <a:pt x="484" y="1973"/>
                  <a:pt x="484" y="1973"/>
                  <a:pt x="483" y="1973"/>
                </a:cubicBezTo>
                <a:cubicBezTo>
                  <a:pt x="482" y="1972"/>
                  <a:pt x="480" y="1972"/>
                  <a:pt x="479" y="1972"/>
                </a:cubicBezTo>
                <a:cubicBezTo>
                  <a:pt x="479" y="1972"/>
                  <a:pt x="479" y="1972"/>
                  <a:pt x="479" y="1972"/>
                </a:cubicBezTo>
                <a:cubicBezTo>
                  <a:pt x="479" y="1972"/>
                  <a:pt x="479" y="1972"/>
                  <a:pt x="479" y="1972"/>
                </a:cubicBezTo>
                <a:cubicBezTo>
                  <a:pt x="474" y="1970"/>
                  <a:pt x="470" y="1968"/>
                  <a:pt x="470" y="1963"/>
                </a:cubicBezTo>
                <a:cubicBezTo>
                  <a:pt x="470" y="1962"/>
                  <a:pt x="470" y="1961"/>
                  <a:pt x="470" y="1960"/>
                </a:cubicBezTo>
                <a:cubicBezTo>
                  <a:pt x="470" y="1960"/>
                  <a:pt x="470" y="1959"/>
                  <a:pt x="471" y="1959"/>
                </a:cubicBezTo>
                <a:cubicBezTo>
                  <a:pt x="471" y="1958"/>
                  <a:pt x="471" y="1957"/>
                  <a:pt x="472" y="1957"/>
                </a:cubicBezTo>
                <a:cubicBezTo>
                  <a:pt x="472" y="1957"/>
                  <a:pt x="472" y="1956"/>
                  <a:pt x="472" y="1956"/>
                </a:cubicBezTo>
                <a:cubicBezTo>
                  <a:pt x="472" y="1956"/>
                  <a:pt x="472" y="1956"/>
                  <a:pt x="472" y="1956"/>
                </a:cubicBezTo>
                <a:cubicBezTo>
                  <a:pt x="473" y="1955"/>
                  <a:pt x="474" y="1954"/>
                  <a:pt x="474" y="1953"/>
                </a:cubicBezTo>
                <a:cubicBezTo>
                  <a:pt x="479" y="1945"/>
                  <a:pt x="485" y="1938"/>
                  <a:pt x="490" y="1930"/>
                </a:cubicBezTo>
                <a:cubicBezTo>
                  <a:pt x="490" y="1930"/>
                  <a:pt x="490" y="1930"/>
                  <a:pt x="490" y="1930"/>
                </a:cubicBezTo>
                <a:cubicBezTo>
                  <a:pt x="492" y="1927"/>
                  <a:pt x="492" y="1927"/>
                  <a:pt x="492" y="1927"/>
                </a:cubicBezTo>
                <a:cubicBezTo>
                  <a:pt x="493" y="1925"/>
                  <a:pt x="495" y="1923"/>
                  <a:pt x="498" y="1921"/>
                </a:cubicBezTo>
                <a:cubicBezTo>
                  <a:pt x="499" y="1920"/>
                  <a:pt x="501" y="1919"/>
                  <a:pt x="503" y="1918"/>
                </a:cubicBezTo>
                <a:cubicBezTo>
                  <a:pt x="504" y="1918"/>
                  <a:pt x="505" y="1917"/>
                  <a:pt x="506" y="1917"/>
                </a:cubicBezTo>
                <a:cubicBezTo>
                  <a:pt x="506" y="1917"/>
                  <a:pt x="506" y="1917"/>
                  <a:pt x="507" y="1917"/>
                </a:cubicBezTo>
                <a:cubicBezTo>
                  <a:pt x="507" y="1917"/>
                  <a:pt x="507" y="1916"/>
                  <a:pt x="507" y="1916"/>
                </a:cubicBezTo>
                <a:cubicBezTo>
                  <a:pt x="508" y="1916"/>
                  <a:pt x="508" y="1916"/>
                  <a:pt x="508" y="1916"/>
                </a:cubicBezTo>
                <a:cubicBezTo>
                  <a:pt x="511" y="1915"/>
                  <a:pt x="514" y="1914"/>
                  <a:pt x="517" y="1913"/>
                </a:cubicBezTo>
                <a:cubicBezTo>
                  <a:pt x="521" y="1913"/>
                  <a:pt x="525" y="1912"/>
                  <a:pt x="528" y="1912"/>
                </a:cubicBezTo>
                <a:cubicBezTo>
                  <a:pt x="538" y="1912"/>
                  <a:pt x="538" y="1912"/>
                  <a:pt x="538" y="1912"/>
                </a:cubicBezTo>
                <a:cubicBezTo>
                  <a:pt x="541" y="1912"/>
                  <a:pt x="543" y="1912"/>
                  <a:pt x="545" y="1912"/>
                </a:cubicBezTo>
                <a:cubicBezTo>
                  <a:pt x="555" y="1912"/>
                  <a:pt x="564" y="1912"/>
                  <a:pt x="573" y="1912"/>
                </a:cubicBezTo>
                <a:cubicBezTo>
                  <a:pt x="573" y="1912"/>
                  <a:pt x="573" y="1912"/>
                  <a:pt x="573" y="1912"/>
                </a:cubicBezTo>
                <a:cubicBezTo>
                  <a:pt x="577" y="1912"/>
                  <a:pt x="577" y="1912"/>
                  <a:pt x="577" y="1912"/>
                </a:cubicBezTo>
                <a:cubicBezTo>
                  <a:pt x="581" y="1912"/>
                  <a:pt x="584" y="1913"/>
                  <a:pt x="587" y="1913"/>
                </a:cubicBezTo>
                <a:cubicBezTo>
                  <a:pt x="589" y="1914"/>
                  <a:pt x="590" y="1915"/>
                  <a:pt x="592" y="1915"/>
                </a:cubicBezTo>
                <a:cubicBezTo>
                  <a:pt x="596" y="1918"/>
                  <a:pt x="599" y="1921"/>
                  <a:pt x="595" y="1927"/>
                </a:cubicBezTo>
                <a:cubicBezTo>
                  <a:pt x="592" y="1934"/>
                  <a:pt x="588" y="1941"/>
                  <a:pt x="584" y="1948"/>
                </a:cubicBezTo>
                <a:cubicBezTo>
                  <a:pt x="579" y="1956"/>
                  <a:pt x="579" y="1956"/>
                  <a:pt x="579" y="1956"/>
                </a:cubicBezTo>
                <a:cubicBezTo>
                  <a:pt x="579" y="1956"/>
                  <a:pt x="579" y="1956"/>
                  <a:pt x="579" y="1956"/>
                </a:cubicBezTo>
                <a:close/>
                <a:moveTo>
                  <a:pt x="1064" y="2056"/>
                </a:moveTo>
                <a:cubicBezTo>
                  <a:pt x="1064" y="2057"/>
                  <a:pt x="1064" y="2059"/>
                  <a:pt x="1064" y="2060"/>
                </a:cubicBezTo>
                <a:cubicBezTo>
                  <a:pt x="1064" y="2060"/>
                  <a:pt x="1064" y="2060"/>
                  <a:pt x="1064" y="2061"/>
                </a:cubicBezTo>
                <a:cubicBezTo>
                  <a:pt x="1063" y="2062"/>
                  <a:pt x="1063" y="2063"/>
                  <a:pt x="1062" y="2064"/>
                </a:cubicBezTo>
                <a:cubicBezTo>
                  <a:pt x="1062" y="2064"/>
                  <a:pt x="1062" y="2064"/>
                  <a:pt x="1062" y="2064"/>
                </a:cubicBezTo>
                <a:cubicBezTo>
                  <a:pt x="1062" y="2064"/>
                  <a:pt x="1062" y="2064"/>
                  <a:pt x="1062" y="2064"/>
                </a:cubicBezTo>
                <a:cubicBezTo>
                  <a:pt x="1061" y="2065"/>
                  <a:pt x="1060" y="2066"/>
                  <a:pt x="1059" y="2067"/>
                </a:cubicBezTo>
                <a:cubicBezTo>
                  <a:pt x="1059" y="2067"/>
                  <a:pt x="1059" y="2067"/>
                  <a:pt x="1059" y="2068"/>
                </a:cubicBezTo>
                <a:cubicBezTo>
                  <a:pt x="1058" y="2069"/>
                  <a:pt x="1057" y="2069"/>
                  <a:pt x="1056" y="2070"/>
                </a:cubicBezTo>
                <a:cubicBezTo>
                  <a:pt x="1056" y="2070"/>
                  <a:pt x="1055" y="2071"/>
                  <a:pt x="1055" y="2071"/>
                </a:cubicBezTo>
                <a:cubicBezTo>
                  <a:pt x="1055" y="2071"/>
                  <a:pt x="1055" y="2071"/>
                  <a:pt x="1055" y="2071"/>
                </a:cubicBezTo>
                <a:cubicBezTo>
                  <a:pt x="1053" y="2072"/>
                  <a:pt x="1052" y="2072"/>
                  <a:pt x="1051" y="2073"/>
                </a:cubicBezTo>
                <a:cubicBezTo>
                  <a:pt x="1051" y="2073"/>
                  <a:pt x="1051" y="2073"/>
                  <a:pt x="1050" y="2073"/>
                </a:cubicBezTo>
                <a:cubicBezTo>
                  <a:pt x="1049" y="2074"/>
                  <a:pt x="1048" y="2074"/>
                  <a:pt x="1047" y="2074"/>
                </a:cubicBezTo>
                <a:cubicBezTo>
                  <a:pt x="1047" y="2075"/>
                  <a:pt x="1046" y="2075"/>
                  <a:pt x="1046" y="2075"/>
                </a:cubicBezTo>
                <a:cubicBezTo>
                  <a:pt x="1046" y="2075"/>
                  <a:pt x="1045" y="2075"/>
                  <a:pt x="1045" y="2075"/>
                </a:cubicBezTo>
                <a:cubicBezTo>
                  <a:pt x="1045" y="2075"/>
                  <a:pt x="1045" y="2075"/>
                  <a:pt x="1044" y="2075"/>
                </a:cubicBezTo>
                <a:cubicBezTo>
                  <a:pt x="1043" y="2076"/>
                  <a:pt x="1042" y="2076"/>
                  <a:pt x="1041" y="2076"/>
                </a:cubicBezTo>
                <a:cubicBezTo>
                  <a:pt x="1039" y="2076"/>
                  <a:pt x="1038" y="2076"/>
                  <a:pt x="1037" y="2077"/>
                </a:cubicBezTo>
                <a:cubicBezTo>
                  <a:pt x="1036" y="2077"/>
                  <a:pt x="1035" y="2077"/>
                  <a:pt x="1034" y="2077"/>
                </a:cubicBezTo>
                <a:cubicBezTo>
                  <a:pt x="1033" y="2077"/>
                  <a:pt x="1033" y="2077"/>
                  <a:pt x="1033" y="2077"/>
                </a:cubicBezTo>
                <a:cubicBezTo>
                  <a:pt x="1031" y="2077"/>
                  <a:pt x="1031" y="2077"/>
                  <a:pt x="1031" y="2077"/>
                </a:cubicBezTo>
                <a:cubicBezTo>
                  <a:pt x="1031" y="2077"/>
                  <a:pt x="1031" y="2077"/>
                  <a:pt x="1031" y="2077"/>
                </a:cubicBezTo>
                <a:cubicBezTo>
                  <a:pt x="1025" y="2077"/>
                  <a:pt x="1018" y="2077"/>
                  <a:pt x="1011" y="2077"/>
                </a:cubicBezTo>
                <a:cubicBezTo>
                  <a:pt x="981" y="2077"/>
                  <a:pt x="630" y="2078"/>
                  <a:pt x="605" y="2078"/>
                </a:cubicBezTo>
                <a:cubicBezTo>
                  <a:pt x="604" y="2078"/>
                  <a:pt x="602" y="2078"/>
                  <a:pt x="600" y="2078"/>
                </a:cubicBezTo>
                <a:cubicBezTo>
                  <a:pt x="598" y="2077"/>
                  <a:pt x="596" y="2077"/>
                  <a:pt x="594" y="2076"/>
                </a:cubicBezTo>
                <a:cubicBezTo>
                  <a:pt x="590" y="2075"/>
                  <a:pt x="588" y="2074"/>
                  <a:pt x="586" y="2072"/>
                </a:cubicBezTo>
                <a:cubicBezTo>
                  <a:pt x="584" y="2070"/>
                  <a:pt x="583" y="2068"/>
                  <a:pt x="582" y="2065"/>
                </a:cubicBezTo>
                <a:cubicBezTo>
                  <a:pt x="582" y="2063"/>
                  <a:pt x="582" y="2060"/>
                  <a:pt x="584" y="2057"/>
                </a:cubicBezTo>
                <a:cubicBezTo>
                  <a:pt x="584" y="2056"/>
                  <a:pt x="584" y="2056"/>
                  <a:pt x="584" y="2056"/>
                </a:cubicBezTo>
                <a:cubicBezTo>
                  <a:pt x="584" y="2056"/>
                  <a:pt x="584" y="2056"/>
                  <a:pt x="584" y="2056"/>
                </a:cubicBezTo>
                <a:cubicBezTo>
                  <a:pt x="588" y="2048"/>
                  <a:pt x="592" y="2040"/>
                  <a:pt x="596" y="2031"/>
                </a:cubicBezTo>
                <a:cubicBezTo>
                  <a:pt x="597" y="2030"/>
                  <a:pt x="598" y="2029"/>
                  <a:pt x="598" y="2027"/>
                </a:cubicBezTo>
                <a:cubicBezTo>
                  <a:pt x="601" y="2021"/>
                  <a:pt x="601" y="2021"/>
                  <a:pt x="601" y="2021"/>
                </a:cubicBezTo>
                <a:cubicBezTo>
                  <a:pt x="603" y="2018"/>
                  <a:pt x="605" y="2016"/>
                  <a:pt x="607" y="2014"/>
                </a:cubicBezTo>
                <a:cubicBezTo>
                  <a:pt x="608" y="2013"/>
                  <a:pt x="609" y="2013"/>
                  <a:pt x="609" y="2012"/>
                </a:cubicBezTo>
                <a:cubicBezTo>
                  <a:pt x="610" y="2012"/>
                  <a:pt x="610" y="2012"/>
                  <a:pt x="610" y="2011"/>
                </a:cubicBezTo>
                <a:cubicBezTo>
                  <a:pt x="611" y="2011"/>
                  <a:pt x="612" y="2011"/>
                  <a:pt x="612" y="2010"/>
                </a:cubicBezTo>
                <a:cubicBezTo>
                  <a:pt x="612" y="2010"/>
                  <a:pt x="612" y="2010"/>
                  <a:pt x="613" y="2010"/>
                </a:cubicBezTo>
                <a:cubicBezTo>
                  <a:pt x="613" y="2010"/>
                  <a:pt x="613" y="2010"/>
                  <a:pt x="614" y="2009"/>
                </a:cubicBezTo>
                <a:cubicBezTo>
                  <a:pt x="615" y="2009"/>
                  <a:pt x="616" y="2008"/>
                  <a:pt x="617" y="2008"/>
                </a:cubicBezTo>
                <a:cubicBezTo>
                  <a:pt x="617" y="2008"/>
                  <a:pt x="618" y="2007"/>
                  <a:pt x="618" y="2007"/>
                </a:cubicBezTo>
                <a:cubicBezTo>
                  <a:pt x="619" y="2007"/>
                  <a:pt x="620" y="2007"/>
                  <a:pt x="621" y="2006"/>
                </a:cubicBezTo>
                <a:cubicBezTo>
                  <a:pt x="622" y="2006"/>
                  <a:pt x="623" y="2005"/>
                  <a:pt x="625" y="2005"/>
                </a:cubicBezTo>
                <a:cubicBezTo>
                  <a:pt x="625" y="2005"/>
                  <a:pt x="626" y="2004"/>
                  <a:pt x="627" y="2004"/>
                </a:cubicBezTo>
                <a:cubicBezTo>
                  <a:pt x="627" y="2004"/>
                  <a:pt x="628" y="2004"/>
                  <a:pt x="628" y="2004"/>
                </a:cubicBezTo>
                <a:cubicBezTo>
                  <a:pt x="632" y="2003"/>
                  <a:pt x="636" y="2002"/>
                  <a:pt x="640" y="2002"/>
                </a:cubicBezTo>
                <a:cubicBezTo>
                  <a:pt x="640" y="2002"/>
                  <a:pt x="1008" y="2001"/>
                  <a:pt x="1021" y="2001"/>
                </a:cubicBezTo>
                <a:cubicBezTo>
                  <a:pt x="1026" y="2001"/>
                  <a:pt x="1030" y="2001"/>
                  <a:pt x="1034" y="2001"/>
                </a:cubicBezTo>
                <a:cubicBezTo>
                  <a:pt x="1036" y="2001"/>
                  <a:pt x="1038" y="2002"/>
                  <a:pt x="1040" y="2002"/>
                </a:cubicBezTo>
                <a:cubicBezTo>
                  <a:pt x="1040" y="2002"/>
                  <a:pt x="1040" y="2002"/>
                  <a:pt x="1041" y="2002"/>
                </a:cubicBezTo>
                <a:cubicBezTo>
                  <a:pt x="1042" y="2002"/>
                  <a:pt x="1044" y="2002"/>
                  <a:pt x="1045" y="2003"/>
                </a:cubicBezTo>
                <a:cubicBezTo>
                  <a:pt x="1045" y="2003"/>
                  <a:pt x="1046" y="2003"/>
                  <a:pt x="1046" y="2003"/>
                </a:cubicBezTo>
                <a:cubicBezTo>
                  <a:pt x="1046" y="2003"/>
                  <a:pt x="1046" y="2003"/>
                  <a:pt x="1046" y="2003"/>
                </a:cubicBezTo>
                <a:cubicBezTo>
                  <a:pt x="1048" y="2003"/>
                  <a:pt x="1049" y="2004"/>
                  <a:pt x="1050" y="2004"/>
                </a:cubicBezTo>
                <a:cubicBezTo>
                  <a:pt x="1050" y="2004"/>
                  <a:pt x="1051" y="2005"/>
                  <a:pt x="1051" y="2005"/>
                </a:cubicBezTo>
                <a:cubicBezTo>
                  <a:pt x="1052" y="2005"/>
                  <a:pt x="1053" y="2006"/>
                  <a:pt x="1054" y="2006"/>
                </a:cubicBezTo>
                <a:cubicBezTo>
                  <a:pt x="1055" y="2006"/>
                  <a:pt x="1055" y="2007"/>
                  <a:pt x="1055" y="2007"/>
                </a:cubicBezTo>
                <a:cubicBezTo>
                  <a:pt x="1055" y="2007"/>
                  <a:pt x="1055" y="2007"/>
                  <a:pt x="1056" y="2007"/>
                </a:cubicBezTo>
                <a:cubicBezTo>
                  <a:pt x="1056" y="2008"/>
                  <a:pt x="1057" y="2008"/>
                  <a:pt x="1058" y="2009"/>
                </a:cubicBezTo>
                <a:cubicBezTo>
                  <a:pt x="1059" y="2010"/>
                  <a:pt x="1061" y="2011"/>
                  <a:pt x="1061" y="2013"/>
                </a:cubicBezTo>
                <a:cubicBezTo>
                  <a:pt x="1063" y="2015"/>
                  <a:pt x="1064" y="2017"/>
                  <a:pt x="1064" y="2020"/>
                </a:cubicBezTo>
                <a:cubicBezTo>
                  <a:pt x="1064" y="2022"/>
                  <a:pt x="1064" y="2022"/>
                  <a:pt x="1064" y="2022"/>
                </a:cubicBezTo>
                <a:cubicBezTo>
                  <a:pt x="1064" y="2022"/>
                  <a:pt x="1064" y="2022"/>
                  <a:pt x="1064" y="2022"/>
                </a:cubicBezTo>
                <a:cubicBezTo>
                  <a:pt x="1064" y="2031"/>
                  <a:pt x="1064" y="2040"/>
                  <a:pt x="1064" y="2049"/>
                </a:cubicBezTo>
                <a:cubicBezTo>
                  <a:pt x="1064" y="2051"/>
                  <a:pt x="1064" y="2054"/>
                  <a:pt x="1064" y="2056"/>
                </a:cubicBezTo>
                <a:close/>
                <a:moveTo>
                  <a:pt x="1114" y="1878"/>
                </a:moveTo>
                <a:cubicBezTo>
                  <a:pt x="1114" y="1878"/>
                  <a:pt x="1114" y="1877"/>
                  <a:pt x="1113" y="1877"/>
                </a:cubicBezTo>
                <a:cubicBezTo>
                  <a:pt x="1113" y="1877"/>
                  <a:pt x="1113" y="1877"/>
                  <a:pt x="1113" y="1877"/>
                </a:cubicBezTo>
                <a:cubicBezTo>
                  <a:pt x="1112" y="1875"/>
                  <a:pt x="1111" y="1873"/>
                  <a:pt x="1111" y="1871"/>
                </a:cubicBezTo>
                <a:cubicBezTo>
                  <a:pt x="1111" y="1870"/>
                  <a:pt x="1111" y="1870"/>
                  <a:pt x="1111" y="1870"/>
                </a:cubicBezTo>
                <a:cubicBezTo>
                  <a:pt x="1110" y="1868"/>
                  <a:pt x="1110" y="1867"/>
                  <a:pt x="1110" y="1866"/>
                </a:cubicBezTo>
                <a:cubicBezTo>
                  <a:pt x="1110" y="1866"/>
                  <a:pt x="1110" y="1866"/>
                  <a:pt x="1110" y="1866"/>
                </a:cubicBezTo>
                <a:cubicBezTo>
                  <a:pt x="1110" y="1861"/>
                  <a:pt x="1109" y="1855"/>
                  <a:pt x="1109" y="1849"/>
                </a:cubicBezTo>
                <a:cubicBezTo>
                  <a:pt x="1109" y="1848"/>
                  <a:pt x="1109" y="1848"/>
                  <a:pt x="1109" y="1848"/>
                </a:cubicBezTo>
                <a:cubicBezTo>
                  <a:pt x="1109" y="1846"/>
                  <a:pt x="1109" y="1844"/>
                  <a:pt x="1110" y="1843"/>
                </a:cubicBezTo>
                <a:cubicBezTo>
                  <a:pt x="1112" y="1841"/>
                  <a:pt x="1113" y="1840"/>
                  <a:pt x="1115" y="1839"/>
                </a:cubicBezTo>
                <a:cubicBezTo>
                  <a:pt x="1118" y="1838"/>
                  <a:pt x="1120" y="1837"/>
                  <a:pt x="1123" y="1836"/>
                </a:cubicBezTo>
                <a:cubicBezTo>
                  <a:pt x="1123" y="1836"/>
                  <a:pt x="1123" y="1836"/>
                  <a:pt x="1123" y="1836"/>
                </a:cubicBezTo>
                <a:cubicBezTo>
                  <a:pt x="1123" y="1836"/>
                  <a:pt x="1123" y="1836"/>
                  <a:pt x="1123" y="1836"/>
                </a:cubicBezTo>
                <a:cubicBezTo>
                  <a:pt x="1124" y="1836"/>
                  <a:pt x="1125" y="1836"/>
                  <a:pt x="1126" y="1836"/>
                </a:cubicBezTo>
                <a:cubicBezTo>
                  <a:pt x="1127" y="1836"/>
                  <a:pt x="1127" y="1836"/>
                  <a:pt x="1128" y="1836"/>
                </a:cubicBezTo>
                <a:cubicBezTo>
                  <a:pt x="1133" y="1835"/>
                  <a:pt x="1138" y="1835"/>
                  <a:pt x="1143" y="1835"/>
                </a:cubicBezTo>
                <a:cubicBezTo>
                  <a:pt x="1176" y="1835"/>
                  <a:pt x="1176" y="1835"/>
                  <a:pt x="1176" y="1835"/>
                </a:cubicBezTo>
                <a:cubicBezTo>
                  <a:pt x="1178" y="1835"/>
                  <a:pt x="1180" y="1835"/>
                  <a:pt x="1182" y="1836"/>
                </a:cubicBezTo>
                <a:cubicBezTo>
                  <a:pt x="1191" y="1837"/>
                  <a:pt x="1201" y="1839"/>
                  <a:pt x="1203" y="1848"/>
                </a:cubicBezTo>
                <a:cubicBezTo>
                  <a:pt x="1205" y="1855"/>
                  <a:pt x="1206" y="1863"/>
                  <a:pt x="1207" y="1870"/>
                </a:cubicBezTo>
                <a:cubicBezTo>
                  <a:pt x="1207" y="1871"/>
                  <a:pt x="1207" y="1871"/>
                  <a:pt x="1207" y="1871"/>
                </a:cubicBezTo>
                <a:cubicBezTo>
                  <a:pt x="1208" y="1873"/>
                  <a:pt x="1207" y="1874"/>
                  <a:pt x="1207" y="1876"/>
                </a:cubicBezTo>
                <a:cubicBezTo>
                  <a:pt x="1207" y="1876"/>
                  <a:pt x="1207" y="1876"/>
                  <a:pt x="1206" y="1876"/>
                </a:cubicBezTo>
                <a:cubicBezTo>
                  <a:pt x="1206" y="1876"/>
                  <a:pt x="1206" y="1876"/>
                  <a:pt x="1206" y="1876"/>
                </a:cubicBezTo>
                <a:cubicBezTo>
                  <a:pt x="1206" y="1877"/>
                  <a:pt x="1206" y="1877"/>
                  <a:pt x="1206" y="1877"/>
                </a:cubicBezTo>
                <a:cubicBezTo>
                  <a:pt x="1204" y="1880"/>
                  <a:pt x="1200" y="1882"/>
                  <a:pt x="1195" y="1883"/>
                </a:cubicBezTo>
                <a:cubicBezTo>
                  <a:pt x="1195" y="1883"/>
                  <a:pt x="1195" y="1884"/>
                  <a:pt x="1194" y="1884"/>
                </a:cubicBezTo>
                <a:cubicBezTo>
                  <a:pt x="1194" y="1884"/>
                  <a:pt x="1193" y="1884"/>
                  <a:pt x="1193" y="1884"/>
                </a:cubicBezTo>
                <a:cubicBezTo>
                  <a:pt x="1192" y="1884"/>
                  <a:pt x="1192" y="1884"/>
                  <a:pt x="1192" y="1884"/>
                </a:cubicBezTo>
                <a:cubicBezTo>
                  <a:pt x="1191" y="1884"/>
                  <a:pt x="1190" y="1884"/>
                  <a:pt x="1189" y="1885"/>
                </a:cubicBezTo>
                <a:cubicBezTo>
                  <a:pt x="1178" y="1886"/>
                  <a:pt x="1164" y="1885"/>
                  <a:pt x="1158" y="1885"/>
                </a:cubicBezTo>
                <a:cubicBezTo>
                  <a:pt x="1137" y="1885"/>
                  <a:pt x="1137" y="1885"/>
                  <a:pt x="1137" y="1885"/>
                </a:cubicBezTo>
                <a:cubicBezTo>
                  <a:pt x="1135" y="1885"/>
                  <a:pt x="1134" y="1885"/>
                  <a:pt x="1132" y="1885"/>
                </a:cubicBezTo>
                <a:cubicBezTo>
                  <a:pt x="1131" y="1884"/>
                  <a:pt x="1130" y="1884"/>
                  <a:pt x="1128" y="1884"/>
                </a:cubicBezTo>
                <a:cubicBezTo>
                  <a:pt x="1128" y="1884"/>
                  <a:pt x="1128" y="1884"/>
                  <a:pt x="1127" y="1884"/>
                </a:cubicBezTo>
                <a:cubicBezTo>
                  <a:pt x="1127" y="1884"/>
                  <a:pt x="1127" y="1884"/>
                  <a:pt x="1127" y="1884"/>
                </a:cubicBezTo>
                <a:cubicBezTo>
                  <a:pt x="1126" y="1883"/>
                  <a:pt x="1125" y="1883"/>
                  <a:pt x="1123" y="1883"/>
                </a:cubicBezTo>
                <a:cubicBezTo>
                  <a:pt x="1123" y="1883"/>
                  <a:pt x="1122" y="1882"/>
                  <a:pt x="1122" y="1882"/>
                </a:cubicBezTo>
                <a:cubicBezTo>
                  <a:pt x="1121" y="1882"/>
                  <a:pt x="1120" y="1881"/>
                  <a:pt x="1119" y="1881"/>
                </a:cubicBezTo>
                <a:cubicBezTo>
                  <a:pt x="1117" y="1880"/>
                  <a:pt x="1116" y="1879"/>
                  <a:pt x="1115" y="1878"/>
                </a:cubicBezTo>
                <a:cubicBezTo>
                  <a:pt x="1115" y="1878"/>
                  <a:pt x="1114" y="1878"/>
                  <a:pt x="1114" y="1878"/>
                </a:cubicBezTo>
                <a:close/>
                <a:moveTo>
                  <a:pt x="1120" y="1961"/>
                </a:moveTo>
                <a:cubicBezTo>
                  <a:pt x="1118" y="1959"/>
                  <a:pt x="1117" y="1957"/>
                  <a:pt x="1117" y="1955"/>
                </a:cubicBezTo>
                <a:cubicBezTo>
                  <a:pt x="1117" y="1952"/>
                  <a:pt x="1117" y="1952"/>
                  <a:pt x="1117" y="1952"/>
                </a:cubicBezTo>
                <a:cubicBezTo>
                  <a:pt x="1117" y="1952"/>
                  <a:pt x="1117" y="1952"/>
                  <a:pt x="1117" y="1952"/>
                </a:cubicBezTo>
                <a:cubicBezTo>
                  <a:pt x="1116" y="1943"/>
                  <a:pt x="1116" y="1935"/>
                  <a:pt x="1115" y="1926"/>
                </a:cubicBezTo>
                <a:cubicBezTo>
                  <a:pt x="1115" y="1926"/>
                  <a:pt x="1115" y="1926"/>
                  <a:pt x="1115" y="1926"/>
                </a:cubicBezTo>
                <a:cubicBezTo>
                  <a:pt x="1115" y="1926"/>
                  <a:pt x="1115" y="1926"/>
                  <a:pt x="1115" y="1926"/>
                </a:cubicBezTo>
                <a:cubicBezTo>
                  <a:pt x="1115" y="1925"/>
                  <a:pt x="1115" y="1925"/>
                  <a:pt x="1115" y="1924"/>
                </a:cubicBezTo>
                <a:cubicBezTo>
                  <a:pt x="1117" y="1906"/>
                  <a:pt x="1155" y="1911"/>
                  <a:pt x="1167" y="1911"/>
                </a:cubicBezTo>
                <a:cubicBezTo>
                  <a:pt x="1181" y="1911"/>
                  <a:pt x="1208" y="1907"/>
                  <a:pt x="1216" y="1921"/>
                </a:cubicBezTo>
                <a:cubicBezTo>
                  <a:pt x="1217" y="1923"/>
                  <a:pt x="1218" y="1924"/>
                  <a:pt x="1218" y="1925"/>
                </a:cubicBezTo>
                <a:cubicBezTo>
                  <a:pt x="1219" y="1927"/>
                  <a:pt x="1219" y="1927"/>
                  <a:pt x="1219" y="1927"/>
                </a:cubicBezTo>
                <a:cubicBezTo>
                  <a:pt x="1219" y="1927"/>
                  <a:pt x="1219" y="1927"/>
                  <a:pt x="1219" y="1927"/>
                </a:cubicBezTo>
                <a:cubicBezTo>
                  <a:pt x="1219" y="1931"/>
                  <a:pt x="1220" y="1936"/>
                  <a:pt x="1221" y="1940"/>
                </a:cubicBezTo>
                <a:cubicBezTo>
                  <a:pt x="1224" y="1955"/>
                  <a:pt x="1224" y="1955"/>
                  <a:pt x="1224" y="1955"/>
                </a:cubicBezTo>
                <a:cubicBezTo>
                  <a:pt x="1225" y="1957"/>
                  <a:pt x="1224" y="1959"/>
                  <a:pt x="1223" y="1961"/>
                </a:cubicBezTo>
                <a:cubicBezTo>
                  <a:pt x="1223" y="1962"/>
                  <a:pt x="1222" y="1963"/>
                  <a:pt x="1220" y="1964"/>
                </a:cubicBezTo>
                <a:cubicBezTo>
                  <a:pt x="1220" y="1965"/>
                  <a:pt x="1219" y="1965"/>
                  <a:pt x="1219" y="1966"/>
                </a:cubicBezTo>
                <a:cubicBezTo>
                  <a:pt x="1219" y="1966"/>
                  <a:pt x="1218" y="1966"/>
                  <a:pt x="1218" y="1966"/>
                </a:cubicBezTo>
                <a:cubicBezTo>
                  <a:pt x="1218" y="1966"/>
                  <a:pt x="1218" y="1966"/>
                  <a:pt x="1218" y="1967"/>
                </a:cubicBezTo>
                <a:cubicBezTo>
                  <a:pt x="1217" y="1967"/>
                  <a:pt x="1216" y="1967"/>
                  <a:pt x="1215" y="1968"/>
                </a:cubicBezTo>
                <a:cubicBezTo>
                  <a:pt x="1215" y="1968"/>
                  <a:pt x="1214" y="1968"/>
                  <a:pt x="1213" y="1969"/>
                </a:cubicBezTo>
                <a:cubicBezTo>
                  <a:pt x="1213" y="1969"/>
                  <a:pt x="1212" y="1969"/>
                  <a:pt x="1212" y="1969"/>
                </a:cubicBezTo>
                <a:cubicBezTo>
                  <a:pt x="1211" y="1969"/>
                  <a:pt x="1211" y="1970"/>
                  <a:pt x="1210" y="1970"/>
                </a:cubicBezTo>
                <a:cubicBezTo>
                  <a:pt x="1209" y="1970"/>
                  <a:pt x="1209" y="1970"/>
                  <a:pt x="1208" y="1970"/>
                </a:cubicBezTo>
                <a:cubicBezTo>
                  <a:pt x="1208" y="1970"/>
                  <a:pt x="1207" y="1970"/>
                  <a:pt x="1207" y="1970"/>
                </a:cubicBezTo>
                <a:cubicBezTo>
                  <a:pt x="1206" y="1971"/>
                  <a:pt x="1205" y="1971"/>
                  <a:pt x="1204" y="1971"/>
                </a:cubicBezTo>
                <a:cubicBezTo>
                  <a:pt x="1202" y="1971"/>
                  <a:pt x="1201" y="1971"/>
                  <a:pt x="1199" y="1971"/>
                </a:cubicBezTo>
                <a:cubicBezTo>
                  <a:pt x="1199" y="1971"/>
                  <a:pt x="1199" y="1971"/>
                  <a:pt x="1199" y="1971"/>
                </a:cubicBezTo>
                <a:cubicBezTo>
                  <a:pt x="1199" y="1971"/>
                  <a:pt x="1199" y="1971"/>
                  <a:pt x="1199" y="1971"/>
                </a:cubicBezTo>
                <a:cubicBezTo>
                  <a:pt x="1181" y="1971"/>
                  <a:pt x="1164" y="1971"/>
                  <a:pt x="1147" y="1971"/>
                </a:cubicBezTo>
                <a:cubicBezTo>
                  <a:pt x="1145" y="1971"/>
                  <a:pt x="1143" y="1971"/>
                  <a:pt x="1141" y="1971"/>
                </a:cubicBezTo>
                <a:cubicBezTo>
                  <a:pt x="1141" y="1971"/>
                  <a:pt x="1140" y="1971"/>
                  <a:pt x="1140" y="1971"/>
                </a:cubicBezTo>
                <a:cubicBezTo>
                  <a:pt x="1139" y="1971"/>
                  <a:pt x="1137" y="1970"/>
                  <a:pt x="1136" y="1970"/>
                </a:cubicBezTo>
                <a:cubicBezTo>
                  <a:pt x="1136" y="1970"/>
                  <a:pt x="1136" y="1970"/>
                  <a:pt x="1136" y="1970"/>
                </a:cubicBezTo>
                <a:cubicBezTo>
                  <a:pt x="1135" y="1970"/>
                  <a:pt x="1135" y="1970"/>
                  <a:pt x="1135" y="1970"/>
                </a:cubicBezTo>
                <a:cubicBezTo>
                  <a:pt x="1134" y="1969"/>
                  <a:pt x="1132" y="1969"/>
                  <a:pt x="1131" y="1969"/>
                </a:cubicBezTo>
                <a:cubicBezTo>
                  <a:pt x="1130" y="1968"/>
                  <a:pt x="1130" y="1968"/>
                  <a:pt x="1129" y="1968"/>
                </a:cubicBezTo>
                <a:cubicBezTo>
                  <a:pt x="1128" y="1967"/>
                  <a:pt x="1128" y="1967"/>
                  <a:pt x="1127" y="1967"/>
                </a:cubicBezTo>
                <a:cubicBezTo>
                  <a:pt x="1127" y="1967"/>
                  <a:pt x="1126" y="1967"/>
                  <a:pt x="1126" y="1966"/>
                </a:cubicBezTo>
                <a:cubicBezTo>
                  <a:pt x="1124" y="1965"/>
                  <a:pt x="1121" y="1963"/>
                  <a:pt x="1120" y="1961"/>
                </a:cubicBezTo>
                <a:close/>
                <a:moveTo>
                  <a:pt x="1244" y="2063"/>
                </a:moveTo>
                <a:cubicBezTo>
                  <a:pt x="1243" y="2066"/>
                  <a:pt x="1241" y="2068"/>
                  <a:pt x="1238" y="2070"/>
                </a:cubicBezTo>
                <a:cubicBezTo>
                  <a:pt x="1236" y="2072"/>
                  <a:pt x="1233" y="2074"/>
                  <a:pt x="1229" y="2075"/>
                </a:cubicBezTo>
                <a:cubicBezTo>
                  <a:pt x="1225" y="2076"/>
                  <a:pt x="1221" y="2076"/>
                  <a:pt x="1217" y="2076"/>
                </a:cubicBezTo>
                <a:cubicBezTo>
                  <a:pt x="1205" y="2076"/>
                  <a:pt x="1205" y="2076"/>
                  <a:pt x="1205" y="2076"/>
                </a:cubicBezTo>
                <a:cubicBezTo>
                  <a:pt x="1205" y="2076"/>
                  <a:pt x="1205" y="2076"/>
                  <a:pt x="1205" y="2076"/>
                </a:cubicBezTo>
                <a:cubicBezTo>
                  <a:pt x="1189" y="2076"/>
                  <a:pt x="1174" y="2076"/>
                  <a:pt x="1158" y="2077"/>
                </a:cubicBezTo>
                <a:cubicBezTo>
                  <a:pt x="1156" y="2077"/>
                  <a:pt x="1154" y="2076"/>
                  <a:pt x="1152" y="2076"/>
                </a:cubicBezTo>
                <a:cubicBezTo>
                  <a:pt x="1152" y="2076"/>
                  <a:pt x="1151" y="2076"/>
                  <a:pt x="1151" y="2076"/>
                </a:cubicBezTo>
                <a:cubicBezTo>
                  <a:pt x="1149" y="2076"/>
                  <a:pt x="1148" y="2075"/>
                  <a:pt x="1146" y="2075"/>
                </a:cubicBezTo>
                <a:cubicBezTo>
                  <a:pt x="1146" y="2075"/>
                  <a:pt x="1146" y="2075"/>
                  <a:pt x="1146" y="2075"/>
                </a:cubicBezTo>
                <a:cubicBezTo>
                  <a:pt x="1145" y="2075"/>
                  <a:pt x="1145" y="2075"/>
                  <a:pt x="1145" y="2075"/>
                </a:cubicBezTo>
                <a:cubicBezTo>
                  <a:pt x="1138" y="2073"/>
                  <a:pt x="1132" y="2069"/>
                  <a:pt x="1128" y="2064"/>
                </a:cubicBezTo>
                <a:cubicBezTo>
                  <a:pt x="1128" y="2064"/>
                  <a:pt x="1128" y="2064"/>
                  <a:pt x="1128" y="2064"/>
                </a:cubicBezTo>
                <a:cubicBezTo>
                  <a:pt x="1128" y="2064"/>
                  <a:pt x="1128" y="2064"/>
                  <a:pt x="1128" y="2064"/>
                </a:cubicBezTo>
                <a:cubicBezTo>
                  <a:pt x="1127" y="2063"/>
                  <a:pt x="1126" y="2062"/>
                  <a:pt x="1126" y="2060"/>
                </a:cubicBezTo>
                <a:cubicBezTo>
                  <a:pt x="1126" y="2060"/>
                  <a:pt x="1126" y="2059"/>
                  <a:pt x="1125" y="2059"/>
                </a:cubicBezTo>
                <a:cubicBezTo>
                  <a:pt x="1125" y="2058"/>
                  <a:pt x="1125" y="2057"/>
                  <a:pt x="1125" y="2057"/>
                </a:cubicBezTo>
                <a:cubicBezTo>
                  <a:pt x="1125" y="2056"/>
                  <a:pt x="1125" y="2056"/>
                  <a:pt x="1125" y="2056"/>
                </a:cubicBezTo>
                <a:cubicBezTo>
                  <a:pt x="1125" y="2055"/>
                  <a:pt x="1125" y="2055"/>
                  <a:pt x="1125" y="2055"/>
                </a:cubicBezTo>
                <a:cubicBezTo>
                  <a:pt x="1125" y="2055"/>
                  <a:pt x="1125" y="2055"/>
                  <a:pt x="1125" y="2055"/>
                </a:cubicBezTo>
                <a:cubicBezTo>
                  <a:pt x="1124" y="2046"/>
                  <a:pt x="1123" y="2037"/>
                  <a:pt x="1123" y="2029"/>
                </a:cubicBezTo>
                <a:cubicBezTo>
                  <a:pt x="1123" y="2027"/>
                  <a:pt x="1122" y="2026"/>
                  <a:pt x="1122" y="2024"/>
                </a:cubicBezTo>
                <a:cubicBezTo>
                  <a:pt x="1122" y="2020"/>
                  <a:pt x="1122" y="2020"/>
                  <a:pt x="1122" y="2020"/>
                </a:cubicBezTo>
                <a:cubicBezTo>
                  <a:pt x="1122" y="2019"/>
                  <a:pt x="1122" y="2019"/>
                  <a:pt x="1122" y="2019"/>
                </a:cubicBezTo>
                <a:cubicBezTo>
                  <a:pt x="1122" y="2018"/>
                  <a:pt x="1122" y="2017"/>
                  <a:pt x="1122" y="2016"/>
                </a:cubicBezTo>
                <a:cubicBezTo>
                  <a:pt x="1122" y="2016"/>
                  <a:pt x="1123" y="2016"/>
                  <a:pt x="1123" y="2015"/>
                </a:cubicBezTo>
                <a:cubicBezTo>
                  <a:pt x="1123" y="2014"/>
                  <a:pt x="1123" y="2014"/>
                  <a:pt x="1123" y="2013"/>
                </a:cubicBezTo>
                <a:cubicBezTo>
                  <a:pt x="1124" y="2013"/>
                  <a:pt x="1124" y="2013"/>
                  <a:pt x="1124" y="2012"/>
                </a:cubicBezTo>
                <a:cubicBezTo>
                  <a:pt x="1124" y="2012"/>
                  <a:pt x="1124" y="2012"/>
                  <a:pt x="1124" y="2012"/>
                </a:cubicBezTo>
                <a:cubicBezTo>
                  <a:pt x="1125" y="2011"/>
                  <a:pt x="1125" y="2010"/>
                  <a:pt x="1126" y="2010"/>
                </a:cubicBezTo>
                <a:cubicBezTo>
                  <a:pt x="1126" y="2009"/>
                  <a:pt x="1127" y="2009"/>
                  <a:pt x="1127" y="2009"/>
                </a:cubicBezTo>
                <a:cubicBezTo>
                  <a:pt x="1128" y="2008"/>
                  <a:pt x="1128" y="2008"/>
                  <a:pt x="1129" y="2007"/>
                </a:cubicBezTo>
                <a:cubicBezTo>
                  <a:pt x="1129" y="2007"/>
                  <a:pt x="1129" y="2007"/>
                  <a:pt x="1130" y="2006"/>
                </a:cubicBezTo>
                <a:cubicBezTo>
                  <a:pt x="1130" y="2006"/>
                  <a:pt x="1130" y="2006"/>
                  <a:pt x="1130" y="2006"/>
                </a:cubicBezTo>
                <a:cubicBezTo>
                  <a:pt x="1131" y="2006"/>
                  <a:pt x="1132" y="2005"/>
                  <a:pt x="1133" y="2004"/>
                </a:cubicBezTo>
                <a:cubicBezTo>
                  <a:pt x="1134" y="2004"/>
                  <a:pt x="1134" y="2004"/>
                  <a:pt x="1134" y="2004"/>
                </a:cubicBezTo>
                <a:cubicBezTo>
                  <a:pt x="1134" y="2004"/>
                  <a:pt x="1135" y="2004"/>
                  <a:pt x="1135" y="2004"/>
                </a:cubicBezTo>
                <a:cubicBezTo>
                  <a:pt x="1135" y="2004"/>
                  <a:pt x="1135" y="2004"/>
                  <a:pt x="1136" y="2004"/>
                </a:cubicBezTo>
                <a:cubicBezTo>
                  <a:pt x="1137" y="2003"/>
                  <a:pt x="1138" y="2003"/>
                  <a:pt x="1139" y="2003"/>
                </a:cubicBezTo>
                <a:cubicBezTo>
                  <a:pt x="1139" y="2002"/>
                  <a:pt x="1140" y="2002"/>
                  <a:pt x="1140" y="2002"/>
                </a:cubicBezTo>
                <a:cubicBezTo>
                  <a:pt x="1141" y="2002"/>
                  <a:pt x="1141" y="2002"/>
                  <a:pt x="1142" y="2002"/>
                </a:cubicBezTo>
                <a:cubicBezTo>
                  <a:pt x="1143" y="2002"/>
                  <a:pt x="1145" y="2001"/>
                  <a:pt x="1147" y="2001"/>
                </a:cubicBezTo>
                <a:cubicBezTo>
                  <a:pt x="1147" y="2001"/>
                  <a:pt x="1148" y="2001"/>
                  <a:pt x="1148" y="2001"/>
                </a:cubicBezTo>
                <a:cubicBezTo>
                  <a:pt x="1149" y="2001"/>
                  <a:pt x="1149" y="2001"/>
                  <a:pt x="1150" y="2001"/>
                </a:cubicBezTo>
                <a:cubicBezTo>
                  <a:pt x="1153" y="2001"/>
                  <a:pt x="1153" y="2001"/>
                  <a:pt x="1153" y="2001"/>
                </a:cubicBezTo>
                <a:cubicBezTo>
                  <a:pt x="1155" y="2001"/>
                  <a:pt x="1158" y="2001"/>
                  <a:pt x="1160" y="2001"/>
                </a:cubicBezTo>
                <a:cubicBezTo>
                  <a:pt x="1163" y="2001"/>
                  <a:pt x="1165" y="2001"/>
                  <a:pt x="1168" y="2001"/>
                </a:cubicBezTo>
                <a:cubicBezTo>
                  <a:pt x="1191" y="2001"/>
                  <a:pt x="1191" y="2001"/>
                  <a:pt x="1191" y="2001"/>
                </a:cubicBezTo>
                <a:cubicBezTo>
                  <a:pt x="1197" y="2001"/>
                  <a:pt x="1203" y="2001"/>
                  <a:pt x="1209" y="2001"/>
                </a:cubicBezTo>
                <a:cubicBezTo>
                  <a:pt x="1210" y="2001"/>
                  <a:pt x="1211" y="2001"/>
                  <a:pt x="1212" y="2002"/>
                </a:cubicBezTo>
                <a:cubicBezTo>
                  <a:pt x="1212" y="2002"/>
                  <a:pt x="1213" y="2002"/>
                  <a:pt x="1214" y="2002"/>
                </a:cubicBezTo>
                <a:cubicBezTo>
                  <a:pt x="1214" y="2002"/>
                  <a:pt x="1214" y="2002"/>
                  <a:pt x="1215" y="2002"/>
                </a:cubicBezTo>
                <a:cubicBezTo>
                  <a:pt x="1215" y="2002"/>
                  <a:pt x="1216" y="2002"/>
                  <a:pt x="1216" y="2002"/>
                </a:cubicBezTo>
                <a:cubicBezTo>
                  <a:pt x="1216" y="2002"/>
                  <a:pt x="1216" y="2003"/>
                  <a:pt x="1217" y="2003"/>
                </a:cubicBezTo>
                <a:cubicBezTo>
                  <a:pt x="1218" y="2003"/>
                  <a:pt x="1219" y="2003"/>
                  <a:pt x="1220" y="2004"/>
                </a:cubicBezTo>
                <a:cubicBezTo>
                  <a:pt x="1221" y="2004"/>
                  <a:pt x="1221" y="2004"/>
                  <a:pt x="1222" y="2004"/>
                </a:cubicBezTo>
                <a:cubicBezTo>
                  <a:pt x="1222" y="2005"/>
                  <a:pt x="1223" y="2005"/>
                  <a:pt x="1223" y="2005"/>
                </a:cubicBezTo>
                <a:cubicBezTo>
                  <a:pt x="1224" y="2005"/>
                  <a:pt x="1225" y="2006"/>
                  <a:pt x="1226" y="2006"/>
                </a:cubicBezTo>
                <a:cubicBezTo>
                  <a:pt x="1229" y="2008"/>
                  <a:pt x="1231" y="2010"/>
                  <a:pt x="1233" y="2012"/>
                </a:cubicBezTo>
                <a:cubicBezTo>
                  <a:pt x="1235" y="2014"/>
                  <a:pt x="1237" y="2017"/>
                  <a:pt x="1237" y="2019"/>
                </a:cubicBezTo>
                <a:cubicBezTo>
                  <a:pt x="1240" y="2034"/>
                  <a:pt x="1240" y="2034"/>
                  <a:pt x="1240" y="2034"/>
                </a:cubicBezTo>
                <a:cubicBezTo>
                  <a:pt x="1241" y="2040"/>
                  <a:pt x="1243" y="2046"/>
                  <a:pt x="1244" y="2052"/>
                </a:cubicBezTo>
                <a:cubicBezTo>
                  <a:pt x="1244" y="2052"/>
                  <a:pt x="1244" y="2052"/>
                  <a:pt x="1244" y="2052"/>
                </a:cubicBezTo>
                <a:cubicBezTo>
                  <a:pt x="1244" y="2055"/>
                  <a:pt x="1244" y="2055"/>
                  <a:pt x="1244" y="2055"/>
                </a:cubicBezTo>
                <a:cubicBezTo>
                  <a:pt x="1245" y="2058"/>
                  <a:pt x="1245" y="2061"/>
                  <a:pt x="1244" y="2063"/>
                </a:cubicBezTo>
                <a:close/>
                <a:moveTo>
                  <a:pt x="1349" y="1880"/>
                </a:moveTo>
                <a:cubicBezTo>
                  <a:pt x="1346" y="1879"/>
                  <a:pt x="1344" y="1878"/>
                  <a:pt x="1342" y="1876"/>
                </a:cubicBezTo>
                <a:cubicBezTo>
                  <a:pt x="1340" y="1875"/>
                  <a:pt x="1338" y="1873"/>
                  <a:pt x="1338" y="1871"/>
                </a:cubicBezTo>
                <a:cubicBezTo>
                  <a:pt x="1337" y="1868"/>
                  <a:pt x="1337" y="1868"/>
                  <a:pt x="1337" y="1868"/>
                </a:cubicBezTo>
                <a:cubicBezTo>
                  <a:pt x="1335" y="1863"/>
                  <a:pt x="1333" y="1859"/>
                  <a:pt x="1332" y="1854"/>
                </a:cubicBezTo>
                <a:cubicBezTo>
                  <a:pt x="1331" y="1852"/>
                  <a:pt x="1329" y="1848"/>
                  <a:pt x="1329" y="1845"/>
                </a:cubicBezTo>
                <a:cubicBezTo>
                  <a:pt x="1329" y="1845"/>
                  <a:pt x="1329" y="1845"/>
                  <a:pt x="1329" y="1844"/>
                </a:cubicBezTo>
                <a:cubicBezTo>
                  <a:pt x="1329" y="1844"/>
                  <a:pt x="1329" y="1844"/>
                  <a:pt x="1329" y="1844"/>
                </a:cubicBezTo>
                <a:cubicBezTo>
                  <a:pt x="1329" y="1844"/>
                  <a:pt x="1329" y="1843"/>
                  <a:pt x="1329" y="1843"/>
                </a:cubicBezTo>
                <a:cubicBezTo>
                  <a:pt x="1329" y="1843"/>
                  <a:pt x="1329" y="1843"/>
                  <a:pt x="1329" y="1842"/>
                </a:cubicBezTo>
                <a:cubicBezTo>
                  <a:pt x="1329" y="1842"/>
                  <a:pt x="1329" y="1842"/>
                  <a:pt x="1329" y="1842"/>
                </a:cubicBezTo>
                <a:cubicBezTo>
                  <a:pt x="1333" y="1834"/>
                  <a:pt x="1348" y="1835"/>
                  <a:pt x="1355" y="1835"/>
                </a:cubicBezTo>
                <a:cubicBezTo>
                  <a:pt x="1392" y="1835"/>
                  <a:pt x="1392" y="1835"/>
                  <a:pt x="1392" y="1835"/>
                </a:cubicBezTo>
                <a:cubicBezTo>
                  <a:pt x="1396" y="1835"/>
                  <a:pt x="1399" y="1835"/>
                  <a:pt x="1402" y="1836"/>
                </a:cubicBezTo>
                <a:cubicBezTo>
                  <a:pt x="1403" y="1836"/>
                  <a:pt x="1404" y="1836"/>
                  <a:pt x="1405" y="1836"/>
                </a:cubicBezTo>
                <a:cubicBezTo>
                  <a:pt x="1405" y="1836"/>
                  <a:pt x="1405" y="1837"/>
                  <a:pt x="1406" y="1837"/>
                </a:cubicBezTo>
                <a:cubicBezTo>
                  <a:pt x="1406" y="1837"/>
                  <a:pt x="1407" y="1837"/>
                  <a:pt x="1408" y="1837"/>
                </a:cubicBezTo>
                <a:cubicBezTo>
                  <a:pt x="1409" y="1837"/>
                  <a:pt x="1410" y="1838"/>
                  <a:pt x="1411" y="1838"/>
                </a:cubicBezTo>
                <a:cubicBezTo>
                  <a:pt x="1411" y="1838"/>
                  <a:pt x="1411" y="1838"/>
                  <a:pt x="1411" y="1838"/>
                </a:cubicBezTo>
                <a:cubicBezTo>
                  <a:pt x="1411" y="1838"/>
                  <a:pt x="1411" y="1838"/>
                  <a:pt x="1411" y="1838"/>
                </a:cubicBezTo>
                <a:cubicBezTo>
                  <a:pt x="1412" y="1839"/>
                  <a:pt x="1413" y="1839"/>
                  <a:pt x="1414" y="1840"/>
                </a:cubicBezTo>
                <a:cubicBezTo>
                  <a:pt x="1415" y="1840"/>
                  <a:pt x="1415" y="1840"/>
                  <a:pt x="1416" y="1841"/>
                </a:cubicBezTo>
                <a:cubicBezTo>
                  <a:pt x="1416" y="1841"/>
                  <a:pt x="1416" y="1841"/>
                  <a:pt x="1417" y="1841"/>
                </a:cubicBezTo>
                <a:cubicBezTo>
                  <a:pt x="1417" y="1841"/>
                  <a:pt x="1417" y="1841"/>
                  <a:pt x="1417" y="1842"/>
                </a:cubicBezTo>
                <a:cubicBezTo>
                  <a:pt x="1418" y="1842"/>
                  <a:pt x="1418" y="1842"/>
                  <a:pt x="1418" y="1842"/>
                </a:cubicBezTo>
                <a:cubicBezTo>
                  <a:pt x="1420" y="1844"/>
                  <a:pt x="1422" y="1845"/>
                  <a:pt x="1423" y="1847"/>
                </a:cubicBezTo>
                <a:cubicBezTo>
                  <a:pt x="1423" y="1847"/>
                  <a:pt x="1423" y="1847"/>
                  <a:pt x="1423" y="1847"/>
                </a:cubicBezTo>
                <a:cubicBezTo>
                  <a:pt x="1426" y="1852"/>
                  <a:pt x="1428" y="1859"/>
                  <a:pt x="1431" y="1864"/>
                </a:cubicBezTo>
                <a:cubicBezTo>
                  <a:pt x="1431" y="1864"/>
                  <a:pt x="1431" y="1864"/>
                  <a:pt x="1431" y="1864"/>
                </a:cubicBezTo>
                <a:cubicBezTo>
                  <a:pt x="1432" y="1867"/>
                  <a:pt x="1434" y="1870"/>
                  <a:pt x="1435" y="1873"/>
                </a:cubicBezTo>
                <a:cubicBezTo>
                  <a:pt x="1435" y="1873"/>
                  <a:pt x="1435" y="1873"/>
                  <a:pt x="1435" y="1873"/>
                </a:cubicBezTo>
                <a:cubicBezTo>
                  <a:pt x="1435" y="1873"/>
                  <a:pt x="1435" y="1873"/>
                  <a:pt x="1435" y="1874"/>
                </a:cubicBezTo>
                <a:cubicBezTo>
                  <a:pt x="1436" y="1879"/>
                  <a:pt x="1431" y="1882"/>
                  <a:pt x="1425" y="1883"/>
                </a:cubicBezTo>
                <a:cubicBezTo>
                  <a:pt x="1425" y="1883"/>
                  <a:pt x="1425" y="1883"/>
                  <a:pt x="1425" y="1883"/>
                </a:cubicBezTo>
                <a:cubicBezTo>
                  <a:pt x="1425" y="1883"/>
                  <a:pt x="1424" y="1883"/>
                  <a:pt x="1424" y="1883"/>
                </a:cubicBezTo>
                <a:cubicBezTo>
                  <a:pt x="1423" y="1884"/>
                  <a:pt x="1422" y="1884"/>
                  <a:pt x="1421" y="1884"/>
                </a:cubicBezTo>
                <a:cubicBezTo>
                  <a:pt x="1421" y="1884"/>
                  <a:pt x="1420" y="1884"/>
                  <a:pt x="1420" y="1884"/>
                </a:cubicBezTo>
                <a:cubicBezTo>
                  <a:pt x="1419" y="1884"/>
                  <a:pt x="1418" y="1884"/>
                  <a:pt x="1417" y="1884"/>
                </a:cubicBezTo>
                <a:cubicBezTo>
                  <a:pt x="1417" y="1884"/>
                  <a:pt x="1416" y="1884"/>
                  <a:pt x="1416" y="1884"/>
                </a:cubicBezTo>
                <a:cubicBezTo>
                  <a:pt x="1416" y="1884"/>
                  <a:pt x="1416" y="1884"/>
                  <a:pt x="1415" y="1884"/>
                </a:cubicBezTo>
                <a:cubicBezTo>
                  <a:pt x="1414" y="1884"/>
                  <a:pt x="1414" y="1884"/>
                  <a:pt x="1414" y="1884"/>
                </a:cubicBezTo>
                <a:cubicBezTo>
                  <a:pt x="1408" y="1884"/>
                  <a:pt x="1403" y="1884"/>
                  <a:pt x="1397" y="1884"/>
                </a:cubicBezTo>
                <a:cubicBezTo>
                  <a:pt x="1387" y="1884"/>
                  <a:pt x="1378" y="1884"/>
                  <a:pt x="1368" y="1884"/>
                </a:cubicBezTo>
                <a:cubicBezTo>
                  <a:pt x="1362" y="1884"/>
                  <a:pt x="1355" y="1883"/>
                  <a:pt x="1349" y="1880"/>
                </a:cubicBezTo>
                <a:cubicBezTo>
                  <a:pt x="1349" y="1880"/>
                  <a:pt x="1349" y="1880"/>
                  <a:pt x="1349" y="1880"/>
                </a:cubicBezTo>
                <a:close/>
                <a:moveTo>
                  <a:pt x="1373" y="1961"/>
                </a:moveTo>
                <a:cubicBezTo>
                  <a:pt x="1371" y="1959"/>
                  <a:pt x="1369" y="1956"/>
                  <a:pt x="1369" y="1954"/>
                </a:cubicBezTo>
                <a:cubicBezTo>
                  <a:pt x="1363" y="1940"/>
                  <a:pt x="1363" y="1940"/>
                  <a:pt x="1363" y="1940"/>
                </a:cubicBezTo>
                <a:cubicBezTo>
                  <a:pt x="1362" y="1935"/>
                  <a:pt x="1360" y="1931"/>
                  <a:pt x="1359" y="1927"/>
                </a:cubicBezTo>
                <a:cubicBezTo>
                  <a:pt x="1359" y="1927"/>
                  <a:pt x="1359" y="1927"/>
                  <a:pt x="1359" y="1927"/>
                </a:cubicBezTo>
                <a:cubicBezTo>
                  <a:pt x="1358" y="1925"/>
                  <a:pt x="1358" y="1925"/>
                  <a:pt x="1358" y="1925"/>
                </a:cubicBezTo>
                <a:cubicBezTo>
                  <a:pt x="1357" y="1923"/>
                  <a:pt x="1357" y="1921"/>
                  <a:pt x="1358" y="1919"/>
                </a:cubicBezTo>
                <a:cubicBezTo>
                  <a:pt x="1358" y="1918"/>
                  <a:pt x="1359" y="1917"/>
                  <a:pt x="1360" y="1916"/>
                </a:cubicBezTo>
                <a:cubicBezTo>
                  <a:pt x="1360" y="1916"/>
                  <a:pt x="1361" y="1916"/>
                  <a:pt x="1361" y="1915"/>
                </a:cubicBezTo>
                <a:cubicBezTo>
                  <a:pt x="1361" y="1915"/>
                  <a:pt x="1361" y="1915"/>
                  <a:pt x="1362" y="1915"/>
                </a:cubicBezTo>
                <a:cubicBezTo>
                  <a:pt x="1364" y="1913"/>
                  <a:pt x="1366" y="1912"/>
                  <a:pt x="1369" y="1911"/>
                </a:cubicBezTo>
                <a:cubicBezTo>
                  <a:pt x="1371" y="1911"/>
                  <a:pt x="1374" y="1910"/>
                  <a:pt x="1376" y="1910"/>
                </a:cubicBezTo>
                <a:cubicBezTo>
                  <a:pt x="1386" y="1909"/>
                  <a:pt x="1397" y="1910"/>
                  <a:pt x="1402" y="1910"/>
                </a:cubicBezTo>
                <a:cubicBezTo>
                  <a:pt x="1420" y="1910"/>
                  <a:pt x="1451" y="1906"/>
                  <a:pt x="1461" y="1925"/>
                </a:cubicBezTo>
                <a:cubicBezTo>
                  <a:pt x="1461" y="1925"/>
                  <a:pt x="1461" y="1925"/>
                  <a:pt x="1461" y="1925"/>
                </a:cubicBezTo>
                <a:cubicBezTo>
                  <a:pt x="1461" y="1925"/>
                  <a:pt x="1461" y="1925"/>
                  <a:pt x="1461" y="1925"/>
                </a:cubicBezTo>
                <a:cubicBezTo>
                  <a:pt x="1461" y="1925"/>
                  <a:pt x="1461" y="1925"/>
                  <a:pt x="1461" y="1925"/>
                </a:cubicBezTo>
                <a:cubicBezTo>
                  <a:pt x="1465" y="1933"/>
                  <a:pt x="1469" y="1940"/>
                  <a:pt x="1473" y="1948"/>
                </a:cubicBezTo>
                <a:cubicBezTo>
                  <a:pt x="1474" y="1951"/>
                  <a:pt x="1476" y="1953"/>
                  <a:pt x="1476" y="1956"/>
                </a:cubicBezTo>
                <a:cubicBezTo>
                  <a:pt x="1476" y="1956"/>
                  <a:pt x="1476" y="1956"/>
                  <a:pt x="1476" y="1957"/>
                </a:cubicBezTo>
                <a:cubicBezTo>
                  <a:pt x="1477" y="1957"/>
                  <a:pt x="1477" y="1958"/>
                  <a:pt x="1477" y="1958"/>
                </a:cubicBezTo>
                <a:cubicBezTo>
                  <a:pt x="1477" y="1959"/>
                  <a:pt x="1477" y="1959"/>
                  <a:pt x="1477" y="1960"/>
                </a:cubicBezTo>
                <a:cubicBezTo>
                  <a:pt x="1477" y="1960"/>
                  <a:pt x="1477" y="1960"/>
                  <a:pt x="1477" y="1960"/>
                </a:cubicBezTo>
                <a:cubicBezTo>
                  <a:pt x="1477" y="1960"/>
                  <a:pt x="1476" y="1961"/>
                  <a:pt x="1476" y="1961"/>
                </a:cubicBezTo>
                <a:cubicBezTo>
                  <a:pt x="1476" y="1962"/>
                  <a:pt x="1476" y="1962"/>
                  <a:pt x="1475" y="1963"/>
                </a:cubicBezTo>
                <a:cubicBezTo>
                  <a:pt x="1475" y="1963"/>
                  <a:pt x="1475" y="1963"/>
                  <a:pt x="1475" y="1963"/>
                </a:cubicBezTo>
                <a:cubicBezTo>
                  <a:pt x="1475" y="1964"/>
                  <a:pt x="1474" y="1965"/>
                  <a:pt x="1474" y="1965"/>
                </a:cubicBezTo>
                <a:cubicBezTo>
                  <a:pt x="1473" y="1965"/>
                  <a:pt x="1473" y="1965"/>
                  <a:pt x="1473" y="1966"/>
                </a:cubicBezTo>
                <a:cubicBezTo>
                  <a:pt x="1473" y="1966"/>
                  <a:pt x="1473" y="1966"/>
                  <a:pt x="1472" y="1966"/>
                </a:cubicBezTo>
                <a:cubicBezTo>
                  <a:pt x="1472" y="1966"/>
                  <a:pt x="1472" y="1967"/>
                  <a:pt x="1471" y="1967"/>
                </a:cubicBezTo>
                <a:cubicBezTo>
                  <a:pt x="1470" y="1968"/>
                  <a:pt x="1468" y="1969"/>
                  <a:pt x="1466" y="1969"/>
                </a:cubicBezTo>
                <a:cubicBezTo>
                  <a:pt x="1465" y="1969"/>
                  <a:pt x="1465" y="1969"/>
                  <a:pt x="1464" y="1970"/>
                </a:cubicBezTo>
                <a:cubicBezTo>
                  <a:pt x="1463" y="1970"/>
                  <a:pt x="1462" y="1970"/>
                  <a:pt x="1462" y="1970"/>
                </a:cubicBezTo>
                <a:cubicBezTo>
                  <a:pt x="1461" y="1970"/>
                  <a:pt x="1461" y="1970"/>
                  <a:pt x="1461" y="1970"/>
                </a:cubicBezTo>
                <a:cubicBezTo>
                  <a:pt x="1460" y="1970"/>
                  <a:pt x="1460" y="1970"/>
                  <a:pt x="1460" y="1970"/>
                </a:cubicBezTo>
                <a:cubicBezTo>
                  <a:pt x="1441" y="1972"/>
                  <a:pt x="1422" y="1971"/>
                  <a:pt x="1403" y="1971"/>
                </a:cubicBezTo>
                <a:cubicBezTo>
                  <a:pt x="1401" y="1971"/>
                  <a:pt x="1399" y="1971"/>
                  <a:pt x="1397" y="1970"/>
                </a:cubicBezTo>
                <a:cubicBezTo>
                  <a:pt x="1397" y="1970"/>
                  <a:pt x="1397" y="1970"/>
                  <a:pt x="1397" y="1970"/>
                </a:cubicBezTo>
                <a:cubicBezTo>
                  <a:pt x="1390" y="1970"/>
                  <a:pt x="1383" y="1967"/>
                  <a:pt x="1377" y="1964"/>
                </a:cubicBezTo>
                <a:cubicBezTo>
                  <a:pt x="1376" y="1963"/>
                  <a:pt x="1374" y="1962"/>
                  <a:pt x="1373" y="1961"/>
                </a:cubicBezTo>
                <a:close/>
                <a:moveTo>
                  <a:pt x="1527" y="2063"/>
                </a:moveTo>
                <a:cubicBezTo>
                  <a:pt x="1527" y="2063"/>
                  <a:pt x="1527" y="2064"/>
                  <a:pt x="1527" y="2064"/>
                </a:cubicBezTo>
                <a:cubicBezTo>
                  <a:pt x="1527" y="2065"/>
                  <a:pt x="1526" y="2065"/>
                  <a:pt x="1526" y="2065"/>
                </a:cubicBezTo>
                <a:cubicBezTo>
                  <a:pt x="1526" y="2066"/>
                  <a:pt x="1526" y="2066"/>
                  <a:pt x="1525" y="2067"/>
                </a:cubicBezTo>
                <a:cubicBezTo>
                  <a:pt x="1525" y="2067"/>
                  <a:pt x="1525" y="2068"/>
                  <a:pt x="1525" y="2068"/>
                </a:cubicBezTo>
                <a:cubicBezTo>
                  <a:pt x="1525" y="2068"/>
                  <a:pt x="1524" y="2068"/>
                  <a:pt x="1524" y="2069"/>
                </a:cubicBezTo>
                <a:cubicBezTo>
                  <a:pt x="1524" y="2069"/>
                  <a:pt x="1524" y="2069"/>
                  <a:pt x="1524" y="2069"/>
                </a:cubicBezTo>
                <a:cubicBezTo>
                  <a:pt x="1524" y="2069"/>
                  <a:pt x="1523" y="2070"/>
                  <a:pt x="1523" y="2070"/>
                </a:cubicBezTo>
                <a:cubicBezTo>
                  <a:pt x="1520" y="2073"/>
                  <a:pt x="1515" y="2074"/>
                  <a:pt x="1511" y="2075"/>
                </a:cubicBezTo>
                <a:cubicBezTo>
                  <a:pt x="1510" y="2075"/>
                  <a:pt x="1510" y="2075"/>
                  <a:pt x="1510" y="2075"/>
                </a:cubicBezTo>
                <a:cubicBezTo>
                  <a:pt x="1508" y="2075"/>
                  <a:pt x="1506" y="2076"/>
                  <a:pt x="1504" y="2076"/>
                </a:cubicBezTo>
                <a:cubicBezTo>
                  <a:pt x="1504" y="2076"/>
                  <a:pt x="1504" y="2076"/>
                  <a:pt x="1504" y="2076"/>
                </a:cubicBezTo>
                <a:cubicBezTo>
                  <a:pt x="1503" y="2076"/>
                  <a:pt x="1503" y="2076"/>
                  <a:pt x="1503" y="2076"/>
                </a:cubicBezTo>
                <a:cubicBezTo>
                  <a:pt x="1501" y="2076"/>
                  <a:pt x="1499" y="2076"/>
                  <a:pt x="1497" y="2076"/>
                </a:cubicBezTo>
                <a:cubicBezTo>
                  <a:pt x="1446" y="2076"/>
                  <a:pt x="1446" y="2076"/>
                  <a:pt x="1446" y="2076"/>
                </a:cubicBezTo>
                <a:cubicBezTo>
                  <a:pt x="1444" y="2076"/>
                  <a:pt x="1441" y="2076"/>
                  <a:pt x="1439" y="2075"/>
                </a:cubicBezTo>
                <a:cubicBezTo>
                  <a:pt x="1439" y="2075"/>
                  <a:pt x="1438" y="2075"/>
                  <a:pt x="1438" y="2075"/>
                </a:cubicBezTo>
                <a:cubicBezTo>
                  <a:pt x="1427" y="2074"/>
                  <a:pt x="1414" y="2069"/>
                  <a:pt x="1408" y="2059"/>
                </a:cubicBezTo>
                <a:cubicBezTo>
                  <a:pt x="1407" y="2058"/>
                  <a:pt x="1407" y="2056"/>
                  <a:pt x="1406" y="2055"/>
                </a:cubicBezTo>
                <a:cubicBezTo>
                  <a:pt x="1406" y="2055"/>
                  <a:pt x="1406" y="2055"/>
                  <a:pt x="1406" y="2055"/>
                </a:cubicBezTo>
                <a:cubicBezTo>
                  <a:pt x="1406" y="2055"/>
                  <a:pt x="1406" y="2055"/>
                  <a:pt x="1406" y="2055"/>
                </a:cubicBezTo>
                <a:cubicBezTo>
                  <a:pt x="1403" y="2047"/>
                  <a:pt x="1400" y="2040"/>
                  <a:pt x="1398" y="2032"/>
                </a:cubicBezTo>
                <a:cubicBezTo>
                  <a:pt x="1396" y="2029"/>
                  <a:pt x="1394" y="2024"/>
                  <a:pt x="1393" y="2019"/>
                </a:cubicBezTo>
                <a:cubicBezTo>
                  <a:pt x="1393" y="2019"/>
                  <a:pt x="1393" y="2019"/>
                  <a:pt x="1393" y="2019"/>
                </a:cubicBezTo>
                <a:cubicBezTo>
                  <a:pt x="1393" y="2019"/>
                  <a:pt x="1393" y="2019"/>
                  <a:pt x="1393" y="2019"/>
                </a:cubicBezTo>
                <a:cubicBezTo>
                  <a:pt x="1392" y="2018"/>
                  <a:pt x="1392" y="2018"/>
                  <a:pt x="1392" y="2017"/>
                </a:cubicBezTo>
                <a:cubicBezTo>
                  <a:pt x="1392" y="2015"/>
                  <a:pt x="1392" y="2013"/>
                  <a:pt x="1392" y="2012"/>
                </a:cubicBezTo>
                <a:cubicBezTo>
                  <a:pt x="1393" y="2011"/>
                  <a:pt x="1393" y="2010"/>
                  <a:pt x="1394" y="2009"/>
                </a:cubicBezTo>
                <a:cubicBezTo>
                  <a:pt x="1394" y="2009"/>
                  <a:pt x="1394" y="2009"/>
                  <a:pt x="1394" y="2009"/>
                </a:cubicBezTo>
                <a:cubicBezTo>
                  <a:pt x="1397" y="2004"/>
                  <a:pt x="1403" y="2002"/>
                  <a:pt x="1409" y="2001"/>
                </a:cubicBezTo>
                <a:cubicBezTo>
                  <a:pt x="1409" y="2001"/>
                  <a:pt x="1409" y="2001"/>
                  <a:pt x="1410" y="2001"/>
                </a:cubicBezTo>
                <a:cubicBezTo>
                  <a:pt x="1411" y="2001"/>
                  <a:pt x="1413" y="2001"/>
                  <a:pt x="1414" y="2000"/>
                </a:cubicBezTo>
                <a:cubicBezTo>
                  <a:pt x="1414" y="2000"/>
                  <a:pt x="1415" y="2000"/>
                  <a:pt x="1415" y="2000"/>
                </a:cubicBezTo>
                <a:cubicBezTo>
                  <a:pt x="1418" y="2000"/>
                  <a:pt x="1418" y="2000"/>
                  <a:pt x="1418" y="2000"/>
                </a:cubicBezTo>
                <a:cubicBezTo>
                  <a:pt x="1419" y="2000"/>
                  <a:pt x="1420" y="2000"/>
                  <a:pt x="1421" y="2000"/>
                </a:cubicBezTo>
                <a:cubicBezTo>
                  <a:pt x="1437" y="2000"/>
                  <a:pt x="1453" y="2000"/>
                  <a:pt x="1469" y="2000"/>
                </a:cubicBezTo>
                <a:cubicBezTo>
                  <a:pt x="1469" y="2000"/>
                  <a:pt x="1469" y="2000"/>
                  <a:pt x="1469" y="2000"/>
                </a:cubicBezTo>
                <a:cubicBezTo>
                  <a:pt x="1469" y="2000"/>
                  <a:pt x="1469" y="2000"/>
                  <a:pt x="1469" y="2000"/>
                </a:cubicBezTo>
                <a:cubicBezTo>
                  <a:pt x="1471" y="2000"/>
                  <a:pt x="1473" y="2000"/>
                  <a:pt x="1475" y="2001"/>
                </a:cubicBezTo>
                <a:cubicBezTo>
                  <a:pt x="1475" y="2001"/>
                  <a:pt x="1476" y="2001"/>
                  <a:pt x="1476" y="2001"/>
                </a:cubicBezTo>
                <a:cubicBezTo>
                  <a:pt x="1487" y="2002"/>
                  <a:pt x="1499" y="2006"/>
                  <a:pt x="1505" y="2015"/>
                </a:cubicBezTo>
                <a:cubicBezTo>
                  <a:pt x="1506" y="2016"/>
                  <a:pt x="1507" y="2017"/>
                  <a:pt x="1508" y="2019"/>
                </a:cubicBezTo>
                <a:cubicBezTo>
                  <a:pt x="1509" y="2022"/>
                  <a:pt x="1509" y="2022"/>
                  <a:pt x="1509" y="2022"/>
                </a:cubicBezTo>
                <a:cubicBezTo>
                  <a:pt x="1512" y="2028"/>
                  <a:pt x="1516" y="2035"/>
                  <a:pt x="1519" y="2041"/>
                </a:cubicBezTo>
                <a:cubicBezTo>
                  <a:pt x="1521" y="2045"/>
                  <a:pt x="1524" y="2051"/>
                  <a:pt x="1526" y="2056"/>
                </a:cubicBezTo>
                <a:cubicBezTo>
                  <a:pt x="1527" y="2058"/>
                  <a:pt x="1527" y="2061"/>
                  <a:pt x="1527" y="2063"/>
                </a:cubicBezTo>
                <a:close/>
                <a:moveTo>
                  <a:pt x="1640" y="2000"/>
                </a:moveTo>
                <a:cubicBezTo>
                  <a:pt x="1642" y="2000"/>
                  <a:pt x="1643" y="2000"/>
                  <a:pt x="1645" y="2000"/>
                </a:cubicBezTo>
                <a:cubicBezTo>
                  <a:pt x="1645" y="2000"/>
                  <a:pt x="1645" y="2000"/>
                  <a:pt x="1646" y="2000"/>
                </a:cubicBezTo>
                <a:cubicBezTo>
                  <a:pt x="1657" y="2002"/>
                  <a:pt x="1669" y="2006"/>
                  <a:pt x="1677" y="2014"/>
                </a:cubicBezTo>
                <a:cubicBezTo>
                  <a:pt x="1678" y="2014"/>
                  <a:pt x="1678" y="2015"/>
                  <a:pt x="1678" y="2015"/>
                </a:cubicBezTo>
                <a:cubicBezTo>
                  <a:pt x="1679" y="2016"/>
                  <a:pt x="1679" y="2016"/>
                  <a:pt x="1680" y="2017"/>
                </a:cubicBezTo>
                <a:cubicBezTo>
                  <a:pt x="1680" y="2017"/>
                  <a:pt x="1680" y="2017"/>
                  <a:pt x="1680" y="2018"/>
                </a:cubicBezTo>
                <a:cubicBezTo>
                  <a:pt x="1681" y="2018"/>
                  <a:pt x="1681" y="2018"/>
                  <a:pt x="1681" y="2018"/>
                </a:cubicBezTo>
                <a:cubicBezTo>
                  <a:pt x="1682" y="2019"/>
                  <a:pt x="1682" y="2019"/>
                  <a:pt x="1682" y="2019"/>
                </a:cubicBezTo>
                <a:cubicBezTo>
                  <a:pt x="1685" y="2024"/>
                  <a:pt x="1688" y="2029"/>
                  <a:pt x="1692" y="2034"/>
                </a:cubicBezTo>
                <a:cubicBezTo>
                  <a:pt x="1692" y="2034"/>
                  <a:pt x="1692" y="2034"/>
                  <a:pt x="1692" y="2034"/>
                </a:cubicBezTo>
                <a:cubicBezTo>
                  <a:pt x="1697" y="2041"/>
                  <a:pt x="1703" y="2049"/>
                  <a:pt x="1707" y="2056"/>
                </a:cubicBezTo>
                <a:cubicBezTo>
                  <a:pt x="1707" y="2057"/>
                  <a:pt x="1707" y="2057"/>
                  <a:pt x="1708" y="2058"/>
                </a:cubicBezTo>
                <a:cubicBezTo>
                  <a:pt x="1708" y="2058"/>
                  <a:pt x="1708" y="2058"/>
                  <a:pt x="1708" y="2058"/>
                </a:cubicBezTo>
                <a:cubicBezTo>
                  <a:pt x="1709" y="2063"/>
                  <a:pt x="1709" y="2066"/>
                  <a:pt x="1707" y="2068"/>
                </a:cubicBezTo>
                <a:cubicBezTo>
                  <a:pt x="1706" y="2069"/>
                  <a:pt x="1706" y="2069"/>
                  <a:pt x="1706" y="2069"/>
                </a:cubicBezTo>
                <a:cubicBezTo>
                  <a:pt x="1705" y="2071"/>
                  <a:pt x="1702" y="2072"/>
                  <a:pt x="1699" y="2073"/>
                </a:cubicBezTo>
                <a:cubicBezTo>
                  <a:pt x="1696" y="2074"/>
                  <a:pt x="1692" y="2075"/>
                  <a:pt x="1688" y="2075"/>
                </a:cubicBezTo>
                <a:cubicBezTo>
                  <a:pt x="1684" y="2075"/>
                  <a:pt x="1684" y="2075"/>
                  <a:pt x="1684" y="2075"/>
                </a:cubicBezTo>
                <a:cubicBezTo>
                  <a:pt x="1684" y="2075"/>
                  <a:pt x="1684" y="2075"/>
                  <a:pt x="1684" y="2075"/>
                </a:cubicBezTo>
                <a:cubicBezTo>
                  <a:pt x="1666" y="2075"/>
                  <a:pt x="1648" y="2075"/>
                  <a:pt x="1629" y="2075"/>
                </a:cubicBezTo>
                <a:cubicBezTo>
                  <a:pt x="1627" y="2075"/>
                  <a:pt x="1625" y="2075"/>
                  <a:pt x="1623" y="2075"/>
                </a:cubicBezTo>
                <a:cubicBezTo>
                  <a:pt x="1623" y="2075"/>
                  <a:pt x="1623" y="2075"/>
                  <a:pt x="1623" y="2075"/>
                </a:cubicBezTo>
                <a:cubicBezTo>
                  <a:pt x="1610" y="2073"/>
                  <a:pt x="1597" y="2068"/>
                  <a:pt x="1589" y="2059"/>
                </a:cubicBezTo>
                <a:cubicBezTo>
                  <a:pt x="1588" y="2057"/>
                  <a:pt x="1587" y="2056"/>
                  <a:pt x="1586" y="2055"/>
                </a:cubicBezTo>
                <a:cubicBezTo>
                  <a:pt x="1586" y="2054"/>
                  <a:pt x="1586" y="2054"/>
                  <a:pt x="1586" y="2054"/>
                </a:cubicBezTo>
                <a:cubicBezTo>
                  <a:pt x="1586" y="2054"/>
                  <a:pt x="1586" y="2054"/>
                  <a:pt x="1586" y="2054"/>
                </a:cubicBezTo>
                <a:cubicBezTo>
                  <a:pt x="1582" y="2047"/>
                  <a:pt x="1578" y="2041"/>
                  <a:pt x="1574" y="2034"/>
                </a:cubicBezTo>
                <a:cubicBezTo>
                  <a:pt x="1571" y="2029"/>
                  <a:pt x="1566" y="2021"/>
                  <a:pt x="1564" y="2015"/>
                </a:cubicBezTo>
                <a:cubicBezTo>
                  <a:pt x="1564" y="2015"/>
                  <a:pt x="1564" y="2015"/>
                  <a:pt x="1564" y="2014"/>
                </a:cubicBezTo>
                <a:cubicBezTo>
                  <a:pt x="1564" y="2014"/>
                  <a:pt x="1564" y="2013"/>
                  <a:pt x="1564" y="2013"/>
                </a:cubicBezTo>
                <a:cubicBezTo>
                  <a:pt x="1564" y="2006"/>
                  <a:pt x="1568" y="2003"/>
                  <a:pt x="1574" y="2002"/>
                </a:cubicBezTo>
                <a:cubicBezTo>
                  <a:pt x="1574" y="2001"/>
                  <a:pt x="1574" y="2001"/>
                  <a:pt x="1574" y="2001"/>
                </a:cubicBezTo>
                <a:cubicBezTo>
                  <a:pt x="1574" y="2001"/>
                  <a:pt x="1575" y="2001"/>
                  <a:pt x="1575" y="2001"/>
                </a:cubicBezTo>
                <a:cubicBezTo>
                  <a:pt x="1575" y="2001"/>
                  <a:pt x="1576" y="2001"/>
                  <a:pt x="1576" y="2001"/>
                </a:cubicBezTo>
                <a:cubicBezTo>
                  <a:pt x="1579" y="2000"/>
                  <a:pt x="1581" y="2000"/>
                  <a:pt x="1585" y="2000"/>
                </a:cubicBezTo>
                <a:cubicBezTo>
                  <a:pt x="1621" y="2000"/>
                  <a:pt x="1621" y="2000"/>
                  <a:pt x="1621" y="2000"/>
                </a:cubicBezTo>
                <a:cubicBezTo>
                  <a:pt x="1627" y="2000"/>
                  <a:pt x="1633" y="2000"/>
                  <a:pt x="1639" y="2000"/>
                </a:cubicBezTo>
                <a:cubicBezTo>
                  <a:pt x="1639" y="2000"/>
                  <a:pt x="1639" y="2000"/>
                  <a:pt x="1639" y="2000"/>
                </a:cubicBezTo>
                <a:cubicBezTo>
                  <a:pt x="1639" y="2000"/>
                  <a:pt x="1640" y="2000"/>
                  <a:pt x="1640" y="2000"/>
                </a:cubicBezTo>
                <a:close/>
                <a:moveTo>
                  <a:pt x="1617" y="1924"/>
                </a:moveTo>
                <a:cubicBezTo>
                  <a:pt x="1621" y="1930"/>
                  <a:pt x="1625" y="1937"/>
                  <a:pt x="1629" y="1943"/>
                </a:cubicBezTo>
                <a:cubicBezTo>
                  <a:pt x="1631" y="1946"/>
                  <a:pt x="1635" y="1950"/>
                  <a:pt x="1637" y="1955"/>
                </a:cubicBezTo>
                <a:cubicBezTo>
                  <a:pt x="1638" y="1956"/>
                  <a:pt x="1639" y="1958"/>
                  <a:pt x="1639" y="1960"/>
                </a:cubicBezTo>
                <a:cubicBezTo>
                  <a:pt x="1639" y="1961"/>
                  <a:pt x="1638" y="1962"/>
                  <a:pt x="1638" y="1963"/>
                </a:cubicBezTo>
                <a:cubicBezTo>
                  <a:pt x="1637" y="1964"/>
                  <a:pt x="1637" y="1964"/>
                  <a:pt x="1636" y="1965"/>
                </a:cubicBezTo>
                <a:cubicBezTo>
                  <a:pt x="1636" y="1965"/>
                  <a:pt x="1636" y="1965"/>
                  <a:pt x="1636" y="1965"/>
                </a:cubicBezTo>
                <a:cubicBezTo>
                  <a:pt x="1636" y="1965"/>
                  <a:pt x="1636" y="1965"/>
                  <a:pt x="1636" y="1965"/>
                </a:cubicBezTo>
                <a:cubicBezTo>
                  <a:pt x="1636" y="1966"/>
                  <a:pt x="1635" y="1966"/>
                  <a:pt x="1635" y="1966"/>
                </a:cubicBezTo>
                <a:cubicBezTo>
                  <a:pt x="1635" y="1966"/>
                  <a:pt x="1634" y="1967"/>
                  <a:pt x="1634" y="1967"/>
                </a:cubicBezTo>
                <a:cubicBezTo>
                  <a:pt x="1634" y="1967"/>
                  <a:pt x="1633" y="1967"/>
                  <a:pt x="1632" y="1968"/>
                </a:cubicBezTo>
                <a:cubicBezTo>
                  <a:pt x="1632" y="1968"/>
                  <a:pt x="1631" y="1968"/>
                  <a:pt x="1630" y="1969"/>
                </a:cubicBezTo>
                <a:cubicBezTo>
                  <a:pt x="1630" y="1969"/>
                  <a:pt x="1630" y="1969"/>
                  <a:pt x="1630" y="1969"/>
                </a:cubicBezTo>
                <a:cubicBezTo>
                  <a:pt x="1630" y="1969"/>
                  <a:pt x="1630" y="1969"/>
                  <a:pt x="1629" y="1969"/>
                </a:cubicBezTo>
                <a:cubicBezTo>
                  <a:pt x="1620" y="1972"/>
                  <a:pt x="1607" y="1970"/>
                  <a:pt x="1598" y="1970"/>
                </a:cubicBezTo>
                <a:cubicBezTo>
                  <a:pt x="1588" y="1970"/>
                  <a:pt x="1578" y="1970"/>
                  <a:pt x="1567" y="1970"/>
                </a:cubicBezTo>
                <a:cubicBezTo>
                  <a:pt x="1558" y="1970"/>
                  <a:pt x="1547" y="1968"/>
                  <a:pt x="1539" y="1962"/>
                </a:cubicBezTo>
                <a:cubicBezTo>
                  <a:pt x="1538" y="1962"/>
                  <a:pt x="1536" y="1961"/>
                  <a:pt x="1535" y="1960"/>
                </a:cubicBezTo>
                <a:cubicBezTo>
                  <a:pt x="1533" y="1958"/>
                  <a:pt x="1531" y="1956"/>
                  <a:pt x="1530" y="1954"/>
                </a:cubicBezTo>
                <a:cubicBezTo>
                  <a:pt x="1529" y="1952"/>
                  <a:pt x="1529" y="1952"/>
                  <a:pt x="1529" y="1952"/>
                </a:cubicBezTo>
                <a:cubicBezTo>
                  <a:pt x="1529" y="1952"/>
                  <a:pt x="1529" y="1952"/>
                  <a:pt x="1529" y="1952"/>
                </a:cubicBezTo>
                <a:cubicBezTo>
                  <a:pt x="1524" y="1944"/>
                  <a:pt x="1520" y="1936"/>
                  <a:pt x="1515" y="1928"/>
                </a:cubicBezTo>
                <a:cubicBezTo>
                  <a:pt x="1513" y="1925"/>
                  <a:pt x="1513" y="1925"/>
                  <a:pt x="1513" y="1925"/>
                </a:cubicBezTo>
                <a:cubicBezTo>
                  <a:pt x="1512" y="1923"/>
                  <a:pt x="1512" y="1921"/>
                  <a:pt x="1512" y="1919"/>
                </a:cubicBezTo>
                <a:cubicBezTo>
                  <a:pt x="1512" y="1917"/>
                  <a:pt x="1513" y="1915"/>
                  <a:pt x="1515" y="1914"/>
                </a:cubicBezTo>
                <a:cubicBezTo>
                  <a:pt x="1517" y="1913"/>
                  <a:pt x="1519" y="1912"/>
                  <a:pt x="1522" y="1911"/>
                </a:cubicBezTo>
                <a:cubicBezTo>
                  <a:pt x="1524" y="1910"/>
                  <a:pt x="1528" y="1910"/>
                  <a:pt x="1531" y="1910"/>
                </a:cubicBezTo>
                <a:cubicBezTo>
                  <a:pt x="1532" y="1910"/>
                  <a:pt x="1532" y="1910"/>
                  <a:pt x="1532" y="1910"/>
                </a:cubicBezTo>
                <a:cubicBezTo>
                  <a:pt x="1540" y="1909"/>
                  <a:pt x="1548" y="1910"/>
                  <a:pt x="1553" y="1910"/>
                </a:cubicBezTo>
                <a:cubicBezTo>
                  <a:pt x="1573" y="1910"/>
                  <a:pt x="1604" y="1906"/>
                  <a:pt x="1617" y="1924"/>
                </a:cubicBezTo>
                <a:close/>
                <a:moveTo>
                  <a:pt x="366" y="1441"/>
                </a:moveTo>
                <a:cubicBezTo>
                  <a:pt x="372" y="1443"/>
                  <a:pt x="377" y="1446"/>
                  <a:pt x="382" y="1448"/>
                </a:cubicBezTo>
                <a:cubicBezTo>
                  <a:pt x="392" y="1453"/>
                  <a:pt x="403" y="1458"/>
                  <a:pt x="413" y="1462"/>
                </a:cubicBezTo>
                <a:cubicBezTo>
                  <a:pt x="418" y="1464"/>
                  <a:pt x="422" y="1466"/>
                  <a:pt x="426" y="1468"/>
                </a:cubicBezTo>
                <a:cubicBezTo>
                  <a:pt x="430" y="1469"/>
                  <a:pt x="433" y="1470"/>
                  <a:pt x="437" y="1472"/>
                </a:cubicBezTo>
                <a:cubicBezTo>
                  <a:pt x="458" y="1479"/>
                  <a:pt x="479" y="1486"/>
                  <a:pt x="502" y="1492"/>
                </a:cubicBezTo>
                <a:cubicBezTo>
                  <a:pt x="527" y="1499"/>
                  <a:pt x="552" y="1505"/>
                  <a:pt x="578" y="1510"/>
                </a:cubicBezTo>
                <a:cubicBezTo>
                  <a:pt x="683" y="1532"/>
                  <a:pt x="786" y="1541"/>
                  <a:pt x="819" y="1542"/>
                </a:cubicBezTo>
                <a:cubicBezTo>
                  <a:pt x="819" y="1610"/>
                  <a:pt x="819" y="1610"/>
                  <a:pt x="819" y="1610"/>
                </a:cubicBezTo>
                <a:cubicBezTo>
                  <a:pt x="857" y="1570"/>
                  <a:pt x="857" y="1570"/>
                  <a:pt x="857" y="1570"/>
                </a:cubicBezTo>
                <a:cubicBezTo>
                  <a:pt x="906" y="1518"/>
                  <a:pt x="906" y="1518"/>
                  <a:pt x="906" y="1518"/>
                </a:cubicBezTo>
                <a:cubicBezTo>
                  <a:pt x="1019" y="1399"/>
                  <a:pt x="1019" y="1399"/>
                  <a:pt x="1019" y="1399"/>
                </a:cubicBezTo>
                <a:cubicBezTo>
                  <a:pt x="933" y="1308"/>
                  <a:pt x="933" y="1308"/>
                  <a:pt x="933" y="1308"/>
                </a:cubicBezTo>
                <a:cubicBezTo>
                  <a:pt x="819" y="1188"/>
                  <a:pt x="819" y="1188"/>
                  <a:pt x="819" y="1188"/>
                </a:cubicBezTo>
                <a:cubicBezTo>
                  <a:pt x="819" y="1271"/>
                  <a:pt x="819" y="1271"/>
                  <a:pt x="819" y="1271"/>
                </a:cubicBezTo>
                <a:cubicBezTo>
                  <a:pt x="740" y="1279"/>
                  <a:pt x="653" y="1266"/>
                  <a:pt x="578" y="1249"/>
                </a:cubicBezTo>
                <a:cubicBezTo>
                  <a:pt x="550" y="1242"/>
                  <a:pt x="525" y="1235"/>
                  <a:pt x="502" y="1229"/>
                </a:cubicBezTo>
                <a:cubicBezTo>
                  <a:pt x="471" y="1219"/>
                  <a:pt x="445" y="1211"/>
                  <a:pt x="426" y="1204"/>
                </a:cubicBezTo>
                <a:cubicBezTo>
                  <a:pt x="422" y="1202"/>
                  <a:pt x="418" y="1201"/>
                  <a:pt x="415" y="1199"/>
                </a:cubicBezTo>
                <a:cubicBezTo>
                  <a:pt x="414" y="1199"/>
                  <a:pt x="414" y="1199"/>
                  <a:pt x="413" y="1199"/>
                </a:cubicBezTo>
                <a:cubicBezTo>
                  <a:pt x="413" y="1199"/>
                  <a:pt x="413" y="1199"/>
                  <a:pt x="413" y="1199"/>
                </a:cubicBezTo>
                <a:cubicBezTo>
                  <a:pt x="354" y="1175"/>
                  <a:pt x="300" y="1147"/>
                  <a:pt x="253" y="1115"/>
                </a:cubicBezTo>
                <a:cubicBezTo>
                  <a:pt x="189" y="1073"/>
                  <a:pt x="142" y="1028"/>
                  <a:pt x="110" y="981"/>
                </a:cubicBezTo>
                <a:cubicBezTo>
                  <a:pt x="94" y="963"/>
                  <a:pt x="80" y="944"/>
                  <a:pt x="68" y="925"/>
                </a:cubicBezTo>
                <a:cubicBezTo>
                  <a:pt x="33" y="870"/>
                  <a:pt x="13" y="811"/>
                  <a:pt x="11" y="751"/>
                </a:cubicBezTo>
                <a:cubicBezTo>
                  <a:pt x="7" y="768"/>
                  <a:pt x="4" y="785"/>
                  <a:pt x="3" y="802"/>
                </a:cubicBezTo>
                <a:cubicBezTo>
                  <a:pt x="0" y="834"/>
                  <a:pt x="4" y="864"/>
                  <a:pt x="7" y="893"/>
                </a:cubicBezTo>
                <a:cubicBezTo>
                  <a:pt x="8" y="898"/>
                  <a:pt x="9" y="904"/>
                  <a:pt x="9" y="909"/>
                </a:cubicBezTo>
                <a:cubicBezTo>
                  <a:pt x="22" y="1021"/>
                  <a:pt x="22" y="1021"/>
                  <a:pt x="22" y="1021"/>
                </a:cubicBezTo>
                <a:cubicBezTo>
                  <a:pt x="23" y="1025"/>
                  <a:pt x="23" y="1029"/>
                  <a:pt x="24" y="1033"/>
                </a:cubicBezTo>
                <a:cubicBezTo>
                  <a:pt x="25" y="1048"/>
                  <a:pt x="27" y="1064"/>
                  <a:pt x="30" y="1080"/>
                </a:cubicBezTo>
                <a:cubicBezTo>
                  <a:pt x="34" y="1101"/>
                  <a:pt x="40" y="1121"/>
                  <a:pt x="47" y="1140"/>
                </a:cubicBezTo>
                <a:cubicBezTo>
                  <a:pt x="61" y="1175"/>
                  <a:pt x="80" y="1208"/>
                  <a:pt x="103" y="1239"/>
                </a:cubicBezTo>
                <a:cubicBezTo>
                  <a:pt x="146" y="1295"/>
                  <a:pt x="202" y="1344"/>
                  <a:pt x="275" y="1390"/>
                </a:cubicBezTo>
                <a:cubicBezTo>
                  <a:pt x="304" y="1409"/>
                  <a:pt x="335" y="1426"/>
                  <a:pt x="366" y="1441"/>
                </a:cubicBezTo>
                <a:close/>
                <a:moveTo>
                  <a:pt x="64" y="773"/>
                </a:moveTo>
                <a:cubicBezTo>
                  <a:pt x="67" y="798"/>
                  <a:pt x="74" y="823"/>
                  <a:pt x="84" y="848"/>
                </a:cubicBezTo>
                <a:cubicBezTo>
                  <a:pt x="107" y="785"/>
                  <a:pt x="165" y="713"/>
                  <a:pt x="209" y="677"/>
                </a:cubicBezTo>
                <a:cubicBezTo>
                  <a:pt x="272" y="628"/>
                  <a:pt x="353" y="583"/>
                  <a:pt x="451" y="545"/>
                </a:cubicBezTo>
                <a:cubicBezTo>
                  <a:pt x="515" y="521"/>
                  <a:pt x="582" y="501"/>
                  <a:pt x="652" y="486"/>
                </a:cubicBezTo>
                <a:cubicBezTo>
                  <a:pt x="652" y="314"/>
                  <a:pt x="652" y="314"/>
                  <a:pt x="652" y="314"/>
                </a:cubicBezTo>
                <a:cubicBezTo>
                  <a:pt x="640" y="317"/>
                  <a:pt x="627" y="320"/>
                  <a:pt x="615" y="323"/>
                </a:cubicBezTo>
                <a:cubicBezTo>
                  <a:pt x="544" y="340"/>
                  <a:pt x="476" y="361"/>
                  <a:pt x="413" y="386"/>
                </a:cubicBezTo>
                <a:cubicBezTo>
                  <a:pt x="345" y="413"/>
                  <a:pt x="288" y="442"/>
                  <a:pt x="238" y="474"/>
                </a:cubicBezTo>
                <a:cubicBezTo>
                  <a:pt x="204" y="496"/>
                  <a:pt x="178" y="516"/>
                  <a:pt x="153" y="537"/>
                </a:cubicBezTo>
                <a:cubicBezTo>
                  <a:pt x="142" y="547"/>
                  <a:pt x="131" y="556"/>
                  <a:pt x="122" y="566"/>
                </a:cubicBezTo>
                <a:cubicBezTo>
                  <a:pt x="81" y="622"/>
                  <a:pt x="60" y="684"/>
                  <a:pt x="62" y="747"/>
                </a:cubicBezTo>
                <a:cubicBezTo>
                  <a:pt x="62" y="756"/>
                  <a:pt x="63" y="764"/>
                  <a:pt x="64" y="773"/>
                </a:cubicBezTo>
                <a:close/>
                <a:moveTo>
                  <a:pt x="1928" y="693"/>
                </a:moveTo>
                <a:cubicBezTo>
                  <a:pt x="1966" y="727"/>
                  <a:pt x="2007" y="795"/>
                  <a:pt x="2021" y="856"/>
                </a:cubicBezTo>
                <a:cubicBezTo>
                  <a:pt x="2034" y="828"/>
                  <a:pt x="2042" y="798"/>
                  <a:pt x="2045" y="768"/>
                </a:cubicBezTo>
                <a:cubicBezTo>
                  <a:pt x="2046" y="761"/>
                  <a:pt x="2047" y="754"/>
                  <a:pt x="2047" y="747"/>
                </a:cubicBezTo>
                <a:cubicBezTo>
                  <a:pt x="2049" y="670"/>
                  <a:pt x="2018" y="595"/>
                  <a:pt x="1958" y="530"/>
                </a:cubicBezTo>
                <a:cubicBezTo>
                  <a:pt x="1924" y="501"/>
                  <a:pt x="1884" y="473"/>
                  <a:pt x="1839" y="447"/>
                </a:cubicBezTo>
                <a:cubicBezTo>
                  <a:pt x="1782" y="415"/>
                  <a:pt x="1718" y="387"/>
                  <a:pt x="1639" y="359"/>
                </a:cubicBezTo>
                <a:cubicBezTo>
                  <a:pt x="1584" y="340"/>
                  <a:pt x="1524" y="324"/>
                  <a:pt x="1457" y="310"/>
                </a:cubicBezTo>
                <a:cubicBezTo>
                  <a:pt x="1457" y="482"/>
                  <a:pt x="1457" y="482"/>
                  <a:pt x="1457" y="482"/>
                </a:cubicBezTo>
                <a:cubicBezTo>
                  <a:pt x="1542" y="500"/>
                  <a:pt x="1625" y="525"/>
                  <a:pt x="1700" y="556"/>
                </a:cubicBezTo>
                <a:cubicBezTo>
                  <a:pt x="1795" y="595"/>
                  <a:pt x="1871" y="642"/>
                  <a:pt x="1928" y="693"/>
                </a:cubicBezTo>
                <a:close/>
                <a:moveTo>
                  <a:pt x="1054" y="814"/>
                </a:moveTo>
                <a:cubicBezTo>
                  <a:pt x="1186" y="814"/>
                  <a:pt x="1408" y="789"/>
                  <a:pt x="1408" y="696"/>
                </a:cubicBezTo>
                <a:cubicBezTo>
                  <a:pt x="1408" y="118"/>
                  <a:pt x="1408" y="118"/>
                  <a:pt x="1408" y="118"/>
                </a:cubicBezTo>
                <a:cubicBezTo>
                  <a:pt x="1408" y="25"/>
                  <a:pt x="1186" y="0"/>
                  <a:pt x="1054" y="0"/>
                </a:cubicBezTo>
                <a:cubicBezTo>
                  <a:pt x="923" y="0"/>
                  <a:pt x="701" y="25"/>
                  <a:pt x="701" y="118"/>
                </a:cubicBezTo>
                <a:cubicBezTo>
                  <a:pt x="701" y="696"/>
                  <a:pt x="701" y="696"/>
                  <a:pt x="701" y="696"/>
                </a:cubicBezTo>
                <a:cubicBezTo>
                  <a:pt x="701" y="789"/>
                  <a:pt x="923" y="814"/>
                  <a:pt x="1054" y="814"/>
                </a:cubicBezTo>
                <a:close/>
                <a:moveTo>
                  <a:pt x="1054" y="35"/>
                </a:moveTo>
                <a:cubicBezTo>
                  <a:pt x="1219" y="35"/>
                  <a:pt x="1352" y="71"/>
                  <a:pt x="1352" y="116"/>
                </a:cubicBezTo>
                <a:cubicBezTo>
                  <a:pt x="1352" y="161"/>
                  <a:pt x="1219" y="197"/>
                  <a:pt x="1054" y="197"/>
                </a:cubicBezTo>
                <a:cubicBezTo>
                  <a:pt x="890" y="197"/>
                  <a:pt x="757" y="161"/>
                  <a:pt x="757" y="116"/>
                </a:cubicBezTo>
                <a:cubicBezTo>
                  <a:pt x="757" y="71"/>
                  <a:pt x="890" y="35"/>
                  <a:pt x="1054" y="35"/>
                </a:cubicBezTo>
                <a:close/>
              </a:path>
            </a:pathLst>
          </a:custGeom>
          <a:solidFill>
            <a:schemeClr val="tx2"/>
          </a:solidFill>
        </p:spPr>
        <p:txBody>
          <a:bodyPr vert="horz" wrap="square" lIns="82305" tIns="41153" rIns="82305" bIns="41153" numCol="1" anchor="t" anchorCtr="0" compatLnSpc="1">
            <a:prstTxWarp prst="textNoShape">
              <a:avLst/>
            </a:prstTxWarp>
          </a:bodyPr>
          <a:lstStyle/>
          <a:p>
            <a:pPr defTabSz="1218987"/>
            <a:endParaRPr lang="en-US" sz="900">
              <a:solidFill>
                <a:srgbClr val="FFFFFF"/>
              </a:solidFill>
            </a:endParaRPr>
          </a:p>
        </p:txBody>
      </p:sp>
      <p:sp>
        <p:nvSpPr>
          <p:cNvPr id="120" name="Freeform 81"/>
          <p:cNvSpPr>
            <a:spLocks noEditPoints="1"/>
          </p:cNvSpPr>
          <p:nvPr/>
        </p:nvSpPr>
        <p:spPr bwMode="black">
          <a:xfrm>
            <a:off x="4223582" y="2709858"/>
            <a:ext cx="756006" cy="461487"/>
          </a:xfrm>
          <a:custGeom>
            <a:avLst/>
            <a:gdLst>
              <a:gd name="T0" fmla="*/ 1588 w 3451"/>
              <a:gd name="T1" fmla="*/ 2110 h 2110"/>
              <a:gd name="T2" fmla="*/ 2100 w 3451"/>
              <a:gd name="T3" fmla="*/ 1951 h 2110"/>
              <a:gd name="T4" fmla="*/ 1141 w 3451"/>
              <a:gd name="T5" fmla="*/ 1911 h 2110"/>
              <a:gd name="T6" fmla="*/ 1215 w 3451"/>
              <a:gd name="T7" fmla="*/ 1929 h 2110"/>
              <a:gd name="T8" fmla="*/ 1799 w 3451"/>
              <a:gd name="T9" fmla="*/ 2021 h 2110"/>
              <a:gd name="T10" fmla="*/ 2036 w 3451"/>
              <a:gd name="T11" fmla="*/ 1911 h 2110"/>
              <a:gd name="T12" fmla="*/ 1121 w 3451"/>
              <a:gd name="T13" fmla="*/ 1193 h 2110"/>
              <a:gd name="T14" fmla="*/ 1992 w 3451"/>
              <a:gd name="T15" fmla="*/ 1211 h 2110"/>
              <a:gd name="T16" fmla="*/ 2497 w 3451"/>
              <a:gd name="T17" fmla="*/ 803 h 2110"/>
              <a:gd name="T18" fmla="*/ 975 w 3451"/>
              <a:gd name="T19" fmla="*/ 240 h 2110"/>
              <a:gd name="T20" fmla="*/ 1616 w 3451"/>
              <a:gd name="T21" fmla="*/ 736 h 2110"/>
              <a:gd name="T22" fmla="*/ 2006 w 3451"/>
              <a:gd name="T23" fmla="*/ 508 h 2110"/>
              <a:gd name="T24" fmla="*/ 1990 w 3451"/>
              <a:gd name="T25" fmla="*/ 320 h 2110"/>
              <a:gd name="T26" fmla="*/ 2004 w 3451"/>
              <a:gd name="T27" fmla="*/ 426 h 2110"/>
              <a:gd name="T28" fmla="*/ 2038 w 3451"/>
              <a:gd name="T29" fmla="*/ 1120 h 2110"/>
              <a:gd name="T30" fmla="*/ 2304 w 3451"/>
              <a:gd name="T31" fmla="*/ 985 h 2110"/>
              <a:gd name="T32" fmla="*/ 2225 w 3451"/>
              <a:gd name="T33" fmla="*/ 465 h 2110"/>
              <a:gd name="T34" fmla="*/ 2219 w 3451"/>
              <a:gd name="T35" fmla="*/ 477 h 2110"/>
              <a:gd name="T36" fmla="*/ 1844 w 3451"/>
              <a:gd name="T37" fmla="*/ 192 h 2110"/>
              <a:gd name="T38" fmla="*/ 1818 w 3451"/>
              <a:gd name="T39" fmla="*/ 109 h 2110"/>
              <a:gd name="T40" fmla="*/ 1133 w 3451"/>
              <a:gd name="T41" fmla="*/ 1121 h 2110"/>
              <a:gd name="T42" fmla="*/ 1171 w 3451"/>
              <a:gd name="T43" fmla="*/ 951 h 2110"/>
              <a:gd name="T44" fmla="*/ 1115 w 3451"/>
              <a:gd name="T45" fmla="*/ 350 h 2110"/>
              <a:gd name="T46" fmla="*/ 1155 w 3451"/>
              <a:gd name="T47" fmla="*/ 517 h 2110"/>
              <a:gd name="T48" fmla="*/ 1265 w 3451"/>
              <a:gd name="T49" fmla="*/ 843 h 2110"/>
              <a:gd name="T50" fmla="*/ 1555 w 3451"/>
              <a:gd name="T51" fmla="*/ 284 h 2110"/>
              <a:gd name="T52" fmla="*/ 1353 w 3451"/>
              <a:gd name="T53" fmla="*/ 109 h 2110"/>
              <a:gd name="T54" fmla="*/ 1221 w 3451"/>
              <a:gd name="T55" fmla="*/ 201 h 2110"/>
              <a:gd name="T56" fmla="*/ 923 w 3451"/>
              <a:gd name="T57" fmla="*/ 379 h 2110"/>
              <a:gd name="T58" fmla="*/ 945 w 3451"/>
              <a:gd name="T59" fmla="*/ 466 h 2110"/>
              <a:gd name="T60" fmla="*/ 447 w 3451"/>
              <a:gd name="T61" fmla="*/ 993 h 2110"/>
              <a:gd name="T62" fmla="*/ 2737 w 3451"/>
              <a:gd name="T63" fmla="*/ 1157 h 2110"/>
              <a:gd name="T64" fmla="*/ 1748 w 3451"/>
              <a:gd name="T65" fmla="*/ 1552 h 2110"/>
              <a:gd name="T66" fmla="*/ 2015 w 3451"/>
              <a:gd name="T67" fmla="*/ 1319 h 2110"/>
              <a:gd name="T68" fmla="*/ 581 w 3451"/>
              <a:gd name="T69" fmla="*/ 1265 h 2110"/>
              <a:gd name="T70" fmla="*/ 1557 w 3451"/>
              <a:gd name="T71" fmla="*/ 1799 h 2110"/>
              <a:gd name="T72" fmla="*/ 2476 w 3451"/>
              <a:gd name="T73" fmla="*/ 1476 h 2110"/>
              <a:gd name="T74" fmla="*/ 123 w 3451"/>
              <a:gd name="T75" fmla="*/ 1195 h 2110"/>
              <a:gd name="T76" fmla="*/ 231 w 3451"/>
              <a:gd name="T77" fmla="*/ 956 h 2110"/>
              <a:gd name="T78" fmla="*/ 530 w 3451"/>
              <a:gd name="T79" fmla="*/ 1074 h 2110"/>
              <a:gd name="T80" fmla="*/ 658 w 3451"/>
              <a:gd name="T81" fmla="*/ 1255 h 2110"/>
              <a:gd name="T82" fmla="*/ 628 w 3451"/>
              <a:gd name="T83" fmla="*/ 1016 h 2110"/>
              <a:gd name="T84" fmla="*/ 724 w 3451"/>
              <a:gd name="T85" fmla="*/ 1343 h 2110"/>
              <a:gd name="T86" fmla="*/ 824 w 3451"/>
              <a:gd name="T87" fmla="*/ 1434 h 2110"/>
              <a:gd name="T88" fmla="*/ 767 w 3451"/>
              <a:gd name="T89" fmla="*/ 1212 h 2110"/>
              <a:gd name="T90" fmla="*/ 927 w 3451"/>
              <a:gd name="T91" fmla="*/ 1501 h 2110"/>
              <a:gd name="T92" fmla="*/ 988 w 3451"/>
              <a:gd name="T93" fmla="*/ 1427 h 2110"/>
              <a:gd name="T94" fmla="*/ 1270 w 3451"/>
              <a:gd name="T95" fmla="*/ 1671 h 2110"/>
              <a:gd name="T96" fmla="*/ 1264 w 3451"/>
              <a:gd name="T97" fmla="*/ 1444 h 2110"/>
              <a:gd name="T98" fmla="*/ 1501 w 3451"/>
              <a:gd name="T99" fmla="*/ 1703 h 2110"/>
              <a:gd name="T100" fmla="*/ 1695 w 3451"/>
              <a:gd name="T101" fmla="*/ 1440 h 2110"/>
              <a:gd name="T102" fmla="*/ 2020 w 3451"/>
              <a:gd name="T103" fmla="*/ 1654 h 2110"/>
              <a:gd name="T104" fmla="*/ 1901 w 3451"/>
              <a:gd name="T105" fmla="*/ 1457 h 2110"/>
              <a:gd name="T106" fmla="*/ 2053 w 3451"/>
              <a:gd name="T107" fmla="*/ 1600 h 2110"/>
              <a:gd name="T108" fmla="*/ 2208 w 3451"/>
              <a:gd name="T109" fmla="*/ 1543 h 2110"/>
              <a:gd name="T110" fmla="*/ 2294 w 3451"/>
              <a:gd name="T111" fmla="*/ 1280 h 2110"/>
              <a:gd name="T112" fmla="*/ 2386 w 3451"/>
              <a:gd name="T113" fmla="*/ 1486 h 2110"/>
              <a:gd name="T114" fmla="*/ 2473 w 3451"/>
              <a:gd name="T115" fmla="*/ 1155 h 2110"/>
              <a:gd name="T116" fmla="*/ 2654 w 3451"/>
              <a:gd name="T117" fmla="*/ 1074 h 2110"/>
              <a:gd name="T118" fmla="*/ 2954 w 3451"/>
              <a:gd name="T119" fmla="*/ 1154 h 2110"/>
              <a:gd name="T120" fmla="*/ 3062 w 3451"/>
              <a:gd name="T121" fmla="*/ 1154 h 2110"/>
              <a:gd name="T122" fmla="*/ 1038 w 3451"/>
              <a:gd name="T123" fmla="*/ 1498 h 2110"/>
              <a:gd name="T124" fmla="*/ 2472 w 3451"/>
              <a:gd name="T125" fmla="*/ 1231 h 2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51" h="2110">
                <a:moveTo>
                  <a:pt x="1585" y="1902"/>
                </a:moveTo>
                <a:cubicBezTo>
                  <a:pt x="1383" y="1902"/>
                  <a:pt x="1184" y="1867"/>
                  <a:pt x="1012" y="1802"/>
                </a:cubicBezTo>
                <a:cubicBezTo>
                  <a:pt x="945" y="1776"/>
                  <a:pt x="884" y="1747"/>
                  <a:pt x="828" y="1714"/>
                </a:cubicBezTo>
                <a:cubicBezTo>
                  <a:pt x="896" y="1807"/>
                  <a:pt x="980" y="1887"/>
                  <a:pt x="1077" y="1951"/>
                </a:cubicBezTo>
                <a:cubicBezTo>
                  <a:pt x="1119" y="1979"/>
                  <a:pt x="1165" y="2004"/>
                  <a:pt x="1212" y="2026"/>
                </a:cubicBezTo>
                <a:cubicBezTo>
                  <a:pt x="1264" y="2049"/>
                  <a:pt x="1318" y="2068"/>
                  <a:pt x="1375" y="2082"/>
                </a:cubicBezTo>
                <a:cubicBezTo>
                  <a:pt x="1443" y="2099"/>
                  <a:pt x="1515" y="2108"/>
                  <a:pt x="1588" y="2110"/>
                </a:cubicBezTo>
                <a:cubicBezTo>
                  <a:pt x="1588" y="2110"/>
                  <a:pt x="1588" y="2110"/>
                  <a:pt x="1588" y="2110"/>
                </a:cubicBezTo>
                <a:cubicBezTo>
                  <a:pt x="1588" y="2110"/>
                  <a:pt x="1588" y="2110"/>
                  <a:pt x="1588" y="2110"/>
                </a:cubicBezTo>
                <a:cubicBezTo>
                  <a:pt x="1588" y="2110"/>
                  <a:pt x="1588" y="2110"/>
                  <a:pt x="1588" y="2110"/>
                </a:cubicBezTo>
                <a:cubicBezTo>
                  <a:pt x="1588" y="2110"/>
                  <a:pt x="1588" y="2110"/>
                  <a:pt x="1588" y="2110"/>
                </a:cubicBezTo>
                <a:cubicBezTo>
                  <a:pt x="1662" y="2108"/>
                  <a:pt x="1733" y="2099"/>
                  <a:pt x="1802" y="2082"/>
                </a:cubicBezTo>
                <a:cubicBezTo>
                  <a:pt x="1858" y="2068"/>
                  <a:pt x="1913" y="2049"/>
                  <a:pt x="1965" y="2026"/>
                </a:cubicBezTo>
                <a:cubicBezTo>
                  <a:pt x="2012" y="2004"/>
                  <a:pt x="2057" y="1979"/>
                  <a:pt x="2100" y="1951"/>
                </a:cubicBezTo>
                <a:cubicBezTo>
                  <a:pt x="2199" y="1886"/>
                  <a:pt x="2285" y="1802"/>
                  <a:pt x="2354" y="1706"/>
                </a:cubicBezTo>
                <a:cubicBezTo>
                  <a:pt x="2264" y="1761"/>
                  <a:pt x="2159" y="1806"/>
                  <a:pt x="2045" y="1839"/>
                </a:cubicBezTo>
                <a:cubicBezTo>
                  <a:pt x="1899" y="1881"/>
                  <a:pt x="1744" y="1902"/>
                  <a:pt x="1585" y="1902"/>
                </a:cubicBezTo>
                <a:close/>
                <a:moveTo>
                  <a:pt x="1104" y="1897"/>
                </a:moveTo>
                <a:cubicBezTo>
                  <a:pt x="1087" y="1886"/>
                  <a:pt x="1071" y="1874"/>
                  <a:pt x="1054" y="1861"/>
                </a:cubicBezTo>
                <a:cubicBezTo>
                  <a:pt x="1080" y="1873"/>
                  <a:pt x="1107" y="1883"/>
                  <a:pt x="1134" y="1893"/>
                </a:cubicBezTo>
                <a:cubicBezTo>
                  <a:pt x="1136" y="1899"/>
                  <a:pt x="1138" y="1905"/>
                  <a:pt x="1141" y="1911"/>
                </a:cubicBezTo>
                <a:cubicBezTo>
                  <a:pt x="1128" y="1907"/>
                  <a:pt x="1116" y="1902"/>
                  <a:pt x="1104" y="1897"/>
                </a:cubicBezTo>
                <a:close/>
                <a:moveTo>
                  <a:pt x="1557" y="2049"/>
                </a:moveTo>
                <a:cubicBezTo>
                  <a:pt x="1532" y="2048"/>
                  <a:pt x="1513" y="2045"/>
                  <a:pt x="1488" y="2042"/>
                </a:cubicBezTo>
                <a:cubicBezTo>
                  <a:pt x="1451" y="2037"/>
                  <a:pt x="1414" y="2030"/>
                  <a:pt x="1378" y="2021"/>
                </a:cubicBezTo>
                <a:cubicBezTo>
                  <a:pt x="1353" y="2014"/>
                  <a:pt x="1328" y="2007"/>
                  <a:pt x="1304" y="1998"/>
                </a:cubicBezTo>
                <a:cubicBezTo>
                  <a:pt x="1284" y="1991"/>
                  <a:pt x="1265" y="1983"/>
                  <a:pt x="1247" y="1975"/>
                </a:cubicBezTo>
                <a:cubicBezTo>
                  <a:pt x="1235" y="1962"/>
                  <a:pt x="1224" y="1947"/>
                  <a:pt x="1215" y="1929"/>
                </a:cubicBezTo>
                <a:cubicBezTo>
                  <a:pt x="1213" y="1925"/>
                  <a:pt x="1211" y="1921"/>
                  <a:pt x="1209" y="1917"/>
                </a:cubicBezTo>
                <a:cubicBezTo>
                  <a:pt x="1329" y="1952"/>
                  <a:pt x="1449" y="1971"/>
                  <a:pt x="1557" y="1973"/>
                </a:cubicBezTo>
                <a:lnTo>
                  <a:pt x="1557" y="2049"/>
                </a:lnTo>
                <a:close/>
                <a:moveTo>
                  <a:pt x="1962" y="1929"/>
                </a:moveTo>
                <a:cubicBezTo>
                  <a:pt x="1952" y="1947"/>
                  <a:pt x="1942" y="1962"/>
                  <a:pt x="1930" y="1975"/>
                </a:cubicBezTo>
                <a:cubicBezTo>
                  <a:pt x="1911" y="1983"/>
                  <a:pt x="1892" y="1991"/>
                  <a:pt x="1873" y="1998"/>
                </a:cubicBezTo>
                <a:cubicBezTo>
                  <a:pt x="1849" y="2007"/>
                  <a:pt x="1824" y="2014"/>
                  <a:pt x="1799" y="2021"/>
                </a:cubicBezTo>
                <a:cubicBezTo>
                  <a:pt x="1763" y="2030"/>
                  <a:pt x="1726" y="2037"/>
                  <a:pt x="1689" y="2042"/>
                </a:cubicBezTo>
                <a:cubicBezTo>
                  <a:pt x="1664" y="2045"/>
                  <a:pt x="1645" y="2048"/>
                  <a:pt x="1620" y="2049"/>
                </a:cubicBezTo>
                <a:cubicBezTo>
                  <a:pt x="1620" y="1973"/>
                  <a:pt x="1620" y="1973"/>
                  <a:pt x="1620" y="1973"/>
                </a:cubicBezTo>
                <a:cubicBezTo>
                  <a:pt x="1728" y="1971"/>
                  <a:pt x="1848" y="1952"/>
                  <a:pt x="1968" y="1917"/>
                </a:cubicBezTo>
                <a:cubicBezTo>
                  <a:pt x="1966" y="1921"/>
                  <a:pt x="1964" y="1925"/>
                  <a:pt x="1962" y="1929"/>
                </a:cubicBezTo>
                <a:close/>
                <a:moveTo>
                  <a:pt x="2072" y="1897"/>
                </a:moveTo>
                <a:cubicBezTo>
                  <a:pt x="2060" y="1902"/>
                  <a:pt x="2048" y="1907"/>
                  <a:pt x="2036" y="1911"/>
                </a:cubicBezTo>
                <a:cubicBezTo>
                  <a:pt x="2038" y="1905"/>
                  <a:pt x="2040" y="1899"/>
                  <a:pt x="2043" y="1893"/>
                </a:cubicBezTo>
                <a:cubicBezTo>
                  <a:pt x="2070" y="1883"/>
                  <a:pt x="2097" y="1872"/>
                  <a:pt x="2123" y="1860"/>
                </a:cubicBezTo>
                <a:cubicBezTo>
                  <a:pt x="2107" y="1873"/>
                  <a:pt x="2090" y="1886"/>
                  <a:pt x="2072" y="1897"/>
                </a:cubicBezTo>
                <a:close/>
                <a:moveTo>
                  <a:pt x="699" y="879"/>
                </a:moveTo>
                <a:cubicBezTo>
                  <a:pt x="783" y="1007"/>
                  <a:pt x="903" y="1100"/>
                  <a:pt x="1046" y="1163"/>
                </a:cubicBezTo>
                <a:cubicBezTo>
                  <a:pt x="1070" y="1173"/>
                  <a:pt x="1095" y="1182"/>
                  <a:pt x="1121" y="1191"/>
                </a:cubicBezTo>
                <a:cubicBezTo>
                  <a:pt x="1121" y="1191"/>
                  <a:pt x="1121" y="1192"/>
                  <a:pt x="1121" y="1193"/>
                </a:cubicBezTo>
                <a:cubicBezTo>
                  <a:pt x="1140" y="1199"/>
                  <a:pt x="1159" y="1205"/>
                  <a:pt x="1178" y="1211"/>
                </a:cubicBezTo>
                <a:cubicBezTo>
                  <a:pt x="1178" y="1210"/>
                  <a:pt x="1178" y="1209"/>
                  <a:pt x="1178" y="1208"/>
                </a:cubicBezTo>
                <a:cubicBezTo>
                  <a:pt x="1237" y="1225"/>
                  <a:pt x="1296" y="1239"/>
                  <a:pt x="1355" y="1249"/>
                </a:cubicBezTo>
                <a:cubicBezTo>
                  <a:pt x="1429" y="1259"/>
                  <a:pt x="1506" y="1264"/>
                  <a:pt x="1585" y="1264"/>
                </a:cubicBezTo>
                <a:cubicBezTo>
                  <a:pt x="1663" y="1264"/>
                  <a:pt x="1739" y="1259"/>
                  <a:pt x="1812" y="1249"/>
                </a:cubicBezTo>
                <a:cubicBezTo>
                  <a:pt x="1872" y="1239"/>
                  <a:pt x="1932" y="1225"/>
                  <a:pt x="1992" y="1208"/>
                </a:cubicBezTo>
                <a:cubicBezTo>
                  <a:pt x="1992" y="1209"/>
                  <a:pt x="1992" y="1210"/>
                  <a:pt x="1992" y="1211"/>
                </a:cubicBezTo>
                <a:cubicBezTo>
                  <a:pt x="2012" y="1205"/>
                  <a:pt x="2031" y="1199"/>
                  <a:pt x="2049" y="1193"/>
                </a:cubicBezTo>
                <a:cubicBezTo>
                  <a:pt x="2049" y="1192"/>
                  <a:pt x="2049" y="1191"/>
                  <a:pt x="2049" y="1190"/>
                </a:cubicBezTo>
                <a:cubicBezTo>
                  <a:pt x="2077" y="1181"/>
                  <a:pt x="2104" y="1171"/>
                  <a:pt x="2130" y="1161"/>
                </a:cubicBezTo>
                <a:cubicBezTo>
                  <a:pt x="2267" y="1099"/>
                  <a:pt x="2382" y="1010"/>
                  <a:pt x="2465" y="888"/>
                </a:cubicBezTo>
                <a:cubicBezTo>
                  <a:pt x="2466" y="887"/>
                  <a:pt x="2467" y="885"/>
                  <a:pt x="2467" y="883"/>
                </a:cubicBezTo>
                <a:cubicBezTo>
                  <a:pt x="2472" y="873"/>
                  <a:pt x="2476" y="863"/>
                  <a:pt x="2480" y="852"/>
                </a:cubicBezTo>
                <a:cubicBezTo>
                  <a:pt x="2497" y="803"/>
                  <a:pt x="2497" y="803"/>
                  <a:pt x="2497" y="803"/>
                </a:cubicBezTo>
                <a:cubicBezTo>
                  <a:pt x="2495" y="788"/>
                  <a:pt x="2491" y="763"/>
                  <a:pt x="2490" y="756"/>
                </a:cubicBezTo>
                <a:cubicBezTo>
                  <a:pt x="2458" y="596"/>
                  <a:pt x="2386" y="451"/>
                  <a:pt x="2285" y="332"/>
                </a:cubicBezTo>
                <a:cubicBezTo>
                  <a:pt x="2272" y="316"/>
                  <a:pt x="2259" y="301"/>
                  <a:pt x="2245" y="287"/>
                </a:cubicBezTo>
                <a:cubicBezTo>
                  <a:pt x="2241" y="283"/>
                  <a:pt x="2195" y="240"/>
                  <a:pt x="2195" y="240"/>
                </a:cubicBezTo>
                <a:cubicBezTo>
                  <a:pt x="2033" y="94"/>
                  <a:pt x="1819" y="4"/>
                  <a:pt x="1585" y="0"/>
                </a:cubicBezTo>
                <a:cubicBezTo>
                  <a:pt x="1585" y="0"/>
                  <a:pt x="1585" y="0"/>
                  <a:pt x="1585" y="0"/>
                </a:cubicBezTo>
                <a:cubicBezTo>
                  <a:pt x="1351" y="4"/>
                  <a:pt x="1137" y="94"/>
                  <a:pt x="975" y="240"/>
                </a:cubicBezTo>
                <a:cubicBezTo>
                  <a:pt x="975" y="240"/>
                  <a:pt x="925" y="283"/>
                  <a:pt x="886" y="332"/>
                </a:cubicBezTo>
                <a:cubicBezTo>
                  <a:pt x="784" y="451"/>
                  <a:pt x="712" y="596"/>
                  <a:pt x="681" y="756"/>
                </a:cubicBezTo>
                <a:cubicBezTo>
                  <a:pt x="680" y="759"/>
                  <a:pt x="677" y="779"/>
                  <a:pt x="673" y="806"/>
                </a:cubicBezTo>
                <a:cubicBezTo>
                  <a:pt x="689" y="853"/>
                  <a:pt x="689" y="853"/>
                  <a:pt x="689" y="853"/>
                </a:cubicBezTo>
                <a:cubicBezTo>
                  <a:pt x="692" y="861"/>
                  <a:pt x="695" y="870"/>
                  <a:pt x="699" y="879"/>
                </a:cubicBezTo>
                <a:close/>
                <a:moveTo>
                  <a:pt x="1616" y="1197"/>
                </a:moveTo>
                <a:cubicBezTo>
                  <a:pt x="1616" y="736"/>
                  <a:pt x="1616" y="736"/>
                  <a:pt x="1616" y="736"/>
                </a:cubicBezTo>
                <a:cubicBezTo>
                  <a:pt x="1687" y="734"/>
                  <a:pt x="1767" y="723"/>
                  <a:pt x="1852" y="700"/>
                </a:cubicBezTo>
                <a:cubicBezTo>
                  <a:pt x="1871" y="747"/>
                  <a:pt x="1889" y="794"/>
                  <a:pt x="1905" y="843"/>
                </a:cubicBezTo>
                <a:cubicBezTo>
                  <a:pt x="1918" y="879"/>
                  <a:pt x="1928" y="916"/>
                  <a:pt x="1938" y="951"/>
                </a:cubicBezTo>
                <a:cubicBezTo>
                  <a:pt x="1949" y="989"/>
                  <a:pt x="1958" y="1026"/>
                  <a:pt x="1966" y="1063"/>
                </a:cubicBezTo>
                <a:cubicBezTo>
                  <a:pt x="1972" y="1088"/>
                  <a:pt x="1977" y="1113"/>
                  <a:pt x="1981" y="1138"/>
                </a:cubicBezTo>
                <a:cubicBezTo>
                  <a:pt x="1857" y="1175"/>
                  <a:pt x="1731" y="1195"/>
                  <a:pt x="1616" y="1197"/>
                </a:cubicBezTo>
                <a:close/>
                <a:moveTo>
                  <a:pt x="2006" y="508"/>
                </a:moveTo>
                <a:cubicBezTo>
                  <a:pt x="2009" y="511"/>
                  <a:pt x="2012" y="514"/>
                  <a:pt x="2015" y="517"/>
                </a:cubicBezTo>
                <a:cubicBezTo>
                  <a:pt x="2026" y="527"/>
                  <a:pt x="2035" y="538"/>
                  <a:pt x="2045" y="548"/>
                </a:cubicBezTo>
                <a:cubicBezTo>
                  <a:pt x="1998" y="577"/>
                  <a:pt x="1942" y="601"/>
                  <a:pt x="1882" y="620"/>
                </a:cubicBezTo>
                <a:cubicBezTo>
                  <a:pt x="1823" y="488"/>
                  <a:pt x="1755" y="373"/>
                  <a:pt x="1684" y="281"/>
                </a:cubicBezTo>
                <a:cubicBezTo>
                  <a:pt x="1798" y="335"/>
                  <a:pt x="1909" y="413"/>
                  <a:pt x="2006" y="508"/>
                </a:cubicBezTo>
                <a:close/>
                <a:moveTo>
                  <a:pt x="1755" y="251"/>
                </a:moveTo>
                <a:cubicBezTo>
                  <a:pt x="1838" y="265"/>
                  <a:pt x="1917" y="288"/>
                  <a:pt x="1990" y="320"/>
                </a:cubicBezTo>
                <a:cubicBezTo>
                  <a:pt x="2013" y="329"/>
                  <a:pt x="2034" y="339"/>
                  <a:pt x="2055" y="350"/>
                </a:cubicBezTo>
                <a:cubicBezTo>
                  <a:pt x="2095" y="371"/>
                  <a:pt x="2133" y="394"/>
                  <a:pt x="2168" y="420"/>
                </a:cubicBezTo>
                <a:cubicBezTo>
                  <a:pt x="2165" y="427"/>
                  <a:pt x="2162" y="435"/>
                  <a:pt x="2158" y="443"/>
                </a:cubicBezTo>
                <a:cubicBezTo>
                  <a:pt x="2143" y="468"/>
                  <a:pt x="2121" y="492"/>
                  <a:pt x="2094" y="515"/>
                </a:cubicBezTo>
                <a:cubicBezTo>
                  <a:pt x="2085" y="504"/>
                  <a:pt x="2075" y="494"/>
                  <a:pt x="2065" y="484"/>
                </a:cubicBezTo>
                <a:cubicBezTo>
                  <a:pt x="2062" y="481"/>
                  <a:pt x="2060" y="479"/>
                  <a:pt x="2057" y="476"/>
                </a:cubicBezTo>
                <a:cubicBezTo>
                  <a:pt x="2040" y="459"/>
                  <a:pt x="2022" y="442"/>
                  <a:pt x="2004" y="426"/>
                </a:cubicBezTo>
                <a:cubicBezTo>
                  <a:pt x="1926" y="356"/>
                  <a:pt x="1842" y="298"/>
                  <a:pt x="1755" y="251"/>
                </a:cubicBezTo>
                <a:close/>
                <a:moveTo>
                  <a:pt x="1824" y="636"/>
                </a:moveTo>
                <a:cubicBezTo>
                  <a:pt x="1753" y="654"/>
                  <a:pt x="1684" y="664"/>
                  <a:pt x="1616" y="666"/>
                </a:cubicBezTo>
                <a:cubicBezTo>
                  <a:pt x="1616" y="284"/>
                  <a:pt x="1616" y="284"/>
                  <a:pt x="1616" y="284"/>
                </a:cubicBezTo>
                <a:cubicBezTo>
                  <a:pt x="1623" y="292"/>
                  <a:pt x="1625" y="302"/>
                  <a:pt x="1632" y="311"/>
                </a:cubicBezTo>
                <a:cubicBezTo>
                  <a:pt x="1702" y="400"/>
                  <a:pt x="1768" y="512"/>
                  <a:pt x="1824" y="636"/>
                </a:cubicBezTo>
                <a:close/>
                <a:moveTo>
                  <a:pt x="2038" y="1120"/>
                </a:moveTo>
                <a:cubicBezTo>
                  <a:pt x="2028" y="1066"/>
                  <a:pt x="2015" y="1009"/>
                  <a:pt x="1999" y="951"/>
                </a:cubicBezTo>
                <a:cubicBezTo>
                  <a:pt x="1989" y="915"/>
                  <a:pt x="1978" y="878"/>
                  <a:pt x="1966" y="840"/>
                </a:cubicBezTo>
                <a:cubicBezTo>
                  <a:pt x="1964" y="835"/>
                  <a:pt x="1963" y="830"/>
                  <a:pt x="1961" y="825"/>
                </a:cubicBezTo>
                <a:cubicBezTo>
                  <a:pt x="1945" y="776"/>
                  <a:pt x="1927" y="729"/>
                  <a:pt x="1909" y="684"/>
                </a:cubicBezTo>
                <a:cubicBezTo>
                  <a:pt x="1975" y="663"/>
                  <a:pt x="2038" y="636"/>
                  <a:pt x="2092" y="602"/>
                </a:cubicBezTo>
                <a:cubicBezTo>
                  <a:pt x="2183" y="710"/>
                  <a:pt x="2251" y="829"/>
                  <a:pt x="2293" y="951"/>
                </a:cubicBezTo>
                <a:cubicBezTo>
                  <a:pt x="2297" y="962"/>
                  <a:pt x="2300" y="974"/>
                  <a:pt x="2304" y="985"/>
                </a:cubicBezTo>
                <a:cubicBezTo>
                  <a:pt x="2234" y="1040"/>
                  <a:pt x="2140" y="1086"/>
                  <a:pt x="2038" y="1120"/>
                </a:cubicBezTo>
                <a:close/>
                <a:moveTo>
                  <a:pt x="2246" y="379"/>
                </a:moveTo>
                <a:cubicBezTo>
                  <a:pt x="2261" y="398"/>
                  <a:pt x="2273" y="418"/>
                  <a:pt x="2284" y="440"/>
                </a:cubicBezTo>
                <a:cubicBezTo>
                  <a:pt x="2271" y="428"/>
                  <a:pt x="2258" y="416"/>
                  <a:pt x="2244" y="405"/>
                </a:cubicBezTo>
                <a:cubicBezTo>
                  <a:pt x="2245" y="397"/>
                  <a:pt x="2246" y="388"/>
                  <a:pt x="2246" y="379"/>
                </a:cubicBezTo>
                <a:close/>
                <a:moveTo>
                  <a:pt x="2219" y="477"/>
                </a:moveTo>
                <a:cubicBezTo>
                  <a:pt x="2221" y="473"/>
                  <a:pt x="2223" y="469"/>
                  <a:pt x="2225" y="465"/>
                </a:cubicBezTo>
                <a:cubicBezTo>
                  <a:pt x="2264" y="499"/>
                  <a:pt x="2299" y="537"/>
                  <a:pt x="2330" y="576"/>
                </a:cubicBezTo>
                <a:cubicBezTo>
                  <a:pt x="2357" y="611"/>
                  <a:pt x="2380" y="648"/>
                  <a:pt x="2399" y="686"/>
                </a:cubicBezTo>
                <a:cubicBezTo>
                  <a:pt x="2412" y="713"/>
                  <a:pt x="2423" y="741"/>
                  <a:pt x="2433" y="769"/>
                </a:cubicBezTo>
                <a:cubicBezTo>
                  <a:pt x="2433" y="773"/>
                  <a:pt x="2453" y="840"/>
                  <a:pt x="2352" y="942"/>
                </a:cubicBezTo>
                <a:cubicBezTo>
                  <a:pt x="2342" y="914"/>
                  <a:pt x="2332" y="886"/>
                  <a:pt x="2320" y="858"/>
                </a:cubicBezTo>
                <a:cubicBezTo>
                  <a:pt x="2276" y="757"/>
                  <a:pt x="2216" y="658"/>
                  <a:pt x="2140" y="567"/>
                </a:cubicBezTo>
                <a:cubicBezTo>
                  <a:pt x="2173" y="541"/>
                  <a:pt x="2201" y="510"/>
                  <a:pt x="2219" y="477"/>
                </a:cubicBezTo>
                <a:close/>
                <a:moveTo>
                  <a:pt x="2022" y="219"/>
                </a:moveTo>
                <a:cubicBezTo>
                  <a:pt x="2069" y="234"/>
                  <a:pt x="2111" y="255"/>
                  <a:pt x="2149" y="283"/>
                </a:cubicBezTo>
                <a:cubicBezTo>
                  <a:pt x="2163" y="307"/>
                  <a:pt x="2172" y="331"/>
                  <a:pt x="2175" y="353"/>
                </a:cubicBezTo>
                <a:cubicBezTo>
                  <a:pt x="2133" y="325"/>
                  <a:pt x="2088" y="300"/>
                  <a:pt x="2041" y="278"/>
                </a:cubicBezTo>
                <a:cubicBezTo>
                  <a:pt x="2018" y="267"/>
                  <a:pt x="1995" y="258"/>
                  <a:pt x="1971" y="249"/>
                </a:cubicBezTo>
                <a:cubicBezTo>
                  <a:pt x="1909" y="225"/>
                  <a:pt x="1844" y="208"/>
                  <a:pt x="1776" y="196"/>
                </a:cubicBezTo>
                <a:cubicBezTo>
                  <a:pt x="1799" y="193"/>
                  <a:pt x="1822" y="192"/>
                  <a:pt x="1844" y="192"/>
                </a:cubicBezTo>
                <a:cubicBezTo>
                  <a:pt x="1881" y="192"/>
                  <a:pt x="1916" y="195"/>
                  <a:pt x="1950" y="201"/>
                </a:cubicBezTo>
                <a:cubicBezTo>
                  <a:pt x="1975" y="206"/>
                  <a:pt x="1999" y="211"/>
                  <a:pt x="2022" y="219"/>
                </a:cubicBezTo>
                <a:close/>
                <a:moveTo>
                  <a:pt x="1859" y="116"/>
                </a:moveTo>
                <a:cubicBezTo>
                  <a:pt x="1872" y="120"/>
                  <a:pt x="1885" y="127"/>
                  <a:pt x="1897" y="136"/>
                </a:cubicBezTo>
                <a:cubicBezTo>
                  <a:pt x="1879" y="134"/>
                  <a:pt x="1862" y="134"/>
                  <a:pt x="1844" y="134"/>
                </a:cubicBezTo>
                <a:cubicBezTo>
                  <a:pt x="1798" y="134"/>
                  <a:pt x="1750" y="138"/>
                  <a:pt x="1703" y="147"/>
                </a:cubicBezTo>
                <a:cubicBezTo>
                  <a:pt x="1744" y="122"/>
                  <a:pt x="1782" y="109"/>
                  <a:pt x="1818" y="109"/>
                </a:cubicBezTo>
                <a:cubicBezTo>
                  <a:pt x="1832" y="109"/>
                  <a:pt x="1846" y="111"/>
                  <a:pt x="1859" y="116"/>
                </a:cubicBezTo>
                <a:close/>
                <a:moveTo>
                  <a:pt x="1610" y="59"/>
                </a:moveTo>
                <a:cubicBezTo>
                  <a:pt x="1648" y="61"/>
                  <a:pt x="1686" y="65"/>
                  <a:pt x="1722" y="71"/>
                </a:cubicBezTo>
                <a:cubicBezTo>
                  <a:pt x="1685" y="87"/>
                  <a:pt x="1648" y="111"/>
                  <a:pt x="1610" y="142"/>
                </a:cubicBezTo>
                <a:lnTo>
                  <a:pt x="1610" y="59"/>
                </a:lnTo>
                <a:close/>
                <a:moveTo>
                  <a:pt x="1171" y="951"/>
                </a:moveTo>
                <a:cubicBezTo>
                  <a:pt x="1155" y="1009"/>
                  <a:pt x="1143" y="1066"/>
                  <a:pt x="1133" y="1121"/>
                </a:cubicBezTo>
                <a:cubicBezTo>
                  <a:pt x="1030" y="1086"/>
                  <a:pt x="937" y="1040"/>
                  <a:pt x="867" y="985"/>
                </a:cubicBezTo>
                <a:cubicBezTo>
                  <a:pt x="870" y="974"/>
                  <a:pt x="873" y="963"/>
                  <a:pt x="877" y="951"/>
                </a:cubicBezTo>
                <a:cubicBezTo>
                  <a:pt x="919" y="830"/>
                  <a:pt x="987" y="710"/>
                  <a:pt x="1078" y="602"/>
                </a:cubicBezTo>
                <a:cubicBezTo>
                  <a:pt x="1132" y="636"/>
                  <a:pt x="1195" y="663"/>
                  <a:pt x="1261" y="684"/>
                </a:cubicBezTo>
                <a:cubicBezTo>
                  <a:pt x="1243" y="729"/>
                  <a:pt x="1225" y="776"/>
                  <a:pt x="1209" y="825"/>
                </a:cubicBezTo>
                <a:cubicBezTo>
                  <a:pt x="1208" y="830"/>
                  <a:pt x="1206" y="835"/>
                  <a:pt x="1204" y="840"/>
                </a:cubicBezTo>
                <a:cubicBezTo>
                  <a:pt x="1192" y="878"/>
                  <a:pt x="1181" y="915"/>
                  <a:pt x="1171" y="951"/>
                </a:cubicBezTo>
                <a:close/>
                <a:moveTo>
                  <a:pt x="1166" y="426"/>
                </a:moveTo>
                <a:cubicBezTo>
                  <a:pt x="1148" y="442"/>
                  <a:pt x="1131" y="459"/>
                  <a:pt x="1114" y="476"/>
                </a:cubicBezTo>
                <a:cubicBezTo>
                  <a:pt x="1111" y="479"/>
                  <a:pt x="1108" y="481"/>
                  <a:pt x="1105" y="484"/>
                </a:cubicBezTo>
                <a:cubicBezTo>
                  <a:pt x="1095" y="494"/>
                  <a:pt x="1086" y="505"/>
                  <a:pt x="1076" y="515"/>
                </a:cubicBezTo>
                <a:cubicBezTo>
                  <a:pt x="1049" y="493"/>
                  <a:pt x="1026" y="468"/>
                  <a:pt x="1012" y="443"/>
                </a:cubicBezTo>
                <a:cubicBezTo>
                  <a:pt x="1008" y="435"/>
                  <a:pt x="1005" y="428"/>
                  <a:pt x="1002" y="420"/>
                </a:cubicBezTo>
                <a:cubicBezTo>
                  <a:pt x="1037" y="394"/>
                  <a:pt x="1075" y="371"/>
                  <a:pt x="1115" y="350"/>
                </a:cubicBezTo>
                <a:cubicBezTo>
                  <a:pt x="1136" y="339"/>
                  <a:pt x="1158" y="329"/>
                  <a:pt x="1180" y="320"/>
                </a:cubicBezTo>
                <a:cubicBezTo>
                  <a:pt x="1253" y="288"/>
                  <a:pt x="1332" y="265"/>
                  <a:pt x="1416" y="251"/>
                </a:cubicBezTo>
                <a:cubicBezTo>
                  <a:pt x="1328" y="298"/>
                  <a:pt x="1244" y="356"/>
                  <a:pt x="1166" y="426"/>
                </a:cubicBezTo>
                <a:close/>
                <a:moveTo>
                  <a:pt x="1487" y="281"/>
                </a:moveTo>
                <a:cubicBezTo>
                  <a:pt x="1415" y="373"/>
                  <a:pt x="1348" y="488"/>
                  <a:pt x="1289" y="620"/>
                </a:cubicBezTo>
                <a:cubicBezTo>
                  <a:pt x="1228" y="601"/>
                  <a:pt x="1172" y="577"/>
                  <a:pt x="1125" y="549"/>
                </a:cubicBezTo>
                <a:cubicBezTo>
                  <a:pt x="1135" y="538"/>
                  <a:pt x="1145" y="527"/>
                  <a:pt x="1155" y="517"/>
                </a:cubicBezTo>
                <a:cubicBezTo>
                  <a:pt x="1158" y="514"/>
                  <a:pt x="1161" y="511"/>
                  <a:pt x="1164" y="508"/>
                </a:cubicBezTo>
                <a:cubicBezTo>
                  <a:pt x="1262" y="413"/>
                  <a:pt x="1372" y="335"/>
                  <a:pt x="1487" y="281"/>
                </a:cubicBezTo>
                <a:close/>
                <a:moveTo>
                  <a:pt x="1555" y="1197"/>
                </a:moveTo>
                <a:cubicBezTo>
                  <a:pt x="1439" y="1195"/>
                  <a:pt x="1313" y="1175"/>
                  <a:pt x="1189" y="1139"/>
                </a:cubicBezTo>
                <a:cubicBezTo>
                  <a:pt x="1194" y="1114"/>
                  <a:pt x="1199" y="1088"/>
                  <a:pt x="1204" y="1063"/>
                </a:cubicBezTo>
                <a:cubicBezTo>
                  <a:pt x="1212" y="1026"/>
                  <a:pt x="1222" y="989"/>
                  <a:pt x="1232" y="951"/>
                </a:cubicBezTo>
                <a:cubicBezTo>
                  <a:pt x="1242" y="916"/>
                  <a:pt x="1253" y="879"/>
                  <a:pt x="1265" y="843"/>
                </a:cubicBezTo>
                <a:cubicBezTo>
                  <a:pt x="1281" y="794"/>
                  <a:pt x="1299" y="747"/>
                  <a:pt x="1318" y="700"/>
                </a:cubicBezTo>
                <a:cubicBezTo>
                  <a:pt x="1404" y="723"/>
                  <a:pt x="1484" y="734"/>
                  <a:pt x="1555" y="736"/>
                </a:cubicBezTo>
                <a:lnTo>
                  <a:pt x="1555" y="1197"/>
                </a:lnTo>
                <a:close/>
                <a:moveTo>
                  <a:pt x="1555" y="666"/>
                </a:moveTo>
                <a:cubicBezTo>
                  <a:pt x="1486" y="664"/>
                  <a:pt x="1418" y="654"/>
                  <a:pt x="1346" y="636"/>
                </a:cubicBezTo>
                <a:cubicBezTo>
                  <a:pt x="1402" y="512"/>
                  <a:pt x="1468" y="400"/>
                  <a:pt x="1538" y="311"/>
                </a:cubicBezTo>
                <a:cubicBezTo>
                  <a:pt x="1545" y="302"/>
                  <a:pt x="1547" y="292"/>
                  <a:pt x="1555" y="284"/>
                </a:cubicBezTo>
                <a:lnTo>
                  <a:pt x="1555" y="666"/>
                </a:lnTo>
                <a:close/>
                <a:moveTo>
                  <a:pt x="1560" y="59"/>
                </a:moveTo>
                <a:cubicBezTo>
                  <a:pt x="1560" y="142"/>
                  <a:pt x="1560" y="142"/>
                  <a:pt x="1560" y="142"/>
                </a:cubicBezTo>
                <a:cubicBezTo>
                  <a:pt x="1523" y="111"/>
                  <a:pt x="1485" y="87"/>
                  <a:pt x="1448" y="71"/>
                </a:cubicBezTo>
                <a:cubicBezTo>
                  <a:pt x="1485" y="65"/>
                  <a:pt x="1522" y="61"/>
                  <a:pt x="1560" y="59"/>
                </a:cubicBezTo>
                <a:close/>
                <a:moveTo>
                  <a:pt x="1311" y="116"/>
                </a:moveTo>
                <a:cubicBezTo>
                  <a:pt x="1324" y="111"/>
                  <a:pt x="1338" y="109"/>
                  <a:pt x="1353" y="109"/>
                </a:cubicBezTo>
                <a:cubicBezTo>
                  <a:pt x="1388" y="109"/>
                  <a:pt x="1427" y="122"/>
                  <a:pt x="1468" y="147"/>
                </a:cubicBezTo>
                <a:cubicBezTo>
                  <a:pt x="1420" y="138"/>
                  <a:pt x="1373" y="134"/>
                  <a:pt x="1326" y="134"/>
                </a:cubicBezTo>
                <a:cubicBezTo>
                  <a:pt x="1309" y="134"/>
                  <a:pt x="1291" y="134"/>
                  <a:pt x="1274" y="136"/>
                </a:cubicBezTo>
                <a:cubicBezTo>
                  <a:pt x="1286" y="127"/>
                  <a:pt x="1298" y="120"/>
                  <a:pt x="1311" y="116"/>
                </a:cubicBezTo>
                <a:close/>
                <a:moveTo>
                  <a:pt x="1020" y="283"/>
                </a:moveTo>
                <a:cubicBezTo>
                  <a:pt x="1059" y="256"/>
                  <a:pt x="1101" y="234"/>
                  <a:pt x="1148" y="219"/>
                </a:cubicBezTo>
                <a:cubicBezTo>
                  <a:pt x="1172" y="211"/>
                  <a:pt x="1196" y="206"/>
                  <a:pt x="1221" y="201"/>
                </a:cubicBezTo>
                <a:cubicBezTo>
                  <a:pt x="1254" y="195"/>
                  <a:pt x="1290" y="192"/>
                  <a:pt x="1326" y="192"/>
                </a:cubicBezTo>
                <a:cubicBezTo>
                  <a:pt x="1349" y="192"/>
                  <a:pt x="1371" y="193"/>
                  <a:pt x="1394" y="196"/>
                </a:cubicBezTo>
                <a:cubicBezTo>
                  <a:pt x="1326" y="208"/>
                  <a:pt x="1261" y="225"/>
                  <a:pt x="1200" y="249"/>
                </a:cubicBezTo>
                <a:cubicBezTo>
                  <a:pt x="1176" y="258"/>
                  <a:pt x="1152" y="267"/>
                  <a:pt x="1130" y="278"/>
                </a:cubicBezTo>
                <a:cubicBezTo>
                  <a:pt x="1082" y="300"/>
                  <a:pt x="1037" y="326"/>
                  <a:pt x="995" y="354"/>
                </a:cubicBezTo>
                <a:cubicBezTo>
                  <a:pt x="998" y="331"/>
                  <a:pt x="1006" y="308"/>
                  <a:pt x="1020" y="283"/>
                </a:cubicBezTo>
                <a:close/>
                <a:moveTo>
                  <a:pt x="923" y="379"/>
                </a:moveTo>
                <a:cubicBezTo>
                  <a:pt x="924" y="388"/>
                  <a:pt x="925" y="397"/>
                  <a:pt x="926" y="406"/>
                </a:cubicBezTo>
                <a:cubicBezTo>
                  <a:pt x="912" y="417"/>
                  <a:pt x="899" y="428"/>
                  <a:pt x="886" y="440"/>
                </a:cubicBezTo>
                <a:cubicBezTo>
                  <a:pt x="897" y="419"/>
                  <a:pt x="909" y="399"/>
                  <a:pt x="923" y="379"/>
                </a:cubicBezTo>
                <a:close/>
                <a:moveTo>
                  <a:pt x="742" y="759"/>
                </a:moveTo>
                <a:cubicBezTo>
                  <a:pt x="751" y="731"/>
                  <a:pt x="758" y="713"/>
                  <a:pt x="772" y="686"/>
                </a:cubicBezTo>
                <a:cubicBezTo>
                  <a:pt x="791" y="648"/>
                  <a:pt x="814" y="611"/>
                  <a:pt x="840" y="576"/>
                </a:cubicBezTo>
                <a:cubicBezTo>
                  <a:pt x="871" y="537"/>
                  <a:pt x="906" y="500"/>
                  <a:pt x="945" y="466"/>
                </a:cubicBezTo>
                <a:cubicBezTo>
                  <a:pt x="947" y="469"/>
                  <a:pt x="949" y="473"/>
                  <a:pt x="951" y="477"/>
                </a:cubicBezTo>
                <a:cubicBezTo>
                  <a:pt x="969" y="510"/>
                  <a:pt x="997" y="541"/>
                  <a:pt x="1030" y="568"/>
                </a:cubicBezTo>
                <a:cubicBezTo>
                  <a:pt x="955" y="659"/>
                  <a:pt x="894" y="757"/>
                  <a:pt x="851" y="858"/>
                </a:cubicBezTo>
                <a:cubicBezTo>
                  <a:pt x="839" y="886"/>
                  <a:pt x="828" y="914"/>
                  <a:pt x="819" y="942"/>
                </a:cubicBezTo>
                <a:cubicBezTo>
                  <a:pt x="772" y="894"/>
                  <a:pt x="743" y="839"/>
                  <a:pt x="741" y="780"/>
                </a:cubicBezTo>
                <a:cubicBezTo>
                  <a:pt x="741" y="780"/>
                  <a:pt x="741" y="763"/>
                  <a:pt x="742" y="759"/>
                </a:cubicBezTo>
                <a:close/>
                <a:moveTo>
                  <a:pt x="447" y="993"/>
                </a:moveTo>
                <a:cubicBezTo>
                  <a:pt x="411" y="993"/>
                  <a:pt x="409" y="1049"/>
                  <a:pt x="409" y="1074"/>
                </a:cubicBezTo>
                <a:cubicBezTo>
                  <a:pt x="409" y="1153"/>
                  <a:pt x="437" y="1157"/>
                  <a:pt x="447" y="1157"/>
                </a:cubicBezTo>
                <a:cubicBezTo>
                  <a:pt x="458" y="1157"/>
                  <a:pt x="486" y="1153"/>
                  <a:pt x="486" y="1074"/>
                </a:cubicBezTo>
                <a:cubicBezTo>
                  <a:pt x="486" y="1049"/>
                  <a:pt x="483" y="993"/>
                  <a:pt x="447" y="993"/>
                </a:cubicBezTo>
                <a:close/>
                <a:moveTo>
                  <a:pt x="2737" y="993"/>
                </a:moveTo>
                <a:cubicBezTo>
                  <a:pt x="2701" y="993"/>
                  <a:pt x="2698" y="1049"/>
                  <a:pt x="2698" y="1074"/>
                </a:cubicBezTo>
                <a:cubicBezTo>
                  <a:pt x="2698" y="1153"/>
                  <a:pt x="2726" y="1157"/>
                  <a:pt x="2737" y="1157"/>
                </a:cubicBezTo>
                <a:cubicBezTo>
                  <a:pt x="2747" y="1157"/>
                  <a:pt x="2776" y="1153"/>
                  <a:pt x="2776" y="1074"/>
                </a:cubicBezTo>
                <a:cubicBezTo>
                  <a:pt x="2776" y="1049"/>
                  <a:pt x="2773" y="993"/>
                  <a:pt x="2737" y="993"/>
                </a:cubicBezTo>
                <a:close/>
                <a:moveTo>
                  <a:pt x="1746" y="1536"/>
                </a:moveTo>
                <a:cubicBezTo>
                  <a:pt x="1733" y="1465"/>
                  <a:pt x="1677" y="1481"/>
                  <a:pt x="1660" y="1501"/>
                </a:cubicBezTo>
                <a:cubicBezTo>
                  <a:pt x="1653" y="1509"/>
                  <a:pt x="1648" y="1524"/>
                  <a:pt x="1644" y="1541"/>
                </a:cubicBezTo>
                <a:cubicBezTo>
                  <a:pt x="1634" y="1593"/>
                  <a:pt x="1642" y="1668"/>
                  <a:pt x="1695" y="1667"/>
                </a:cubicBezTo>
                <a:cubicBezTo>
                  <a:pt x="1741" y="1664"/>
                  <a:pt x="1753" y="1606"/>
                  <a:pt x="1748" y="1552"/>
                </a:cubicBezTo>
                <a:cubicBezTo>
                  <a:pt x="1748" y="1546"/>
                  <a:pt x="1747" y="1541"/>
                  <a:pt x="1746" y="1536"/>
                </a:cubicBezTo>
                <a:close/>
                <a:moveTo>
                  <a:pt x="3451" y="1075"/>
                </a:moveTo>
                <a:cubicBezTo>
                  <a:pt x="3118" y="753"/>
                  <a:pt x="3118" y="753"/>
                  <a:pt x="3118" y="753"/>
                </a:cubicBezTo>
                <a:cubicBezTo>
                  <a:pt x="3118" y="886"/>
                  <a:pt x="3118" y="886"/>
                  <a:pt x="3118" y="886"/>
                </a:cubicBezTo>
                <a:cubicBezTo>
                  <a:pt x="2577" y="886"/>
                  <a:pt x="2577" y="886"/>
                  <a:pt x="2577" y="886"/>
                </a:cubicBezTo>
                <a:cubicBezTo>
                  <a:pt x="2572" y="900"/>
                  <a:pt x="2567" y="913"/>
                  <a:pt x="2560" y="927"/>
                </a:cubicBezTo>
                <a:cubicBezTo>
                  <a:pt x="2483" y="1094"/>
                  <a:pt x="2292" y="1240"/>
                  <a:pt x="2015" y="1319"/>
                </a:cubicBezTo>
                <a:cubicBezTo>
                  <a:pt x="1876" y="1360"/>
                  <a:pt x="1728" y="1379"/>
                  <a:pt x="1584" y="1379"/>
                </a:cubicBezTo>
                <a:cubicBezTo>
                  <a:pt x="1203" y="1379"/>
                  <a:pt x="839" y="1247"/>
                  <a:pt x="667" y="1023"/>
                </a:cubicBezTo>
                <a:cubicBezTo>
                  <a:pt x="650" y="1001"/>
                  <a:pt x="635" y="979"/>
                  <a:pt x="623" y="957"/>
                </a:cubicBezTo>
                <a:cubicBezTo>
                  <a:pt x="610" y="933"/>
                  <a:pt x="600" y="910"/>
                  <a:pt x="592" y="886"/>
                </a:cubicBezTo>
                <a:cubicBezTo>
                  <a:pt x="0" y="886"/>
                  <a:pt x="0" y="886"/>
                  <a:pt x="0" y="886"/>
                </a:cubicBezTo>
                <a:cubicBezTo>
                  <a:pt x="0" y="1265"/>
                  <a:pt x="0" y="1265"/>
                  <a:pt x="0" y="1265"/>
                </a:cubicBezTo>
                <a:cubicBezTo>
                  <a:pt x="581" y="1265"/>
                  <a:pt x="581" y="1265"/>
                  <a:pt x="581" y="1265"/>
                </a:cubicBezTo>
                <a:cubicBezTo>
                  <a:pt x="585" y="1281"/>
                  <a:pt x="590" y="1298"/>
                  <a:pt x="596" y="1315"/>
                </a:cubicBezTo>
                <a:cubicBezTo>
                  <a:pt x="612" y="1358"/>
                  <a:pt x="635" y="1401"/>
                  <a:pt x="668" y="1443"/>
                </a:cubicBezTo>
                <a:cubicBezTo>
                  <a:pt x="679" y="1459"/>
                  <a:pt x="692" y="1474"/>
                  <a:pt x="706" y="1488"/>
                </a:cubicBezTo>
                <a:cubicBezTo>
                  <a:pt x="744" y="1530"/>
                  <a:pt x="790" y="1568"/>
                  <a:pt x="841" y="1601"/>
                </a:cubicBezTo>
                <a:cubicBezTo>
                  <a:pt x="917" y="1651"/>
                  <a:pt x="1005" y="1693"/>
                  <a:pt x="1101" y="1724"/>
                </a:cubicBezTo>
                <a:cubicBezTo>
                  <a:pt x="1121" y="1731"/>
                  <a:pt x="1142" y="1737"/>
                  <a:pt x="1163" y="1743"/>
                </a:cubicBezTo>
                <a:cubicBezTo>
                  <a:pt x="1286" y="1778"/>
                  <a:pt x="1420" y="1797"/>
                  <a:pt x="1557" y="1799"/>
                </a:cubicBezTo>
                <a:cubicBezTo>
                  <a:pt x="1566" y="1799"/>
                  <a:pt x="1575" y="1800"/>
                  <a:pt x="1585" y="1800"/>
                </a:cubicBezTo>
                <a:cubicBezTo>
                  <a:pt x="1596" y="1800"/>
                  <a:pt x="1608" y="1799"/>
                  <a:pt x="1620" y="1799"/>
                </a:cubicBezTo>
                <a:cubicBezTo>
                  <a:pt x="1752" y="1796"/>
                  <a:pt x="1886" y="1777"/>
                  <a:pt x="2014" y="1741"/>
                </a:cubicBezTo>
                <a:cubicBezTo>
                  <a:pt x="2015" y="1741"/>
                  <a:pt x="2016" y="1740"/>
                  <a:pt x="2016" y="1740"/>
                </a:cubicBezTo>
                <a:cubicBezTo>
                  <a:pt x="2037" y="1734"/>
                  <a:pt x="2057" y="1728"/>
                  <a:pt x="2076" y="1721"/>
                </a:cubicBezTo>
                <a:cubicBezTo>
                  <a:pt x="2177" y="1687"/>
                  <a:pt x="2265" y="1644"/>
                  <a:pt x="2338" y="1594"/>
                </a:cubicBezTo>
                <a:cubicBezTo>
                  <a:pt x="2392" y="1558"/>
                  <a:pt x="2438" y="1518"/>
                  <a:pt x="2476" y="1476"/>
                </a:cubicBezTo>
                <a:cubicBezTo>
                  <a:pt x="2521" y="1425"/>
                  <a:pt x="2554" y="1371"/>
                  <a:pt x="2575" y="1316"/>
                </a:cubicBezTo>
                <a:cubicBezTo>
                  <a:pt x="2581" y="1299"/>
                  <a:pt x="2586" y="1282"/>
                  <a:pt x="2590" y="1265"/>
                </a:cubicBezTo>
                <a:cubicBezTo>
                  <a:pt x="3118" y="1265"/>
                  <a:pt x="3118" y="1265"/>
                  <a:pt x="3118" y="1265"/>
                </a:cubicBezTo>
                <a:cubicBezTo>
                  <a:pt x="3118" y="1397"/>
                  <a:pt x="3118" y="1397"/>
                  <a:pt x="3118" y="1397"/>
                </a:cubicBezTo>
                <a:lnTo>
                  <a:pt x="3451" y="1075"/>
                </a:lnTo>
                <a:close/>
                <a:moveTo>
                  <a:pt x="296" y="1195"/>
                </a:moveTo>
                <a:cubicBezTo>
                  <a:pt x="123" y="1195"/>
                  <a:pt x="123" y="1195"/>
                  <a:pt x="123" y="1195"/>
                </a:cubicBezTo>
                <a:cubicBezTo>
                  <a:pt x="123" y="1154"/>
                  <a:pt x="123" y="1154"/>
                  <a:pt x="123" y="1154"/>
                </a:cubicBezTo>
                <a:cubicBezTo>
                  <a:pt x="188" y="1154"/>
                  <a:pt x="188" y="1154"/>
                  <a:pt x="188" y="1154"/>
                </a:cubicBezTo>
                <a:cubicBezTo>
                  <a:pt x="188" y="1005"/>
                  <a:pt x="188" y="1005"/>
                  <a:pt x="188" y="1005"/>
                </a:cubicBezTo>
                <a:cubicBezTo>
                  <a:pt x="135" y="1028"/>
                  <a:pt x="135" y="1028"/>
                  <a:pt x="135" y="1028"/>
                </a:cubicBezTo>
                <a:cubicBezTo>
                  <a:pt x="118" y="991"/>
                  <a:pt x="118" y="991"/>
                  <a:pt x="118" y="991"/>
                </a:cubicBezTo>
                <a:cubicBezTo>
                  <a:pt x="201" y="956"/>
                  <a:pt x="201" y="956"/>
                  <a:pt x="201" y="956"/>
                </a:cubicBezTo>
                <a:cubicBezTo>
                  <a:pt x="231" y="956"/>
                  <a:pt x="231" y="956"/>
                  <a:pt x="231" y="956"/>
                </a:cubicBezTo>
                <a:cubicBezTo>
                  <a:pt x="231" y="1154"/>
                  <a:pt x="231" y="1154"/>
                  <a:pt x="231" y="1154"/>
                </a:cubicBezTo>
                <a:cubicBezTo>
                  <a:pt x="296" y="1154"/>
                  <a:pt x="296" y="1154"/>
                  <a:pt x="296" y="1154"/>
                </a:cubicBezTo>
                <a:lnTo>
                  <a:pt x="296" y="1195"/>
                </a:lnTo>
                <a:close/>
                <a:moveTo>
                  <a:pt x="447" y="1197"/>
                </a:moveTo>
                <a:cubicBezTo>
                  <a:pt x="377" y="1197"/>
                  <a:pt x="365" y="1127"/>
                  <a:pt x="365" y="1074"/>
                </a:cubicBezTo>
                <a:cubicBezTo>
                  <a:pt x="365" y="1022"/>
                  <a:pt x="378" y="953"/>
                  <a:pt x="447" y="953"/>
                </a:cubicBezTo>
                <a:cubicBezTo>
                  <a:pt x="517" y="953"/>
                  <a:pt x="530" y="1022"/>
                  <a:pt x="530" y="1074"/>
                </a:cubicBezTo>
                <a:cubicBezTo>
                  <a:pt x="530" y="1127"/>
                  <a:pt x="517" y="1197"/>
                  <a:pt x="447" y="1197"/>
                </a:cubicBezTo>
                <a:close/>
                <a:moveTo>
                  <a:pt x="693" y="1351"/>
                </a:moveTo>
                <a:cubicBezTo>
                  <a:pt x="678" y="1332"/>
                  <a:pt x="666" y="1313"/>
                  <a:pt x="655" y="1294"/>
                </a:cubicBezTo>
                <a:cubicBezTo>
                  <a:pt x="645" y="1278"/>
                  <a:pt x="637" y="1261"/>
                  <a:pt x="630" y="1245"/>
                </a:cubicBezTo>
                <a:cubicBezTo>
                  <a:pt x="630" y="1201"/>
                  <a:pt x="630" y="1201"/>
                  <a:pt x="630" y="1201"/>
                </a:cubicBezTo>
                <a:cubicBezTo>
                  <a:pt x="635" y="1213"/>
                  <a:pt x="641" y="1225"/>
                  <a:pt x="648" y="1237"/>
                </a:cubicBezTo>
                <a:cubicBezTo>
                  <a:pt x="651" y="1243"/>
                  <a:pt x="654" y="1249"/>
                  <a:pt x="658" y="1255"/>
                </a:cubicBezTo>
                <a:cubicBezTo>
                  <a:pt x="658" y="1177"/>
                  <a:pt x="658" y="1177"/>
                  <a:pt x="658" y="1177"/>
                </a:cubicBezTo>
                <a:cubicBezTo>
                  <a:pt x="658" y="1090"/>
                  <a:pt x="658" y="1090"/>
                  <a:pt x="658" y="1090"/>
                </a:cubicBezTo>
                <a:cubicBezTo>
                  <a:pt x="654" y="1087"/>
                  <a:pt x="650" y="1084"/>
                  <a:pt x="646" y="1080"/>
                </a:cubicBezTo>
                <a:cubicBezTo>
                  <a:pt x="646" y="1080"/>
                  <a:pt x="646" y="1080"/>
                  <a:pt x="646" y="1080"/>
                </a:cubicBezTo>
                <a:cubicBezTo>
                  <a:pt x="642" y="1077"/>
                  <a:pt x="638" y="1073"/>
                  <a:pt x="634" y="1070"/>
                </a:cubicBezTo>
                <a:cubicBezTo>
                  <a:pt x="630" y="1032"/>
                  <a:pt x="630" y="1032"/>
                  <a:pt x="630" y="1032"/>
                </a:cubicBezTo>
                <a:cubicBezTo>
                  <a:pt x="628" y="1016"/>
                  <a:pt x="628" y="1016"/>
                  <a:pt x="628" y="1016"/>
                </a:cubicBezTo>
                <a:cubicBezTo>
                  <a:pt x="638" y="1025"/>
                  <a:pt x="653" y="1037"/>
                  <a:pt x="664" y="1046"/>
                </a:cubicBezTo>
                <a:cubicBezTo>
                  <a:pt x="670" y="1054"/>
                  <a:pt x="675" y="1062"/>
                  <a:pt x="681" y="1070"/>
                </a:cubicBezTo>
                <a:cubicBezTo>
                  <a:pt x="681" y="1113"/>
                  <a:pt x="681" y="1113"/>
                  <a:pt x="681" y="1113"/>
                </a:cubicBezTo>
                <a:cubicBezTo>
                  <a:pt x="681" y="1205"/>
                  <a:pt x="681" y="1205"/>
                  <a:pt x="681" y="1205"/>
                </a:cubicBezTo>
                <a:cubicBezTo>
                  <a:pt x="681" y="1291"/>
                  <a:pt x="681" y="1291"/>
                  <a:pt x="681" y="1291"/>
                </a:cubicBezTo>
                <a:cubicBezTo>
                  <a:pt x="685" y="1296"/>
                  <a:pt x="689" y="1301"/>
                  <a:pt x="693" y="1306"/>
                </a:cubicBezTo>
                <a:cubicBezTo>
                  <a:pt x="703" y="1319"/>
                  <a:pt x="713" y="1331"/>
                  <a:pt x="724" y="1343"/>
                </a:cubicBezTo>
                <a:cubicBezTo>
                  <a:pt x="724" y="1388"/>
                  <a:pt x="724" y="1388"/>
                  <a:pt x="724" y="1388"/>
                </a:cubicBezTo>
                <a:cubicBezTo>
                  <a:pt x="713" y="1376"/>
                  <a:pt x="703" y="1364"/>
                  <a:pt x="693" y="1351"/>
                </a:cubicBezTo>
                <a:close/>
                <a:moveTo>
                  <a:pt x="816" y="1473"/>
                </a:moveTo>
                <a:cubicBezTo>
                  <a:pt x="800" y="1460"/>
                  <a:pt x="784" y="1447"/>
                  <a:pt x="769" y="1433"/>
                </a:cubicBezTo>
                <a:cubicBezTo>
                  <a:pt x="768" y="1388"/>
                  <a:pt x="768" y="1388"/>
                  <a:pt x="768" y="1388"/>
                </a:cubicBezTo>
                <a:cubicBezTo>
                  <a:pt x="783" y="1402"/>
                  <a:pt x="799" y="1415"/>
                  <a:pt x="815" y="1427"/>
                </a:cubicBezTo>
                <a:cubicBezTo>
                  <a:pt x="818" y="1430"/>
                  <a:pt x="821" y="1432"/>
                  <a:pt x="824" y="1434"/>
                </a:cubicBezTo>
                <a:cubicBezTo>
                  <a:pt x="823" y="1333"/>
                  <a:pt x="823" y="1333"/>
                  <a:pt x="823" y="1333"/>
                </a:cubicBezTo>
                <a:cubicBezTo>
                  <a:pt x="823" y="1322"/>
                  <a:pt x="823" y="1322"/>
                  <a:pt x="823" y="1322"/>
                </a:cubicBezTo>
                <a:cubicBezTo>
                  <a:pt x="823" y="1268"/>
                  <a:pt x="823" y="1268"/>
                  <a:pt x="823" y="1268"/>
                </a:cubicBezTo>
                <a:cubicBezTo>
                  <a:pt x="810" y="1265"/>
                  <a:pt x="792" y="1260"/>
                  <a:pt x="778" y="1257"/>
                </a:cubicBezTo>
                <a:cubicBezTo>
                  <a:pt x="776" y="1248"/>
                  <a:pt x="776" y="1248"/>
                  <a:pt x="776" y="1248"/>
                </a:cubicBezTo>
                <a:cubicBezTo>
                  <a:pt x="768" y="1218"/>
                  <a:pt x="768" y="1218"/>
                  <a:pt x="768" y="1218"/>
                </a:cubicBezTo>
                <a:cubicBezTo>
                  <a:pt x="767" y="1212"/>
                  <a:pt x="767" y="1212"/>
                  <a:pt x="767" y="1212"/>
                </a:cubicBezTo>
                <a:cubicBezTo>
                  <a:pt x="764" y="1204"/>
                  <a:pt x="764" y="1204"/>
                  <a:pt x="764" y="1204"/>
                </a:cubicBezTo>
                <a:cubicBezTo>
                  <a:pt x="785" y="1210"/>
                  <a:pt x="814" y="1217"/>
                  <a:pt x="835" y="1222"/>
                </a:cubicBezTo>
                <a:cubicBezTo>
                  <a:pt x="844" y="1229"/>
                  <a:pt x="853" y="1235"/>
                  <a:pt x="862" y="1241"/>
                </a:cubicBezTo>
                <a:cubicBezTo>
                  <a:pt x="862" y="1291"/>
                  <a:pt x="862" y="1291"/>
                  <a:pt x="862" y="1291"/>
                </a:cubicBezTo>
                <a:cubicBezTo>
                  <a:pt x="863" y="1360"/>
                  <a:pt x="863" y="1360"/>
                  <a:pt x="863" y="1360"/>
                </a:cubicBezTo>
                <a:cubicBezTo>
                  <a:pt x="863" y="1462"/>
                  <a:pt x="863" y="1462"/>
                  <a:pt x="863" y="1462"/>
                </a:cubicBezTo>
                <a:cubicBezTo>
                  <a:pt x="883" y="1475"/>
                  <a:pt x="905" y="1489"/>
                  <a:pt x="927" y="1501"/>
                </a:cubicBezTo>
                <a:cubicBezTo>
                  <a:pt x="927" y="1546"/>
                  <a:pt x="927" y="1546"/>
                  <a:pt x="927" y="1546"/>
                </a:cubicBezTo>
                <a:cubicBezTo>
                  <a:pt x="888" y="1523"/>
                  <a:pt x="850" y="1499"/>
                  <a:pt x="816" y="1473"/>
                </a:cubicBezTo>
                <a:close/>
                <a:moveTo>
                  <a:pt x="1172" y="1585"/>
                </a:moveTo>
                <a:cubicBezTo>
                  <a:pt x="1168" y="1596"/>
                  <a:pt x="1163" y="1604"/>
                  <a:pt x="1157" y="1611"/>
                </a:cubicBezTo>
                <a:cubicBezTo>
                  <a:pt x="1141" y="1628"/>
                  <a:pt x="1119" y="1632"/>
                  <a:pt x="1096" y="1627"/>
                </a:cubicBezTo>
                <a:cubicBezTo>
                  <a:pt x="1063" y="1619"/>
                  <a:pt x="1028" y="1592"/>
                  <a:pt x="1010" y="1557"/>
                </a:cubicBezTo>
                <a:cubicBezTo>
                  <a:pt x="1006" y="1548"/>
                  <a:pt x="987" y="1483"/>
                  <a:pt x="988" y="1427"/>
                </a:cubicBezTo>
                <a:cubicBezTo>
                  <a:pt x="989" y="1406"/>
                  <a:pt x="992" y="1385"/>
                  <a:pt x="1001" y="1371"/>
                </a:cubicBezTo>
                <a:cubicBezTo>
                  <a:pt x="1014" y="1348"/>
                  <a:pt x="1039" y="1338"/>
                  <a:pt x="1082" y="1351"/>
                </a:cubicBezTo>
                <a:cubicBezTo>
                  <a:pt x="1127" y="1368"/>
                  <a:pt x="1152" y="1398"/>
                  <a:pt x="1166" y="1431"/>
                </a:cubicBezTo>
                <a:cubicBezTo>
                  <a:pt x="1167" y="1434"/>
                  <a:pt x="1168" y="1437"/>
                  <a:pt x="1169" y="1439"/>
                </a:cubicBezTo>
                <a:cubicBezTo>
                  <a:pt x="1176" y="1458"/>
                  <a:pt x="1179" y="1476"/>
                  <a:pt x="1181" y="1494"/>
                </a:cubicBezTo>
                <a:cubicBezTo>
                  <a:pt x="1184" y="1543"/>
                  <a:pt x="1173" y="1584"/>
                  <a:pt x="1172" y="1585"/>
                </a:cubicBezTo>
                <a:close/>
                <a:moveTo>
                  <a:pt x="1270" y="1671"/>
                </a:moveTo>
                <a:cubicBezTo>
                  <a:pt x="1270" y="1627"/>
                  <a:pt x="1270" y="1627"/>
                  <a:pt x="1270" y="1627"/>
                </a:cubicBezTo>
                <a:cubicBezTo>
                  <a:pt x="1298" y="1633"/>
                  <a:pt x="1327" y="1638"/>
                  <a:pt x="1356" y="1643"/>
                </a:cubicBezTo>
                <a:cubicBezTo>
                  <a:pt x="1356" y="1528"/>
                  <a:pt x="1356" y="1528"/>
                  <a:pt x="1356" y="1528"/>
                </a:cubicBezTo>
                <a:cubicBezTo>
                  <a:pt x="1355" y="1477"/>
                  <a:pt x="1355" y="1477"/>
                  <a:pt x="1355" y="1477"/>
                </a:cubicBezTo>
                <a:cubicBezTo>
                  <a:pt x="1335" y="1481"/>
                  <a:pt x="1307" y="1486"/>
                  <a:pt x="1286" y="1489"/>
                </a:cubicBezTo>
                <a:cubicBezTo>
                  <a:pt x="1270" y="1456"/>
                  <a:pt x="1270" y="1456"/>
                  <a:pt x="1270" y="1456"/>
                </a:cubicBezTo>
                <a:cubicBezTo>
                  <a:pt x="1264" y="1444"/>
                  <a:pt x="1264" y="1444"/>
                  <a:pt x="1264" y="1444"/>
                </a:cubicBezTo>
                <a:cubicBezTo>
                  <a:pt x="1297" y="1439"/>
                  <a:pt x="1340" y="1431"/>
                  <a:pt x="1373" y="1425"/>
                </a:cubicBezTo>
                <a:cubicBezTo>
                  <a:pt x="1386" y="1427"/>
                  <a:pt x="1399" y="1429"/>
                  <a:pt x="1412" y="1430"/>
                </a:cubicBezTo>
                <a:cubicBezTo>
                  <a:pt x="1413" y="1477"/>
                  <a:pt x="1413" y="1477"/>
                  <a:pt x="1413" y="1477"/>
                </a:cubicBezTo>
                <a:cubicBezTo>
                  <a:pt x="1413" y="1534"/>
                  <a:pt x="1413" y="1534"/>
                  <a:pt x="1413" y="1534"/>
                </a:cubicBezTo>
                <a:cubicBezTo>
                  <a:pt x="1413" y="1651"/>
                  <a:pt x="1413" y="1651"/>
                  <a:pt x="1413" y="1651"/>
                </a:cubicBezTo>
                <a:cubicBezTo>
                  <a:pt x="1442" y="1654"/>
                  <a:pt x="1472" y="1657"/>
                  <a:pt x="1501" y="1659"/>
                </a:cubicBezTo>
                <a:cubicBezTo>
                  <a:pt x="1501" y="1703"/>
                  <a:pt x="1501" y="1703"/>
                  <a:pt x="1501" y="1703"/>
                </a:cubicBezTo>
                <a:cubicBezTo>
                  <a:pt x="1422" y="1698"/>
                  <a:pt x="1345" y="1687"/>
                  <a:pt x="1270" y="1671"/>
                </a:cubicBezTo>
                <a:close/>
                <a:moveTo>
                  <a:pt x="1625" y="1693"/>
                </a:moveTo>
                <a:cubicBezTo>
                  <a:pt x="1623" y="1692"/>
                  <a:pt x="1622" y="1691"/>
                  <a:pt x="1620" y="1689"/>
                </a:cubicBezTo>
                <a:cubicBezTo>
                  <a:pt x="1580" y="1654"/>
                  <a:pt x="1577" y="1586"/>
                  <a:pt x="1583" y="1542"/>
                </a:cubicBezTo>
                <a:cubicBezTo>
                  <a:pt x="1584" y="1534"/>
                  <a:pt x="1586" y="1526"/>
                  <a:pt x="1587" y="1519"/>
                </a:cubicBezTo>
                <a:cubicBezTo>
                  <a:pt x="1591" y="1506"/>
                  <a:pt x="1596" y="1495"/>
                  <a:pt x="1602" y="1485"/>
                </a:cubicBezTo>
                <a:cubicBezTo>
                  <a:pt x="1628" y="1446"/>
                  <a:pt x="1672" y="1442"/>
                  <a:pt x="1695" y="1440"/>
                </a:cubicBezTo>
                <a:cubicBezTo>
                  <a:pt x="1737" y="1438"/>
                  <a:pt x="1768" y="1449"/>
                  <a:pt x="1786" y="1475"/>
                </a:cubicBezTo>
                <a:cubicBezTo>
                  <a:pt x="1797" y="1489"/>
                  <a:pt x="1804" y="1507"/>
                  <a:pt x="1807" y="1530"/>
                </a:cubicBezTo>
                <a:cubicBezTo>
                  <a:pt x="1807" y="1530"/>
                  <a:pt x="1808" y="1530"/>
                  <a:pt x="1808" y="1531"/>
                </a:cubicBezTo>
                <a:cubicBezTo>
                  <a:pt x="1834" y="1705"/>
                  <a:pt x="1690" y="1741"/>
                  <a:pt x="1625" y="1693"/>
                </a:cubicBezTo>
                <a:close/>
                <a:moveTo>
                  <a:pt x="2080" y="1636"/>
                </a:moveTo>
                <a:cubicBezTo>
                  <a:pt x="2068" y="1640"/>
                  <a:pt x="2055" y="1644"/>
                  <a:pt x="2042" y="1648"/>
                </a:cubicBezTo>
                <a:cubicBezTo>
                  <a:pt x="2034" y="1650"/>
                  <a:pt x="2027" y="1652"/>
                  <a:pt x="2020" y="1654"/>
                </a:cubicBezTo>
                <a:cubicBezTo>
                  <a:pt x="1982" y="1664"/>
                  <a:pt x="1945" y="1673"/>
                  <a:pt x="1907" y="1680"/>
                </a:cubicBezTo>
                <a:cubicBezTo>
                  <a:pt x="1907" y="1635"/>
                  <a:pt x="1907" y="1635"/>
                  <a:pt x="1907" y="1635"/>
                </a:cubicBezTo>
                <a:cubicBezTo>
                  <a:pt x="1936" y="1629"/>
                  <a:pt x="1966" y="1623"/>
                  <a:pt x="1996" y="1616"/>
                </a:cubicBezTo>
                <a:cubicBezTo>
                  <a:pt x="1995" y="1495"/>
                  <a:pt x="1995" y="1495"/>
                  <a:pt x="1995" y="1495"/>
                </a:cubicBezTo>
                <a:cubicBezTo>
                  <a:pt x="1995" y="1450"/>
                  <a:pt x="1995" y="1450"/>
                  <a:pt x="1995" y="1450"/>
                </a:cubicBezTo>
                <a:cubicBezTo>
                  <a:pt x="1974" y="1463"/>
                  <a:pt x="1945" y="1479"/>
                  <a:pt x="1923" y="1491"/>
                </a:cubicBezTo>
                <a:cubicBezTo>
                  <a:pt x="1901" y="1457"/>
                  <a:pt x="1901" y="1457"/>
                  <a:pt x="1901" y="1457"/>
                </a:cubicBezTo>
                <a:cubicBezTo>
                  <a:pt x="1900" y="1455"/>
                  <a:pt x="1900" y="1455"/>
                  <a:pt x="1900" y="1455"/>
                </a:cubicBezTo>
                <a:cubicBezTo>
                  <a:pt x="1934" y="1436"/>
                  <a:pt x="1979" y="1410"/>
                  <a:pt x="2013" y="1391"/>
                </a:cubicBezTo>
                <a:cubicBezTo>
                  <a:pt x="2022" y="1388"/>
                  <a:pt x="2032" y="1386"/>
                  <a:pt x="2041" y="1383"/>
                </a:cubicBezTo>
                <a:cubicBezTo>
                  <a:pt x="2045" y="1382"/>
                  <a:pt x="2049" y="1381"/>
                  <a:pt x="2053" y="1380"/>
                </a:cubicBezTo>
                <a:cubicBezTo>
                  <a:pt x="2053" y="1419"/>
                  <a:pt x="2053" y="1419"/>
                  <a:pt x="2053" y="1419"/>
                </a:cubicBezTo>
                <a:cubicBezTo>
                  <a:pt x="2053" y="1478"/>
                  <a:pt x="2053" y="1478"/>
                  <a:pt x="2053" y="1478"/>
                </a:cubicBezTo>
                <a:cubicBezTo>
                  <a:pt x="2053" y="1600"/>
                  <a:pt x="2053" y="1600"/>
                  <a:pt x="2053" y="1600"/>
                </a:cubicBezTo>
                <a:cubicBezTo>
                  <a:pt x="2062" y="1597"/>
                  <a:pt x="2071" y="1594"/>
                  <a:pt x="2080" y="1591"/>
                </a:cubicBezTo>
                <a:cubicBezTo>
                  <a:pt x="2099" y="1585"/>
                  <a:pt x="2118" y="1579"/>
                  <a:pt x="2137" y="1572"/>
                </a:cubicBezTo>
                <a:cubicBezTo>
                  <a:pt x="2137" y="1617"/>
                  <a:pt x="2137" y="1617"/>
                  <a:pt x="2137" y="1617"/>
                </a:cubicBezTo>
                <a:cubicBezTo>
                  <a:pt x="2118" y="1623"/>
                  <a:pt x="2100" y="1630"/>
                  <a:pt x="2080" y="1636"/>
                </a:cubicBezTo>
                <a:close/>
                <a:moveTo>
                  <a:pt x="2357" y="1506"/>
                </a:moveTo>
                <a:cubicBezTo>
                  <a:pt x="2313" y="1536"/>
                  <a:pt x="2263" y="1563"/>
                  <a:pt x="2208" y="1588"/>
                </a:cubicBezTo>
                <a:cubicBezTo>
                  <a:pt x="2208" y="1543"/>
                  <a:pt x="2208" y="1543"/>
                  <a:pt x="2208" y="1543"/>
                </a:cubicBezTo>
                <a:cubicBezTo>
                  <a:pt x="2233" y="1532"/>
                  <a:pt x="2257" y="1520"/>
                  <a:pt x="2280" y="1508"/>
                </a:cubicBezTo>
                <a:cubicBezTo>
                  <a:pt x="2280" y="1380"/>
                  <a:pt x="2280" y="1380"/>
                  <a:pt x="2280" y="1380"/>
                </a:cubicBezTo>
                <a:cubicBezTo>
                  <a:pt x="2280" y="1342"/>
                  <a:pt x="2280" y="1342"/>
                  <a:pt x="2280" y="1342"/>
                </a:cubicBezTo>
                <a:cubicBezTo>
                  <a:pt x="2263" y="1359"/>
                  <a:pt x="2239" y="1380"/>
                  <a:pt x="2222" y="1396"/>
                </a:cubicBezTo>
                <a:cubicBezTo>
                  <a:pt x="2202" y="1364"/>
                  <a:pt x="2202" y="1364"/>
                  <a:pt x="2202" y="1364"/>
                </a:cubicBezTo>
                <a:cubicBezTo>
                  <a:pt x="2208" y="1359"/>
                  <a:pt x="2214" y="1354"/>
                  <a:pt x="2220" y="1349"/>
                </a:cubicBezTo>
                <a:cubicBezTo>
                  <a:pt x="2244" y="1327"/>
                  <a:pt x="2272" y="1301"/>
                  <a:pt x="2294" y="1280"/>
                </a:cubicBezTo>
                <a:cubicBezTo>
                  <a:pt x="2304" y="1274"/>
                  <a:pt x="2314" y="1268"/>
                  <a:pt x="2324" y="1262"/>
                </a:cubicBezTo>
                <a:cubicBezTo>
                  <a:pt x="2324" y="1284"/>
                  <a:pt x="2324" y="1284"/>
                  <a:pt x="2324" y="1284"/>
                </a:cubicBezTo>
                <a:cubicBezTo>
                  <a:pt x="2324" y="1353"/>
                  <a:pt x="2324" y="1353"/>
                  <a:pt x="2324" y="1353"/>
                </a:cubicBezTo>
                <a:cubicBezTo>
                  <a:pt x="2324" y="1483"/>
                  <a:pt x="2324" y="1483"/>
                  <a:pt x="2324" y="1483"/>
                </a:cubicBezTo>
                <a:cubicBezTo>
                  <a:pt x="2337" y="1475"/>
                  <a:pt x="2349" y="1467"/>
                  <a:pt x="2361" y="1459"/>
                </a:cubicBezTo>
                <a:cubicBezTo>
                  <a:pt x="2369" y="1453"/>
                  <a:pt x="2378" y="1448"/>
                  <a:pt x="2386" y="1442"/>
                </a:cubicBezTo>
                <a:cubicBezTo>
                  <a:pt x="2386" y="1486"/>
                  <a:pt x="2386" y="1486"/>
                  <a:pt x="2386" y="1486"/>
                </a:cubicBezTo>
                <a:cubicBezTo>
                  <a:pt x="2376" y="1493"/>
                  <a:pt x="2367" y="1500"/>
                  <a:pt x="2357" y="1506"/>
                </a:cubicBezTo>
                <a:close/>
                <a:moveTo>
                  <a:pt x="2534" y="1312"/>
                </a:moveTo>
                <a:cubicBezTo>
                  <a:pt x="2527" y="1345"/>
                  <a:pt x="2516" y="1369"/>
                  <a:pt x="2503" y="1386"/>
                </a:cubicBezTo>
                <a:cubicBezTo>
                  <a:pt x="2490" y="1405"/>
                  <a:pt x="2476" y="1414"/>
                  <a:pt x="2465" y="1413"/>
                </a:cubicBezTo>
                <a:cubicBezTo>
                  <a:pt x="2456" y="1413"/>
                  <a:pt x="2447" y="1403"/>
                  <a:pt x="2441" y="1386"/>
                </a:cubicBezTo>
                <a:cubicBezTo>
                  <a:pt x="2432" y="1358"/>
                  <a:pt x="2429" y="1314"/>
                  <a:pt x="2436" y="1266"/>
                </a:cubicBezTo>
                <a:cubicBezTo>
                  <a:pt x="2441" y="1228"/>
                  <a:pt x="2453" y="1189"/>
                  <a:pt x="2473" y="1155"/>
                </a:cubicBezTo>
                <a:cubicBezTo>
                  <a:pt x="2480" y="1144"/>
                  <a:pt x="2487" y="1134"/>
                  <a:pt x="2495" y="1124"/>
                </a:cubicBezTo>
                <a:cubicBezTo>
                  <a:pt x="2512" y="1107"/>
                  <a:pt x="2523" y="1102"/>
                  <a:pt x="2531" y="1109"/>
                </a:cubicBezTo>
                <a:cubicBezTo>
                  <a:pt x="2531" y="1110"/>
                  <a:pt x="2532" y="1111"/>
                  <a:pt x="2532" y="1111"/>
                </a:cubicBezTo>
                <a:cubicBezTo>
                  <a:pt x="2532" y="1111"/>
                  <a:pt x="2532" y="1111"/>
                  <a:pt x="2532" y="1111"/>
                </a:cubicBezTo>
                <a:cubicBezTo>
                  <a:pt x="2549" y="1135"/>
                  <a:pt x="2549" y="1246"/>
                  <a:pt x="2534" y="1312"/>
                </a:cubicBezTo>
                <a:close/>
                <a:moveTo>
                  <a:pt x="2737" y="1197"/>
                </a:moveTo>
                <a:cubicBezTo>
                  <a:pt x="2667" y="1197"/>
                  <a:pt x="2654" y="1127"/>
                  <a:pt x="2654" y="1074"/>
                </a:cubicBezTo>
                <a:cubicBezTo>
                  <a:pt x="2654" y="1022"/>
                  <a:pt x="2668" y="953"/>
                  <a:pt x="2737" y="953"/>
                </a:cubicBezTo>
                <a:cubicBezTo>
                  <a:pt x="2806" y="953"/>
                  <a:pt x="2819" y="1022"/>
                  <a:pt x="2819" y="1074"/>
                </a:cubicBezTo>
                <a:cubicBezTo>
                  <a:pt x="2819" y="1127"/>
                  <a:pt x="2807" y="1197"/>
                  <a:pt x="2737" y="1197"/>
                </a:cubicBezTo>
                <a:close/>
                <a:moveTo>
                  <a:pt x="3062" y="1195"/>
                </a:moveTo>
                <a:cubicBezTo>
                  <a:pt x="2889" y="1195"/>
                  <a:pt x="2889" y="1195"/>
                  <a:pt x="2889" y="1195"/>
                </a:cubicBezTo>
                <a:cubicBezTo>
                  <a:pt x="2889" y="1154"/>
                  <a:pt x="2889" y="1154"/>
                  <a:pt x="2889" y="1154"/>
                </a:cubicBezTo>
                <a:cubicBezTo>
                  <a:pt x="2954" y="1154"/>
                  <a:pt x="2954" y="1154"/>
                  <a:pt x="2954" y="1154"/>
                </a:cubicBezTo>
                <a:cubicBezTo>
                  <a:pt x="2954" y="1005"/>
                  <a:pt x="2954" y="1005"/>
                  <a:pt x="2954" y="1005"/>
                </a:cubicBezTo>
                <a:cubicBezTo>
                  <a:pt x="2902" y="1028"/>
                  <a:pt x="2902" y="1028"/>
                  <a:pt x="2902" y="1028"/>
                </a:cubicBezTo>
                <a:cubicBezTo>
                  <a:pt x="2885" y="991"/>
                  <a:pt x="2885" y="991"/>
                  <a:pt x="2885" y="991"/>
                </a:cubicBezTo>
                <a:cubicBezTo>
                  <a:pt x="2967" y="956"/>
                  <a:pt x="2967" y="956"/>
                  <a:pt x="2967" y="956"/>
                </a:cubicBezTo>
                <a:cubicBezTo>
                  <a:pt x="2997" y="956"/>
                  <a:pt x="2997" y="956"/>
                  <a:pt x="2997" y="956"/>
                </a:cubicBezTo>
                <a:cubicBezTo>
                  <a:pt x="2997" y="1154"/>
                  <a:pt x="2997" y="1154"/>
                  <a:pt x="2997" y="1154"/>
                </a:cubicBezTo>
                <a:cubicBezTo>
                  <a:pt x="3062" y="1154"/>
                  <a:pt x="3062" y="1154"/>
                  <a:pt x="3062" y="1154"/>
                </a:cubicBezTo>
                <a:lnTo>
                  <a:pt x="3062" y="1195"/>
                </a:lnTo>
                <a:close/>
                <a:moveTo>
                  <a:pt x="1111" y="1423"/>
                </a:moveTo>
                <a:cubicBezTo>
                  <a:pt x="1108" y="1419"/>
                  <a:pt x="1106" y="1415"/>
                  <a:pt x="1103" y="1412"/>
                </a:cubicBezTo>
                <a:cubicBezTo>
                  <a:pt x="1092" y="1397"/>
                  <a:pt x="1078" y="1390"/>
                  <a:pt x="1062" y="1395"/>
                </a:cubicBezTo>
                <a:cubicBezTo>
                  <a:pt x="1061" y="1395"/>
                  <a:pt x="1060" y="1395"/>
                  <a:pt x="1059" y="1396"/>
                </a:cubicBezTo>
                <a:cubicBezTo>
                  <a:pt x="1045" y="1402"/>
                  <a:pt x="1039" y="1425"/>
                  <a:pt x="1038" y="1448"/>
                </a:cubicBezTo>
                <a:cubicBezTo>
                  <a:pt x="1036" y="1472"/>
                  <a:pt x="1038" y="1496"/>
                  <a:pt x="1038" y="1498"/>
                </a:cubicBezTo>
                <a:cubicBezTo>
                  <a:pt x="1046" y="1564"/>
                  <a:pt x="1073" y="1575"/>
                  <a:pt x="1082" y="1578"/>
                </a:cubicBezTo>
                <a:cubicBezTo>
                  <a:pt x="1087" y="1580"/>
                  <a:pt x="1092" y="1581"/>
                  <a:pt x="1097" y="1580"/>
                </a:cubicBezTo>
                <a:cubicBezTo>
                  <a:pt x="1105" y="1579"/>
                  <a:pt x="1112" y="1575"/>
                  <a:pt x="1117" y="1566"/>
                </a:cubicBezTo>
                <a:cubicBezTo>
                  <a:pt x="1129" y="1544"/>
                  <a:pt x="1132" y="1511"/>
                  <a:pt x="1128" y="1480"/>
                </a:cubicBezTo>
                <a:cubicBezTo>
                  <a:pt x="1125" y="1459"/>
                  <a:pt x="1119" y="1439"/>
                  <a:pt x="1111" y="1423"/>
                </a:cubicBezTo>
                <a:close/>
                <a:moveTo>
                  <a:pt x="2509" y="1164"/>
                </a:moveTo>
                <a:cubicBezTo>
                  <a:pt x="2502" y="1159"/>
                  <a:pt x="2480" y="1174"/>
                  <a:pt x="2472" y="1231"/>
                </a:cubicBezTo>
                <a:cubicBezTo>
                  <a:pt x="2469" y="1250"/>
                  <a:pt x="2467" y="1273"/>
                  <a:pt x="2468" y="1302"/>
                </a:cubicBezTo>
                <a:cubicBezTo>
                  <a:pt x="2469" y="1330"/>
                  <a:pt x="2474" y="1373"/>
                  <a:pt x="2495" y="1351"/>
                </a:cubicBezTo>
                <a:cubicBezTo>
                  <a:pt x="2521" y="1323"/>
                  <a:pt x="2525" y="1221"/>
                  <a:pt x="2516" y="1180"/>
                </a:cubicBezTo>
                <a:cubicBezTo>
                  <a:pt x="2514" y="1171"/>
                  <a:pt x="2512" y="1165"/>
                  <a:pt x="2509" y="1164"/>
                </a:cubicBezTo>
                <a:close/>
              </a:path>
            </a:pathLst>
          </a:custGeom>
          <a:solidFill>
            <a:schemeClr val="tx2"/>
          </a:solidFill>
        </p:spPr>
        <p:txBody>
          <a:bodyPr vert="horz" wrap="square" lIns="82305" tIns="41153" rIns="82305" bIns="41153" numCol="1" anchor="t" anchorCtr="0" compatLnSpc="1">
            <a:prstTxWarp prst="textNoShape">
              <a:avLst/>
            </a:prstTxWarp>
          </a:bodyPr>
          <a:lstStyle/>
          <a:p>
            <a:pPr defTabSz="1218987"/>
            <a:endParaRPr lang="en-US" sz="900">
              <a:solidFill>
                <a:srgbClr val="FFFFFF"/>
              </a:solidFill>
            </a:endParaRPr>
          </a:p>
        </p:txBody>
      </p:sp>
      <p:sp>
        <p:nvSpPr>
          <p:cNvPr id="121" name="Freeform 38"/>
          <p:cNvSpPr>
            <a:spLocks noEditPoints="1"/>
          </p:cNvSpPr>
          <p:nvPr/>
        </p:nvSpPr>
        <p:spPr bwMode="auto">
          <a:xfrm>
            <a:off x="9183655" y="5606690"/>
            <a:ext cx="340519" cy="561181"/>
          </a:xfrm>
          <a:custGeom>
            <a:avLst/>
            <a:gdLst>
              <a:gd name="T0" fmla="*/ 91 w 182"/>
              <a:gd name="T1" fmla="*/ 0 h 299"/>
              <a:gd name="T2" fmla="*/ 0 w 182"/>
              <a:gd name="T3" fmla="*/ 21 h 299"/>
              <a:gd name="T4" fmla="*/ 0 w 182"/>
              <a:gd name="T5" fmla="*/ 278 h 299"/>
              <a:gd name="T6" fmla="*/ 91 w 182"/>
              <a:gd name="T7" fmla="*/ 299 h 299"/>
              <a:gd name="T8" fmla="*/ 182 w 182"/>
              <a:gd name="T9" fmla="*/ 278 h 299"/>
              <a:gd name="T10" fmla="*/ 182 w 182"/>
              <a:gd name="T11" fmla="*/ 21 h 299"/>
              <a:gd name="T12" fmla="*/ 91 w 182"/>
              <a:gd name="T13" fmla="*/ 0 h 299"/>
              <a:gd name="T14" fmla="*/ 91 w 182"/>
              <a:gd name="T15" fmla="*/ 34 h 299"/>
              <a:gd name="T16" fmla="*/ 14 w 182"/>
              <a:gd name="T17" fmla="*/ 20 h 299"/>
              <a:gd name="T18" fmla="*/ 91 w 182"/>
              <a:gd name="T19" fmla="*/ 6 h 299"/>
              <a:gd name="T20" fmla="*/ 168 w 182"/>
              <a:gd name="T21" fmla="*/ 20 h 299"/>
              <a:gd name="T22" fmla="*/ 91 w 182"/>
              <a:gd name="T23" fmla="*/ 34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2" h="299">
                <a:moveTo>
                  <a:pt x="91" y="0"/>
                </a:moveTo>
                <a:cubicBezTo>
                  <a:pt x="57" y="0"/>
                  <a:pt x="0" y="4"/>
                  <a:pt x="0" y="21"/>
                </a:cubicBezTo>
                <a:cubicBezTo>
                  <a:pt x="0" y="121"/>
                  <a:pt x="0" y="278"/>
                  <a:pt x="0" y="278"/>
                </a:cubicBezTo>
                <a:cubicBezTo>
                  <a:pt x="0" y="294"/>
                  <a:pt x="57" y="299"/>
                  <a:pt x="91" y="299"/>
                </a:cubicBezTo>
                <a:cubicBezTo>
                  <a:pt x="125" y="299"/>
                  <a:pt x="182" y="294"/>
                  <a:pt x="182" y="278"/>
                </a:cubicBezTo>
                <a:cubicBezTo>
                  <a:pt x="182" y="177"/>
                  <a:pt x="182" y="21"/>
                  <a:pt x="182" y="21"/>
                </a:cubicBezTo>
                <a:cubicBezTo>
                  <a:pt x="182" y="4"/>
                  <a:pt x="125" y="0"/>
                  <a:pt x="91" y="0"/>
                </a:cubicBezTo>
                <a:close/>
                <a:moveTo>
                  <a:pt x="91" y="34"/>
                </a:moveTo>
                <a:cubicBezTo>
                  <a:pt x="49" y="34"/>
                  <a:pt x="14" y="28"/>
                  <a:pt x="14" y="20"/>
                </a:cubicBezTo>
                <a:cubicBezTo>
                  <a:pt x="14" y="12"/>
                  <a:pt x="49" y="6"/>
                  <a:pt x="91" y="6"/>
                </a:cubicBezTo>
                <a:cubicBezTo>
                  <a:pt x="134" y="6"/>
                  <a:pt x="168" y="12"/>
                  <a:pt x="168" y="20"/>
                </a:cubicBezTo>
                <a:cubicBezTo>
                  <a:pt x="168" y="28"/>
                  <a:pt x="134" y="34"/>
                  <a:pt x="91" y="34"/>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pPr defTabSz="1218987"/>
            <a:endParaRPr lang="en-US" sz="2400">
              <a:solidFill>
                <a:srgbClr val="292929"/>
              </a:solidFill>
            </a:endParaRPr>
          </a:p>
        </p:txBody>
      </p:sp>
      <p:sp>
        <p:nvSpPr>
          <p:cNvPr id="122" name="Freeform 38"/>
          <p:cNvSpPr>
            <a:spLocks noEditPoints="1"/>
          </p:cNvSpPr>
          <p:nvPr/>
        </p:nvSpPr>
        <p:spPr bwMode="auto">
          <a:xfrm>
            <a:off x="10027428" y="5606690"/>
            <a:ext cx="340519" cy="561181"/>
          </a:xfrm>
          <a:custGeom>
            <a:avLst/>
            <a:gdLst>
              <a:gd name="T0" fmla="*/ 91 w 182"/>
              <a:gd name="T1" fmla="*/ 0 h 299"/>
              <a:gd name="T2" fmla="*/ 0 w 182"/>
              <a:gd name="T3" fmla="*/ 21 h 299"/>
              <a:gd name="T4" fmla="*/ 0 w 182"/>
              <a:gd name="T5" fmla="*/ 278 h 299"/>
              <a:gd name="T6" fmla="*/ 91 w 182"/>
              <a:gd name="T7" fmla="*/ 299 h 299"/>
              <a:gd name="T8" fmla="*/ 182 w 182"/>
              <a:gd name="T9" fmla="*/ 278 h 299"/>
              <a:gd name="T10" fmla="*/ 182 w 182"/>
              <a:gd name="T11" fmla="*/ 21 h 299"/>
              <a:gd name="T12" fmla="*/ 91 w 182"/>
              <a:gd name="T13" fmla="*/ 0 h 299"/>
              <a:gd name="T14" fmla="*/ 91 w 182"/>
              <a:gd name="T15" fmla="*/ 34 h 299"/>
              <a:gd name="T16" fmla="*/ 14 w 182"/>
              <a:gd name="T17" fmla="*/ 20 h 299"/>
              <a:gd name="T18" fmla="*/ 91 w 182"/>
              <a:gd name="T19" fmla="*/ 6 h 299"/>
              <a:gd name="T20" fmla="*/ 168 w 182"/>
              <a:gd name="T21" fmla="*/ 20 h 299"/>
              <a:gd name="T22" fmla="*/ 91 w 182"/>
              <a:gd name="T23" fmla="*/ 34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2" h="299">
                <a:moveTo>
                  <a:pt x="91" y="0"/>
                </a:moveTo>
                <a:cubicBezTo>
                  <a:pt x="57" y="0"/>
                  <a:pt x="0" y="4"/>
                  <a:pt x="0" y="21"/>
                </a:cubicBezTo>
                <a:cubicBezTo>
                  <a:pt x="0" y="121"/>
                  <a:pt x="0" y="278"/>
                  <a:pt x="0" y="278"/>
                </a:cubicBezTo>
                <a:cubicBezTo>
                  <a:pt x="0" y="294"/>
                  <a:pt x="57" y="299"/>
                  <a:pt x="91" y="299"/>
                </a:cubicBezTo>
                <a:cubicBezTo>
                  <a:pt x="125" y="299"/>
                  <a:pt x="182" y="294"/>
                  <a:pt x="182" y="278"/>
                </a:cubicBezTo>
                <a:cubicBezTo>
                  <a:pt x="182" y="177"/>
                  <a:pt x="182" y="21"/>
                  <a:pt x="182" y="21"/>
                </a:cubicBezTo>
                <a:cubicBezTo>
                  <a:pt x="182" y="4"/>
                  <a:pt x="125" y="0"/>
                  <a:pt x="91" y="0"/>
                </a:cubicBezTo>
                <a:close/>
                <a:moveTo>
                  <a:pt x="91" y="34"/>
                </a:moveTo>
                <a:cubicBezTo>
                  <a:pt x="49" y="34"/>
                  <a:pt x="14" y="28"/>
                  <a:pt x="14" y="20"/>
                </a:cubicBezTo>
                <a:cubicBezTo>
                  <a:pt x="14" y="12"/>
                  <a:pt x="49" y="6"/>
                  <a:pt x="91" y="6"/>
                </a:cubicBezTo>
                <a:cubicBezTo>
                  <a:pt x="134" y="6"/>
                  <a:pt x="168" y="12"/>
                  <a:pt x="168" y="20"/>
                </a:cubicBezTo>
                <a:cubicBezTo>
                  <a:pt x="168" y="28"/>
                  <a:pt x="134" y="34"/>
                  <a:pt x="91" y="34"/>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pPr defTabSz="1218987"/>
            <a:endParaRPr lang="en-US" sz="2400">
              <a:solidFill>
                <a:srgbClr val="292929"/>
              </a:solidFill>
            </a:endParaRPr>
          </a:p>
        </p:txBody>
      </p:sp>
      <p:sp>
        <p:nvSpPr>
          <p:cNvPr id="123" name="Freeform 38"/>
          <p:cNvSpPr>
            <a:spLocks noEditPoints="1"/>
          </p:cNvSpPr>
          <p:nvPr/>
        </p:nvSpPr>
        <p:spPr bwMode="auto">
          <a:xfrm>
            <a:off x="10871201" y="5606690"/>
            <a:ext cx="340519" cy="561181"/>
          </a:xfrm>
          <a:custGeom>
            <a:avLst/>
            <a:gdLst>
              <a:gd name="T0" fmla="*/ 91 w 182"/>
              <a:gd name="T1" fmla="*/ 0 h 299"/>
              <a:gd name="T2" fmla="*/ 0 w 182"/>
              <a:gd name="T3" fmla="*/ 21 h 299"/>
              <a:gd name="T4" fmla="*/ 0 w 182"/>
              <a:gd name="T5" fmla="*/ 278 h 299"/>
              <a:gd name="T6" fmla="*/ 91 w 182"/>
              <a:gd name="T7" fmla="*/ 299 h 299"/>
              <a:gd name="T8" fmla="*/ 182 w 182"/>
              <a:gd name="T9" fmla="*/ 278 h 299"/>
              <a:gd name="T10" fmla="*/ 182 w 182"/>
              <a:gd name="T11" fmla="*/ 21 h 299"/>
              <a:gd name="T12" fmla="*/ 91 w 182"/>
              <a:gd name="T13" fmla="*/ 0 h 299"/>
              <a:gd name="T14" fmla="*/ 91 w 182"/>
              <a:gd name="T15" fmla="*/ 34 h 299"/>
              <a:gd name="T16" fmla="*/ 14 w 182"/>
              <a:gd name="T17" fmla="*/ 20 h 299"/>
              <a:gd name="T18" fmla="*/ 91 w 182"/>
              <a:gd name="T19" fmla="*/ 6 h 299"/>
              <a:gd name="T20" fmla="*/ 168 w 182"/>
              <a:gd name="T21" fmla="*/ 20 h 299"/>
              <a:gd name="T22" fmla="*/ 91 w 182"/>
              <a:gd name="T23" fmla="*/ 34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2" h="299">
                <a:moveTo>
                  <a:pt x="91" y="0"/>
                </a:moveTo>
                <a:cubicBezTo>
                  <a:pt x="57" y="0"/>
                  <a:pt x="0" y="4"/>
                  <a:pt x="0" y="21"/>
                </a:cubicBezTo>
                <a:cubicBezTo>
                  <a:pt x="0" y="121"/>
                  <a:pt x="0" y="278"/>
                  <a:pt x="0" y="278"/>
                </a:cubicBezTo>
                <a:cubicBezTo>
                  <a:pt x="0" y="294"/>
                  <a:pt x="57" y="299"/>
                  <a:pt x="91" y="299"/>
                </a:cubicBezTo>
                <a:cubicBezTo>
                  <a:pt x="125" y="299"/>
                  <a:pt x="182" y="294"/>
                  <a:pt x="182" y="278"/>
                </a:cubicBezTo>
                <a:cubicBezTo>
                  <a:pt x="182" y="177"/>
                  <a:pt x="182" y="21"/>
                  <a:pt x="182" y="21"/>
                </a:cubicBezTo>
                <a:cubicBezTo>
                  <a:pt x="182" y="4"/>
                  <a:pt x="125" y="0"/>
                  <a:pt x="91" y="0"/>
                </a:cubicBezTo>
                <a:close/>
                <a:moveTo>
                  <a:pt x="91" y="34"/>
                </a:moveTo>
                <a:cubicBezTo>
                  <a:pt x="49" y="34"/>
                  <a:pt x="14" y="28"/>
                  <a:pt x="14" y="20"/>
                </a:cubicBezTo>
                <a:cubicBezTo>
                  <a:pt x="14" y="12"/>
                  <a:pt x="49" y="6"/>
                  <a:pt x="91" y="6"/>
                </a:cubicBezTo>
                <a:cubicBezTo>
                  <a:pt x="134" y="6"/>
                  <a:pt x="168" y="12"/>
                  <a:pt x="168" y="20"/>
                </a:cubicBezTo>
                <a:cubicBezTo>
                  <a:pt x="168" y="28"/>
                  <a:pt x="134" y="34"/>
                  <a:pt x="91" y="34"/>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pPr defTabSz="1218987"/>
            <a:endParaRPr lang="en-US" sz="2400">
              <a:solidFill>
                <a:srgbClr val="292929"/>
              </a:solidFill>
            </a:endParaRPr>
          </a:p>
        </p:txBody>
      </p:sp>
      <p:sp>
        <p:nvSpPr>
          <p:cNvPr id="77" name="Rectangle 76"/>
          <p:cNvSpPr/>
          <p:nvPr>
            <p:custDataLst>
              <p:tags r:id="rId14"/>
            </p:custDataLst>
          </p:nvPr>
        </p:nvSpPr>
        <p:spPr>
          <a:xfrm>
            <a:off x="4430644" y="4685943"/>
            <a:ext cx="1554480" cy="424728"/>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spAutoFit/>
          </a:bodyPr>
          <a:lstStyle/>
          <a:p>
            <a:pPr algn="ctr" fontAlgn="base">
              <a:lnSpc>
                <a:spcPct val="90000"/>
              </a:lnSpc>
              <a:spcBef>
                <a:spcPct val="0"/>
              </a:spcBef>
              <a:spcAft>
                <a:spcPct val="0"/>
              </a:spcAft>
            </a:pPr>
            <a:r>
              <a:rPr lang="en-US" sz="1200" dirty="0">
                <a:ln>
                  <a:solidFill>
                    <a:srgbClr val="FFFFFF">
                      <a:alpha val="0"/>
                    </a:srgbClr>
                  </a:solidFill>
                </a:ln>
                <a:solidFill>
                  <a:srgbClr val="595959"/>
                </a:solidFill>
              </a:rPr>
              <a:t>Hadoop On Windows Server</a:t>
            </a:r>
          </a:p>
        </p:txBody>
      </p:sp>
      <p:sp>
        <p:nvSpPr>
          <p:cNvPr id="76" name="Rectangle 75"/>
          <p:cNvSpPr/>
          <p:nvPr>
            <p:custDataLst>
              <p:tags r:id="rId15"/>
            </p:custDataLst>
          </p:nvPr>
        </p:nvSpPr>
        <p:spPr>
          <a:xfrm>
            <a:off x="3007069" y="4769043"/>
            <a:ext cx="1554480" cy="258528"/>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spAutoFit/>
          </a:bodyPr>
          <a:lstStyle/>
          <a:p>
            <a:pPr algn="ctr" fontAlgn="base">
              <a:lnSpc>
                <a:spcPct val="90000"/>
              </a:lnSpc>
              <a:spcBef>
                <a:spcPct val="0"/>
              </a:spcBef>
              <a:spcAft>
                <a:spcPct val="0"/>
              </a:spcAft>
            </a:pPr>
            <a:r>
              <a:rPr lang="en-US" sz="1200" dirty="0">
                <a:ln>
                  <a:solidFill>
                    <a:srgbClr val="FFFFFF">
                      <a:alpha val="0"/>
                    </a:srgbClr>
                  </a:solidFill>
                </a:ln>
                <a:solidFill>
                  <a:srgbClr val="595959"/>
                </a:solidFill>
              </a:rPr>
              <a:t>HDInsight Service</a:t>
            </a:r>
          </a:p>
        </p:txBody>
      </p:sp>
      <p:grpSp>
        <p:nvGrpSpPr>
          <p:cNvPr id="124" name="Group 123"/>
          <p:cNvGrpSpPr/>
          <p:nvPr/>
        </p:nvGrpSpPr>
        <p:grpSpPr bwMode="black">
          <a:xfrm>
            <a:off x="4861103" y="3931129"/>
            <a:ext cx="693565" cy="714009"/>
            <a:chOff x="3422650" y="3467107"/>
            <a:chExt cx="533400" cy="549268"/>
          </a:xfrm>
          <a:solidFill>
            <a:srgbClr val="FFFFFF"/>
          </a:solidFill>
        </p:grpSpPr>
        <p:sp>
          <p:nvSpPr>
            <p:cNvPr id="125" name="Freeform 82"/>
            <p:cNvSpPr>
              <a:spLocks noEditPoints="1"/>
            </p:cNvSpPr>
            <p:nvPr/>
          </p:nvSpPr>
          <p:spPr bwMode="black">
            <a:xfrm>
              <a:off x="3422650" y="3467107"/>
              <a:ext cx="533400" cy="533401"/>
            </a:xfrm>
            <a:custGeom>
              <a:avLst/>
              <a:gdLst>
                <a:gd name="T0" fmla="*/ 590 w 2193"/>
                <a:gd name="T1" fmla="*/ 531 h 2197"/>
                <a:gd name="T2" fmla="*/ 1140 w 2193"/>
                <a:gd name="T3" fmla="*/ 364 h 2197"/>
                <a:gd name="T4" fmla="*/ 1100 w 2193"/>
                <a:gd name="T5" fmla="*/ 435 h 2197"/>
                <a:gd name="T6" fmla="*/ 1066 w 2193"/>
                <a:gd name="T7" fmla="*/ 405 h 2197"/>
                <a:gd name="T8" fmla="*/ 1025 w 2193"/>
                <a:gd name="T9" fmla="*/ 503 h 2197"/>
                <a:gd name="T10" fmla="*/ 951 w 2193"/>
                <a:gd name="T11" fmla="*/ 405 h 2197"/>
                <a:gd name="T12" fmla="*/ 992 w 2193"/>
                <a:gd name="T13" fmla="*/ 503 h 2197"/>
                <a:gd name="T14" fmla="*/ 877 w 2193"/>
                <a:gd name="T15" fmla="*/ 364 h 2197"/>
                <a:gd name="T16" fmla="*/ 917 w 2193"/>
                <a:gd name="T17" fmla="*/ 544 h 2197"/>
                <a:gd name="T18" fmla="*/ 802 w 2193"/>
                <a:gd name="T19" fmla="*/ 435 h 2197"/>
                <a:gd name="T20" fmla="*/ 802 w 2193"/>
                <a:gd name="T21" fmla="*/ 544 h 2197"/>
                <a:gd name="T22" fmla="*/ 768 w 2193"/>
                <a:gd name="T23" fmla="*/ 435 h 2197"/>
                <a:gd name="T24" fmla="*/ 727 w 2193"/>
                <a:gd name="T25" fmla="*/ 503 h 2197"/>
                <a:gd name="T26" fmla="*/ 693 w 2193"/>
                <a:gd name="T27" fmla="*/ 476 h 2197"/>
                <a:gd name="T28" fmla="*/ 655 w 2193"/>
                <a:gd name="T29" fmla="*/ 282 h 2197"/>
                <a:gd name="T30" fmla="*/ 655 w 2193"/>
                <a:gd name="T31" fmla="*/ 282 h 2197"/>
                <a:gd name="T32" fmla="*/ 1140 w 2193"/>
                <a:gd name="T33" fmla="*/ 92 h 2197"/>
                <a:gd name="T34" fmla="*/ 1100 w 2193"/>
                <a:gd name="T35" fmla="*/ 191 h 2197"/>
                <a:gd name="T36" fmla="*/ 1025 w 2193"/>
                <a:gd name="T37" fmla="*/ 92 h 2197"/>
                <a:gd name="T38" fmla="*/ 1066 w 2193"/>
                <a:gd name="T39" fmla="*/ 191 h 2197"/>
                <a:gd name="T40" fmla="*/ 951 w 2193"/>
                <a:gd name="T41" fmla="*/ 52 h 2197"/>
                <a:gd name="T42" fmla="*/ 992 w 2193"/>
                <a:gd name="T43" fmla="*/ 231 h 2197"/>
                <a:gd name="T44" fmla="*/ 877 w 2193"/>
                <a:gd name="T45" fmla="*/ 123 h 2197"/>
                <a:gd name="T46" fmla="*/ 877 w 2193"/>
                <a:gd name="T47" fmla="*/ 231 h 2197"/>
                <a:gd name="T48" fmla="*/ 842 w 2193"/>
                <a:gd name="T49" fmla="*/ 123 h 2197"/>
                <a:gd name="T50" fmla="*/ 802 w 2193"/>
                <a:gd name="T51" fmla="*/ 191 h 2197"/>
                <a:gd name="T52" fmla="*/ 768 w 2193"/>
                <a:gd name="T53" fmla="*/ 163 h 2197"/>
                <a:gd name="T54" fmla="*/ 653 w 2193"/>
                <a:gd name="T55" fmla="*/ 52 h 2197"/>
                <a:gd name="T56" fmla="*/ 653 w 2193"/>
                <a:gd name="T57" fmla="*/ 163 h 2197"/>
                <a:gd name="T58" fmla="*/ 1315 w 2193"/>
                <a:gd name="T59" fmla="*/ 2023 h 2197"/>
                <a:gd name="T60" fmla="*/ 1444 w 2193"/>
                <a:gd name="T61" fmla="*/ 2179 h 2197"/>
                <a:gd name="T62" fmla="*/ 1597 w 2193"/>
                <a:gd name="T63" fmla="*/ 1488 h 2197"/>
                <a:gd name="T64" fmla="*/ 2182 w 2193"/>
                <a:gd name="T65" fmla="*/ 1590 h 2197"/>
                <a:gd name="T66" fmla="*/ 925 w 2193"/>
                <a:gd name="T67" fmla="*/ 1617 h 2197"/>
                <a:gd name="T68" fmla="*/ 1137 w 2193"/>
                <a:gd name="T69" fmla="*/ 1617 h 2197"/>
                <a:gd name="T70" fmla="*/ 2090 w 2193"/>
                <a:gd name="T71" fmla="*/ 1142 h 2197"/>
                <a:gd name="T72" fmla="*/ 1538 w 2193"/>
                <a:gd name="T73" fmla="*/ 908 h 2197"/>
                <a:gd name="T74" fmla="*/ 1043 w 2193"/>
                <a:gd name="T75" fmla="*/ 908 h 2197"/>
                <a:gd name="T76" fmla="*/ 103 w 2193"/>
                <a:gd name="T77" fmla="*/ 1377 h 2197"/>
                <a:gd name="T78" fmla="*/ 1675 w 2193"/>
                <a:gd name="T79" fmla="*/ 1407 h 2197"/>
                <a:gd name="T80" fmla="*/ 1268 w 2193"/>
                <a:gd name="T81" fmla="*/ 1660 h 2197"/>
                <a:gd name="T82" fmla="*/ 1268 w 2193"/>
                <a:gd name="T83" fmla="*/ 1660 h 2197"/>
                <a:gd name="T84" fmla="*/ 1140 w 2193"/>
                <a:gd name="T85" fmla="*/ 788 h 2197"/>
                <a:gd name="T86" fmla="*/ 1025 w 2193"/>
                <a:gd name="T87" fmla="*/ 677 h 2197"/>
                <a:gd name="T88" fmla="*/ 1025 w 2193"/>
                <a:gd name="T89" fmla="*/ 788 h 2197"/>
                <a:gd name="T90" fmla="*/ 653 w 2193"/>
                <a:gd name="T91" fmla="*/ 788 h 2197"/>
                <a:gd name="T92" fmla="*/ 693 w 2193"/>
                <a:gd name="T93" fmla="*/ 717 h 2197"/>
                <a:gd name="T94" fmla="*/ 727 w 2193"/>
                <a:gd name="T95" fmla="*/ 748 h 2197"/>
                <a:gd name="T96" fmla="*/ 842 w 2193"/>
                <a:gd name="T97" fmla="*/ 856 h 2197"/>
                <a:gd name="T98" fmla="*/ 842 w 2193"/>
                <a:gd name="T99" fmla="*/ 748 h 2197"/>
                <a:gd name="T100" fmla="*/ 877 w 2193"/>
                <a:gd name="T101" fmla="*/ 856 h 2197"/>
                <a:gd name="T102" fmla="*/ 917 w 2193"/>
                <a:gd name="T103" fmla="*/ 788 h 2197"/>
                <a:gd name="T104" fmla="*/ 951 w 2193"/>
                <a:gd name="T105" fmla="*/ 816 h 2197"/>
                <a:gd name="T106" fmla="*/ 992 w 2193"/>
                <a:gd name="T107" fmla="*/ 717 h 2197"/>
                <a:gd name="T108" fmla="*/ 1066 w 2193"/>
                <a:gd name="T109" fmla="*/ 856 h 2197"/>
                <a:gd name="T110" fmla="*/ 176 w 2193"/>
                <a:gd name="T111" fmla="*/ 1407 h 2197"/>
                <a:gd name="T112" fmla="*/ 0 w 2193"/>
                <a:gd name="T113" fmla="*/ 1622 h 2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193" h="2197">
                  <a:moveTo>
                    <a:pt x="655" y="595"/>
                  </a:moveTo>
                  <a:cubicBezTo>
                    <a:pt x="1538" y="595"/>
                    <a:pt x="1538" y="595"/>
                    <a:pt x="1538" y="595"/>
                  </a:cubicBezTo>
                  <a:cubicBezTo>
                    <a:pt x="1574" y="595"/>
                    <a:pt x="1603" y="566"/>
                    <a:pt x="1603" y="531"/>
                  </a:cubicBezTo>
                  <a:cubicBezTo>
                    <a:pt x="1603" y="377"/>
                    <a:pt x="1603" y="377"/>
                    <a:pt x="1603" y="377"/>
                  </a:cubicBezTo>
                  <a:cubicBezTo>
                    <a:pt x="1603" y="342"/>
                    <a:pt x="1574" y="313"/>
                    <a:pt x="1538" y="313"/>
                  </a:cubicBezTo>
                  <a:cubicBezTo>
                    <a:pt x="655" y="313"/>
                    <a:pt x="655" y="313"/>
                    <a:pt x="655" y="313"/>
                  </a:cubicBezTo>
                  <a:cubicBezTo>
                    <a:pt x="619" y="313"/>
                    <a:pt x="590" y="342"/>
                    <a:pt x="590" y="377"/>
                  </a:cubicBezTo>
                  <a:cubicBezTo>
                    <a:pt x="590" y="531"/>
                    <a:pt x="590" y="531"/>
                    <a:pt x="590" y="531"/>
                  </a:cubicBezTo>
                  <a:cubicBezTo>
                    <a:pt x="590" y="566"/>
                    <a:pt x="619" y="595"/>
                    <a:pt x="655" y="595"/>
                  </a:cubicBezTo>
                  <a:close/>
                  <a:moveTo>
                    <a:pt x="1464" y="403"/>
                  </a:moveTo>
                  <a:cubicBezTo>
                    <a:pt x="1492" y="403"/>
                    <a:pt x="1515" y="426"/>
                    <a:pt x="1515" y="454"/>
                  </a:cubicBezTo>
                  <a:cubicBezTo>
                    <a:pt x="1515" y="482"/>
                    <a:pt x="1492" y="505"/>
                    <a:pt x="1464" y="505"/>
                  </a:cubicBezTo>
                  <a:cubicBezTo>
                    <a:pt x="1436" y="505"/>
                    <a:pt x="1413" y="482"/>
                    <a:pt x="1413" y="454"/>
                  </a:cubicBezTo>
                  <a:cubicBezTo>
                    <a:pt x="1413" y="426"/>
                    <a:pt x="1436" y="403"/>
                    <a:pt x="1464" y="403"/>
                  </a:cubicBezTo>
                  <a:close/>
                  <a:moveTo>
                    <a:pt x="1100" y="364"/>
                  </a:moveTo>
                  <a:cubicBezTo>
                    <a:pt x="1140" y="364"/>
                    <a:pt x="1140" y="364"/>
                    <a:pt x="1140" y="364"/>
                  </a:cubicBezTo>
                  <a:cubicBezTo>
                    <a:pt x="1140" y="405"/>
                    <a:pt x="1140" y="405"/>
                    <a:pt x="1140" y="405"/>
                  </a:cubicBezTo>
                  <a:cubicBezTo>
                    <a:pt x="1100" y="405"/>
                    <a:pt x="1100" y="405"/>
                    <a:pt x="1100" y="405"/>
                  </a:cubicBezTo>
                  <a:lnTo>
                    <a:pt x="1100" y="364"/>
                  </a:lnTo>
                  <a:close/>
                  <a:moveTo>
                    <a:pt x="1100" y="435"/>
                  </a:moveTo>
                  <a:cubicBezTo>
                    <a:pt x="1140" y="435"/>
                    <a:pt x="1140" y="435"/>
                    <a:pt x="1140" y="435"/>
                  </a:cubicBezTo>
                  <a:cubicBezTo>
                    <a:pt x="1140" y="476"/>
                    <a:pt x="1140" y="476"/>
                    <a:pt x="1140" y="476"/>
                  </a:cubicBezTo>
                  <a:cubicBezTo>
                    <a:pt x="1100" y="476"/>
                    <a:pt x="1100" y="476"/>
                    <a:pt x="1100" y="476"/>
                  </a:cubicBezTo>
                  <a:lnTo>
                    <a:pt x="1100" y="435"/>
                  </a:lnTo>
                  <a:close/>
                  <a:moveTo>
                    <a:pt x="1100" y="503"/>
                  </a:moveTo>
                  <a:cubicBezTo>
                    <a:pt x="1140" y="503"/>
                    <a:pt x="1140" y="503"/>
                    <a:pt x="1140" y="503"/>
                  </a:cubicBezTo>
                  <a:cubicBezTo>
                    <a:pt x="1140" y="544"/>
                    <a:pt x="1140" y="544"/>
                    <a:pt x="1140" y="544"/>
                  </a:cubicBezTo>
                  <a:cubicBezTo>
                    <a:pt x="1100" y="544"/>
                    <a:pt x="1100" y="544"/>
                    <a:pt x="1100" y="544"/>
                  </a:cubicBezTo>
                  <a:lnTo>
                    <a:pt x="1100" y="503"/>
                  </a:lnTo>
                  <a:close/>
                  <a:moveTo>
                    <a:pt x="1025" y="364"/>
                  </a:moveTo>
                  <a:cubicBezTo>
                    <a:pt x="1066" y="364"/>
                    <a:pt x="1066" y="364"/>
                    <a:pt x="1066" y="364"/>
                  </a:cubicBezTo>
                  <a:cubicBezTo>
                    <a:pt x="1066" y="405"/>
                    <a:pt x="1066" y="405"/>
                    <a:pt x="1066" y="405"/>
                  </a:cubicBezTo>
                  <a:cubicBezTo>
                    <a:pt x="1025" y="405"/>
                    <a:pt x="1025" y="405"/>
                    <a:pt x="1025" y="405"/>
                  </a:cubicBezTo>
                  <a:lnTo>
                    <a:pt x="1025" y="364"/>
                  </a:lnTo>
                  <a:close/>
                  <a:moveTo>
                    <a:pt x="1025" y="435"/>
                  </a:moveTo>
                  <a:cubicBezTo>
                    <a:pt x="1066" y="435"/>
                    <a:pt x="1066" y="435"/>
                    <a:pt x="1066" y="435"/>
                  </a:cubicBezTo>
                  <a:cubicBezTo>
                    <a:pt x="1066" y="476"/>
                    <a:pt x="1066" y="476"/>
                    <a:pt x="1066" y="476"/>
                  </a:cubicBezTo>
                  <a:cubicBezTo>
                    <a:pt x="1025" y="476"/>
                    <a:pt x="1025" y="476"/>
                    <a:pt x="1025" y="476"/>
                  </a:cubicBezTo>
                  <a:lnTo>
                    <a:pt x="1025" y="435"/>
                  </a:lnTo>
                  <a:close/>
                  <a:moveTo>
                    <a:pt x="1025" y="503"/>
                  </a:moveTo>
                  <a:cubicBezTo>
                    <a:pt x="1066" y="503"/>
                    <a:pt x="1066" y="503"/>
                    <a:pt x="1066" y="503"/>
                  </a:cubicBezTo>
                  <a:cubicBezTo>
                    <a:pt x="1066" y="544"/>
                    <a:pt x="1066" y="544"/>
                    <a:pt x="1066" y="544"/>
                  </a:cubicBezTo>
                  <a:cubicBezTo>
                    <a:pt x="1025" y="544"/>
                    <a:pt x="1025" y="544"/>
                    <a:pt x="1025" y="544"/>
                  </a:cubicBezTo>
                  <a:lnTo>
                    <a:pt x="1025" y="503"/>
                  </a:lnTo>
                  <a:close/>
                  <a:moveTo>
                    <a:pt x="951" y="364"/>
                  </a:moveTo>
                  <a:cubicBezTo>
                    <a:pt x="992" y="364"/>
                    <a:pt x="992" y="364"/>
                    <a:pt x="992" y="364"/>
                  </a:cubicBezTo>
                  <a:cubicBezTo>
                    <a:pt x="992" y="405"/>
                    <a:pt x="992" y="405"/>
                    <a:pt x="992" y="405"/>
                  </a:cubicBezTo>
                  <a:cubicBezTo>
                    <a:pt x="951" y="405"/>
                    <a:pt x="951" y="405"/>
                    <a:pt x="951" y="405"/>
                  </a:cubicBezTo>
                  <a:lnTo>
                    <a:pt x="951" y="364"/>
                  </a:lnTo>
                  <a:close/>
                  <a:moveTo>
                    <a:pt x="951" y="435"/>
                  </a:moveTo>
                  <a:cubicBezTo>
                    <a:pt x="992" y="435"/>
                    <a:pt x="992" y="435"/>
                    <a:pt x="992" y="435"/>
                  </a:cubicBezTo>
                  <a:cubicBezTo>
                    <a:pt x="992" y="476"/>
                    <a:pt x="992" y="476"/>
                    <a:pt x="992" y="476"/>
                  </a:cubicBezTo>
                  <a:cubicBezTo>
                    <a:pt x="951" y="476"/>
                    <a:pt x="951" y="476"/>
                    <a:pt x="951" y="476"/>
                  </a:cubicBezTo>
                  <a:lnTo>
                    <a:pt x="951" y="435"/>
                  </a:lnTo>
                  <a:close/>
                  <a:moveTo>
                    <a:pt x="951" y="503"/>
                  </a:moveTo>
                  <a:cubicBezTo>
                    <a:pt x="992" y="503"/>
                    <a:pt x="992" y="503"/>
                    <a:pt x="992" y="503"/>
                  </a:cubicBezTo>
                  <a:cubicBezTo>
                    <a:pt x="992" y="544"/>
                    <a:pt x="992" y="544"/>
                    <a:pt x="992" y="544"/>
                  </a:cubicBezTo>
                  <a:cubicBezTo>
                    <a:pt x="951" y="544"/>
                    <a:pt x="951" y="544"/>
                    <a:pt x="951" y="544"/>
                  </a:cubicBezTo>
                  <a:lnTo>
                    <a:pt x="951" y="503"/>
                  </a:lnTo>
                  <a:close/>
                  <a:moveTo>
                    <a:pt x="877" y="364"/>
                  </a:moveTo>
                  <a:cubicBezTo>
                    <a:pt x="917" y="364"/>
                    <a:pt x="917" y="364"/>
                    <a:pt x="917" y="364"/>
                  </a:cubicBezTo>
                  <a:cubicBezTo>
                    <a:pt x="917" y="405"/>
                    <a:pt x="917" y="405"/>
                    <a:pt x="917" y="405"/>
                  </a:cubicBezTo>
                  <a:cubicBezTo>
                    <a:pt x="877" y="405"/>
                    <a:pt x="877" y="405"/>
                    <a:pt x="877" y="405"/>
                  </a:cubicBezTo>
                  <a:lnTo>
                    <a:pt x="877" y="364"/>
                  </a:lnTo>
                  <a:close/>
                  <a:moveTo>
                    <a:pt x="877" y="435"/>
                  </a:moveTo>
                  <a:cubicBezTo>
                    <a:pt x="917" y="435"/>
                    <a:pt x="917" y="435"/>
                    <a:pt x="917" y="435"/>
                  </a:cubicBezTo>
                  <a:cubicBezTo>
                    <a:pt x="917" y="476"/>
                    <a:pt x="917" y="476"/>
                    <a:pt x="917" y="476"/>
                  </a:cubicBezTo>
                  <a:cubicBezTo>
                    <a:pt x="877" y="476"/>
                    <a:pt x="877" y="476"/>
                    <a:pt x="877" y="476"/>
                  </a:cubicBezTo>
                  <a:lnTo>
                    <a:pt x="877" y="435"/>
                  </a:lnTo>
                  <a:close/>
                  <a:moveTo>
                    <a:pt x="877" y="503"/>
                  </a:moveTo>
                  <a:cubicBezTo>
                    <a:pt x="917" y="503"/>
                    <a:pt x="917" y="503"/>
                    <a:pt x="917" y="503"/>
                  </a:cubicBezTo>
                  <a:cubicBezTo>
                    <a:pt x="917" y="544"/>
                    <a:pt x="917" y="544"/>
                    <a:pt x="917" y="544"/>
                  </a:cubicBezTo>
                  <a:cubicBezTo>
                    <a:pt x="877" y="544"/>
                    <a:pt x="877" y="544"/>
                    <a:pt x="877" y="544"/>
                  </a:cubicBezTo>
                  <a:lnTo>
                    <a:pt x="877" y="503"/>
                  </a:lnTo>
                  <a:close/>
                  <a:moveTo>
                    <a:pt x="802" y="364"/>
                  </a:moveTo>
                  <a:cubicBezTo>
                    <a:pt x="842" y="364"/>
                    <a:pt x="842" y="364"/>
                    <a:pt x="842" y="364"/>
                  </a:cubicBezTo>
                  <a:cubicBezTo>
                    <a:pt x="842" y="405"/>
                    <a:pt x="842" y="405"/>
                    <a:pt x="842" y="405"/>
                  </a:cubicBezTo>
                  <a:cubicBezTo>
                    <a:pt x="802" y="405"/>
                    <a:pt x="802" y="405"/>
                    <a:pt x="802" y="405"/>
                  </a:cubicBezTo>
                  <a:lnTo>
                    <a:pt x="802" y="364"/>
                  </a:lnTo>
                  <a:close/>
                  <a:moveTo>
                    <a:pt x="802" y="435"/>
                  </a:moveTo>
                  <a:cubicBezTo>
                    <a:pt x="842" y="435"/>
                    <a:pt x="842" y="435"/>
                    <a:pt x="842" y="435"/>
                  </a:cubicBezTo>
                  <a:cubicBezTo>
                    <a:pt x="842" y="476"/>
                    <a:pt x="842" y="476"/>
                    <a:pt x="842" y="476"/>
                  </a:cubicBezTo>
                  <a:cubicBezTo>
                    <a:pt x="802" y="476"/>
                    <a:pt x="802" y="476"/>
                    <a:pt x="802" y="476"/>
                  </a:cubicBezTo>
                  <a:lnTo>
                    <a:pt x="802" y="435"/>
                  </a:lnTo>
                  <a:close/>
                  <a:moveTo>
                    <a:pt x="802" y="503"/>
                  </a:moveTo>
                  <a:cubicBezTo>
                    <a:pt x="842" y="503"/>
                    <a:pt x="842" y="503"/>
                    <a:pt x="842" y="503"/>
                  </a:cubicBezTo>
                  <a:cubicBezTo>
                    <a:pt x="842" y="544"/>
                    <a:pt x="842" y="544"/>
                    <a:pt x="842" y="544"/>
                  </a:cubicBezTo>
                  <a:cubicBezTo>
                    <a:pt x="802" y="544"/>
                    <a:pt x="802" y="544"/>
                    <a:pt x="802" y="544"/>
                  </a:cubicBezTo>
                  <a:lnTo>
                    <a:pt x="802" y="503"/>
                  </a:lnTo>
                  <a:close/>
                  <a:moveTo>
                    <a:pt x="727" y="364"/>
                  </a:moveTo>
                  <a:cubicBezTo>
                    <a:pt x="768" y="364"/>
                    <a:pt x="768" y="364"/>
                    <a:pt x="768" y="364"/>
                  </a:cubicBezTo>
                  <a:cubicBezTo>
                    <a:pt x="768" y="405"/>
                    <a:pt x="768" y="405"/>
                    <a:pt x="768" y="405"/>
                  </a:cubicBezTo>
                  <a:cubicBezTo>
                    <a:pt x="727" y="405"/>
                    <a:pt x="727" y="405"/>
                    <a:pt x="727" y="405"/>
                  </a:cubicBezTo>
                  <a:lnTo>
                    <a:pt x="727" y="364"/>
                  </a:lnTo>
                  <a:close/>
                  <a:moveTo>
                    <a:pt x="727" y="435"/>
                  </a:moveTo>
                  <a:cubicBezTo>
                    <a:pt x="768" y="435"/>
                    <a:pt x="768" y="435"/>
                    <a:pt x="768" y="435"/>
                  </a:cubicBezTo>
                  <a:cubicBezTo>
                    <a:pt x="768" y="476"/>
                    <a:pt x="768" y="476"/>
                    <a:pt x="768" y="476"/>
                  </a:cubicBezTo>
                  <a:cubicBezTo>
                    <a:pt x="727" y="476"/>
                    <a:pt x="727" y="476"/>
                    <a:pt x="727" y="476"/>
                  </a:cubicBezTo>
                  <a:lnTo>
                    <a:pt x="727" y="435"/>
                  </a:lnTo>
                  <a:close/>
                  <a:moveTo>
                    <a:pt x="727" y="503"/>
                  </a:moveTo>
                  <a:cubicBezTo>
                    <a:pt x="768" y="503"/>
                    <a:pt x="768" y="503"/>
                    <a:pt x="768" y="503"/>
                  </a:cubicBezTo>
                  <a:cubicBezTo>
                    <a:pt x="768" y="544"/>
                    <a:pt x="768" y="544"/>
                    <a:pt x="768" y="544"/>
                  </a:cubicBezTo>
                  <a:cubicBezTo>
                    <a:pt x="727" y="544"/>
                    <a:pt x="727" y="544"/>
                    <a:pt x="727" y="544"/>
                  </a:cubicBezTo>
                  <a:lnTo>
                    <a:pt x="727" y="503"/>
                  </a:lnTo>
                  <a:close/>
                  <a:moveTo>
                    <a:pt x="653" y="364"/>
                  </a:moveTo>
                  <a:cubicBezTo>
                    <a:pt x="693" y="364"/>
                    <a:pt x="693" y="364"/>
                    <a:pt x="693" y="364"/>
                  </a:cubicBezTo>
                  <a:cubicBezTo>
                    <a:pt x="693" y="405"/>
                    <a:pt x="693" y="405"/>
                    <a:pt x="693" y="405"/>
                  </a:cubicBezTo>
                  <a:cubicBezTo>
                    <a:pt x="653" y="405"/>
                    <a:pt x="653" y="405"/>
                    <a:pt x="653" y="405"/>
                  </a:cubicBezTo>
                  <a:lnTo>
                    <a:pt x="653" y="364"/>
                  </a:lnTo>
                  <a:close/>
                  <a:moveTo>
                    <a:pt x="653" y="435"/>
                  </a:moveTo>
                  <a:cubicBezTo>
                    <a:pt x="693" y="435"/>
                    <a:pt x="693" y="435"/>
                    <a:pt x="693" y="435"/>
                  </a:cubicBezTo>
                  <a:cubicBezTo>
                    <a:pt x="693" y="476"/>
                    <a:pt x="693" y="476"/>
                    <a:pt x="693" y="476"/>
                  </a:cubicBezTo>
                  <a:cubicBezTo>
                    <a:pt x="653" y="476"/>
                    <a:pt x="653" y="476"/>
                    <a:pt x="653" y="476"/>
                  </a:cubicBezTo>
                  <a:lnTo>
                    <a:pt x="653" y="435"/>
                  </a:lnTo>
                  <a:close/>
                  <a:moveTo>
                    <a:pt x="653" y="503"/>
                  </a:moveTo>
                  <a:cubicBezTo>
                    <a:pt x="693" y="503"/>
                    <a:pt x="693" y="503"/>
                    <a:pt x="693" y="503"/>
                  </a:cubicBezTo>
                  <a:cubicBezTo>
                    <a:pt x="693" y="544"/>
                    <a:pt x="693" y="544"/>
                    <a:pt x="693" y="544"/>
                  </a:cubicBezTo>
                  <a:cubicBezTo>
                    <a:pt x="653" y="544"/>
                    <a:pt x="653" y="544"/>
                    <a:pt x="653" y="544"/>
                  </a:cubicBezTo>
                  <a:lnTo>
                    <a:pt x="653" y="503"/>
                  </a:lnTo>
                  <a:close/>
                  <a:moveTo>
                    <a:pt x="655" y="282"/>
                  </a:moveTo>
                  <a:cubicBezTo>
                    <a:pt x="1538" y="282"/>
                    <a:pt x="1538" y="282"/>
                    <a:pt x="1538" y="282"/>
                  </a:cubicBezTo>
                  <a:cubicBezTo>
                    <a:pt x="1574" y="282"/>
                    <a:pt x="1603" y="254"/>
                    <a:pt x="1603" y="218"/>
                  </a:cubicBezTo>
                  <a:cubicBezTo>
                    <a:pt x="1603" y="65"/>
                    <a:pt x="1603" y="65"/>
                    <a:pt x="1603" y="65"/>
                  </a:cubicBezTo>
                  <a:cubicBezTo>
                    <a:pt x="1603" y="29"/>
                    <a:pt x="1574" y="0"/>
                    <a:pt x="1538" y="0"/>
                  </a:cubicBezTo>
                  <a:cubicBezTo>
                    <a:pt x="655" y="0"/>
                    <a:pt x="655" y="0"/>
                    <a:pt x="655" y="0"/>
                  </a:cubicBezTo>
                  <a:cubicBezTo>
                    <a:pt x="619" y="0"/>
                    <a:pt x="590" y="29"/>
                    <a:pt x="590" y="65"/>
                  </a:cubicBezTo>
                  <a:cubicBezTo>
                    <a:pt x="590" y="218"/>
                    <a:pt x="590" y="218"/>
                    <a:pt x="590" y="218"/>
                  </a:cubicBezTo>
                  <a:cubicBezTo>
                    <a:pt x="590" y="254"/>
                    <a:pt x="619" y="282"/>
                    <a:pt x="655" y="282"/>
                  </a:cubicBezTo>
                  <a:close/>
                  <a:moveTo>
                    <a:pt x="1464" y="90"/>
                  </a:moveTo>
                  <a:cubicBezTo>
                    <a:pt x="1492" y="90"/>
                    <a:pt x="1515" y="113"/>
                    <a:pt x="1515" y="141"/>
                  </a:cubicBezTo>
                  <a:cubicBezTo>
                    <a:pt x="1515" y="170"/>
                    <a:pt x="1492" y="192"/>
                    <a:pt x="1464" y="192"/>
                  </a:cubicBezTo>
                  <a:cubicBezTo>
                    <a:pt x="1436" y="192"/>
                    <a:pt x="1413" y="170"/>
                    <a:pt x="1413" y="141"/>
                  </a:cubicBezTo>
                  <a:cubicBezTo>
                    <a:pt x="1413" y="113"/>
                    <a:pt x="1436" y="90"/>
                    <a:pt x="1464" y="90"/>
                  </a:cubicBezTo>
                  <a:close/>
                  <a:moveTo>
                    <a:pt x="1100" y="52"/>
                  </a:moveTo>
                  <a:cubicBezTo>
                    <a:pt x="1140" y="52"/>
                    <a:pt x="1140" y="52"/>
                    <a:pt x="1140" y="52"/>
                  </a:cubicBezTo>
                  <a:cubicBezTo>
                    <a:pt x="1140" y="92"/>
                    <a:pt x="1140" y="92"/>
                    <a:pt x="1140" y="92"/>
                  </a:cubicBezTo>
                  <a:cubicBezTo>
                    <a:pt x="1100" y="92"/>
                    <a:pt x="1100" y="92"/>
                    <a:pt x="1100" y="92"/>
                  </a:cubicBezTo>
                  <a:lnTo>
                    <a:pt x="1100" y="52"/>
                  </a:lnTo>
                  <a:close/>
                  <a:moveTo>
                    <a:pt x="1100" y="123"/>
                  </a:moveTo>
                  <a:cubicBezTo>
                    <a:pt x="1140" y="123"/>
                    <a:pt x="1140" y="123"/>
                    <a:pt x="1140" y="123"/>
                  </a:cubicBezTo>
                  <a:cubicBezTo>
                    <a:pt x="1140" y="163"/>
                    <a:pt x="1140" y="163"/>
                    <a:pt x="1140" y="163"/>
                  </a:cubicBezTo>
                  <a:cubicBezTo>
                    <a:pt x="1100" y="163"/>
                    <a:pt x="1100" y="163"/>
                    <a:pt x="1100" y="163"/>
                  </a:cubicBezTo>
                  <a:lnTo>
                    <a:pt x="1100" y="123"/>
                  </a:lnTo>
                  <a:close/>
                  <a:moveTo>
                    <a:pt x="1100" y="191"/>
                  </a:moveTo>
                  <a:cubicBezTo>
                    <a:pt x="1140" y="191"/>
                    <a:pt x="1140" y="191"/>
                    <a:pt x="1140" y="191"/>
                  </a:cubicBezTo>
                  <a:cubicBezTo>
                    <a:pt x="1140" y="231"/>
                    <a:pt x="1140" y="231"/>
                    <a:pt x="1140" y="231"/>
                  </a:cubicBezTo>
                  <a:cubicBezTo>
                    <a:pt x="1100" y="231"/>
                    <a:pt x="1100" y="231"/>
                    <a:pt x="1100" y="231"/>
                  </a:cubicBezTo>
                  <a:lnTo>
                    <a:pt x="1100" y="191"/>
                  </a:lnTo>
                  <a:close/>
                  <a:moveTo>
                    <a:pt x="1025" y="52"/>
                  </a:moveTo>
                  <a:cubicBezTo>
                    <a:pt x="1066" y="52"/>
                    <a:pt x="1066" y="52"/>
                    <a:pt x="1066" y="52"/>
                  </a:cubicBezTo>
                  <a:cubicBezTo>
                    <a:pt x="1066" y="92"/>
                    <a:pt x="1066" y="92"/>
                    <a:pt x="1066" y="92"/>
                  </a:cubicBezTo>
                  <a:cubicBezTo>
                    <a:pt x="1025" y="92"/>
                    <a:pt x="1025" y="92"/>
                    <a:pt x="1025" y="92"/>
                  </a:cubicBezTo>
                  <a:lnTo>
                    <a:pt x="1025" y="52"/>
                  </a:lnTo>
                  <a:close/>
                  <a:moveTo>
                    <a:pt x="1025" y="123"/>
                  </a:moveTo>
                  <a:cubicBezTo>
                    <a:pt x="1066" y="123"/>
                    <a:pt x="1066" y="123"/>
                    <a:pt x="1066" y="123"/>
                  </a:cubicBezTo>
                  <a:cubicBezTo>
                    <a:pt x="1066" y="163"/>
                    <a:pt x="1066" y="163"/>
                    <a:pt x="1066" y="163"/>
                  </a:cubicBezTo>
                  <a:cubicBezTo>
                    <a:pt x="1025" y="163"/>
                    <a:pt x="1025" y="163"/>
                    <a:pt x="1025" y="163"/>
                  </a:cubicBezTo>
                  <a:lnTo>
                    <a:pt x="1025" y="123"/>
                  </a:lnTo>
                  <a:close/>
                  <a:moveTo>
                    <a:pt x="1025" y="191"/>
                  </a:moveTo>
                  <a:cubicBezTo>
                    <a:pt x="1066" y="191"/>
                    <a:pt x="1066" y="191"/>
                    <a:pt x="1066" y="191"/>
                  </a:cubicBezTo>
                  <a:cubicBezTo>
                    <a:pt x="1066" y="231"/>
                    <a:pt x="1066" y="231"/>
                    <a:pt x="1066" y="231"/>
                  </a:cubicBezTo>
                  <a:cubicBezTo>
                    <a:pt x="1025" y="231"/>
                    <a:pt x="1025" y="231"/>
                    <a:pt x="1025" y="231"/>
                  </a:cubicBezTo>
                  <a:lnTo>
                    <a:pt x="1025" y="191"/>
                  </a:lnTo>
                  <a:close/>
                  <a:moveTo>
                    <a:pt x="951" y="52"/>
                  </a:moveTo>
                  <a:cubicBezTo>
                    <a:pt x="992" y="52"/>
                    <a:pt x="992" y="52"/>
                    <a:pt x="992" y="52"/>
                  </a:cubicBezTo>
                  <a:cubicBezTo>
                    <a:pt x="992" y="92"/>
                    <a:pt x="992" y="92"/>
                    <a:pt x="992" y="92"/>
                  </a:cubicBezTo>
                  <a:cubicBezTo>
                    <a:pt x="951" y="92"/>
                    <a:pt x="951" y="92"/>
                    <a:pt x="951" y="92"/>
                  </a:cubicBezTo>
                  <a:lnTo>
                    <a:pt x="951" y="52"/>
                  </a:lnTo>
                  <a:close/>
                  <a:moveTo>
                    <a:pt x="951" y="123"/>
                  </a:moveTo>
                  <a:cubicBezTo>
                    <a:pt x="992" y="123"/>
                    <a:pt x="992" y="123"/>
                    <a:pt x="992" y="123"/>
                  </a:cubicBezTo>
                  <a:cubicBezTo>
                    <a:pt x="992" y="163"/>
                    <a:pt x="992" y="163"/>
                    <a:pt x="992" y="163"/>
                  </a:cubicBezTo>
                  <a:cubicBezTo>
                    <a:pt x="951" y="163"/>
                    <a:pt x="951" y="163"/>
                    <a:pt x="951" y="163"/>
                  </a:cubicBezTo>
                  <a:lnTo>
                    <a:pt x="951" y="123"/>
                  </a:lnTo>
                  <a:close/>
                  <a:moveTo>
                    <a:pt x="951" y="191"/>
                  </a:moveTo>
                  <a:cubicBezTo>
                    <a:pt x="992" y="191"/>
                    <a:pt x="992" y="191"/>
                    <a:pt x="992" y="191"/>
                  </a:cubicBezTo>
                  <a:cubicBezTo>
                    <a:pt x="992" y="231"/>
                    <a:pt x="992" y="231"/>
                    <a:pt x="992" y="231"/>
                  </a:cubicBezTo>
                  <a:cubicBezTo>
                    <a:pt x="951" y="231"/>
                    <a:pt x="951" y="231"/>
                    <a:pt x="951" y="231"/>
                  </a:cubicBezTo>
                  <a:lnTo>
                    <a:pt x="951" y="191"/>
                  </a:lnTo>
                  <a:close/>
                  <a:moveTo>
                    <a:pt x="877" y="52"/>
                  </a:moveTo>
                  <a:cubicBezTo>
                    <a:pt x="917" y="52"/>
                    <a:pt x="917" y="52"/>
                    <a:pt x="917" y="52"/>
                  </a:cubicBezTo>
                  <a:cubicBezTo>
                    <a:pt x="917" y="92"/>
                    <a:pt x="917" y="92"/>
                    <a:pt x="917" y="92"/>
                  </a:cubicBezTo>
                  <a:cubicBezTo>
                    <a:pt x="877" y="92"/>
                    <a:pt x="877" y="92"/>
                    <a:pt x="877" y="92"/>
                  </a:cubicBezTo>
                  <a:lnTo>
                    <a:pt x="877" y="52"/>
                  </a:lnTo>
                  <a:close/>
                  <a:moveTo>
                    <a:pt x="877" y="123"/>
                  </a:moveTo>
                  <a:cubicBezTo>
                    <a:pt x="917" y="123"/>
                    <a:pt x="917" y="123"/>
                    <a:pt x="917" y="123"/>
                  </a:cubicBezTo>
                  <a:cubicBezTo>
                    <a:pt x="917" y="163"/>
                    <a:pt x="917" y="163"/>
                    <a:pt x="917" y="163"/>
                  </a:cubicBezTo>
                  <a:cubicBezTo>
                    <a:pt x="877" y="163"/>
                    <a:pt x="877" y="163"/>
                    <a:pt x="877" y="163"/>
                  </a:cubicBezTo>
                  <a:lnTo>
                    <a:pt x="877" y="123"/>
                  </a:lnTo>
                  <a:close/>
                  <a:moveTo>
                    <a:pt x="877" y="191"/>
                  </a:moveTo>
                  <a:cubicBezTo>
                    <a:pt x="917" y="191"/>
                    <a:pt x="917" y="191"/>
                    <a:pt x="917" y="191"/>
                  </a:cubicBezTo>
                  <a:cubicBezTo>
                    <a:pt x="917" y="231"/>
                    <a:pt x="917" y="231"/>
                    <a:pt x="917" y="231"/>
                  </a:cubicBezTo>
                  <a:cubicBezTo>
                    <a:pt x="877" y="231"/>
                    <a:pt x="877" y="231"/>
                    <a:pt x="877" y="231"/>
                  </a:cubicBezTo>
                  <a:lnTo>
                    <a:pt x="877" y="191"/>
                  </a:lnTo>
                  <a:close/>
                  <a:moveTo>
                    <a:pt x="802" y="52"/>
                  </a:moveTo>
                  <a:cubicBezTo>
                    <a:pt x="842" y="52"/>
                    <a:pt x="842" y="52"/>
                    <a:pt x="842" y="52"/>
                  </a:cubicBezTo>
                  <a:cubicBezTo>
                    <a:pt x="842" y="92"/>
                    <a:pt x="842" y="92"/>
                    <a:pt x="842" y="92"/>
                  </a:cubicBezTo>
                  <a:cubicBezTo>
                    <a:pt x="802" y="92"/>
                    <a:pt x="802" y="92"/>
                    <a:pt x="802" y="92"/>
                  </a:cubicBezTo>
                  <a:lnTo>
                    <a:pt x="802" y="52"/>
                  </a:lnTo>
                  <a:close/>
                  <a:moveTo>
                    <a:pt x="802" y="123"/>
                  </a:moveTo>
                  <a:cubicBezTo>
                    <a:pt x="842" y="123"/>
                    <a:pt x="842" y="123"/>
                    <a:pt x="842" y="123"/>
                  </a:cubicBezTo>
                  <a:cubicBezTo>
                    <a:pt x="842" y="163"/>
                    <a:pt x="842" y="163"/>
                    <a:pt x="842" y="163"/>
                  </a:cubicBezTo>
                  <a:cubicBezTo>
                    <a:pt x="802" y="163"/>
                    <a:pt x="802" y="163"/>
                    <a:pt x="802" y="163"/>
                  </a:cubicBezTo>
                  <a:lnTo>
                    <a:pt x="802" y="123"/>
                  </a:lnTo>
                  <a:close/>
                  <a:moveTo>
                    <a:pt x="802" y="191"/>
                  </a:moveTo>
                  <a:cubicBezTo>
                    <a:pt x="842" y="191"/>
                    <a:pt x="842" y="191"/>
                    <a:pt x="842" y="191"/>
                  </a:cubicBezTo>
                  <a:cubicBezTo>
                    <a:pt x="842" y="231"/>
                    <a:pt x="842" y="231"/>
                    <a:pt x="842" y="231"/>
                  </a:cubicBezTo>
                  <a:cubicBezTo>
                    <a:pt x="802" y="231"/>
                    <a:pt x="802" y="231"/>
                    <a:pt x="802" y="231"/>
                  </a:cubicBezTo>
                  <a:lnTo>
                    <a:pt x="802" y="191"/>
                  </a:lnTo>
                  <a:close/>
                  <a:moveTo>
                    <a:pt x="727" y="52"/>
                  </a:moveTo>
                  <a:cubicBezTo>
                    <a:pt x="768" y="52"/>
                    <a:pt x="768" y="52"/>
                    <a:pt x="768" y="52"/>
                  </a:cubicBezTo>
                  <a:cubicBezTo>
                    <a:pt x="768" y="92"/>
                    <a:pt x="768" y="92"/>
                    <a:pt x="768" y="92"/>
                  </a:cubicBezTo>
                  <a:cubicBezTo>
                    <a:pt x="727" y="92"/>
                    <a:pt x="727" y="92"/>
                    <a:pt x="727" y="92"/>
                  </a:cubicBezTo>
                  <a:lnTo>
                    <a:pt x="727" y="52"/>
                  </a:lnTo>
                  <a:close/>
                  <a:moveTo>
                    <a:pt x="727" y="123"/>
                  </a:moveTo>
                  <a:cubicBezTo>
                    <a:pt x="768" y="123"/>
                    <a:pt x="768" y="123"/>
                    <a:pt x="768" y="123"/>
                  </a:cubicBezTo>
                  <a:cubicBezTo>
                    <a:pt x="768" y="163"/>
                    <a:pt x="768" y="163"/>
                    <a:pt x="768" y="163"/>
                  </a:cubicBezTo>
                  <a:cubicBezTo>
                    <a:pt x="727" y="163"/>
                    <a:pt x="727" y="163"/>
                    <a:pt x="727" y="163"/>
                  </a:cubicBezTo>
                  <a:lnTo>
                    <a:pt x="727" y="123"/>
                  </a:lnTo>
                  <a:close/>
                  <a:moveTo>
                    <a:pt x="727" y="191"/>
                  </a:moveTo>
                  <a:cubicBezTo>
                    <a:pt x="768" y="191"/>
                    <a:pt x="768" y="191"/>
                    <a:pt x="768" y="191"/>
                  </a:cubicBezTo>
                  <a:cubicBezTo>
                    <a:pt x="768" y="231"/>
                    <a:pt x="768" y="231"/>
                    <a:pt x="768" y="231"/>
                  </a:cubicBezTo>
                  <a:cubicBezTo>
                    <a:pt x="727" y="231"/>
                    <a:pt x="727" y="231"/>
                    <a:pt x="727" y="231"/>
                  </a:cubicBezTo>
                  <a:lnTo>
                    <a:pt x="727" y="191"/>
                  </a:lnTo>
                  <a:close/>
                  <a:moveTo>
                    <a:pt x="653" y="52"/>
                  </a:moveTo>
                  <a:cubicBezTo>
                    <a:pt x="693" y="52"/>
                    <a:pt x="693" y="52"/>
                    <a:pt x="693" y="52"/>
                  </a:cubicBezTo>
                  <a:cubicBezTo>
                    <a:pt x="693" y="92"/>
                    <a:pt x="693" y="92"/>
                    <a:pt x="693" y="92"/>
                  </a:cubicBezTo>
                  <a:cubicBezTo>
                    <a:pt x="653" y="92"/>
                    <a:pt x="653" y="92"/>
                    <a:pt x="653" y="92"/>
                  </a:cubicBezTo>
                  <a:lnTo>
                    <a:pt x="653" y="52"/>
                  </a:lnTo>
                  <a:close/>
                  <a:moveTo>
                    <a:pt x="653" y="123"/>
                  </a:moveTo>
                  <a:cubicBezTo>
                    <a:pt x="693" y="123"/>
                    <a:pt x="693" y="123"/>
                    <a:pt x="693" y="123"/>
                  </a:cubicBezTo>
                  <a:cubicBezTo>
                    <a:pt x="693" y="163"/>
                    <a:pt x="693" y="163"/>
                    <a:pt x="693" y="163"/>
                  </a:cubicBezTo>
                  <a:cubicBezTo>
                    <a:pt x="653" y="163"/>
                    <a:pt x="653" y="163"/>
                    <a:pt x="653" y="163"/>
                  </a:cubicBezTo>
                  <a:lnTo>
                    <a:pt x="653" y="123"/>
                  </a:lnTo>
                  <a:close/>
                  <a:moveTo>
                    <a:pt x="653" y="191"/>
                  </a:moveTo>
                  <a:cubicBezTo>
                    <a:pt x="693" y="191"/>
                    <a:pt x="693" y="191"/>
                    <a:pt x="693" y="191"/>
                  </a:cubicBezTo>
                  <a:cubicBezTo>
                    <a:pt x="693" y="231"/>
                    <a:pt x="693" y="231"/>
                    <a:pt x="693" y="231"/>
                  </a:cubicBezTo>
                  <a:cubicBezTo>
                    <a:pt x="653" y="231"/>
                    <a:pt x="653" y="231"/>
                    <a:pt x="653" y="231"/>
                  </a:cubicBezTo>
                  <a:lnTo>
                    <a:pt x="653" y="191"/>
                  </a:lnTo>
                  <a:close/>
                  <a:moveTo>
                    <a:pt x="1345" y="2036"/>
                  </a:moveTo>
                  <a:cubicBezTo>
                    <a:pt x="1339" y="2029"/>
                    <a:pt x="1325" y="2023"/>
                    <a:pt x="1315" y="2023"/>
                  </a:cubicBezTo>
                  <a:cubicBezTo>
                    <a:pt x="878" y="2023"/>
                    <a:pt x="878" y="2023"/>
                    <a:pt x="878" y="2023"/>
                  </a:cubicBezTo>
                  <a:cubicBezTo>
                    <a:pt x="868" y="2023"/>
                    <a:pt x="855" y="2029"/>
                    <a:pt x="848" y="2036"/>
                  </a:cubicBezTo>
                  <a:cubicBezTo>
                    <a:pt x="761" y="2138"/>
                    <a:pt x="761" y="2138"/>
                    <a:pt x="761" y="2138"/>
                  </a:cubicBezTo>
                  <a:cubicBezTo>
                    <a:pt x="755" y="2146"/>
                    <a:pt x="749" y="2160"/>
                    <a:pt x="749" y="2170"/>
                  </a:cubicBezTo>
                  <a:cubicBezTo>
                    <a:pt x="749" y="2179"/>
                    <a:pt x="749" y="2179"/>
                    <a:pt x="749" y="2179"/>
                  </a:cubicBezTo>
                  <a:cubicBezTo>
                    <a:pt x="749" y="2189"/>
                    <a:pt x="757" y="2197"/>
                    <a:pt x="767" y="2197"/>
                  </a:cubicBezTo>
                  <a:cubicBezTo>
                    <a:pt x="1426" y="2197"/>
                    <a:pt x="1426" y="2197"/>
                    <a:pt x="1426" y="2197"/>
                  </a:cubicBezTo>
                  <a:cubicBezTo>
                    <a:pt x="1436" y="2197"/>
                    <a:pt x="1444" y="2189"/>
                    <a:pt x="1444" y="2179"/>
                  </a:cubicBezTo>
                  <a:cubicBezTo>
                    <a:pt x="1444" y="2170"/>
                    <a:pt x="1444" y="2170"/>
                    <a:pt x="1444" y="2170"/>
                  </a:cubicBezTo>
                  <a:cubicBezTo>
                    <a:pt x="1444" y="2160"/>
                    <a:pt x="1439" y="2146"/>
                    <a:pt x="1432" y="2138"/>
                  </a:cubicBezTo>
                  <a:lnTo>
                    <a:pt x="1345" y="2036"/>
                  </a:lnTo>
                  <a:close/>
                  <a:moveTo>
                    <a:pt x="2182" y="1590"/>
                  </a:moveTo>
                  <a:cubicBezTo>
                    <a:pt x="2095" y="1488"/>
                    <a:pt x="2095" y="1488"/>
                    <a:pt x="2095" y="1488"/>
                  </a:cubicBezTo>
                  <a:cubicBezTo>
                    <a:pt x="2088" y="1480"/>
                    <a:pt x="2075" y="1474"/>
                    <a:pt x="2065" y="1474"/>
                  </a:cubicBezTo>
                  <a:cubicBezTo>
                    <a:pt x="1627" y="1474"/>
                    <a:pt x="1627" y="1474"/>
                    <a:pt x="1627" y="1474"/>
                  </a:cubicBezTo>
                  <a:cubicBezTo>
                    <a:pt x="1617" y="1474"/>
                    <a:pt x="1604" y="1480"/>
                    <a:pt x="1597" y="1488"/>
                  </a:cubicBezTo>
                  <a:cubicBezTo>
                    <a:pt x="1510" y="1590"/>
                    <a:pt x="1510" y="1590"/>
                    <a:pt x="1510" y="1590"/>
                  </a:cubicBezTo>
                  <a:cubicBezTo>
                    <a:pt x="1504" y="1598"/>
                    <a:pt x="1499" y="1612"/>
                    <a:pt x="1499" y="1622"/>
                  </a:cubicBezTo>
                  <a:cubicBezTo>
                    <a:pt x="1499" y="1630"/>
                    <a:pt x="1499" y="1630"/>
                    <a:pt x="1499" y="1630"/>
                  </a:cubicBezTo>
                  <a:cubicBezTo>
                    <a:pt x="1499" y="1640"/>
                    <a:pt x="1507" y="1649"/>
                    <a:pt x="1517" y="1649"/>
                  </a:cubicBezTo>
                  <a:cubicBezTo>
                    <a:pt x="2175" y="1649"/>
                    <a:pt x="2175" y="1649"/>
                    <a:pt x="2175" y="1649"/>
                  </a:cubicBezTo>
                  <a:cubicBezTo>
                    <a:pt x="2185" y="1649"/>
                    <a:pt x="2193" y="1640"/>
                    <a:pt x="2193" y="1630"/>
                  </a:cubicBezTo>
                  <a:cubicBezTo>
                    <a:pt x="2193" y="1622"/>
                    <a:pt x="2193" y="1622"/>
                    <a:pt x="2193" y="1622"/>
                  </a:cubicBezTo>
                  <a:cubicBezTo>
                    <a:pt x="2193" y="1612"/>
                    <a:pt x="2188" y="1598"/>
                    <a:pt x="2182" y="1590"/>
                  </a:cubicBezTo>
                  <a:close/>
                  <a:moveTo>
                    <a:pt x="176" y="1449"/>
                  </a:moveTo>
                  <a:cubicBezTo>
                    <a:pt x="519" y="1449"/>
                    <a:pt x="519" y="1449"/>
                    <a:pt x="519" y="1449"/>
                  </a:cubicBezTo>
                  <a:cubicBezTo>
                    <a:pt x="559" y="1449"/>
                    <a:pt x="591" y="1417"/>
                    <a:pt x="591" y="1377"/>
                  </a:cubicBezTo>
                  <a:cubicBezTo>
                    <a:pt x="591" y="1322"/>
                    <a:pt x="591" y="1322"/>
                    <a:pt x="591" y="1322"/>
                  </a:cubicBezTo>
                  <a:cubicBezTo>
                    <a:pt x="920" y="1322"/>
                    <a:pt x="920" y="1322"/>
                    <a:pt x="920" y="1322"/>
                  </a:cubicBezTo>
                  <a:cubicBezTo>
                    <a:pt x="936" y="1388"/>
                    <a:pt x="990" y="1440"/>
                    <a:pt x="1057" y="1455"/>
                  </a:cubicBezTo>
                  <a:cubicBezTo>
                    <a:pt x="1057" y="1617"/>
                    <a:pt x="1057" y="1617"/>
                    <a:pt x="1057" y="1617"/>
                  </a:cubicBezTo>
                  <a:cubicBezTo>
                    <a:pt x="925" y="1617"/>
                    <a:pt x="925" y="1617"/>
                    <a:pt x="925" y="1617"/>
                  </a:cubicBezTo>
                  <a:cubicBezTo>
                    <a:pt x="885" y="1617"/>
                    <a:pt x="853" y="1650"/>
                    <a:pt x="853" y="1690"/>
                  </a:cubicBezTo>
                  <a:cubicBezTo>
                    <a:pt x="853" y="1925"/>
                    <a:pt x="853" y="1925"/>
                    <a:pt x="853" y="1925"/>
                  </a:cubicBezTo>
                  <a:cubicBezTo>
                    <a:pt x="853" y="1965"/>
                    <a:pt x="885" y="1997"/>
                    <a:pt x="925" y="1997"/>
                  </a:cubicBezTo>
                  <a:cubicBezTo>
                    <a:pt x="1268" y="1997"/>
                    <a:pt x="1268" y="1997"/>
                    <a:pt x="1268" y="1997"/>
                  </a:cubicBezTo>
                  <a:cubicBezTo>
                    <a:pt x="1308" y="1997"/>
                    <a:pt x="1341" y="1965"/>
                    <a:pt x="1341" y="1925"/>
                  </a:cubicBezTo>
                  <a:cubicBezTo>
                    <a:pt x="1341" y="1690"/>
                    <a:pt x="1341" y="1690"/>
                    <a:pt x="1341" y="1690"/>
                  </a:cubicBezTo>
                  <a:cubicBezTo>
                    <a:pt x="1341" y="1650"/>
                    <a:pt x="1308" y="1617"/>
                    <a:pt x="1268" y="1617"/>
                  </a:cubicBezTo>
                  <a:cubicBezTo>
                    <a:pt x="1137" y="1617"/>
                    <a:pt x="1137" y="1617"/>
                    <a:pt x="1137" y="1617"/>
                  </a:cubicBezTo>
                  <a:cubicBezTo>
                    <a:pt x="1137" y="1455"/>
                    <a:pt x="1137" y="1455"/>
                    <a:pt x="1137" y="1455"/>
                  </a:cubicBezTo>
                  <a:cubicBezTo>
                    <a:pt x="1204" y="1440"/>
                    <a:pt x="1257" y="1388"/>
                    <a:pt x="1273" y="1322"/>
                  </a:cubicBezTo>
                  <a:cubicBezTo>
                    <a:pt x="1602" y="1322"/>
                    <a:pt x="1602" y="1322"/>
                    <a:pt x="1602" y="1322"/>
                  </a:cubicBezTo>
                  <a:cubicBezTo>
                    <a:pt x="1602" y="1377"/>
                    <a:pt x="1602" y="1377"/>
                    <a:pt x="1602" y="1377"/>
                  </a:cubicBezTo>
                  <a:cubicBezTo>
                    <a:pt x="1602" y="1417"/>
                    <a:pt x="1634" y="1449"/>
                    <a:pt x="1675" y="1449"/>
                  </a:cubicBezTo>
                  <a:cubicBezTo>
                    <a:pt x="2018" y="1449"/>
                    <a:pt x="2018" y="1449"/>
                    <a:pt x="2018" y="1449"/>
                  </a:cubicBezTo>
                  <a:cubicBezTo>
                    <a:pt x="2058" y="1449"/>
                    <a:pt x="2090" y="1417"/>
                    <a:pt x="2090" y="1377"/>
                  </a:cubicBezTo>
                  <a:cubicBezTo>
                    <a:pt x="2090" y="1142"/>
                    <a:pt x="2090" y="1142"/>
                    <a:pt x="2090" y="1142"/>
                  </a:cubicBezTo>
                  <a:cubicBezTo>
                    <a:pt x="2090" y="1102"/>
                    <a:pt x="2058" y="1069"/>
                    <a:pt x="2018" y="1069"/>
                  </a:cubicBezTo>
                  <a:cubicBezTo>
                    <a:pt x="1675" y="1069"/>
                    <a:pt x="1675" y="1069"/>
                    <a:pt x="1675" y="1069"/>
                  </a:cubicBezTo>
                  <a:cubicBezTo>
                    <a:pt x="1634" y="1069"/>
                    <a:pt x="1602" y="1102"/>
                    <a:pt x="1602" y="1142"/>
                  </a:cubicBezTo>
                  <a:cubicBezTo>
                    <a:pt x="1602" y="1242"/>
                    <a:pt x="1602" y="1242"/>
                    <a:pt x="1602" y="1242"/>
                  </a:cubicBezTo>
                  <a:cubicBezTo>
                    <a:pt x="1275" y="1242"/>
                    <a:pt x="1275" y="1242"/>
                    <a:pt x="1275" y="1242"/>
                  </a:cubicBezTo>
                  <a:cubicBezTo>
                    <a:pt x="1262" y="1176"/>
                    <a:pt x="1214" y="1122"/>
                    <a:pt x="1150" y="1103"/>
                  </a:cubicBezTo>
                  <a:cubicBezTo>
                    <a:pt x="1150" y="908"/>
                    <a:pt x="1150" y="908"/>
                    <a:pt x="1150" y="908"/>
                  </a:cubicBezTo>
                  <a:cubicBezTo>
                    <a:pt x="1538" y="908"/>
                    <a:pt x="1538" y="908"/>
                    <a:pt x="1538" y="908"/>
                  </a:cubicBezTo>
                  <a:cubicBezTo>
                    <a:pt x="1574" y="908"/>
                    <a:pt x="1603" y="879"/>
                    <a:pt x="1603" y="843"/>
                  </a:cubicBezTo>
                  <a:cubicBezTo>
                    <a:pt x="1603" y="690"/>
                    <a:pt x="1603" y="690"/>
                    <a:pt x="1603" y="690"/>
                  </a:cubicBezTo>
                  <a:cubicBezTo>
                    <a:pt x="1603" y="654"/>
                    <a:pt x="1574" y="625"/>
                    <a:pt x="1538" y="625"/>
                  </a:cubicBezTo>
                  <a:cubicBezTo>
                    <a:pt x="655" y="625"/>
                    <a:pt x="655" y="625"/>
                    <a:pt x="655" y="625"/>
                  </a:cubicBezTo>
                  <a:cubicBezTo>
                    <a:pt x="619" y="625"/>
                    <a:pt x="590" y="654"/>
                    <a:pt x="590" y="690"/>
                  </a:cubicBezTo>
                  <a:cubicBezTo>
                    <a:pt x="590" y="843"/>
                    <a:pt x="590" y="843"/>
                    <a:pt x="590" y="843"/>
                  </a:cubicBezTo>
                  <a:cubicBezTo>
                    <a:pt x="590" y="879"/>
                    <a:pt x="619" y="908"/>
                    <a:pt x="655" y="908"/>
                  </a:cubicBezTo>
                  <a:cubicBezTo>
                    <a:pt x="1043" y="908"/>
                    <a:pt x="1043" y="908"/>
                    <a:pt x="1043" y="908"/>
                  </a:cubicBezTo>
                  <a:cubicBezTo>
                    <a:pt x="1043" y="1103"/>
                    <a:pt x="1043" y="1103"/>
                    <a:pt x="1043" y="1103"/>
                  </a:cubicBezTo>
                  <a:cubicBezTo>
                    <a:pt x="980" y="1122"/>
                    <a:pt x="931" y="1176"/>
                    <a:pt x="918" y="1242"/>
                  </a:cubicBezTo>
                  <a:cubicBezTo>
                    <a:pt x="591" y="1242"/>
                    <a:pt x="591" y="1242"/>
                    <a:pt x="591" y="1242"/>
                  </a:cubicBezTo>
                  <a:cubicBezTo>
                    <a:pt x="591" y="1142"/>
                    <a:pt x="591" y="1142"/>
                    <a:pt x="591" y="1142"/>
                  </a:cubicBezTo>
                  <a:cubicBezTo>
                    <a:pt x="591" y="1102"/>
                    <a:pt x="559" y="1069"/>
                    <a:pt x="519" y="1069"/>
                  </a:cubicBezTo>
                  <a:cubicBezTo>
                    <a:pt x="176" y="1069"/>
                    <a:pt x="176" y="1069"/>
                    <a:pt x="176" y="1069"/>
                  </a:cubicBezTo>
                  <a:cubicBezTo>
                    <a:pt x="136" y="1069"/>
                    <a:pt x="103" y="1102"/>
                    <a:pt x="103" y="1142"/>
                  </a:cubicBezTo>
                  <a:cubicBezTo>
                    <a:pt x="103" y="1377"/>
                    <a:pt x="103" y="1377"/>
                    <a:pt x="103" y="1377"/>
                  </a:cubicBezTo>
                  <a:cubicBezTo>
                    <a:pt x="103" y="1417"/>
                    <a:pt x="136" y="1449"/>
                    <a:pt x="176" y="1449"/>
                  </a:cubicBezTo>
                  <a:close/>
                  <a:moveTo>
                    <a:pt x="1644" y="1142"/>
                  </a:moveTo>
                  <a:cubicBezTo>
                    <a:pt x="1644" y="1125"/>
                    <a:pt x="1658" y="1111"/>
                    <a:pt x="1675" y="1111"/>
                  </a:cubicBezTo>
                  <a:cubicBezTo>
                    <a:pt x="2018" y="1111"/>
                    <a:pt x="2018" y="1111"/>
                    <a:pt x="2018" y="1111"/>
                  </a:cubicBezTo>
                  <a:cubicBezTo>
                    <a:pt x="2034" y="1111"/>
                    <a:pt x="2048" y="1125"/>
                    <a:pt x="2048" y="1142"/>
                  </a:cubicBezTo>
                  <a:cubicBezTo>
                    <a:pt x="2048" y="1377"/>
                    <a:pt x="2048" y="1377"/>
                    <a:pt x="2048" y="1377"/>
                  </a:cubicBezTo>
                  <a:cubicBezTo>
                    <a:pt x="2048" y="1393"/>
                    <a:pt x="2034" y="1407"/>
                    <a:pt x="2018" y="1407"/>
                  </a:cubicBezTo>
                  <a:cubicBezTo>
                    <a:pt x="1675" y="1407"/>
                    <a:pt x="1675" y="1407"/>
                    <a:pt x="1675" y="1407"/>
                  </a:cubicBezTo>
                  <a:cubicBezTo>
                    <a:pt x="1658" y="1407"/>
                    <a:pt x="1644" y="1393"/>
                    <a:pt x="1644" y="1377"/>
                  </a:cubicBezTo>
                  <a:lnTo>
                    <a:pt x="1644" y="1142"/>
                  </a:lnTo>
                  <a:close/>
                  <a:moveTo>
                    <a:pt x="1464" y="715"/>
                  </a:moveTo>
                  <a:cubicBezTo>
                    <a:pt x="1492" y="715"/>
                    <a:pt x="1515" y="738"/>
                    <a:pt x="1515" y="766"/>
                  </a:cubicBezTo>
                  <a:cubicBezTo>
                    <a:pt x="1515" y="795"/>
                    <a:pt x="1492" y="818"/>
                    <a:pt x="1464" y="818"/>
                  </a:cubicBezTo>
                  <a:cubicBezTo>
                    <a:pt x="1436" y="818"/>
                    <a:pt x="1413" y="795"/>
                    <a:pt x="1413" y="766"/>
                  </a:cubicBezTo>
                  <a:cubicBezTo>
                    <a:pt x="1413" y="738"/>
                    <a:pt x="1436" y="715"/>
                    <a:pt x="1464" y="715"/>
                  </a:cubicBezTo>
                  <a:close/>
                  <a:moveTo>
                    <a:pt x="1268" y="1660"/>
                  </a:moveTo>
                  <a:cubicBezTo>
                    <a:pt x="1285" y="1660"/>
                    <a:pt x="1298" y="1673"/>
                    <a:pt x="1298" y="1690"/>
                  </a:cubicBezTo>
                  <a:cubicBezTo>
                    <a:pt x="1298" y="1925"/>
                    <a:pt x="1298" y="1925"/>
                    <a:pt x="1298" y="1925"/>
                  </a:cubicBezTo>
                  <a:cubicBezTo>
                    <a:pt x="1298" y="1942"/>
                    <a:pt x="1285" y="1955"/>
                    <a:pt x="1268" y="1955"/>
                  </a:cubicBezTo>
                  <a:cubicBezTo>
                    <a:pt x="925" y="1955"/>
                    <a:pt x="925" y="1955"/>
                    <a:pt x="925" y="1955"/>
                  </a:cubicBezTo>
                  <a:cubicBezTo>
                    <a:pt x="908" y="1955"/>
                    <a:pt x="895" y="1942"/>
                    <a:pt x="895" y="1925"/>
                  </a:cubicBezTo>
                  <a:cubicBezTo>
                    <a:pt x="895" y="1690"/>
                    <a:pt x="895" y="1690"/>
                    <a:pt x="895" y="1690"/>
                  </a:cubicBezTo>
                  <a:cubicBezTo>
                    <a:pt x="895" y="1673"/>
                    <a:pt x="908" y="1660"/>
                    <a:pt x="925" y="1660"/>
                  </a:cubicBezTo>
                  <a:lnTo>
                    <a:pt x="1268" y="1660"/>
                  </a:lnTo>
                  <a:close/>
                  <a:moveTo>
                    <a:pt x="1100" y="677"/>
                  </a:moveTo>
                  <a:cubicBezTo>
                    <a:pt x="1140" y="677"/>
                    <a:pt x="1140" y="677"/>
                    <a:pt x="1140" y="677"/>
                  </a:cubicBezTo>
                  <a:cubicBezTo>
                    <a:pt x="1140" y="717"/>
                    <a:pt x="1140" y="717"/>
                    <a:pt x="1140" y="717"/>
                  </a:cubicBezTo>
                  <a:cubicBezTo>
                    <a:pt x="1100" y="717"/>
                    <a:pt x="1100" y="717"/>
                    <a:pt x="1100" y="717"/>
                  </a:cubicBezTo>
                  <a:lnTo>
                    <a:pt x="1100" y="677"/>
                  </a:lnTo>
                  <a:close/>
                  <a:moveTo>
                    <a:pt x="1100" y="748"/>
                  </a:moveTo>
                  <a:cubicBezTo>
                    <a:pt x="1140" y="748"/>
                    <a:pt x="1140" y="748"/>
                    <a:pt x="1140" y="748"/>
                  </a:cubicBezTo>
                  <a:cubicBezTo>
                    <a:pt x="1140" y="788"/>
                    <a:pt x="1140" y="788"/>
                    <a:pt x="1140" y="788"/>
                  </a:cubicBezTo>
                  <a:cubicBezTo>
                    <a:pt x="1100" y="788"/>
                    <a:pt x="1100" y="788"/>
                    <a:pt x="1100" y="788"/>
                  </a:cubicBezTo>
                  <a:lnTo>
                    <a:pt x="1100" y="748"/>
                  </a:lnTo>
                  <a:close/>
                  <a:moveTo>
                    <a:pt x="1100" y="816"/>
                  </a:moveTo>
                  <a:cubicBezTo>
                    <a:pt x="1140" y="816"/>
                    <a:pt x="1140" y="816"/>
                    <a:pt x="1140" y="816"/>
                  </a:cubicBezTo>
                  <a:cubicBezTo>
                    <a:pt x="1140" y="856"/>
                    <a:pt x="1140" y="856"/>
                    <a:pt x="1140" y="856"/>
                  </a:cubicBezTo>
                  <a:cubicBezTo>
                    <a:pt x="1100" y="856"/>
                    <a:pt x="1100" y="856"/>
                    <a:pt x="1100" y="856"/>
                  </a:cubicBezTo>
                  <a:lnTo>
                    <a:pt x="1100" y="816"/>
                  </a:lnTo>
                  <a:close/>
                  <a:moveTo>
                    <a:pt x="1025" y="677"/>
                  </a:moveTo>
                  <a:cubicBezTo>
                    <a:pt x="1066" y="677"/>
                    <a:pt x="1066" y="677"/>
                    <a:pt x="1066" y="677"/>
                  </a:cubicBezTo>
                  <a:cubicBezTo>
                    <a:pt x="1066" y="717"/>
                    <a:pt x="1066" y="717"/>
                    <a:pt x="1066" y="717"/>
                  </a:cubicBezTo>
                  <a:cubicBezTo>
                    <a:pt x="1025" y="717"/>
                    <a:pt x="1025" y="717"/>
                    <a:pt x="1025" y="717"/>
                  </a:cubicBezTo>
                  <a:lnTo>
                    <a:pt x="1025" y="677"/>
                  </a:lnTo>
                  <a:close/>
                  <a:moveTo>
                    <a:pt x="1025" y="748"/>
                  </a:moveTo>
                  <a:cubicBezTo>
                    <a:pt x="1066" y="748"/>
                    <a:pt x="1066" y="748"/>
                    <a:pt x="1066" y="748"/>
                  </a:cubicBezTo>
                  <a:cubicBezTo>
                    <a:pt x="1066" y="788"/>
                    <a:pt x="1066" y="788"/>
                    <a:pt x="1066" y="788"/>
                  </a:cubicBezTo>
                  <a:cubicBezTo>
                    <a:pt x="1025" y="788"/>
                    <a:pt x="1025" y="788"/>
                    <a:pt x="1025" y="788"/>
                  </a:cubicBezTo>
                  <a:lnTo>
                    <a:pt x="1025" y="748"/>
                  </a:lnTo>
                  <a:close/>
                  <a:moveTo>
                    <a:pt x="693" y="856"/>
                  </a:moveTo>
                  <a:cubicBezTo>
                    <a:pt x="653" y="856"/>
                    <a:pt x="653" y="856"/>
                    <a:pt x="653" y="856"/>
                  </a:cubicBezTo>
                  <a:cubicBezTo>
                    <a:pt x="653" y="816"/>
                    <a:pt x="653" y="816"/>
                    <a:pt x="653" y="816"/>
                  </a:cubicBezTo>
                  <a:cubicBezTo>
                    <a:pt x="693" y="816"/>
                    <a:pt x="693" y="816"/>
                    <a:pt x="693" y="816"/>
                  </a:cubicBezTo>
                  <a:lnTo>
                    <a:pt x="693" y="856"/>
                  </a:lnTo>
                  <a:close/>
                  <a:moveTo>
                    <a:pt x="693" y="788"/>
                  </a:moveTo>
                  <a:cubicBezTo>
                    <a:pt x="653" y="788"/>
                    <a:pt x="653" y="788"/>
                    <a:pt x="653" y="788"/>
                  </a:cubicBezTo>
                  <a:cubicBezTo>
                    <a:pt x="653" y="748"/>
                    <a:pt x="653" y="748"/>
                    <a:pt x="653" y="748"/>
                  </a:cubicBezTo>
                  <a:cubicBezTo>
                    <a:pt x="693" y="748"/>
                    <a:pt x="693" y="748"/>
                    <a:pt x="693" y="748"/>
                  </a:cubicBezTo>
                  <a:lnTo>
                    <a:pt x="693" y="788"/>
                  </a:lnTo>
                  <a:close/>
                  <a:moveTo>
                    <a:pt x="693" y="717"/>
                  </a:moveTo>
                  <a:cubicBezTo>
                    <a:pt x="653" y="717"/>
                    <a:pt x="653" y="717"/>
                    <a:pt x="653" y="717"/>
                  </a:cubicBezTo>
                  <a:cubicBezTo>
                    <a:pt x="653" y="677"/>
                    <a:pt x="653" y="677"/>
                    <a:pt x="653" y="677"/>
                  </a:cubicBezTo>
                  <a:cubicBezTo>
                    <a:pt x="693" y="677"/>
                    <a:pt x="693" y="677"/>
                    <a:pt x="693" y="677"/>
                  </a:cubicBezTo>
                  <a:lnTo>
                    <a:pt x="693" y="717"/>
                  </a:lnTo>
                  <a:close/>
                  <a:moveTo>
                    <a:pt x="768" y="856"/>
                  </a:moveTo>
                  <a:cubicBezTo>
                    <a:pt x="727" y="856"/>
                    <a:pt x="727" y="856"/>
                    <a:pt x="727" y="856"/>
                  </a:cubicBezTo>
                  <a:cubicBezTo>
                    <a:pt x="727" y="816"/>
                    <a:pt x="727" y="816"/>
                    <a:pt x="727" y="816"/>
                  </a:cubicBezTo>
                  <a:cubicBezTo>
                    <a:pt x="768" y="816"/>
                    <a:pt x="768" y="816"/>
                    <a:pt x="768" y="816"/>
                  </a:cubicBezTo>
                  <a:lnTo>
                    <a:pt x="768" y="856"/>
                  </a:lnTo>
                  <a:close/>
                  <a:moveTo>
                    <a:pt x="768" y="788"/>
                  </a:moveTo>
                  <a:cubicBezTo>
                    <a:pt x="727" y="788"/>
                    <a:pt x="727" y="788"/>
                    <a:pt x="727" y="788"/>
                  </a:cubicBezTo>
                  <a:cubicBezTo>
                    <a:pt x="727" y="748"/>
                    <a:pt x="727" y="748"/>
                    <a:pt x="727" y="748"/>
                  </a:cubicBezTo>
                  <a:cubicBezTo>
                    <a:pt x="768" y="748"/>
                    <a:pt x="768" y="748"/>
                    <a:pt x="768" y="748"/>
                  </a:cubicBezTo>
                  <a:lnTo>
                    <a:pt x="768" y="788"/>
                  </a:lnTo>
                  <a:close/>
                  <a:moveTo>
                    <a:pt x="768" y="717"/>
                  </a:moveTo>
                  <a:cubicBezTo>
                    <a:pt x="727" y="717"/>
                    <a:pt x="727" y="717"/>
                    <a:pt x="727" y="717"/>
                  </a:cubicBezTo>
                  <a:cubicBezTo>
                    <a:pt x="727" y="677"/>
                    <a:pt x="727" y="677"/>
                    <a:pt x="727" y="677"/>
                  </a:cubicBezTo>
                  <a:cubicBezTo>
                    <a:pt x="768" y="677"/>
                    <a:pt x="768" y="677"/>
                    <a:pt x="768" y="677"/>
                  </a:cubicBezTo>
                  <a:lnTo>
                    <a:pt x="768" y="717"/>
                  </a:lnTo>
                  <a:close/>
                  <a:moveTo>
                    <a:pt x="842" y="856"/>
                  </a:moveTo>
                  <a:cubicBezTo>
                    <a:pt x="802" y="856"/>
                    <a:pt x="802" y="856"/>
                    <a:pt x="802" y="856"/>
                  </a:cubicBezTo>
                  <a:cubicBezTo>
                    <a:pt x="802" y="816"/>
                    <a:pt x="802" y="816"/>
                    <a:pt x="802" y="816"/>
                  </a:cubicBezTo>
                  <a:cubicBezTo>
                    <a:pt x="842" y="816"/>
                    <a:pt x="842" y="816"/>
                    <a:pt x="842" y="816"/>
                  </a:cubicBezTo>
                  <a:lnTo>
                    <a:pt x="842" y="856"/>
                  </a:lnTo>
                  <a:close/>
                  <a:moveTo>
                    <a:pt x="842" y="788"/>
                  </a:moveTo>
                  <a:cubicBezTo>
                    <a:pt x="802" y="788"/>
                    <a:pt x="802" y="788"/>
                    <a:pt x="802" y="788"/>
                  </a:cubicBezTo>
                  <a:cubicBezTo>
                    <a:pt x="802" y="748"/>
                    <a:pt x="802" y="748"/>
                    <a:pt x="802" y="748"/>
                  </a:cubicBezTo>
                  <a:cubicBezTo>
                    <a:pt x="842" y="748"/>
                    <a:pt x="842" y="748"/>
                    <a:pt x="842" y="748"/>
                  </a:cubicBezTo>
                  <a:lnTo>
                    <a:pt x="842" y="788"/>
                  </a:lnTo>
                  <a:close/>
                  <a:moveTo>
                    <a:pt x="842" y="717"/>
                  </a:moveTo>
                  <a:cubicBezTo>
                    <a:pt x="802" y="717"/>
                    <a:pt x="802" y="717"/>
                    <a:pt x="802" y="717"/>
                  </a:cubicBezTo>
                  <a:cubicBezTo>
                    <a:pt x="802" y="677"/>
                    <a:pt x="802" y="677"/>
                    <a:pt x="802" y="677"/>
                  </a:cubicBezTo>
                  <a:cubicBezTo>
                    <a:pt x="842" y="677"/>
                    <a:pt x="842" y="677"/>
                    <a:pt x="842" y="677"/>
                  </a:cubicBezTo>
                  <a:lnTo>
                    <a:pt x="842" y="717"/>
                  </a:lnTo>
                  <a:close/>
                  <a:moveTo>
                    <a:pt x="917" y="856"/>
                  </a:moveTo>
                  <a:cubicBezTo>
                    <a:pt x="877" y="856"/>
                    <a:pt x="877" y="856"/>
                    <a:pt x="877" y="856"/>
                  </a:cubicBezTo>
                  <a:cubicBezTo>
                    <a:pt x="877" y="816"/>
                    <a:pt x="877" y="816"/>
                    <a:pt x="877" y="816"/>
                  </a:cubicBezTo>
                  <a:cubicBezTo>
                    <a:pt x="917" y="816"/>
                    <a:pt x="917" y="816"/>
                    <a:pt x="917" y="816"/>
                  </a:cubicBezTo>
                  <a:lnTo>
                    <a:pt x="917" y="856"/>
                  </a:lnTo>
                  <a:close/>
                  <a:moveTo>
                    <a:pt x="917" y="788"/>
                  </a:moveTo>
                  <a:cubicBezTo>
                    <a:pt x="877" y="788"/>
                    <a:pt x="877" y="788"/>
                    <a:pt x="877" y="788"/>
                  </a:cubicBezTo>
                  <a:cubicBezTo>
                    <a:pt x="877" y="748"/>
                    <a:pt x="877" y="748"/>
                    <a:pt x="877" y="748"/>
                  </a:cubicBezTo>
                  <a:cubicBezTo>
                    <a:pt x="917" y="748"/>
                    <a:pt x="917" y="748"/>
                    <a:pt x="917" y="748"/>
                  </a:cubicBezTo>
                  <a:lnTo>
                    <a:pt x="917" y="788"/>
                  </a:lnTo>
                  <a:close/>
                  <a:moveTo>
                    <a:pt x="917" y="717"/>
                  </a:moveTo>
                  <a:cubicBezTo>
                    <a:pt x="877" y="717"/>
                    <a:pt x="877" y="717"/>
                    <a:pt x="877" y="717"/>
                  </a:cubicBezTo>
                  <a:cubicBezTo>
                    <a:pt x="877" y="677"/>
                    <a:pt x="877" y="677"/>
                    <a:pt x="877" y="677"/>
                  </a:cubicBezTo>
                  <a:cubicBezTo>
                    <a:pt x="917" y="677"/>
                    <a:pt x="917" y="677"/>
                    <a:pt x="917" y="677"/>
                  </a:cubicBezTo>
                  <a:lnTo>
                    <a:pt x="917" y="717"/>
                  </a:lnTo>
                  <a:close/>
                  <a:moveTo>
                    <a:pt x="992" y="856"/>
                  </a:moveTo>
                  <a:cubicBezTo>
                    <a:pt x="951" y="856"/>
                    <a:pt x="951" y="856"/>
                    <a:pt x="951" y="856"/>
                  </a:cubicBezTo>
                  <a:cubicBezTo>
                    <a:pt x="951" y="816"/>
                    <a:pt x="951" y="816"/>
                    <a:pt x="951" y="816"/>
                  </a:cubicBezTo>
                  <a:cubicBezTo>
                    <a:pt x="992" y="816"/>
                    <a:pt x="992" y="816"/>
                    <a:pt x="992" y="816"/>
                  </a:cubicBezTo>
                  <a:lnTo>
                    <a:pt x="992" y="856"/>
                  </a:lnTo>
                  <a:close/>
                  <a:moveTo>
                    <a:pt x="992" y="788"/>
                  </a:moveTo>
                  <a:cubicBezTo>
                    <a:pt x="951" y="788"/>
                    <a:pt x="951" y="788"/>
                    <a:pt x="951" y="788"/>
                  </a:cubicBezTo>
                  <a:cubicBezTo>
                    <a:pt x="951" y="748"/>
                    <a:pt x="951" y="748"/>
                    <a:pt x="951" y="748"/>
                  </a:cubicBezTo>
                  <a:cubicBezTo>
                    <a:pt x="992" y="748"/>
                    <a:pt x="992" y="748"/>
                    <a:pt x="992" y="748"/>
                  </a:cubicBezTo>
                  <a:lnTo>
                    <a:pt x="992" y="788"/>
                  </a:lnTo>
                  <a:close/>
                  <a:moveTo>
                    <a:pt x="992" y="717"/>
                  </a:moveTo>
                  <a:cubicBezTo>
                    <a:pt x="951" y="717"/>
                    <a:pt x="951" y="717"/>
                    <a:pt x="951" y="717"/>
                  </a:cubicBezTo>
                  <a:cubicBezTo>
                    <a:pt x="951" y="677"/>
                    <a:pt x="951" y="677"/>
                    <a:pt x="951" y="677"/>
                  </a:cubicBezTo>
                  <a:cubicBezTo>
                    <a:pt x="992" y="677"/>
                    <a:pt x="992" y="677"/>
                    <a:pt x="992" y="677"/>
                  </a:cubicBezTo>
                  <a:lnTo>
                    <a:pt x="992" y="717"/>
                  </a:lnTo>
                  <a:close/>
                  <a:moveTo>
                    <a:pt x="1025" y="856"/>
                  </a:moveTo>
                  <a:cubicBezTo>
                    <a:pt x="1025" y="816"/>
                    <a:pt x="1025" y="816"/>
                    <a:pt x="1025" y="816"/>
                  </a:cubicBezTo>
                  <a:cubicBezTo>
                    <a:pt x="1066" y="816"/>
                    <a:pt x="1066" y="816"/>
                    <a:pt x="1066" y="816"/>
                  </a:cubicBezTo>
                  <a:cubicBezTo>
                    <a:pt x="1066" y="856"/>
                    <a:pt x="1066" y="856"/>
                    <a:pt x="1066" y="856"/>
                  </a:cubicBezTo>
                  <a:lnTo>
                    <a:pt x="1025" y="856"/>
                  </a:lnTo>
                  <a:close/>
                  <a:moveTo>
                    <a:pt x="145" y="1142"/>
                  </a:moveTo>
                  <a:cubicBezTo>
                    <a:pt x="145" y="1125"/>
                    <a:pt x="159" y="1111"/>
                    <a:pt x="176" y="1111"/>
                  </a:cubicBezTo>
                  <a:cubicBezTo>
                    <a:pt x="519" y="1111"/>
                    <a:pt x="519" y="1111"/>
                    <a:pt x="519" y="1111"/>
                  </a:cubicBezTo>
                  <a:cubicBezTo>
                    <a:pt x="535" y="1111"/>
                    <a:pt x="549" y="1125"/>
                    <a:pt x="549" y="1142"/>
                  </a:cubicBezTo>
                  <a:cubicBezTo>
                    <a:pt x="549" y="1377"/>
                    <a:pt x="549" y="1377"/>
                    <a:pt x="549" y="1377"/>
                  </a:cubicBezTo>
                  <a:cubicBezTo>
                    <a:pt x="549" y="1393"/>
                    <a:pt x="535" y="1407"/>
                    <a:pt x="519" y="1407"/>
                  </a:cubicBezTo>
                  <a:cubicBezTo>
                    <a:pt x="176" y="1407"/>
                    <a:pt x="176" y="1407"/>
                    <a:pt x="176" y="1407"/>
                  </a:cubicBezTo>
                  <a:cubicBezTo>
                    <a:pt x="159" y="1407"/>
                    <a:pt x="145" y="1393"/>
                    <a:pt x="145" y="1377"/>
                  </a:cubicBezTo>
                  <a:lnTo>
                    <a:pt x="145" y="1142"/>
                  </a:lnTo>
                  <a:close/>
                  <a:moveTo>
                    <a:pt x="596" y="1488"/>
                  </a:moveTo>
                  <a:cubicBezTo>
                    <a:pt x="589" y="1480"/>
                    <a:pt x="576" y="1474"/>
                    <a:pt x="566" y="1474"/>
                  </a:cubicBezTo>
                  <a:cubicBezTo>
                    <a:pt x="128" y="1474"/>
                    <a:pt x="128" y="1474"/>
                    <a:pt x="128" y="1474"/>
                  </a:cubicBezTo>
                  <a:cubicBezTo>
                    <a:pt x="118" y="1474"/>
                    <a:pt x="105" y="1480"/>
                    <a:pt x="99" y="1488"/>
                  </a:cubicBezTo>
                  <a:cubicBezTo>
                    <a:pt x="12" y="1590"/>
                    <a:pt x="12" y="1590"/>
                    <a:pt x="12" y="1590"/>
                  </a:cubicBezTo>
                  <a:cubicBezTo>
                    <a:pt x="5" y="1598"/>
                    <a:pt x="0" y="1612"/>
                    <a:pt x="0" y="1622"/>
                  </a:cubicBezTo>
                  <a:cubicBezTo>
                    <a:pt x="0" y="1630"/>
                    <a:pt x="0" y="1630"/>
                    <a:pt x="0" y="1630"/>
                  </a:cubicBezTo>
                  <a:cubicBezTo>
                    <a:pt x="0" y="1640"/>
                    <a:pt x="8" y="1649"/>
                    <a:pt x="18" y="1649"/>
                  </a:cubicBezTo>
                  <a:cubicBezTo>
                    <a:pt x="676" y="1649"/>
                    <a:pt x="676" y="1649"/>
                    <a:pt x="676" y="1649"/>
                  </a:cubicBezTo>
                  <a:cubicBezTo>
                    <a:pt x="686" y="1649"/>
                    <a:pt x="694" y="1640"/>
                    <a:pt x="694" y="1630"/>
                  </a:cubicBezTo>
                  <a:cubicBezTo>
                    <a:pt x="694" y="1622"/>
                    <a:pt x="694" y="1622"/>
                    <a:pt x="694" y="1622"/>
                  </a:cubicBezTo>
                  <a:cubicBezTo>
                    <a:pt x="694" y="1612"/>
                    <a:pt x="689" y="1598"/>
                    <a:pt x="683" y="1590"/>
                  </a:cubicBezTo>
                  <a:lnTo>
                    <a:pt x="596" y="1488"/>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defTabSz="1218987"/>
              <a:endParaRPr lang="en-US" sz="2400">
                <a:solidFill>
                  <a:srgbClr val="292929"/>
                </a:solidFill>
              </a:endParaRPr>
            </a:p>
          </p:txBody>
        </p:sp>
        <p:sp>
          <p:nvSpPr>
            <p:cNvPr id="126" name="Freeform 86"/>
            <p:cNvSpPr>
              <a:spLocks noEditPoints="1"/>
            </p:cNvSpPr>
            <p:nvPr/>
          </p:nvSpPr>
          <p:spPr bwMode="black">
            <a:xfrm>
              <a:off x="3422650" y="3873500"/>
              <a:ext cx="168275" cy="142875"/>
            </a:xfrm>
            <a:custGeom>
              <a:avLst/>
              <a:gdLst>
                <a:gd name="T0" fmla="*/ 682 w 694"/>
                <a:gd name="T1" fmla="*/ 58 h 588"/>
                <a:gd name="T2" fmla="*/ 694 w 694"/>
                <a:gd name="T3" fmla="*/ 26 h 588"/>
                <a:gd name="T4" fmla="*/ 694 w 694"/>
                <a:gd name="T5" fmla="*/ 18 h 588"/>
                <a:gd name="T6" fmla="*/ 676 w 694"/>
                <a:gd name="T7" fmla="*/ 0 h 588"/>
                <a:gd name="T8" fmla="*/ 18 w 694"/>
                <a:gd name="T9" fmla="*/ 0 h 588"/>
                <a:gd name="T10" fmla="*/ 0 w 694"/>
                <a:gd name="T11" fmla="*/ 18 h 588"/>
                <a:gd name="T12" fmla="*/ 0 w 694"/>
                <a:gd name="T13" fmla="*/ 26 h 588"/>
                <a:gd name="T14" fmla="*/ 11 w 694"/>
                <a:gd name="T15" fmla="*/ 58 h 588"/>
                <a:gd name="T16" fmla="*/ 98 w 694"/>
                <a:gd name="T17" fmla="*/ 160 h 588"/>
                <a:gd name="T18" fmla="*/ 128 w 694"/>
                <a:gd name="T19" fmla="*/ 174 h 588"/>
                <a:gd name="T20" fmla="*/ 565 w 694"/>
                <a:gd name="T21" fmla="*/ 174 h 588"/>
                <a:gd name="T22" fmla="*/ 595 w 694"/>
                <a:gd name="T23" fmla="*/ 160 h 588"/>
                <a:gd name="T24" fmla="*/ 682 w 694"/>
                <a:gd name="T25" fmla="*/ 58 h 588"/>
                <a:gd name="T26" fmla="*/ 387 w 694"/>
                <a:gd name="T27" fmla="*/ 588 h 588"/>
                <a:gd name="T28" fmla="*/ 387 w 694"/>
                <a:gd name="T29" fmla="*/ 579 h 588"/>
                <a:gd name="T30" fmla="*/ 518 w 694"/>
                <a:gd name="T31" fmla="*/ 579 h 588"/>
                <a:gd name="T32" fmla="*/ 591 w 694"/>
                <a:gd name="T33" fmla="*/ 507 h 588"/>
                <a:gd name="T34" fmla="*/ 591 w 694"/>
                <a:gd name="T35" fmla="*/ 272 h 588"/>
                <a:gd name="T36" fmla="*/ 518 w 694"/>
                <a:gd name="T37" fmla="*/ 199 h 588"/>
                <a:gd name="T38" fmla="*/ 175 w 694"/>
                <a:gd name="T39" fmla="*/ 199 h 588"/>
                <a:gd name="T40" fmla="*/ 103 w 694"/>
                <a:gd name="T41" fmla="*/ 272 h 588"/>
                <a:gd name="T42" fmla="*/ 103 w 694"/>
                <a:gd name="T43" fmla="*/ 507 h 588"/>
                <a:gd name="T44" fmla="*/ 175 w 694"/>
                <a:gd name="T45" fmla="*/ 579 h 588"/>
                <a:gd name="T46" fmla="*/ 307 w 694"/>
                <a:gd name="T47" fmla="*/ 579 h 588"/>
                <a:gd name="T48" fmla="*/ 307 w 694"/>
                <a:gd name="T49" fmla="*/ 588 h 588"/>
                <a:gd name="T50" fmla="*/ 387 w 694"/>
                <a:gd name="T51" fmla="*/ 588 h 588"/>
                <a:gd name="T52" fmla="*/ 175 w 694"/>
                <a:gd name="T53" fmla="*/ 537 h 588"/>
                <a:gd name="T54" fmla="*/ 145 w 694"/>
                <a:gd name="T55" fmla="*/ 507 h 588"/>
                <a:gd name="T56" fmla="*/ 145 w 694"/>
                <a:gd name="T57" fmla="*/ 272 h 588"/>
                <a:gd name="T58" fmla="*/ 175 w 694"/>
                <a:gd name="T59" fmla="*/ 242 h 588"/>
                <a:gd name="T60" fmla="*/ 518 w 694"/>
                <a:gd name="T61" fmla="*/ 242 h 588"/>
                <a:gd name="T62" fmla="*/ 549 w 694"/>
                <a:gd name="T63" fmla="*/ 272 h 588"/>
                <a:gd name="T64" fmla="*/ 549 w 694"/>
                <a:gd name="T65" fmla="*/ 507 h 588"/>
                <a:gd name="T66" fmla="*/ 518 w 694"/>
                <a:gd name="T67" fmla="*/ 537 h 588"/>
                <a:gd name="T68" fmla="*/ 175 w 694"/>
                <a:gd name="T69" fmla="*/ 537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4" h="588">
                  <a:moveTo>
                    <a:pt x="682" y="58"/>
                  </a:moveTo>
                  <a:cubicBezTo>
                    <a:pt x="689" y="51"/>
                    <a:pt x="694" y="36"/>
                    <a:pt x="694" y="26"/>
                  </a:cubicBezTo>
                  <a:cubicBezTo>
                    <a:pt x="694" y="18"/>
                    <a:pt x="694" y="18"/>
                    <a:pt x="694" y="18"/>
                  </a:cubicBezTo>
                  <a:cubicBezTo>
                    <a:pt x="694" y="8"/>
                    <a:pt x="686" y="0"/>
                    <a:pt x="676" y="0"/>
                  </a:cubicBezTo>
                  <a:cubicBezTo>
                    <a:pt x="18" y="0"/>
                    <a:pt x="18" y="0"/>
                    <a:pt x="18" y="0"/>
                  </a:cubicBezTo>
                  <a:cubicBezTo>
                    <a:pt x="8" y="0"/>
                    <a:pt x="0" y="8"/>
                    <a:pt x="0" y="18"/>
                  </a:cubicBezTo>
                  <a:cubicBezTo>
                    <a:pt x="0" y="26"/>
                    <a:pt x="0" y="26"/>
                    <a:pt x="0" y="26"/>
                  </a:cubicBezTo>
                  <a:cubicBezTo>
                    <a:pt x="0" y="36"/>
                    <a:pt x="5" y="51"/>
                    <a:pt x="11" y="58"/>
                  </a:cubicBezTo>
                  <a:cubicBezTo>
                    <a:pt x="98" y="160"/>
                    <a:pt x="98" y="160"/>
                    <a:pt x="98" y="160"/>
                  </a:cubicBezTo>
                  <a:cubicBezTo>
                    <a:pt x="105" y="168"/>
                    <a:pt x="118" y="174"/>
                    <a:pt x="128" y="174"/>
                  </a:cubicBezTo>
                  <a:cubicBezTo>
                    <a:pt x="565" y="174"/>
                    <a:pt x="565" y="174"/>
                    <a:pt x="565" y="174"/>
                  </a:cubicBezTo>
                  <a:cubicBezTo>
                    <a:pt x="575" y="174"/>
                    <a:pt x="589" y="168"/>
                    <a:pt x="595" y="160"/>
                  </a:cubicBezTo>
                  <a:lnTo>
                    <a:pt x="682" y="58"/>
                  </a:lnTo>
                  <a:close/>
                  <a:moveTo>
                    <a:pt x="387" y="588"/>
                  </a:moveTo>
                  <a:cubicBezTo>
                    <a:pt x="387" y="582"/>
                    <a:pt x="387" y="579"/>
                    <a:pt x="387" y="579"/>
                  </a:cubicBezTo>
                  <a:cubicBezTo>
                    <a:pt x="518" y="579"/>
                    <a:pt x="518" y="579"/>
                    <a:pt x="518" y="579"/>
                  </a:cubicBezTo>
                  <a:cubicBezTo>
                    <a:pt x="558" y="579"/>
                    <a:pt x="591" y="547"/>
                    <a:pt x="591" y="507"/>
                  </a:cubicBezTo>
                  <a:cubicBezTo>
                    <a:pt x="591" y="272"/>
                    <a:pt x="591" y="272"/>
                    <a:pt x="591" y="272"/>
                  </a:cubicBezTo>
                  <a:cubicBezTo>
                    <a:pt x="591" y="232"/>
                    <a:pt x="558" y="199"/>
                    <a:pt x="518" y="199"/>
                  </a:cubicBezTo>
                  <a:cubicBezTo>
                    <a:pt x="175" y="199"/>
                    <a:pt x="175" y="199"/>
                    <a:pt x="175" y="199"/>
                  </a:cubicBezTo>
                  <a:cubicBezTo>
                    <a:pt x="135" y="199"/>
                    <a:pt x="103" y="232"/>
                    <a:pt x="103" y="272"/>
                  </a:cubicBezTo>
                  <a:cubicBezTo>
                    <a:pt x="103" y="507"/>
                    <a:pt x="103" y="507"/>
                    <a:pt x="103" y="507"/>
                  </a:cubicBezTo>
                  <a:cubicBezTo>
                    <a:pt x="103" y="547"/>
                    <a:pt x="135" y="579"/>
                    <a:pt x="175" y="579"/>
                  </a:cubicBezTo>
                  <a:cubicBezTo>
                    <a:pt x="307" y="579"/>
                    <a:pt x="307" y="579"/>
                    <a:pt x="307" y="579"/>
                  </a:cubicBezTo>
                  <a:cubicBezTo>
                    <a:pt x="307" y="579"/>
                    <a:pt x="307" y="582"/>
                    <a:pt x="307" y="588"/>
                  </a:cubicBezTo>
                  <a:lnTo>
                    <a:pt x="387" y="588"/>
                  </a:lnTo>
                  <a:close/>
                  <a:moveTo>
                    <a:pt x="175" y="537"/>
                  </a:moveTo>
                  <a:cubicBezTo>
                    <a:pt x="159" y="537"/>
                    <a:pt x="145" y="523"/>
                    <a:pt x="145" y="507"/>
                  </a:cubicBezTo>
                  <a:cubicBezTo>
                    <a:pt x="145" y="272"/>
                    <a:pt x="145" y="272"/>
                    <a:pt x="145" y="272"/>
                  </a:cubicBezTo>
                  <a:cubicBezTo>
                    <a:pt x="145" y="255"/>
                    <a:pt x="159" y="242"/>
                    <a:pt x="175" y="242"/>
                  </a:cubicBezTo>
                  <a:cubicBezTo>
                    <a:pt x="518" y="242"/>
                    <a:pt x="518" y="242"/>
                    <a:pt x="518" y="242"/>
                  </a:cubicBezTo>
                  <a:cubicBezTo>
                    <a:pt x="535" y="242"/>
                    <a:pt x="549" y="255"/>
                    <a:pt x="549" y="272"/>
                  </a:cubicBezTo>
                  <a:cubicBezTo>
                    <a:pt x="549" y="507"/>
                    <a:pt x="549" y="507"/>
                    <a:pt x="549" y="507"/>
                  </a:cubicBezTo>
                  <a:cubicBezTo>
                    <a:pt x="549" y="523"/>
                    <a:pt x="535" y="537"/>
                    <a:pt x="518" y="537"/>
                  </a:cubicBezTo>
                  <a:lnTo>
                    <a:pt x="175" y="537"/>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defTabSz="1218987"/>
              <a:endParaRPr lang="en-US" sz="2400">
                <a:solidFill>
                  <a:srgbClr val="292929"/>
                </a:solidFill>
              </a:endParaRPr>
            </a:p>
          </p:txBody>
        </p:sp>
      </p:grpSp>
      <p:grpSp>
        <p:nvGrpSpPr>
          <p:cNvPr id="127" name="Group 126"/>
          <p:cNvGrpSpPr/>
          <p:nvPr/>
        </p:nvGrpSpPr>
        <p:grpSpPr>
          <a:xfrm>
            <a:off x="3204248" y="3938096"/>
            <a:ext cx="1160125" cy="700910"/>
            <a:chOff x="214313" y="2174875"/>
            <a:chExt cx="990600" cy="598488"/>
          </a:xfrm>
        </p:grpSpPr>
        <p:sp>
          <p:nvSpPr>
            <p:cNvPr id="128" name="Freeform 6"/>
            <p:cNvSpPr>
              <a:spLocks/>
            </p:cNvSpPr>
            <p:nvPr/>
          </p:nvSpPr>
          <p:spPr bwMode="auto">
            <a:xfrm>
              <a:off x="496888" y="2174875"/>
              <a:ext cx="708025" cy="379413"/>
            </a:xfrm>
            <a:custGeom>
              <a:avLst/>
              <a:gdLst>
                <a:gd name="T0" fmla="*/ 138 w 189"/>
                <a:gd name="T1" fmla="*/ 0 h 101"/>
                <a:gd name="T2" fmla="*/ 94 w 189"/>
                <a:gd name="T3" fmla="*/ 26 h 101"/>
                <a:gd name="T4" fmla="*/ 75 w 189"/>
                <a:gd name="T5" fmla="*/ 21 h 101"/>
                <a:gd name="T6" fmla="*/ 40 w 189"/>
                <a:gd name="T7" fmla="*/ 42 h 101"/>
                <a:gd name="T8" fmla="*/ 29 w 189"/>
                <a:gd name="T9" fmla="*/ 40 h 101"/>
                <a:gd name="T10" fmla="*/ 0 w 189"/>
                <a:gd name="T11" fmla="*/ 64 h 101"/>
                <a:gd name="T12" fmla="*/ 11 w 189"/>
                <a:gd name="T13" fmla="*/ 62 h 101"/>
                <a:gd name="T14" fmla="*/ 30 w 189"/>
                <a:gd name="T15" fmla="*/ 66 h 101"/>
                <a:gd name="T16" fmla="*/ 82 w 189"/>
                <a:gd name="T17" fmla="*/ 39 h 101"/>
                <a:gd name="T18" fmla="*/ 145 w 189"/>
                <a:gd name="T19" fmla="*/ 101 h 101"/>
                <a:gd name="T20" fmla="*/ 189 w 189"/>
                <a:gd name="T21" fmla="*/ 51 h 101"/>
                <a:gd name="T22" fmla="*/ 138 w 189"/>
                <a:gd name="T23"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9" h="101">
                  <a:moveTo>
                    <a:pt x="138" y="0"/>
                  </a:moveTo>
                  <a:cubicBezTo>
                    <a:pt x="119" y="0"/>
                    <a:pt x="103" y="10"/>
                    <a:pt x="94" y="26"/>
                  </a:cubicBezTo>
                  <a:cubicBezTo>
                    <a:pt x="89" y="23"/>
                    <a:pt x="82" y="21"/>
                    <a:pt x="75" y="21"/>
                  </a:cubicBezTo>
                  <a:cubicBezTo>
                    <a:pt x="60" y="21"/>
                    <a:pt x="46" y="30"/>
                    <a:pt x="40" y="42"/>
                  </a:cubicBezTo>
                  <a:cubicBezTo>
                    <a:pt x="36" y="41"/>
                    <a:pt x="33" y="40"/>
                    <a:pt x="29" y="40"/>
                  </a:cubicBezTo>
                  <a:cubicBezTo>
                    <a:pt x="15" y="40"/>
                    <a:pt x="3" y="50"/>
                    <a:pt x="0" y="64"/>
                  </a:cubicBezTo>
                  <a:cubicBezTo>
                    <a:pt x="3" y="63"/>
                    <a:pt x="7" y="62"/>
                    <a:pt x="11" y="62"/>
                  </a:cubicBezTo>
                  <a:cubicBezTo>
                    <a:pt x="17" y="62"/>
                    <a:pt x="24" y="64"/>
                    <a:pt x="30" y="66"/>
                  </a:cubicBezTo>
                  <a:cubicBezTo>
                    <a:pt x="42" y="49"/>
                    <a:pt x="61" y="39"/>
                    <a:pt x="82" y="39"/>
                  </a:cubicBezTo>
                  <a:cubicBezTo>
                    <a:pt x="117" y="39"/>
                    <a:pt x="145" y="67"/>
                    <a:pt x="145" y="101"/>
                  </a:cubicBezTo>
                  <a:cubicBezTo>
                    <a:pt x="170" y="98"/>
                    <a:pt x="189" y="77"/>
                    <a:pt x="189" y="51"/>
                  </a:cubicBezTo>
                  <a:cubicBezTo>
                    <a:pt x="189" y="22"/>
                    <a:pt x="167" y="0"/>
                    <a:pt x="138"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defTabSz="1218987"/>
              <a:endParaRPr lang="en-US" sz="2400">
                <a:solidFill>
                  <a:srgbClr val="292929"/>
                </a:solidFill>
              </a:endParaRPr>
            </a:p>
          </p:txBody>
        </p:sp>
        <p:sp>
          <p:nvSpPr>
            <p:cNvPr id="129" name="Freeform 7"/>
            <p:cNvSpPr>
              <a:spLocks/>
            </p:cNvSpPr>
            <p:nvPr/>
          </p:nvSpPr>
          <p:spPr bwMode="auto">
            <a:xfrm>
              <a:off x="214313" y="2344738"/>
              <a:ext cx="803275" cy="428625"/>
            </a:xfrm>
            <a:custGeom>
              <a:avLst/>
              <a:gdLst>
                <a:gd name="T0" fmla="*/ 157 w 214"/>
                <a:gd name="T1" fmla="*/ 0 h 114"/>
                <a:gd name="T2" fmla="*/ 107 w 214"/>
                <a:gd name="T3" fmla="*/ 29 h 114"/>
                <a:gd name="T4" fmla="*/ 86 w 214"/>
                <a:gd name="T5" fmla="*/ 23 h 114"/>
                <a:gd name="T6" fmla="*/ 46 w 214"/>
                <a:gd name="T7" fmla="*/ 48 h 114"/>
                <a:gd name="T8" fmla="*/ 34 w 214"/>
                <a:gd name="T9" fmla="*/ 45 h 114"/>
                <a:gd name="T10" fmla="*/ 0 w 214"/>
                <a:gd name="T11" fmla="*/ 80 h 114"/>
                <a:gd name="T12" fmla="*/ 34 w 214"/>
                <a:gd name="T13" fmla="*/ 114 h 114"/>
                <a:gd name="T14" fmla="*/ 86 w 214"/>
                <a:gd name="T15" fmla="*/ 114 h 114"/>
                <a:gd name="T16" fmla="*/ 157 w 214"/>
                <a:gd name="T17" fmla="*/ 114 h 114"/>
                <a:gd name="T18" fmla="*/ 214 w 214"/>
                <a:gd name="T19" fmla="*/ 57 h 114"/>
                <a:gd name="T20" fmla="*/ 157 w 214"/>
                <a:gd name="T21"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114">
                  <a:moveTo>
                    <a:pt x="157" y="0"/>
                  </a:moveTo>
                  <a:cubicBezTo>
                    <a:pt x="136" y="0"/>
                    <a:pt x="117" y="11"/>
                    <a:pt x="107" y="29"/>
                  </a:cubicBezTo>
                  <a:cubicBezTo>
                    <a:pt x="101" y="25"/>
                    <a:pt x="94" y="23"/>
                    <a:pt x="86" y="23"/>
                  </a:cubicBezTo>
                  <a:cubicBezTo>
                    <a:pt x="69" y="23"/>
                    <a:pt x="54" y="33"/>
                    <a:pt x="46" y="48"/>
                  </a:cubicBezTo>
                  <a:cubicBezTo>
                    <a:pt x="42" y="46"/>
                    <a:pt x="38" y="45"/>
                    <a:pt x="34" y="45"/>
                  </a:cubicBezTo>
                  <a:cubicBezTo>
                    <a:pt x="15" y="45"/>
                    <a:pt x="0" y="61"/>
                    <a:pt x="0" y="80"/>
                  </a:cubicBezTo>
                  <a:cubicBezTo>
                    <a:pt x="0" y="99"/>
                    <a:pt x="15" y="114"/>
                    <a:pt x="34" y="114"/>
                  </a:cubicBezTo>
                  <a:cubicBezTo>
                    <a:pt x="86" y="114"/>
                    <a:pt x="86" y="114"/>
                    <a:pt x="86" y="114"/>
                  </a:cubicBezTo>
                  <a:cubicBezTo>
                    <a:pt x="157" y="114"/>
                    <a:pt x="157" y="114"/>
                    <a:pt x="157" y="114"/>
                  </a:cubicBezTo>
                  <a:cubicBezTo>
                    <a:pt x="189" y="114"/>
                    <a:pt x="214" y="89"/>
                    <a:pt x="214" y="57"/>
                  </a:cubicBezTo>
                  <a:cubicBezTo>
                    <a:pt x="214" y="25"/>
                    <a:pt x="189" y="0"/>
                    <a:pt x="157"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defTabSz="1218987"/>
              <a:endParaRPr lang="en-US" sz="2400">
                <a:solidFill>
                  <a:srgbClr val="292929"/>
                </a:solidFill>
              </a:endParaRPr>
            </a:p>
          </p:txBody>
        </p:sp>
      </p:grpSp>
    </p:spTree>
    <p:extLst>
      <p:ext uri="{BB962C8B-B14F-4D97-AF65-F5344CB8AC3E}">
        <p14:creationId xmlns:p14="http://schemas.microsoft.com/office/powerpoint/2010/main" val="328118522"/>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nvPr>
        </p:nvGraphicFramePr>
        <p:xfrm>
          <a:off x="582248" y="1286653"/>
          <a:ext cx="11116406" cy="4998185"/>
        </p:xfrm>
        <a:graphic>
          <a:graphicData uri="http://schemas.openxmlformats.org/drawingml/2006/table">
            <a:tbl>
              <a:tblPr firstRow="1" bandRow="1">
                <a:tableStyleId>{5C22544A-7EE6-4342-B048-85BDC9FD1C3A}</a:tableStyleId>
              </a:tblPr>
              <a:tblGrid>
                <a:gridCol w="1554542">
                  <a:extLst>
                    <a:ext uri="{9D8B030D-6E8A-4147-A177-3AD203B41FA5}">
                      <a16:colId xmlns="" xmlns:a16="http://schemas.microsoft.com/office/drawing/2014/main" val="20000"/>
                    </a:ext>
                  </a:extLst>
                </a:gridCol>
                <a:gridCol w="2390466">
                  <a:extLst>
                    <a:ext uri="{9D8B030D-6E8A-4147-A177-3AD203B41FA5}">
                      <a16:colId xmlns="" xmlns:a16="http://schemas.microsoft.com/office/drawing/2014/main" val="20001"/>
                    </a:ext>
                  </a:extLst>
                </a:gridCol>
                <a:gridCol w="2390466">
                  <a:extLst>
                    <a:ext uri="{9D8B030D-6E8A-4147-A177-3AD203B41FA5}">
                      <a16:colId xmlns="" xmlns:a16="http://schemas.microsoft.com/office/drawing/2014/main" val="20002"/>
                    </a:ext>
                  </a:extLst>
                </a:gridCol>
                <a:gridCol w="2390466">
                  <a:extLst>
                    <a:ext uri="{9D8B030D-6E8A-4147-A177-3AD203B41FA5}">
                      <a16:colId xmlns="" xmlns:a16="http://schemas.microsoft.com/office/drawing/2014/main" val="20003"/>
                    </a:ext>
                  </a:extLst>
                </a:gridCol>
                <a:gridCol w="2390466">
                  <a:extLst>
                    <a:ext uri="{9D8B030D-6E8A-4147-A177-3AD203B41FA5}">
                      <a16:colId xmlns="" xmlns:a16="http://schemas.microsoft.com/office/drawing/2014/main" val="20004"/>
                    </a:ext>
                  </a:extLst>
                </a:gridCol>
              </a:tblGrid>
              <a:tr h="498902">
                <a:tc>
                  <a:txBody>
                    <a:bodyPr/>
                    <a:lstStyle/>
                    <a:p>
                      <a:r>
                        <a:rPr lang="en-GB" sz="1800" b="1" dirty="0" smtClean="0">
                          <a:solidFill>
                            <a:srgbClr val="FFFFFF"/>
                          </a:solidFill>
                          <a:latin typeface="+mj-lt"/>
                        </a:rPr>
                        <a:t>Producers</a:t>
                      </a:r>
                      <a:endParaRPr lang="en-US" sz="1800" dirty="0">
                        <a:latin typeface="+mj-lt"/>
                      </a:endParaRPr>
                    </a:p>
                  </a:txBody>
                  <a:tcPr marL="89642" marR="89642" marT="44821" marB="44821" anchor="ctr">
                    <a:lnL w="12700" cap="flat" cmpd="sng" algn="ctr">
                      <a:noFill/>
                      <a:prstDash val="solid"/>
                      <a:round/>
                      <a:headEnd type="none" w="med" len="med"/>
                      <a:tailEnd type="none" w="med" len="med"/>
                    </a:lnL>
                    <a:lnR w="12700" cap="flat" cmpd="sng" algn="ctr">
                      <a:solidFill>
                        <a:schemeClr val="bg1"/>
                      </a:solidFill>
                      <a:prstDash val="dot"/>
                      <a:round/>
                      <a:headEnd type="none" w="med" len="med"/>
                      <a:tailEnd type="none" w="med" len="med"/>
                    </a:lnR>
                    <a:lnT w="12700" cap="flat" cmpd="sng" algn="ctr">
                      <a:solidFill>
                        <a:schemeClr val="bg1"/>
                      </a:solidFill>
                      <a:prstDash val="dot"/>
                      <a:round/>
                      <a:headEnd type="none" w="med" len="med"/>
                      <a:tailEnd type="none" w="med" len="med"/>
                    </a:lnT>
                    <a:lnB w="38100" cmpd="sng">
                      <a:noFill/>
                    </a:lnB>
                    <a:lnTlToBr w="12700" cmpd="sng">
                      <a:noFill/>
                      <a:prstDash val="solid"/>
                    </a:lnTlToBr>
                    <a:lnBlToTr w="12700" cmpd="sng">
                      <a:noFill/>
                      <a:prstDash val="solid"/>
                    </a:lnBlToTr>
                  </a:tcPr>
                </a:tc>
                <a:tc>
                  <a:txBody>
                    <a:bodyPr/>
                    <a:lstStyle/>
                    <a:p>
                      <a:pPr marL="0" marR="0" indent="0" algn="l" defTabSz="699630" rtl="0" eaLnBrk="1" fontAlgn="auto" latinLnBrk="0" hangingPunct="1">
                        <a:lnSpc>
                          <a:spcPct val="100000"/>
                        </a:lnSpc>
                        <a:spcBef>
                          <a:spcPts val="0"/>
                        </a:spcBef>
                        <a:spcAft>
                          <a:spcPts val="0"/>
                        </a:spcAft>
                        <a:buClrTx/>
                        <a:buSzTx/>
                        <a:buFontTx/>
                        <a:buNone/>
                        <a:tabLst/>
                        <a:defRPr/>
                      </a:pPr>
                      <a:r>
                        <a:rPr lang="en-GB" sz="1800" b="1" dirty="0" smtClean="0">
                          <a:solidFill>
                            <a:srgbClr val="FFFFFF"/>
                          </a:solidFill>
                          <a:latin typeface="+mj-lt"/>
                        </a:rPr>
                        <a:t>Event Ingestion</a:t>
                      </a:r>
                    </a:p>
                  </a:txBody>
                  <a:tcPr marL="89642" marR="89642" marT="44821" marB="44821" anchor="ctr">
                    <a:lnL w="12700" cap="flat" cmpd="sng" algn="ctr">
                      <a:solidFill>
                        <a:schemeClr val="bg1"/>
                      </a:solidFill>
                      <a:prstDash val="dot"/>
                      <a:round/>
                      <a:headEnd type="none" w="med" len="med"/>
                      <a:tailEnd type="none" w="med" len="med"/>
                    </a:lnL>
                    <a:lnR w="12700" cap="flat" cmpd="sng" algn="ctr">
                      <a:solidFill>
                        <a:schemeClr val="bg1"/>
                      </a:solidFill>
                      <a:prstDash val="dot"/>
                      <a:round/>
                      <a:headEnd type="none" w="med" len="med"/>
                      <a:tailEnd type="none" w="med" len="med"/>
                    </a:lnR>
                    <a:lnT w="12700" cap="flat" cmpd="sng" algn="ctr">
                      <a:solidFill>
                        <a:schemeClr val="bg1"/>
                      </a:solidFill>
                      <a:prstDash val="dot"/>
                      <a:round/>
                      <a:headEnd type="none" w="med" len="med"/>
                      <a:tailEnd type="none" w="med" len="med"/>
                    </a:lnT>
                    <a:lnB w="38100" cmpd="sng">
                      <a:noFill/>
                    </a:lnB>
                    <a:lnTlToBr w="12700" cmpd="sng">
                      <a:noFill/>
                      <a:prstDash val="solid"/>
                    </a:lnTlToBr>
                    <a:lnBlToTr w="12700" cmpd="sng">
                      <a:noFill/>
                      <a:prstDash val="solid"/>
                    </a:lnBlToTr>
                  </a:tcPr>
                </a:tc>
                <a:tc>
                  <a:txBody>
                    <a:bodyPr/>
                    <a:lstStyle/>
                    <a:p>
                      <a:r>
                        <a:rPr lang="en-GB" sz="1800" b="1" dirty="0" smtClean="0">
                          <a:solidFill>
                            <a:srgbClr val="FFFFFF"/>
                          </a:solidFill>
                          <a:latin typeface="+mj-lt"/>
                        </a:rPr>
                        <a:t>Storage</a:t>
                      </a:r>
                      <a:endParaRPr lang="en-US" sz="1800" dirty="0">
                        <a:latin typeface="+mj-lt"/>
                      </a:endParaRPr>
                    </a:p>
                  </a:txBody>
                  <a:tcPr marL="89642" marR="89642" marT="44821" marB="44821" anchor="ctr">
                    <a:lnL w="12700" cap="flat" cmpd="sng" algn="ctr">
                      <a:solidFill>
                        <a:schemeClr val="bg1"/>
                      </a:solidFill>
                      <a:prstDash val="dot"/>
                      <a:round/>
                      <a:headEnd type="none" w="med" len="med"/>
                      <a:tailEnd type="none" w="med" len="med"/>
                    </a:lnL>
                    <a:lnR w="12700" cap="flat" cmpd="sng" algn="ctr">
                      <a:solidFill>
                        <a:schemeClr val="bg1"/>
                      </a:solidFill>
                      <a:prstDash val="dot"/>
                      <a:round/>
                      <a:headEnd type="none" w="med" len="med"/>
                      <a:tailEnd type="none" w="med" len="med"/>
                    </a:lnR>
                    <a:lnT w="12700" cap="flat" cmpd="sng" algn="ctr">
                      <a:solidFill>
                        <a:schemeClr val="bg1"/>
                      </a:solidFill>
                      <a:prstDash val="dot"/>
                      <a:round/>
                      <a:headEnd type="none" w="med" len="med"/>
                      <a:tailEnd type="none" w="med" len="med"/>
                    </a:lnT>
                    <a:lnB w="38100" cmpd="sng">
                      <a:noFill/>
                    </a:lnB>
                    <a:lnTlToBr w="12700" cmpd="sng">
                      <a:noFill/>
                      <a:prstDash val="solid"/>
                    </a:lnTlToBr>
                    <a:lnBlToTr w="12700" cmpd="sng">
                      <a:noFill/>
                      <a:prstDash val="solid"/>
                    </a:lnBlToTr>
                  </a:tcPr>
                </a:tc>
                <a:tc>
                  <a:txBody>
                    <a:bodyPr/>
                    <a:lstStyle/>
                    <a:p>
                      <a:r>
                        <a:rPr lang="en-GB" sz="1800" b="1" dirty="0" smtClean="0">
                          <a:solidFill>
                            <a:srgbClr val="FFFFFF"/>
                          </a:solidFill>
                          <a:latin typeface="+mj-lt"/>
                        </a:rPr>
                        <a:t>Transformation</a:t>
                      </a:r>
                      <a:endParaRPr lang="en-US" sz="1800" dirty="0">
                        <a:latin typeface="+mj-lt"/>
                      </a:endParaRPr>
                    </a:p>
                  </a:txBody>
                  <a:tcPr marL="89642" marR="89642" marT="44821" marB="44821" anchor="ctr">
                    <a:lnL w="12700" cap="flat" cmpd="sng" algn="ctr">
                      <a:solidFill>
                        <a:schemeClr val="bg1"/>
                      </a:solidFill>
                      <a:prstDash val="dot"/>
                      <a:round/>
                      <a:headEnd type="none" w="med" len="med"/>
                      <a:tailEnd type="none" w="med" len="med"/>
                    </a:lnL>
                    <a:lnR w="12700" cap="flat" cmpd="sng" algn="ctr">
                      <a:solidFill>
                        <a:schemeClr val="bg1"/>
                      </a:solidFill>
                      <a:prstDash val="dot"/>
                      <a:round/>
                      <a:headEnd type="none" w="med" len="med"/>
                      <a:tailEnd type="none" w="med" len="med"/>
                    </a:lnR>
                    <a:lnT w="12700" cap="flat" cmpd="sng" algn="ctr">
                      <a:solidFill>
                        <a:schemeClr val="bg1"/>
                      </a:solidFill>
                      <a:prstDash val="dot"/>
                      <a:round/>
                      <a:headEnd type="none" w="med" len="med"/>
                      <a:tailEnd type="none" w="med" len="med"/>
                    </a:lnT>
                    <a:lnB w="38100" cmpd="sng">
                      <a:noFill/>
                    </a:lnB>
                    <a:lnTlToBr w="12700" cmpd="sng">
                      <a:noFill/>
                      <a:prstDash val="solid"/>
                    </a:lnTlToBr>
                    <a:lnBlToTr w="12700" cmpd="sng">
                      <a:noFill/>
                      <a:prstDash val="solid"/>
                    </a:lnBlToTr>
                  </a:tcPr>
                </a:tc>
                <a:tc>
                  <a:txBody>
                    <a:bodyPr/>
                    <a:lstStyle/>
                    <a:p>
                      <a:pPr marL="0" marR="0" indent="0" algn="l" defTabSz="699630" rtl="0" eaLnBrk="1" fontAlgn="auto" latinLnBrk="0" hangingPunct="1">
                        <a:lnSpc>
                          <a:spcPct val="100000"/>
                        </a:lnSpc>
                        <a:spcBef>
                          <a:spcPts val="0"/>
                        </a:spcBef>
                        <a:spcAft>
                          <a:spcPts val="0"/>
                        </a:spcAft>
                        <a:buClrTx/>
                        <a:buSzTx/>
                        <a:buFontTx/>
                        <a:buNone/>
                        <a:tabLst/>
                        <a:defRPr/>
                      </a:pPr>
                      <a:r>
                        <a:rPr lang="en-GB" sz="1800" b="1" dirty="0" smtClean="0">
                          <a:solidFill>
                            <a:srgbClr val="FFFFFF"/>
                          </a:solidFill>
                          <a:latin typeface="+mj-lt"/>
                        </a:rPr>
                        <a:t>Presentation &amp; action</a:t>
                      </a:r>
                    </a:p>
                  </a:txBody>
                  <a:tcPr marL="89642" marR="89642" marT="44821" marB="44821" anchor="ctr">
                    <a:lnL w="12700" cap="flat" cmpd="sng" algn="ctr">
                      <a:solidFill>
                        <a:schemeClr val="bg1"/>
                      </a:solidFill>
                      <a:prstDash val="dot"/>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dot"/>
                      <a:round/>
                      <a:headEnd type="none" w="med" len="med"/>
                      <a:tailEnd type="none" w="med" len="med"/>
                    </a:lnT>
                    <a:lnB w="381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875711">
                <a:tc>
                  <a:txBody>
                    <a:bodyPr/>
                    <a:lstStyle/>
                    <a:p>
                      <a:endParaRPr lang="en-US" sz="1300" dirty="0"/>
                    </a:p>
                  </a:txBody>
                  <a:tcPr marL="537855" marR="89642" marT="44821" marB="44821">
                    <a:lnL w="12700" cap="flat" cmpd="sng" algn="ctr">
                      <a:noFill/>
                      <a:prstDash val="solid"/>
                      <a:round/>
                      <a:headEnd type="none" w="med" len="med"/>
                      <a:tailEnd type="none" w="med" len="med"/>
                    </a:lnL>
                    <a:lnR w="12700" cap="flat" cmpd="sng" algn="ctr">
                      <a:solidFill>
                        <a:schemeClr val="bg1"/>
                      </a:solidFill>
                      <a:prstDash val="dot"/>
                      <a:round/>
                      <a:headEnd type="none" w="med" len="med"/>
                      <a:tailEnd type="none" w="med" len="med"/>
                    </a:lnR>
                    <a:lnT w="38100" cmpd="sng">
                      <a:noFill/>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4668C5"/>
                    </a:solidFill>
                  </a:tcPr>
                </a:tc>
                <a:tc>
                  <a:txBody>
                    <a:bodyPr/>
                    <a:lstStyle/>
                    <a:p>
                      <a:pPr marL="0" marR="0" indent="0" algn="l" defTabSz="699630" rtl="0" eaLnBrk="1" fontAlgn="auto" latinLnBrk="0" hangingPunct="1">
                        <a:lnSpc>
                          <a:spcPct val="100000"/>
                        </a:lnSpc>
                        <a:spcBef>
                          <a:spcPts val="0"/>
                        </a:spcBef>
                        <a:spcAft>
                          <a:spcPts val="0"/>
                        </a:spcAft>
                        <a:buClrTx/>
                        <a:buSzTx/>
                        <a:buFontTx/>
                        <a:buNone/>
                        <a:tabLst/>
                        <a:defRPr/>
                      </a:pPr>
                      <a:r>
                        <a:rPr lang="en-US" sz="1400" kern="0" dirty="0" smtClean="0">
                          <a:solidFill>
                            <a:srgbClr val="FFFFFF"/>
                          </a:solidFill>
                        </a:rPr>
                        <a:t>Event Hubs </a:t>
                      </a:r>
                      <a:br>
                        <a:rPr lang="en-US" sz="1400" kern="0" dirty="0" smtClean="0">
                          <a:solidFill>
                            <a:srgbClr val="FFFFFF"/>
                          </a:solidFill>
                        </a:rPr>
                      </a:br>
                      <a:r>
                        <a:rPr lang="en-US" sz="1400" kern="0" dirty="0" smtClean="0">
                          <a:solidFill>
                            <a:srgbClr val="FFFFFF"/>
                          </a:solidFill>
                        </a:rPr>
                        <a:t>(Service Bus)</a:t>
                      </a:r>
                    </a:p>
                  </a:txBody>
                  <a:tcPr marL="896425" marR="44821" marT="44821" marB="44821" anchor="ctr">
                    <a:lnL w="12700" cap="flat" cmpd="sng" algn="ctr">
                      <a:solidFill>
                        <a:schemeClr val="bg1"/>
                      </a:solidFill>
                      <a:prstDash val="dot"/>
                      <a:round/>
                      <a:headEnd type="none" w="med" len="med"/>
                      <a:tailEnd type="none" w="med" len="med"/>
                    </a:lnL>
                    <a:lnR w="12700" cap="flat" cmpd="sng" algn="ctr">
                      <a:solidFill>
                        <a:schemeClr val="bg1"/>
                      </a:solidFill>
                      <a:prstDash val="dot"/>
                      <a:round/>
                      <a:headEnd type="none" w="med" len="med"/>
                      <a:tailEnd type="none" w="med" len="med"/>
                    </a:lnR>
                    <a:lnT w="38100" cmpd="sng">
                      <a:noFill/>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4668C5"/>
                    </a:solidFill>
                  </a:tcPr>
                </a:tc>
                <a:tc>
                  <a:txBody>
                    <a:bodyPr/>
                    <a:lstStyle/>
                    <a:p>
                      <a:pPr marL="0" marR="0" indent="0" algn="l" defTabSz="699630" rtl="0" eaLnBrk="1" fontAlgn="auto" latinLnBrk="0" hangingPunct="1">
                        <a:lnSpc>
                          <a:spcPct val="100000"/>
                        </a:lnSpc>
                        <a:spcBef>
                          <a:spcPts val="0"/>
                        </a:spcBef>
                        <a:spcAft>
                          <a:spcPts val="0"/>
                        </a:spcAft>
                        <a:buClrTx/>
                        <a:buSzTx/>
                        <a:buFontTx/>
                        <a:buNone/>
                        <a:tabLst/>
                        <a:defRPr/>
                      </a:pPr>
                      <a:r>
                        <a:rPr lang="en-US" sz="1400" kern="0" dirty="0" smtClean="0">
                          <a:solidFill>
                            <a:srgbClr val="FFFFFF"/>
                          </a:solidFill>
                        </a:rPr>
                        <a:t>SQL Database</a:t>
                      </a:r>
                    </a:p>
                  </a:txBody>
                  <a:tcPr marL="896425" marR="44821" marT="44821" marB="44821" anchor="ctr">
                    <a:lnL w="12700" cap="flat" cmpd="sng" algn="ctr">
                      <a:solidFill>
                        <a:schemeClr val="bg1"/>
                      </a:solidFill>
                      <a:prstDash val="dot"/>
                      <a:round/>
                      <a:headEnd type="none" w="med" len="med"/>
                      <a:tailEnd type="none" w="med" len="med"/>
                    </a:lnL>
                    <a:lnR w="12700" cap="flat" cmpd="sng" algn="ctr">
                      <a:solidFill>
                        <a:schemeClr val="bg1"/>
                      </a:solidFill>
                      <a:prstDash val="dot"/>
                      <a:round/>
                      <a:headEnd type="none" w="med" len="med"/>
                      <a:tailEnd type="none" w="med" len="med"/>
                    </a:lnR>
                    <a:lnT w="38100" cmpd="sng">
                      <a:noFill/>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4668C5"/>
                    </a:solidFill>
                  </a:tcPr>
                </a:tc>
                <a:tc>
                  <a:txBody>
                    <a:bodyPr/>
                    <a:lstStyle/>
                    <a:p>
                      <a:pPr marL="0" marR="0" indent="0" algn="l" defTabSz="699630" rtl="0" eaLnBrk="1" fontAlgn="auto" latinLnBrk="0" hangingPunct="1">
                        <a:lnSpc>
                          <a:spcPct val="100000"/>
                        </a:lnSpc>
                        <a:spcBef>
                          <a:spcPts val="0"/>
                        </a:spcBef>
                        <a:spcAft>
                          <a:spcPts val="0"/>
                        </a:spcAft>
                        <a:buClrTx/>
                        <a:buSzTx/>
                        <a:buFontTx/>
                        <a:buNone/>
                        <a:tabLst/>
                        <a:defRPr/>
                      </a:pPr>
                      <a:r>
                        <a:rPr lang="en-US" sz="1400" kern="0" dirty="0" smtClean="0">
                          <a:solidFill>
                            <a:srgbClr val="FFFFFF"/>
                          </a:solidFill>
                        </a:rPr>
                        <a:t>Azure ML</a:t>
                      </a:r>
                    </a:p>
                  </a:txBody>
                  <a:tcPr marL="896425" marR="44821" marT="44821" marB="44821" anchor="ctr">
                    <a:lnL w="12700" cap="flat" cmpd="sng" algn="ctr">
                      <a:solidFill>
                        <a:schemeClr val="bg1"/>
                      </a:solidFill>
                      <a:prstDash val="dot"/>
                      <a:round/>
                      <a:headEnd type="none" w="med" len="med"/>
                      <a:tailEnd type="none" w="med" len="med"/>
                    </a:lnL>
                    <a:lnR w="12700" cap="flat" cmpd="sng" algn="ctr">
                      <a:solidFill>
                        <a:schemeClr val="bg1"/>
                      </a:solidFill>
                      <a:prstDash val="dot"/>
                      <a:round/>
                      <a:headEnd type="none" w="med" len="med"/>
                      <a:tailEnd type="none" w="med" len="med"/>
                    </a:lnR>
                    <a:lnT w="38100" cmpd="sng">
                      <a:noFill/>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4668C5"/>
                    </a:solidFill>
                  </a:tcPr>
                </a:tc>
                <a:tc>
                  <a:txBody>
                    <a:bodyPr/>
                    <a:lstStyle/>
                    <a:p>
                      <a:pPr marL="0" marR="0" indent="0" algn="l" defTabSz="699630" rtl="0" eaLnBrk="1" fontAlgn="auto" latinLnBrk="0" hangingPunct="1">
                        <a:lnSpc>
                          <a:spcPct val="100000"/>
                        </a:lnSpc>
                        <a:spcBef>
                          <a:spcPts val="0"/>
                        </a:spcBef>
                        <a:spcAft>
                          <a:spcPts val="0"/>
                        </a:spcAft>
                        <a:buClrTx/>
                        <a:buSzTx/>
                        <a:buFontTx/>
                        <a:buNone/>
                        <a:tabLst/>
                        <a:defRPr/>
                      </a:pPr>
                      <a:r>
                        <a:rPr lang="en-US" sz="1400" kern="0" dirty="0" smtClean="0">
                          <a:solidFill>
                            <a:srgbClr val="FFFFFF"/>
                          </a:solidFill>
                        </a:rPr>
                        <a:t>Azure Websites</a:t>
                      </a:r>
                    </a:p>
                  </a:txBody>
                  <a:tcPr marL="896425" marR="44821" marT="44821" marB="44821" anchor="ctr">
                    <a:lnL w="12700" cap="flat" cmpd="sng" algn="ctr">
                      <a:solidFill>
                        <a:schemeClr val="bg1"/>
                      </a:solidFill>
                      <a:prstDash val="dot"/>
                      <a:round/>
                      <a:headEnd type="none" w="med" len="med"/>
                      <a:tailEnd type="none" w="med" len="med"/>
                    </a:lnL>
                    <a:lnR w="12700" cap="flat" cmpd="sng" algn="ctr">
                      <a:noFill/>
                      <a:prstDash val="solid"/>
                      <a:round/>
                      <a:headEnd type="none" w="med" len="med"/>
                      <a:tailEnd type="none" w="med" len="med"/>
                    </a:lnR>
                    <a:lnT w="38100" cmpd="sng">
                      <a:noFill/>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4668C5"/>
                    </a:solidFill>
                  </a:tcPr>
                </a:tc>
                <a:extLst>
                  <a:ext uri="{0D108BD9-81ED-4DB2-BD59-A6C34878D82A}">
                    <a16:rowId xmlns="" xmlns:a16="http://schemas.microsoft.com/office/drawing/2014/main" val="10001"/>
                  </a:ext>
                </a:extLst>
              </a:tr>
              <a:tr h="875711">
                <a:tc>
                  <a:txBody>
                    <a:bodyPr/>
                    <a:lstStyle/>
                    <a:p>
                      <a:endParaRPr lang="en-US" sz="1300" dirty="0"/>
                    </a:p>
                  </a:txBody>
                  <a:tcPr marL="537855" marR="89642" marT="44821" marB="44821">
                    <a:lnL w="12700" cap="flat" cmpd="sng" algn="ctr">
                      <a:noFill/>
                      <a:prstDash val="solid"/>
                      <a:round/>
                      <a:headEnd type="none" w="med" len="med"/>
                      <a:tailEnd type="none" w="med" len="med"/>
                    </a:lnL>
                    <a:lnR w="12700" cap="flat" cmpd="sng" algn="ctr">
                      <a:solidFill>
                        <a:schemeClr val="bg1"/>
                      </a:solidFill>
                      <a:prstDash val="dot"/>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4668C5"/>
                    </a:solidFill>
                  </a:tcPr>
                </a:tc>
                <a:tc>
                  <a:txBody>
                    <a:bodyPr/>
                    <a:lstStyle/>
                    <a:p>
                      <a:pPr marL="0" marR="0" indent="0" algn="l" defTabSz="699630" rtl="0" eaLnBrk="1" fontAlgn="auto" latinLnBrk="0" hangingPunct="1">
                        <a:lnSpc>
                          <a:spcPct val="100000"/>
                        </a:lnSpc>
                        <a:spcBef>
                          <a:spcPts val="0"/>
                        </a:spcBef>
                        <a:spcAft>
                          <a:spcPts val="0"/>
                        </a:spcAft>
                        <a:buClrTx/>
                        <a:buSzTx/>
                        <a:buFontTx/>
                        <a:buNone/>
                        <a:tabLst/>
                        <a:defRPr/>
                      </a:pPr>
                      <a:r>
                        <a:rPr lang="en-US" sz="1400" kern="0" dirty="0" smtClean="0">
                          <a:solidFill>
                            <a:srgbClr val="FFFFFF"/>
                          </a:solidFill>
                        </a:rPr>
                        <a:t>Heterogeneous</a:t>
                      </a:r>
                      <a:r>
                        <a:rPr lang="en-US" sz="1400" kern="0" baseline="0" dirty="0" smtClean="0">
                          <a:solidFill>
                            <a:srgbClr val="FFFFFF"/>
                          </a:solidFill>
                        </a:rPr>
                        <a:t> client agents</a:t>
                      </a:r>
                      <a:endParaRPr lang="en-US" sz="1400" kern="0" dirty="0" smtClean="0">
                        <a:solidFill>
                          <a:srgbClr val="FFFFFF"/>
                        </a:solidFill>
                      </a:endParaRPr>
                    </a:p>
                  </a:txBody>
                  <a:tcPr marL="896425" marR="44821" marT="44821" marB="44821" anchor="ctr">
                    <a:lnL w="12700" cap="flat" cmpd="sng" algn="ctr">
                      <a:solidFill>
                        <a:schemeClr val="bg1"/>
                      </a:solidFill>
                      <a:prstDash val="dot"/>
                      <a:round/>
                      <a:headEnd type="none" w="med" len="med"/>
                      <a:tailEnd type="none" w="med" len="med"/>
                    </a:lnL>
                    <a:lnR w="12700" cap="flat" cmpd="sng" algn="ctr">
                      <a:solidFill>
                        <a:schemeClr val="bg1"/>
                      </a:solidFill>
                      <a:prstDash val="dot"/>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4668C5"/>
                    </a:solidFill>
                  </a:tcPr>
                </a:tc>
                <a:tc>
                  <a:txBody>
                    <a:bodyPr/>
                    <a:lstStyle/>
                    <a:p>
                      <a:pPr marL="0" marR="0" indent="0" algn="l" defTabSz="699630" rtl="0" eaLnBrk="1" fontAlgn="auto" latinLnBrk="0" hangingPunct="1">
                        <a:lnSpc>
                          <a:spcPct val="100000"/>
                        </a:lnSpc>
                        <a:spcBef>
                          <a:spcPts val="0"/>
                        </a:spcBef>
                        <a:spcAft>
                          <a:spcPts val="0"/>
                        </a:spcAft>
                        <a:buClrTx/>
                        <a:buSzTx/>
                        <a:buFontTx/>
                        <a:buNone/>
                        <a:tabLst/>
                        <a:defRPr/>
                      </a:pPr>
                      <a:r>
                        <a:rPr lang="en-US" sz="1400" kern="0" dirty="0" smtClean="0">
                          <a:solidFill>
                            <a:srgbClr val="FFFFFF"/>
                          </a:solidFill>
                        </a:rPr>
                        <a:t>Table/Blob Storage</a:t>
                      </a:r>
                    </a:p>
                  </a:txBody>
                  <a:tcPr marL="896425" marR="44821" marT="44821" marB="44821" anchor="ctr">
                    <a:lnL w="12700" cap="flat" cmpd="sng" algn="ctr">
                      <a:solidFill>
                        <a:schemeClr val="bg1"/>
                      </a:solidFill>
                      <a:prstDash val="dot"/>
                      <a:round/>
                      <a:headEnd type="none" w="med" len="med"/>
                      <a:tailEnd type="none" w="med" len="med"/>
                    </a:lnL>
                    <a:lnR w="12700" cap="flat" cmpd="sng" algn="ctr">
                      <a:solidFill>
                        <a:schemeClr val="bg1"/>
                      </a:solidFill>
                      <a:prstDash val="dot"/>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4668C5"/>
                    </a:solidFill>
                  </a:tcPr>
                </a:tc>
                <a:tc>
                  <a:txBody>
                    <a:bodyPr/>
                    <a:lstStyle/>
                    <a:p>
                      <a:pPr marL="0" marR="0" indent="0" algn="l" defTabSz="699630" rtl="0" eaLnBrk="1" fontAlgn="auto" latinLnBrk="0" hangingPunct="1">
                        <a:lnSpc>
                          <a:spcPct val="100000"/>
                        </a:lnSpc>
                        <a:spcBef>
                          <a:spcPts val="0"/>
                        </a:spcBef>
                        <a:spcAft>
                          <a:spcPts val="0"/>
                        </a:spcAft>
                        <a:buClrTx/>
                        <a:buSzTx/>
                        <a:buFontTx/>
                        <a:buNone/>
                        <a:tabLst/>
                        <a:defRPr/>
                      </a:pPr>
                      <a:r>
                        <a:rPr lang="en-US" sz="1400" kern="0" dirty="0" smtClean="0">
                          <a:solidFill>
                            <a:srgbClr val="FFFFFF"/>
                          </a:solidFill>
                        </a:rPr>
                        <a:t>HD Insight</a:t>
                      </a:r>
                    </a:p>
                  </a:txBody>
                  <a:tcPr marL="896425" marR="44821" marT="44821" marB="44821" anchor="ctr">
                    <a:lnL w="12700" cap="flat" cmpd="sng" algn="ctr">
                      <a:solidFill>
                        <a:schemeClr val="bg1"/>
                      </a:solidFill>
                      <a:prstDash val="dot"/>
                      <a:round/>
                      <a:headEnd type="none" w="med" len="med"/>
                      <a:tailEnd type="none" w="med" len="med"/>
                    </a:lnL>
                    <a:lnR w="12700" cap="flat" cmpd="sng" algn="ctr">
                      <a:solidFill>
                        <a:schemeClr val="bg1"/>
                      </a:solidFill>
                      <a:prstDash val="dot"/>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4668C5"/>
                    </a:solidFill>
                  </a:tcPr>
                </a:tc>
                <a:tc>
                  <a:txBody>
                    <a:bodyPr/>
                    <a:lstStyle/>
                    <a:p>
                      <a:pPr marL="0" marR="0" indent="0" algn="l" defTabSz="699630" rtl="0" eaLnBrk="1" fontAlgn="auto" latinLnBrk="0" hangingPunct="1">
                        <a:lnSpc>
                          <a:spcPct val="100000"/>
                        </a:lnSpc>
                        <a:spcBef>
                          <a:spcPts val="0"/>
                        </a:spcBef>
                        <a:spcAft>
                          <a:spcPts val="0"/>
                        </a:spcAft>
                        <a:buClrTx/>
                        <a:buSzTx/>
                        <a:buFontTx/>
                        <a:buNone/>
                        <a:tabLst/>
                        <a:defRPr/>
                      </a:pPr>
                      <a:r>
                        <a:rPr lang="en-US" sz="1400" kern="0" dirty="0" smtClean="0">
                          <a:solidFill>
                            <a:srgbClr val="FFFFFF"/>
                          </a:solidFill>
                        </a:rPr>
                        <a:t>Mobile Services</a:t>
                      </a:r>
                    </a:p>
                  </a:txBody>
                  <a:tcPr marL="896425" marR="44821" marT="44821" marB="44821" anchor="ctr">
                    <a:lnL w="12700" cap="flat" cmpd="sng" algn="ctr">
                      <a:solidFill>
                        <a:schemeClr val="bg1"/>
                      </a:solidFill>
                      <a:prstDash val="dot"/>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4668C5"/>
                    </a:solidFill>
                  </a:tcPr>
                </a:tc>
                <a:extLst>
                  <a:ext uri="{0D108BD9-81ED-4DB2-BD59-A6C34878D82A}">
                    <a16:rowId xmlns="" xmlns:a16="http://schemas.microsoft.com/office/drawing/2014/main" val="10002"/>
                  </a:ext>
                </a:extLst>
              </a:tr>
              <a:tr h="875711">
                <a:tc>
                  <a:txBody>
                    <a:bodyPr/>
                    <a:lstStyle/>
                    <a:p>
                      <a:endParaRPr lang="en-US" sz="1300" dirty="0"/>
                    </a:p>
                  </a:txBody>
                  <a:tcPr marL="537855" marR="89642" marT="44821" marB="44821">
                    <a:lnL w="12700" cap="flat" cmpd="sng" algn="ctr">
                      <a:noFill/>
                      <a:prstDash val="solid"/>
                      <a:round/>
                      <a:headEnd type="none" w="med" len="med"/>
                      <a:tailEnd type="none" w="med" len="med"/>
                    </a:lnL>
                    <a:lnR w="12700" cap="flat" cmpd="sng" algn="ctr">
                      <a:solidFill>
                        <a:schemeClr val="bg1"/>
                      </a:solidFill>
                      <a:prstDash val="dot"/>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4668C5"/>
                    </a:solidFill>
                  </a:tcPr>
                </a:tc>
                <a:tc>
                  <a:txBody>
                    <a:bodyPr/>
                    <a:lstStyle/>
                    <a:p>
                      <a:pPr marL="0" marR="0" indent="0" algn="l" defTabSz="699630" rtl="0" eaLnBrk="1" fontAlgn="auto" latinLnBrk="0" hangingPunct="1">
                        <a:lnSpc>
                          <a:spcPct val="100000"/>
                        </a:lnSpc>
                        <a:spcBef>
                          <a:spcPts val="0"/>
                        </a:spcBef>
                        <a:spcAft>
                          <a:spcPts val="0"/>
                        </a:spcAft>
                        <a:buClrTx/>
                        <a:buSzTx/>
                        <a:buFontTx/>
                        <a:buNone/>
                        <a:tabLst/>
                        <a:defRPr/>
                      </a:pPr>
                      <a:r>
                        <a:rPr lang="en-US" sz="1400" dirty="0" smtClean="0">
                          <a:solidFill>
                            <a:schemeClr val="bg1"/>
                          </a:solidFill>
                        </a:rPr>
                        <a:t>Intelligent</a:t>
                      </a:r>
                      <a:r>
                        <a:rPr lang="en-US" sz="1400" baseline="0" dirty="0" smtClean="0">
                          <a:solidFill>
                            <a:schemeClr val="bg1"/>
                          </a:solidFill>
                        </a:rPr>
                        <a:t> Systems Service</a:t>
                      </a:r>
                      <a:endParaRPr lang="en-US" sz="1400" dirty="0" smtClean="0">
                        <a:solidFill>
                          <a:schemeClr val="bg1"/>
                        </a:solidFill>
                      </a:endParaRPr>
                    </a:p>
                  </a:txBody>
                  <a:tcPr marL="896425" marR="44821" marT="44821" marB="44821" anchor="ctr">
                    <a:lnL w="12700" cap="flat" cmpd="sng" algn="ctr">
                      <a:solidFill>
                        <a:schemeClr val="bg1"/>
                      </a:solidFill>
                      <a:prstDash val="dot"/>
                      <a:round/>
                      <a:headEnd type="none" w="med" len="med"/>
                      <a:tailEnd type="none" w="med" len="med"/>
                    </a:lnL>
                    <a:lnR w="12700" cap="flat" cmpd="sng" algn="ctr">
                      <a:solidFill>
                        <a:schemeClr val="bg1"/>
                      </a:solidFill>
                      <a:prstDash val="dot"/>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4668C5"/>
                    </a:solidFill>
                  </a:tcPr>
                </a:tc>
                <a:tc>
                  <a:txBody>
                    <a:bodyPr/>
                    <a:lstStyle/>
                    <a:p>
                      <a:pPr marL="0" marR="0" indent="0" algn="l" defTabSz="699630" rtl="0" eaLnBrk="1" fontAlgn="auto" latinLnBrk="0" hangingPunct="1">
                        <a:lnSpc>
                          <a:spcPct val="100000"/>
                        </a:lnSpc>
                        <a:spcBef>
                          <a:spcPts val="0"/>
                        </a:spcBef>
                        <a:spcAft>
                          <a:spcPts val="0"/>
                        </a:spcAft>
                        <a:buClrTx/>
                        <a:buSzTx/>
                        <a:buFontTx/>
                        <a:buNone/>
                        <a:tabLst/>
                        <a:defRPr/>
                      </a:pPr>
                      <a:r>
                        <a:rPr lang="en-US" sz="1400" kern="0" dirty="0" smtClean="0">
                          <a:solidFill>
                            <a:srgbClr val="FFFFFF"/>
                          </a:solidFill>
                        </a:rPr>
                        <a:t>DocumentDB</a:t>
                      </a:r>
                    </a:p>
                  </a:txBody>
                  <a:tcPr marL="896425" marR="44821" marT="44821" marB="44821" anchor="ctr">
                    <a:lnL w="12700" cap="flat" cmpd="sng" algn="ctr">
                      <a:solidFill>
                        <a:schemeClr val="bg1"/>
                      </a:solidFill>
                      <a:prstDash val="dot"/>
                      <a:round/>
                      <a:headEnd type="none" w="med" len="med"/>
                      <a:tailEnd type="none" w="med" len="med"/>
                    </a:lnL>
                    <a:lnR w="12700" cap="flat" cmpd="sng" algn="ctr">
                      <a:solidFill>
                        <a:schemeClr val="bg1"/>
                      </a:solidFill>
                      <a:prstDash val="dot"/>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4668C5"/>
                    </a:solidFill>
                  </a:tcPr>
                </a:tc>
                <a:tc>
                  <a:txBody>
                    <a:bodyPr/>
                    <a:lstStyle/>
                    <a:p>
                      <a:pPr marL="0" marR="0" indent="0" algn="l" defTabSz="699630" rtl="0" eaLnBrk="1" fontAlgn="auto" latinLnBrk="0" hangingPunct="1">
                        <a:lnSpc>
                          <a:spcPct val="100000"/>
                        </a:lnSpc>
                        <a:spcBef>
                          <a:spcPts val="0"/>
                        </a:spcBef>
                        <a:spcAft>
                          <a:spcPts val="0"/>
                        </a:spcAft>
                        <a:buClrTx/>
                        <a:buSzTx/>
                        <a:buFontTx/>
                        <a:buNone/>
                        <a:tabLst/>
                        <a:defRPr/>
                      </a:pPr>
                      <a:r>
                        <a:rPr lang="en-US" sz="1400" kern="0" dirty="0" smtClean="0">
                          <a:solidFill>
                            <a:srgbClr val="FFFFFF"/>
                          </a:solidFill>
                        </a:rPr>
                        <a:t>Stream</a:t>
                      </a:r>
                      <a:r>
                        <a:rPr lang="en-US" sz="1400" kern="0" baseline="0" dirty="0" smtClean="0">
                          <a:solidFill>
                            <a:srgbClr val="FFFFFF"/>
                          </a:solidFill>
                        </a:rPr>
                        <a:t> Analytics</a:t>
                      </a:r>
                      <a:endParaRPr lang="en-US" sz="1400" kern="0" dirty="0" smtClean="0">
                        <a:solidFill>
                          <a:srgbClr val="FFFFFF"/>
                        </a:solidFill>
                      </a:endParaRPr>
                    </a:p>
                  </a:txBody>
                  <a:tcPr marL="896425" marR="44821" marT="44821" marB="44821" anchor="ctr">
                    <a:lnL w="12700" cap="flat" cmpd="sng" algn="ctr">
                      <a:solidFill>
                        <a:schemeClr val="bg1"/>
                      </a:solidFill>
                      <a:prstDash val="dot"/>
                      <a:round/>
                      <a:headEnd type="none" w="med" len="med"/>
                      <a:tailEnd type="none" w="med" len="med"/>
                    </a:lnL>
                    <a:lnR w="12700" cap="flat" cmpd="sng" algn="ctr">
                      <a:solidFill>
                        <a:schemeClr val="bg1"/>
                      </a:solidFill>
                      <a:prstDash val="dot"/>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4668C5"/>
                    </a:solidFill>
                  </a:tcPr>
                </a:tc>
                <a:tc>
                  <a:txBody>
                    <a:bodyPr/>
                    <a:lstStyle/>
                    <a:p>
                      <a:pPr marL="0" marR="0" indent="0" algn="l" defTabSz="699630" rtl="0" eaLnBrk="1" fontAlgn="auto" latinLnBrk="0" hangingPunct="1">
                        <a:lnSpc>
                          <a:spcPct val="100000"/>
                        </a:lnSpc>
                        <a:spcBef>
                          <a:spcPts val="0"/>
                        </a:spcBef>
                        <a:spcAft>
                          <a:spcPts val="0"/>
                        </a:spcAft>
                        <a:buClrTx/>
                        <a:buSzTx/>
                        <a:buFontTx/>
                        <a:buNone/>
                        <a:tabLst/>
                        <a:defRPr/>
                      </a:pPr>
                      <a:r>
                        <a:rPr lang="en-US" sz="1400" kern="0" dirty="0" smtClean="0">
                          <a:solidFill>
                            <a:srgbClr val="FFFFFF"/>
                          </a:solidFill>
                        </a:rPr>
                        <a:t>Power BI</a:t>
                      </a:r>
                    </a:p>
                  </a:txBody>
                  <a:tcPr marL="896425" marR="44821" marT="44821" marB="44821" anchor="ctr">
                    <a:lnL w="12700" cap="flat" cmpd="sng" algn="ctr">
                      <a:solidFill>
                        <a:schemeClr val="bg1"/>
                      </a:solidFill>
                      <a:prstDash val="dot"/>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4668C5"/>
                    </a:solidFill>
                  </a:tcPr>
                </a:tc>
                <a:extLst>
                  <a:ext uri="{0D108BD9-81ED-4DB2-BD59-A6C34878D82A}">
                    <a16:rowId xmlns="" xmlns:a16="http://schemas.microsoft.com/office/drawing/2014/main" val="10003"/>
                  </a:ext>
                </a:extLst>
              </a:tr>
              <a:tr h="996439">
                <a:tc>
                  <a:txBody>
                    <a:bodyPr/>
                    <a:lstStyle/>
                    <a:p>
                      <a:endParaRPr lang="en-US" sz="1300" dirty="0"/>
                    </a:p>
                  </a:txBody>
                  <a:tcPr marL="537855" marR="89642" marT="44821" marB="44821">
                    <a:lnL w="12700" cap="flat" cmpd="sng" algn="ctr">
                      <a:noFill/>
                      <a:prstDash val="solid"/>
                      <a:round/>
                      <a:headEnd type="none" w="med" len="med"/>
                      <a:tailEnd type="none" w="med" len="med"/>
                    </a:lnL>
                    <a:lnR w="12700" cap="flat" cmpd="sng" algn="ctr">
                      <a:solidFill>
                        <a:schemeClr val="bg1"/>
                      </a:solidFill>
                      <a:prstDash val="dot"/>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685517" rtl="0" eaLnBrk="1" fontAlgn="auto" latinLnBrk="0" hangingPunct="1">
                        <a:lnSpc>
                          <a:spcPct val="100000"/>
                        </a:lnSpc>
                        <a:spcBef>
                          <a:spcPts val="0"/>
                        </a:spcBef>
                        <a:spcAft>
                          <a:spcPts val="0"/>
                        </a:spcAft>
                        <a:buClrTx/>
                        <a:buSzTx/>
                        <a:buFontTx/>
                        <a:buNone/>
                        <a:tabLst/>
                        <a:defRPr/>
                      </a:pPr>
                      <a:endParaRPr lang="en-US" sz="1300" dirty="0" smtClean="0">
                        <a:solidFill>
                          <a:schemeClr val="bg1"/>
                        </a:solidFill>
                      </a:endParaRPr>
                    </a:p>
                  </a:txBody>
                  <a:tcPr marL="896425" marR="44821" marT="44821" marB="44821" anchor="ctr">
                    <a:lnL w="12700" cap="flat" cmpd="sng" algn="ctr">
                      <a:solidFill>
                        <a:schemeClr val="bg1"/>
                      </a:solidFill>
                      <a:prstDash val="dot"/>
                      <a:round/>
                      <a:headEnd type="none" w="med" len="med"/>
                      <a:tailEnd type="none" w="med" len="med"/>
                    </a:lnL>
                    <a:lnR w="12700" cap="flat" cmpd="sng" algn="ctr">
                      <a:solidFill>
                        <a:schemeClr val="bg1"/>
                      </a:solidFill>
                      <a:prstDash val="dot"/>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699630" rtl="0" eaLnBrk="1" fontAlgn="auto" latinLnBrk="0" hangingPunct="1">
                        <a:lnSpc>
                          <a:spcPct val="100000"/>
                        </a:lnSpc>
                        <a:spcBef>
                          <a:spcPts val="0"/>
                        </a:spcBef>
                        <a:spcAft>
                          <a:spcPts val="0"/>
                        </a:spcAft>
                        <a:buClrTx/>
                        <a:buSzTx/>
                        <a:buFontTx/>
                        <a:buNone/>
                        <a:tabLst/>
                        <a:defRPr/>
                      </a:pPr>
                      <a:endParaRPr lang="en-US" sz="1400" kern="0" dirty="0" smtClean="0">
                        <a:solidFill>
                          <a:srgbClr val="FFFFFF"/>
                        </a:solidFill>
                      </a:endParaRPr>
                    </a:p>
                  </a:txBody>
                  <a:tcPr marL="896425" marR="44821" marT="44821" marB="44821" anchor="ctr">
                    <a:lnL w="12700" cap="flat" cmpd="sng" algn="ctr">
                      <a:solidFill>
                        <a:schemeClr val="bg1"/>
                      </a:solidFill>
                      <a:prstDash val="dot"/>
                      <a:round/>
                      <a:headEnd type="none" w="med" len="med"/>
                      <a:tailEnd type="none" w="med" len="med"/>
                    </a:lnL>
                    <a:lnR w="12700" cap="flat" cmpd="sng" algn="ctr">
                      <a:solidFill>
                        <a:schemeClr val="bg1"/>
                      </a:solidFill>
                      <a:prstDash val="dot"/>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699630" rtl="0" eaLnBrk="1" fontAlgn="auto" latinLnBrk="0" hangingPunct="1">
                        <a:lnSpc>
                          <a:spcPct val="100000"/>
                        </a:lnSpc>
                        <a:spcBef>
                          <a:spcPts val="0"/>
                        </a:spcBef>
                        <a:spcAft>
                          <a:spcPts val="0"/>
                        </a:spcAft>
                        <a:buClrTx/>
                        <a:buSzTx/>
                        <a:buFontTx/>
                        <a:buNone/>
                        <a:tabLst/>
                        <a:defRPr/>
                      </a:pPr>
                      <a:endParaRPr lang="en-US" sz="1400" kern="0" dirty="0" smtClean="0">
                        <a:solidFill>
                          <a:srgbClr val="FFFFFF"/>
                        </a:solidFill>
                      </a:endParaRPr>
                    </a:p>
                  </a:txBody>
                  <a:tcPr marL="896425" marR="44821" marT="44821" marB="44821" anchor="ctr">
                    <a:lnL w="12700" cap="flat" cmpd="sng" algn="ctr">
                      <a:solidFill>
                        <a:schemeClr val="bg1"/>
                      </a:solidFill>
                      <a:prstDash val="dot"/>
                      <a:round/>
                      <a:headEnd type="none" w="med" len="med"/>
                      <a:tailEnd type="none" w="med" len="med"/>
                    </a:lnL>
                    <a:lnR w="12700" cap="flat" cmpd="sng" algn="ctr">
                      <a:solidFill>
                        <a:schemeClr val="bg1"/>
                      </a:solidFill>
                      <a:prstDash val="dot"/>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699630" rtl="0" eaLnBrk="1" fontAlgn="auto" latinLnBrk="0" hangingPunct="1">
                        <a:lnSpc>
                          <a:spcPct val="100000"/>
                        </a:lnSpc>
                        <a:spcBef>
                          <a:spcPts val="0"/>
                        </a:spcBef>
                        <a:spcAft>
                          <a:spcPts val="0"/>
                        </a:spcAft>
                        <a:buClrTx/>
                        <a:buSzTx/>
                        <a:buFontTx/>
                        <a:buNone/>
                        <a:tabLst/>
                        <a:defRPr/>
                      </a:pPr>
                      <a:r>
                        <a:rPr lang="en-US" sz="1400" kern="0" dirty="0" smtClean="0">
                          <a:solidFill>
                            <a:srgbClr val="FFFFFF"/>
                          </a:solidFill>
                        </a:rPr>
                        <a:t>Notification Hubs</a:t>
                      </a:r>
                    </a:p>
                  </a:txBody>
                  <a:tcPr marL="896425" marR="44821" marT="44821" marB="44821" anchor="ctr">
                    <a:lnL w="12700" cap="flat" cmpd="sng" algn="ctr">
                      <a:solidFill>
                        <a:schemeClr val="bg1"/>
                      </a:solidFill>
                      <a:prstDash val="dot"/>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4668C5"/>
                    </a:solidFill>
                  </a:tcPr>
                </a:tc>
                <a:extLst>
                  <a:ext uri="{0D108BD9-81ED-4DB2-BD59-A6C34878D82A}">
                    <a16:rowId xmlns="" xmlns:a16="http://schemas.microsoft.com/office/drawing/2014/main" val="10004"/>
                  </a:ext>
                </a:extLst>
              </a:tr>
              <a:tr h="875711">
                <a:tc>
                  <a:txBody>
                    <a:bodyPr/>
                    <a:lstStyle/>
                    <a:p>
                      <a:endParaRPr lang="en-US" sz="1300" dirty="0"/>
                    </a:p>
                  </a:txBody>
                  <a:tcPr marL="537855" marR="89642" marT="44821" marB="44821">
                    <a:lnL w="12700" cap="flat" cmpd="sng" algn="ctr">
                      <a:noFill/>
                      <a:prstDash val="solid"/>
                      <a:round/>
                      <a:headEnd type="none" w="med" len="med"/>
                      <a:tailEnd type="none" w="med" len="med"/>
                    </a:lnL>
                    <a:lnR w="12700" cap="flat" cmpd="sng" algn="ctr">
                      <a:solidFill>
                        <a:schemeClr val="bg1"/>
                      </a:solidFill>
                      <a:prstDash val="dot"/>
                      <a:round/>
                      <a:headEnd type="none" w="med" len="med"/>
                      <a:tailEnd type="none" w="med" len="med"/>
                    </a:lnR>
                    <a:lnT w="3175"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300" dirty="0"/>
                    </a:p>
                  </a:txBody>
                  <a:tcPr marL="896425" marR="44821" marT="44821" marB="44821" anchor="ctr">
                    <a:lnL w="12700" cap="flat" cmpd="sng" algn="ctr">
                      <a:solidFill>
                        <a:schemeClr val="bg1"/>
                      </a:solidFill>
                      <a:prstDash val="dot"/>
                      <a:round/>
                      <a:headEnd type="none" w="med" len="med"/>
                      <a:tailEnd type="none" w="med" len="med"/>
                    </a:lnL>
                    <a:lnR w="12700" cap="flat" cmpd="sng" algn="ctr">
                      <a:solidFill>
                        <a:schemeClr val="bg1"/>
                      </a:solidFill>
                      <a:prstDash val="dot"/>
                      <a:round/>
                      <a:headEnd type="none" w="med" len="med"/>
                      <a:tailEnd type="none" w="med" len="med"/>
                    </a:lnR>
                    <a:lnT w="3175"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300" dirty="0"/>
                    </a:p>
                  </a:txBody>
                  <a:tcPr marL="896425" marR="44821" marT="44821" marB="44821" anchor="ctr">
                    <a:lnL w="12700" cap="flat" cmpd="sng" algn="ctr">
                      <a:solidFill>
                        <a:schemeClr val="bg1"/>
                      </a:solidFill>
                      <a:prstDash val="dot"/>
                      <a:round/>
                      <a:headEnd type="none" w="med" len="med"/>
                      <a:tailEnd type="none" w="med" len="med"/>
                    </a:lnL>
                    <a:lnR w="12700" cap="flat" cmpd="sng" algn="ctr">
                      <a:solidFill>
                        <a:schemeClr val="bg1"/>
                      </a:solidFill>
                      <a:prstDash val="dot"/>
                      <a:round/>
                      <a:headEnd type="none" w="med" len="med"/>
                      <a:tailEnd type="none" w="med" len="med"/>
                    </a:lnR>
                    <a:lnT w="3175"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300" dirty="0"/>
                    </a:p>
                  </a:txBody>
                  <a:tcPr marL="896425" marR="44821" marT="44821" marB="44821" anchor="ctr">
                    <a:lnL w="12700" cap="flat" cmpd="sng" algn="ctr">
                      <a:solidFill>
                        <a:schemeClr val="bg1"/>
                      </a:solidFill>
                      <a:prstDash val="dot"/>
                      <a:round/>
                      <a:headEnd type="none" w="med" len="med"/>
                      <a:tailEnd type="none" w="med" len="med"/>
                    </a:lnL>
                    <a:lnR w="12700" cap="flat" cmpd="sng" algn="ctr">
                      <a:solidFill>
                        <a:schemeClr val="bg1"/>
                      </a:solidFill>
                      <a:prstDash val="dot"/>
                      <a:round/>
                      <a:headEnd type="none" w="med" len="med"/>
                      <a:tailEnd type="none" w="med" len="med"/>
                    </a:lnR>
                    <a:lnT w="3175"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699630" rtl="0" eaLnBrk="1" fontAlgn="auto" latinLnBrk="0" hangingPunct="1">
                        <a:lnSpc>
                          <a:spcPct val="100000"/>
                        </a:lnSpc>
                        <a:spcBef>
                          <a:spcPts val="0"/>
                        </a:spcBef>
                        <a:spcAft>
                          <a:spcPts val="0"/>
                        </a:spcAft>
                        <a:buClrTx/>
                        <a:buSzTx/>
                        <a:buFontTx/>
                        <a:buNone/>
                        <a:tabLst/>
                        <a:defRPr/>
                      </a:pPr>
                      <a:endParaRPr lang="en-US" sz="1400" kern="0" dirty="0" smtClean="0">
                        <a:solidFill>
                          <a:srgbClr val="FFFFFF"/>
                        </a:solidFill>
                      </a:endParaRPr>
                    </a:p>
                  </a:txBody>
                  <a:tcPr marL="896425" marR="44821" marT="44821" marB="44821" anchor="ctr">
                    <a:lnL w="12700" cap="flat" cmpd="sng" algn="ctr">
                      <a:solidFill>
                        <a:schemeClr val="bg1"/>
                      </a:solidFill>
                      <a:prstDash val="dot"/>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5"/>
                  </a:ext>
                </a:extLst>
              </a:tr>
            </a:tbl>
          </a:graphicData>
        </a:graphic>
      </p:graphicFrame>
      <p:sp>
        <p:nvSpPr>
          <p:cNvPr id="124" name="Title 1"/>
          <p:cNvSpPr>
            <a:spLocks noGrp="1"/>
          </p:cNvSpPr>
          <p:nvPr>
            <p:ph type="title"/>
          </p:nvPr>
        </p:nvSpPr>
        <p:spPr>
          <a:xfrm>
            <a:off x="377252" y="224602"/>
            <a:ext cx="10991531" cy="553998"/>
          </a:xfrm>
        </p:spPr>
        <p:txBody>
          <a:bodyPr/>
          <a:lstStyle/>
          <a:p>
            <a:r>
              <a:rPr lang="en-US" sz="4000" dirty="0"/>
              <a:t>Microsoft Azure services for IoT</a:t>
            </a:r>
          </a:p>
        </p:txBody>
      </p:sp>
      <p:grpSp>
        <p:nvGrpSpPr>
          <p:cNvPr id="144" name="Group 143"/>
          <p:cNvGrpSpPr/>
          <p:nvPr/>
        </p:nvGrpSpPr>
        <p:grpSpPr>
          <a:xfrm>
            <a:off x="899255" y="3745517"/>
            <a:ext cx="722106" cy="438900"/>
            <a:chOff x="2012636" y="-279971"/>
            <a:chExt cx="734842" cy="447764"/>
          </a:xfrm>
        </p:grpSpPr>
        <p:sp>
          <p:nvSpPr>
            <p:cNvPr id="165" name="Donut 100"/>
            <p:cNvSpPr>
              <a:spLocks noChangeAspect="1"/>
            </p:cNvSpPr>
            <p:nvPr/>
          </p:nvSpPr>
          <p:spPr bwMode="auto">
            <a:xfrm>
              <a:off x="2012636" y="-139831"/>
              <a:ext cx="643825" cy="307624"/>
            </a:xfrm>
            <a:custGeom>
              <a:avLst/>
              <a:gdLst/>
              <a:ahLst/>
              <a:cxnLst/>
              <a:rect l="l" t="t" r="r" b="b"/>
              <a:pathLst>
                <a:path w="6911584" h="2912616">
                  <a:moveTo>
                    <a:pt x="4928423" y="2274235"/>
                  </a:moveTo>
                  <a:cubicBezTo>
                    <a:pt x="4810900" y="2274235"/>
                    <a:pt x="4715629" y="2369506"/>
                    <a:pt x="4715629" y="2487029"/>
                  </a:cubicBezTo>
                  <a:cubicBezTo>
                    <a:pt x="4715629" y="2604552"/>
                    <a:pt x="4810900" y="2699823"/>
                    <a:pt x="4928423" y="2699823"/>
                  </a:cubicBezTo>
                  <a:cubicBezTo>
                    <a:pt x="5045946" y="2699823"/>
                    <a:pt x="5141217" y="2604552"/>
                    <a:pt x="5141217" y="2487029"/>
                  </a:cubicBezTo>
                  <a:cubicBezTo>
                    <a:pt x="5141217" y="2369506"/>
                    <a:pt x="5045946" y="2274235"/>
                    <a:pt x="4928423" y="2274235"/>
                  </a:cubicBezTo>
                  <a:close/>
                  <a:moveTo>
                    <a:pt x="813623" y="2274235"/>
                  </a:moveTo>
                  <a:cubicBezTo>
                    <a:pt x="696100" y="2274235"/>
                    <a:pt x="600829" y="2369506"/>
                    <a:pt x="600829" y="2487029"/>
                  </a:cubicBezTo>
                  <a:cubicBezTo>
                    <a:pt x="600829" y="2604552"/>
                    <a:pt x="696100" y="2699823"/>
                    <a:pt x="813623" y="2699823"/>
                  </a:cubicBezTo>
                  <a:cubicBezTo>
                    <a:pt x="931146" y="2699823"/>
                    <a:pt x="1026417" y="2604552"/>
                    <a:pt x="1026417" y="2487029"/>
                  </a:cubicBezTo>
                  <a:cubicBezTo>
                    <a:pt x="1026417" y="2369506"/>
                    <a:pt x="931146" y="2274235"/>
                    <a:pt x="813623" y="2274235"/>
                  </a:cubicBezTo>
                  <a:close/>
                  <a:moveTo>
                    <a:pt x="4928422" y="2061442"/>
                  </a:moveTo>
                  <a:cubicBezTo>
                    <a:pt x="5163467" y="2061442"/>
                    <a:pt x="5354009" y="2251984"/>
                    <a:pt x="5354009" y="2487029"/>
                  </a:cubicBezTo>
                  <a:cubicBezTo>
                    <a:pt x="5354009" y="2722074"/>
                    <a:pt x="5163467" y="2912616"/>
                    <a:pt x="4928422" y="2912616"/>
                  </a:cubicBezTo>
                  <a:cubicBezTo>
                    <a:pt x="4693377" y="2912616"/>
                    <a:pt x="4502835" y="2722074"/>
                    <a:pt x="4502835" y="2487029"/>
                  </a:cubicBezTo>
                  <a:cubicBezTo>
                    <a:pt x="4502835" y="2251984"/>
                    <a:pt x="4693377" y="2061442"/>
                    <a:pt x="4928422" y="2061442"/>
                  </a:cubicBezTo>
                  <a:close/>
                  <a:moveTo>
                    <a:pt x="813622" y="2061442"/>
                  </a:moveTo>
                  <a:cubicBezTo>
                    <a:pt x="1048667" y="2061442"/>
                    <a:pt x="1239209" y="2251984"/>
                    <a:pt x="1239209" y="2487029"/>
                  </a:cubicBezTo>
                  <a:cubicBezTo>
                    <a:pt x="1239209" y="2722074"/>
                    <a:pt x="1048667" y="2912616"/>
                    <a:pt x="813622" y="2912616"/>
                  </a:cubicBezTo>
                  <a:cubicBezTo>
                    <a:pt x="578577" y="2912616"/>
                    <a:pt x="388035" y="2722074"/>
                    <a:pt x="388035" y="2487029"/>
                  </a:cubicBezTo>
                  <a:cubicBezTo>
                    <a:pt x="388035" y="2251984"/>
                    <a:pt x="578577" y="2061442"/>
                    <a:pt x="813622" y="2061442"/>
                  </a:cubicBezTo>
                  <a:close/>
                  <a:moveTo>
                    <a:pt x="2036754" y="1611385"/>
                  </a:moveTo>
                  <a:cubicBezTo>
                    <a:pt x="2013445" y="1611385"/>
                    <a:pt x="1994550" y="1630280"/>
                    <a:pt x="1994550" y="1653589"/>
                  </a:cubicBezTo>
                  <a:lnTo>
                    <a:pt x="1994550" y="1854931"/>
                  </a:lnTo>
                  <a:cubicBezTo>
                    <a:pt x="1994550" y="1878240"/>
                    <a:pt x="2013445" y="1897135"/>
                    <a:pt x="2036754" y="1897135"/>
                  </a:cubicBezTo>
                  <a:lnTo>
                    <a:pt x="2066645" y="1897135"/>
                  </a:lnTo>
                  <a:cubicBezTo>
                    <a:pt x="2089954" y="1897135"/>
                    <a:pt x="2108849" y="1878240"/>
                    <a:pt x="2108849" y="1854931"/>
                  </a:cubicBezTo>
                  <a:lnTo>
                    <a:pt x="2108849" y="1653589"/>
                  </a:lnTo>
                  <a:cubicBezTo>
                    <a:pt x="2108849" y="1630280"/>
                    <a:pt x="2089954" y="1611385"/>
                    <a:pt x="2066645" y="1611385"/>
                  </a:cubicBezTo>
                  <a:close/>
                  <a:moveTo>
                    <a:pt x="1475440" y="727942"/>
                  </a:moveTo>
                  <a:cubicBezTo>
                    <a:pt x="1454397" y="727942"/>
                    <a:pt x="1437338" y="745001"/>
                    <a:pt x="1437338" y="766044"/>
                  </a:cubicBezTo>
                  <a:lnTo>
                    <a:pt x="1437338" y="1383960"/>
                  </a:lnTo>
                  <a:cubicBezTo>
                    <a:pt x="1437338" y="1405003"/>
                    <a:pt x="1454397" y="1422062"/>
                    <a:pt x="1475440" y="1422062"/>
                  </a:cubicBezTo>
                  <a:lnTo>
                    <a:pt x="2070748" y="1422062"/>
                  </a:lnTo>
                  <a:cubicBezTo>
                    <a:pt x="2091791" y="1422062"/>
                    <a:pt x="2108850" y="1405003"/>
                    <a:pt x="2108850" y="1383960"/>
                  </a:cubicBezTo>
                  <a:lnTo>
                    <a:pt x="2108850" y="766044"/>
                  </a:lnTo>
                  <a:cubicBezTo>
                    <a:pt x="2108850" y="745001"/>
                    <a:pt x="2091791" y="727942"/>
                    <a:pt x="2070748" y="727942"/>
                  </a:cubicBezTo>
                  <a:close/>
                  <a:moveTo>
                    <a:pt x="1119593" y="646850"/>
                  </a:moveTo>
                  <a:lnTo>
                    <a:pt x="732731" y="1335162"/>
                  </a:lnTo>
                  <a:lnTo>
                    <a:pt x="848287" y="1415549"/>
                  </a:lnTo>
                  <a:lnTo>
                    <a:pt x="1124617" y="1400476"/>
                  </a:lnTo>
                  <a:cubicBezTo>
                    <a:pt x="1122942" y="1150942"/>
                    <a:pt x="1121269" y="876287"/>
                    <a:pt x="1119593" y="646850"/>
                  </a:cubicBezTo>
                  <a:close/>
                  <a:moveTo>
                    <a:pt x="1397179" y="570778"/>
                  </a:moveTo>
                  <a:lnTo>
                    <a:pt x="2125675" y="570778"/>
                  </a:lnTo>
                  <a:cubicBezTo>
                    <a:pt x="2202933" y="570778"/>
                    <a:pt x="2252218" y="637545"/>
                    <a:pt x="2252218" y="717081"/>
                  </a:cubicBezTo>
                  <a:cubicBezTo>
                    <a:pt x="2253123" y="910308"/>
                    <a:pt x="2249578" y="2044608"/>
                    <a:pt x="2248259" y="2269890"/>
                  </a:cubicBezTo>
                  <a:cubicBezTo>
                    <a:pt x="2250483" y="2331108"/>
                    <a:pt x="2252033" y="2459994"/>
                    <a:pt x="2105231" y="2459767"/>
                  </a:cubicBezTo>
                  <a:lnTo>
                    <a:pt x="1635886" y="2456926"/>
                  </a:lnTo>
                  <a:cubicBezTo>
                    <a:pt x="1549301" y="2441989"/>
                    <a:pt x="1520317" y="2406126"/>
                    <a:pt x="1487860" y="2315192"/>
                  </a:cubicBezTo>
                  <a:cubicBezTo>
                    <a:pt x="1453241" y="2211444"/>
                    <a:pt x="1369113" y="2004793"/>
                    <a:pt x="1281013" y="1739585"/>
                  </a:cubicBezTo>
                  <a:cubicBezTo>
                    <a:pt x="1281013" y="1190396"/>
                    <a:pt x="1277309" y="1261690"/>
                    <a:pt x="1277309" y="712501"/>
                  </a:cubicBezTo>
                  <a:cubicBezTo>
                    <a:pt x="1277309" y="632964"/>
                    <a:pt x="1319921" y="570778"/>
                    <a:pt x="1397179" y="570778"/>
                  </a:cubicBezTo>
                  <a:close/>
                  <a:moveTo>
                    <a:pt x="1378516" y="531296"/>
                  </a:moveTo>
                  <a:cubicBezTo>
                    <a:pt x="1295800" y="531296"/>
                    <a:pt x="1250178" y="595968"/>
                    <a:pt x="1250178" y="678684"/>
                  </a:cubicBezTo>
                  <a:cubicBezTo>
                    <a:pt x="1250178" y="1249827"/>
                    <a:pt x="1254144" y="1175683"/>
                    <a:pt x="1254144" y="1746826"/>
                  </a:cubicBezTo>
                  <a:cubicBezTo>
                    <a:pt x="1348468" y="2022635"/>
                    <a:pt x="1438538" y="2237547"/>
                    <a:pt x="1475603" y="2345442"/>
                  </a:cubicBezTo>
                  <a:cubicBezTo>
                    <a:pt x="1510353" y="2440012"/>
                    <a:pt x="1541385" y="2477308"/>
                    <a:pt x="1634086" y="2492842"/>
                  </a:cubicBezTo>
                  <a:lnTo>
                    <a:pt x="2136588" y="2495797"/>
                  </a:lnTo>
                  <a:cubicBezTo>
                    <a:pt x="2293761" y="2496033"/>
                    <a:pt x="2292101" y="2361995"/>
                    <a:pt x="2289720" y="2298329"/>
                  </a:cubicBezTo>
                  <a:cubicBezTo>
                    <a:pt x="2291132" y="2064042"/>
                    <a:pt x="2294928" y="884398"/>
                    <a:pt x="2293959" y="683448"/>
                  </a:cubicBezTo>
                  <a:cubicBezTo>
                    <a:pt x="2293959" y="600732"/>
                    <a:pt x="2241192" y="531296"/>
                    <a:pt x="2158476" y="531296"/>
                  </a:cubicBezTo>
                  <a:close/>
                  <a:moveTo>
                    <a:pt x="1423549" y="416"/>
                  </a:moveTo>
                  <a:cubicBezTo>
                    <a:pt x="1438368" y="-304"/>
                    <a:pt x="1455791" y="-118"/>
                    <a:pt x="1476421" y="1183"/>
                  </a:cubicBezTo>
                  <a:lnTo>
                    <a:pt x="6481089" y="10105"/>
                  </a:lnTo>
                  <a:cubicBezTo>
                    <a:pt x="6632014" y="13345"/>
                    <a:pt x="6655620" y="51095"/>
                    <a:pt x="6655050" y="184063"/>
                  </a:cubicBezTo>
                  <a:lnTo>
                    <a:pt x="6646128" y="2374162"/>
                  </a:lnTo>
                  <a:lnTo>
                    <a:pt x="6863866" y="2378147"/>
                  </a:lnTo>
                  <a:cubicBezTo>
                    <a:pt x="6877434" y="2384454"/>
                    <a:pt x="6910051" y="2397906"/>
                    <a:pt x="6906950" y="2418501"/>
                  </a:cubicBezTo>
                  <a:cubicBezTo>
                    <a:pt x="6907670" y="2461406"/>
                    <a:pt x="6908389" y="2504311"/>
                    <a:pt x="6909109" y="2547216"/>
                  </a:cubicBezTo>
                  <a:cubicBezTo>
                    <a:pt x="6920218" y="2597501"/>
                    <a:pt x="6893227" y="2619210"/>
                    <a:pt x="6842424" y="2621870"/>
                  </a:cubicBezTo>
                  <a:lnTo>
                    <a:pt x="5499782" y="2628410"/>
                  </a:lnTo>
                  <a:cubicBezTo>
                    <a:pt x="5461124" y="2372676"/>
                    <a:pt x="5294599" y="2012863"/>
                    <a:pt x="4928839" y="2021784"/>
                  </a:cubicBezTo>
                  <a:cubicBezTo>
                    <a:pt x="4563079" y="2030705"/>
                    <a:pt x="4451567" y="2316177"/>
                    <a:pt x="4380199" y="2623950"/>
                  </a:cubicBezTo>
                  <a:lnTo>
                    <a:pt x="1413975" y="2606108"/>
                  </a:lnTo>
                  <a:cubicBezTo>
                    <a:pt x="1330713" y="2347400"/>
                    <a:pt x="1185005" y="2039627"/>
                    <a:pt x="816270" y="2030705"/>
                  </a:cubicBezTo>
                  <a:cubicBezTo>
                    <a:pt x="447535" y="2021783"/>
                    <a:pt x="361300" y="2329558"/>
                    <a:pt x="294392" y="2458912"/>
                  </a:cubicBezTo>
                  <a:cubicBezTo>
                    <a:pt x="271687" y="2479538"/>
                    <a:pt x="308514" y="2502545"/>
                    <a:pt x="226278" y="2520790"/>
                  </a:cubicBezTo>
                  <a:lnTo>
                    <a:pt x="55873" y="2516259"/>
                  </a:lnTo>
                  <a:cubicBezTo>
                    <a:pt x="16901" y="2506858"/>
                    <a:pt x="4125" y="2495077"/>
                    <a:pt x="3253" y="2459482"/>
                  </a:cubicBezTo>
                  <a:cubicBezTo>
                    <a:pt x="1084" y="2355022"/>
                    <a:pt x="5613" y="2226184"/>
                    <a:pt x="0" y="2146678"/>
                  </a:cubicBezTo>
                  <a:cubicBezTo>
                    <a:pt x="66060" y="2122888"/>
                    <a:pt x="36869" y="2094337"/>
                    <a:pt x="55304" y="2068166"/>
                  </a:cubicBezTo>
                  <a:lnTo>
                    <a:pt x="51749" y="1667628"/>
                  </a:lnTo>
                  <a:cubicBezTo>
                    <a:pt x="59172" y="1613788"/>
                    <a:pt x="45162" y="1555186"/>
                    <a:pt x="102591" y="1548972"/>
                  </a:cubicBezTo>
                  <a:lnTo>
                    <a:pt x="611087" y="1308106"/>
                  </a:lnTo>
                  <a:lnTo>
                    <a:pt x="1289081" y="77011"/>
                  </a:lnTo>
                  <a:cubicBezTo>
                    <a:pt x="1343722" y="54894"/>
                    <a:pt x="1319816" y="5457"/>
                    <a:pt x="1423549" y="416"/>
                  </a:cubicBezTo>
                  <a:close/>
                </a:path>
              </a:pathLst>
            </a:custGeom>
            <a:solidFill>
              <a:schemeClr val="bg1"/>
            </a:solidFill>
            <a:ln w="9525" cap="flat" cmpd="sng" algn="ctr">
              <a:noFill/>
              <a:prstDash val="solid"/>
              <a:headEnd type="none" w="med" len="med"/>
              <a:tailEnd type="none" w="med" len="med"/>
            </a:ln>
            <a:effectLst/>
          </p:spPr>
          <p:txBody>
            <a:bodyPr rot="0" spcFirstLastPara="0" vertOverflow="overflow" horzOverflow="overflow" vert="horz" wrap="square" lIns="89630" tIns="44814" rIns="44814" bIns="89630" numCol="1" spcCol="0" rtlCol="0" fromWordArt="0" anchor="b" anchorCtr="0" forceAA="0" compatLnSpc="1">
              <a:prstTxWarp prst="textNoShape">
                <a:avLst/>
              </a:prstTxWarp>
              <a:noAutofit/>
            </a:bodyPr>
            <a:lstStyle/>
            <a:p>
              <a:pPr algn="ctr" defTabSz="895391" fontAlgn="base">
                <a:spcBef>
                  <a:spcPct val="0"/>
                </a:spcBef>
                <a:spcAft>
                  <a:spcPct val="0"/>
                </a:spcAft>
                <a:defRPr/>
              </a:pPr>
              <a:endParaRPr lang="en-US" sz="1765" kern="0" spc="-49" dirty="0" err="1">
                <a:solidFill>
                  <a:srgbClr val="000000"/>
                </a:solidFill>
                <a:ea typeface="Segoe UI" pitchFamily="34" charset="0"/>
                <a:cs typeface="Segoe UI" pitchFamily="34" charset="0"/>
              </a:endParaRPr>
            </a:p>
          </p:txBody>
        </p:sp>
        <p:sp>
          <p:nvSpPr>
            <p:cNvPr id="166" name="Frame 5"/>
            <p:cNvSpPr>
              <a:spLocks noChangeAspect="1"/>
            </p:cNvSpPr>
            <p:nvPr/>
          </p:nvSpPr>
          <p:spPr bwMode="auto">
            <a:xfrm>
              <a:off x="2427352" y="-279971"/>
              <a:ext cx="320126" cy="320040"/>
            </a:xfrm>
            <a:custGeom>
              <a:avLst/>
              <a:gdLst/>
              <a:ahLst/>
              <a:cxnLst/>
              <a:rect l="l" t="t" r="r" b="b"/>
              <a:pathLst>
                <a:path w="914400" h="914400">
                  <a:moveTo>
                    <a:pt x="423625" y="642938"/>
                  </a:moveTo>
                  <a:lnTo>
                    <a:pt x="500064" y="720805"/>
                  </a:lnTo>
                  <a:lnTo>
                    <a:pt x="500064" y="770811"/>
                  </a:lnTo>
                  <a:lnTo>
                    <a:pt x="423625" y="770811"/>
                  </a:lnTo>
                  <a:close/>
                  <a:moveTo>
                    <a:pt x="651511" y="598647"/>
                  </a:moveTo>
                  <a:lnTo>
                    <a:pt x="656512" y="599361"/>
                  </a:lnTo>
                  <a:lnTo>
                    <a:pt x="660798" y="600076"/>
                  </a:lnTo>
                  <a:lnTo>
                    <a:pt x="664370" y="602219"/>
                  </a:lnTo>
                  <a:lnTo>
                    <a:pt x="667942" y="605076"/>
                  </a:lnTo>
                  <a:lnTo>
                    <a:pt x="671514" y="608648"/>
                  </a:lnTo>
                  <a:lnTo>
                    <a:pt x="673657" y="612935"/>
                  </a:lnTo>
                  <a:lnTo>
                    <a:pt x="675086" y="617221"/>
                  </a:lnTo>
                  <a:lnTo>
                    <a:pt x="675800" y="622221"/>
                  </a:lnTo>
                  <a:lnTo>
                    <a:pt x="675086" y="627222"/>
                  </a:lnTo>
                  <a:lnTo>
                    <a:pt x="673657" y="631508"/>
                  </a:lnTo>
                  <a:lnTo>
                    <a:pt x="671514" y="635080"/>
                  </a:lnTo>
                  <a:lnTo>
                    <a:pt x="667942" y="638652"/>
                  </a:lnTo>
                  <a:lnTo>
                    <a:pt x="664370" y="642224"/>
                  </a:lnTo>
                  <a:lnTo>
                    <a:pt x="660798" y="644367"/>
                  </a:lnTo>
                  <a:lnTo>
                    <a:pt x="656512" y="645796"/>
                  </a:lnTo>
                  <a:lnTo>
                    <a:pt x="651511" y="646510"/>
                  </a:lnTo>
                  <a:lnTo>
                    <a:pt x="646510" y="645796"/>
                  </a:lnTo>
                  <a:lnTo>
                    <a:pt x="642224" y="644367"/>
                  </a:lnTo>
                  <a:lnTo>
                    <a:pt x="637937" y="642224"/>
                  </a:lnTo>
                  <a:lnTo>
                    <a:pt x="634365" y="638652"/>
                  </a:lnTo>
                  <a:lnTo>
                    <a:pt x="631508" y="635080"/>
                  </a:lnTo>
                  <a:lnTo>
                    <a:pt x="629365" y="631508"/>
                  </a:lnTo>
                  <a:lnTo>
                    <a:pt x="628650" y="627222"/>
                  </a:lnTo>
                  <a:lnTo>
                    <a:pt x="627936" y="622221"/>
                  </a:lnTo>
                  <a:lnTo>
                    <a:pt x="628650" y="617221"/>
                  </a:lnTo>
                  <a:lnTo>
                    <a:pt x="629365" y="612935"/>
                  </a:lnTo>
                  <a:lnTo>
                    <a:pt x="631508" y="608648"/>
                  </a:lnTo>
                  <a:lnTo>
                    <a:pt x="634365" y="605076"/>
                  </a:lnTo>
                  <a:lnTo>
                    <a:pt x="637937" y="602219"/>
                  </a:lnTo>
                  <a:lnTo>
                    <a:pt x="642224" y="600076"/>
                  </a:lnTo>
                  <a:lnTo>
                    <a:pt x="646510" y="599361"/>
                  </a:lnTo>
                  <a:close/>
                  <a:moveTo>
                    <a:pt x="224314" y="447914"/>
                  </a:moveTo>
                  <a:lnTo>
                    <a:pt x="373619" y="600076"/>
                  </a:lnTo>
                  <a:lnTo>
                    <a:pt x="373619" y="770812"/>
                  </a:lnTo>
                  <a:lnTo>
                    <a:pt x="294323" y="770812"/>
                  </a:lnTo>
                  <a:lnTo>
                    <a:pt x="294323" y="568644"/>
                  </a:lnTo>
                  <a:lnTo>
                    <a:pt x="240030" y="568644"/>
                  </a:lnTo>
                  <a:lnTo>
                    <a:pt x="240030" y="768669"/>
                  </a:lnTo>
                  <a:lnTo>
                    <a:pt x="142161" y="769383"/>
                  </a:lnTo>
                  <a:lnTo>
                    <a:pt x="142161" y="696517"/>
                  </a:lnTo>
                  <a:lnTo>
                    <a:pt x="184309" y="696517"/>
                  </a:lnTo>
                  <a:lnTo>
                    <a:pt x="184309" y="642939"/>
                  </a:lnTo>
                  <a:lnTo>
                    <a:pt x="142161" y="642939"/>
                  </a:lnTo>
                  <a:lnTo>
                    <a:pt x="142161" y="565072"/>
                  </a:lnTo>
                  <a:lnTo>
                    <a:pt x="182166" y="565072"/>
                  </a:lnTo>
                  <a:lnTo>
                    <a:pt x="182166" y="518637"/>
                  </a:lnTo>
                  <a:lnTo>
                    <a:pt x="142161" y="518637"/>
                  </a:lnTo>
                  <a:lnTo>
                    <a:pt x="142161" y="448629"/>
                  </a:lnTo>
                  <a:close/>
                  <a:moveTo>
                    <a:pt x="272891" y="250746"/>
                  </a:moveTo>
                  <a:lnTo>
                    <a:pt x="278606" y="251461"/>
                  </a:lnTo>
                  <a:lnTo>
                    <a:pt x="282892" y="252889"/>
                  </a:lnTo>
                  <a:lnTo>
                    <a:pt x="286464" y="255032"/>
                  </a:lnTo>
                  <a:lnTo>
                    <a:pt x="290036" y="257890"/>
                  </a:lnTo>
                  <a:lnTo>
                    <a:pt x="292894" y="261462"/>
                  </a:lnTo>
                  <a:lnTo>
                    <a:pt x="295037" y="265034"/>
                  </a:lnTo>
                  <a:lnTo>
                    <a:pt x="296466" y="269320"/>
                  </a:lnTo>
                  <a:lnTo>
                    <a:pt x="297180" y="275035"/>
                  </a:lnTo>
                  <a:lnTo>
                    <a:pt x="296466" y="280036"/>
                  </a:lnTo>
                  <a:lnTo>
                    <a:pt x="295037" y="284322"/>
                  </a:lnTo>
                  <a:lnTo>
                    <a:pt x="292894" y="287894"/>
                  </a:lnTo>
                  <a:lnTo>
                    <a:pt x="290036" y="291466"/>
                  </a:lnTo>
                  <a:lnTo>
                    <a:pt x="286464" y="294323"/>
                  </a:lnTo>
                  <a:lnTo>
                    <a:pt x="282892" y="296466"/>
                  </a:lnTo>
                  <a:lnTo>
                    <a:pt x="278606" y="297181"/>
                  </a:lnTo>
                  <a:lnTo>
                    <a:pt x="272891" y="297895"/>
                  </a:lnTo>
                  <a:lnTo>
                    <a:pt x="267890" y="297181"/>
                  </a:lnTo>
                  <a:lnTo>
                    <a:pt x="263604" y="296466"/>
                  </a:lnTo>
                  <a:lnTo>
                    <a:pt x="260032" y="294323"/>
                  </a:lnTo>
                  <a:lnTo>
                    <a:pt x="256460" y="291466"/>
                  </a:lnTo>
                  <a:lnTo>
                    <a:pt x="253603" y="287894"/>
                  </a:lnTo>
                  <a:lnTo>
                    <a:pt x="251459" y="284322"/>
                  </a:lnTo>
                  <a:lnTo>
                    <a:pt x="250031" y="280036"/>
                  </a:lnTo>
                  <a:lnTo>
                    <a:pt x="249316" y="275035"/>
                  </a:lnTo>
                  <a:lnTo>
                    <a:pt x="250031" y="269320"/>
                  </a:lnTo>
                  <a:lnTo>
                    <a:pt x="251459" y="265034"/>
                  </a:lnTo>
                  <a:lnTo>
                    <a:pt x="253603" y="261462"/>
                  </a:lnTo>
                  <a:lnTo>
                    <a:pt x="256460" y="257890"/>
                  </a:lnTo>
                  <a:lnTo>
                    <a:pt x="260032" y="255032"/>
                  </a:lnTo>
                  <a:lnTo>
                    <a:pt x="263604" y="252889"/>
                  </a:lnTo>
                  <a:lnTo>
                    <a:pt x="267890" y="251461"/>
                  </a:lnTo>
                  <a:close/>
                  <a:moveTo>
                    <a:pt x="722947" y="147876"/>
                  </a:moveTo>
                  <a:lnTo>
                    <a:pt x="770811" y="147876"/>
                  </a:lnTo>
                  <a:lnTo>
                    <a:pt x="770811" y="227171"/>
                  </a:lnTo>
                  <a:lnTo>
                    <a:pt x="722947" y="227171"/>
                  </a:lnTo>
                  <a:close/>
                  <a:moveTo>
                    <a:pt x="554355" y="143589"/>
                  </a:moveTo>
                  <a:lnTo>
                    <a:pt x="672227" y="143589"/>
                  </a:lnTo>
                  <a:lnTo>
                    <a:pt x="672941" y="281464"/>
                  </a:lnTo>
                  <a:lnTo>
                    <a:pt x="772239" y="281464"/>
                  </a:lnTo>
                  <a:lnTo>
                    <a:pt x="772239" y="358616"/>
                  </a:lnTo>
                  <a:lnTo>
                    <a:pt x="722947" y="358616"/>
                  </a:lnTo>
                  <a:lnTo>
                    <a:pt x="722947" y="410051"/>
                  </a:lnTo>
                  <a:lnTo>
                    <a:pt x="772239" y="410051"/>
                  </a:lnTo>
                  <a:lnTo>
                    <a:pt x="772239" y="485775"/>
                  </a:lnTo>
                  <a:lnTo>
                    <a:pt x="722947" y="485775"/>
                  </a:lnTo>
                  <a:lnTo>
                    <a:pt x="722947" y="537210"/>
                  </a:lnTo>
                  <a:lnTo>
                    <a:pt x="772239" y="537210"/>
                  </a:lnTo>
                  <a:lnTo>
                    <a:pt x="772239" y="770811"/>
                  </a:lnTo>
                  <a:lnTo>
                    <a:pt x="677942" y="770811"/>
                  </a:lnTo>
                  <a:lnTo>
                    <a:pt x="677942" y="699374"/>
                  </a:lnTo>
                  <a:lnTo>
                    <a:pt x="682228" y="697945"/>
                  </a:lnTo>
                  <a:lnTo>
                    <a:pt x="686514" y="696516"/>
                  </a:lnTo>
                  <a:lnTo>
                    <a:pt x="690086" y="694373"/>
                  </a:lnTo>
                  <a:lnTo>
                    <a:pt x="694372" y="692230"/>
                  </a:lnTo>
                  <a:lnTo>
                    <a:pt x="697944" y="689372"/>
                  </a:lnTo>
                  <a:lnTo>
                    <a:pt x="702230" y="686515"/>
                  </a:lnTo>
                  <a:lnTo>
                    <a:pt x="705802" y="683657"/>
                  </a:lnTo>
                  <a:lnTo>
                    <a:pt x="709374" y="680800"/>
                  </a:lnTo>
                  <a:lnTo>
                    <a:pt x="714375" y="675085"/>
                  </a:lnTo>
                  <a:lnTo>
                    <a:pt x="719375" y="667941"/>
                  </a:lnTo>
                  <a:lnTo>
                    <a:pt x="722947" y="661512"/>
                  </a:lnTo>
                  <a:lnTo>
                    <a:pt x="726519" y="654368"/>
                  </a:lnTo>
                  <a:lnTo>
                    <a:pt x="728662" y="647938"/>
                  </a:lnTo>
                  <a:lnTo>
                    <a:pt x="730805" y="639366"/>
                  </a:lnTo>
                  <a:lnTo>
                    <a:pt x="732234" y="632222"/>
                  </a:lnTo>
                  <a:lnTo>
                    <a:pt x="732948" y="624364"/>
                  </a:lnTo>
                  <a:lnTo>
                    <a:pt x="732234" y="616506"/>
                  </a:lnTo>
                  <a:lnTo>
                    <a:pt x="730805" y="608648"/>
                  </a:lnTo>
                  <a:lnTo>
                    <a:pt x="728662" y="600790"/>
                  </a:lnTo>
                  <a:lnTo>
                    <a:pt x="726519" y="593646"/>
                  </a:lnTo>
                  <a:lnTo>
                    <a:pt x="722947" y="586502"/>
                  </a:lnTo>
                  <a:lnTo>
                    <a:pt x="719375" y="580073"/>
                  </a:lnTo>
                  <a:lnTo>
                    <a:pt x="714375" y="572929"/>
                  </a:lnTo>
                  <a:lnTo>
                    <a:pt x="709374" y="567214"/>
                  </a:lnTo>
                  <a:lnTo>
                    <a:pt x="705802" y="563642"/>
                  </a:lnTo>
                  <a:lnTo>
                    <a:pt x="702230" y="560785"/>
                  </a:lnTo>
                  <a:lnTo>
                    <a:pt x="697230" y="557927"/>
                  </a:lnTo>
                  <a:lnTo>
                    <a:pt x="693658" y="555070"/>
                  </a:lnTo>
                  <a:lnTo>
                    <a:pt x="689372" y="552927"/>
                  </a:lnTo>
                  <a:lnTo>
                    <a:pt x="685085" y="550783"/>
                  </a:lnTo>
                  <a:lnTo>
                    <a:pt x="680085" y="549355"/>
                  </a:lnTo>
                  <a:lnTo>
                    <a:pt x="675799" y="547211"/>
                  </a:lnTo>
                  <a:lnTo>
                    <a:pt x="675084" y="464344"/>
                  </a:lnTo>
                  <a:lnTo>
                    <a:pt x="554355" y="345757"/>
                  </a:lnTo>
                  <a:close/>
                  <a:moveTo>
                    <a:pt x="507920" y="143589"/>
                  </a:moveTo>
                  <a:lnTo>
                    <a:pt x="507920" y="305752"/>
                  </a:lnTo>
                  <a:lnTo>
                    <a:pt x="420766" y="218598"/>
                  </a:lnTo>
                  <a:lnTo>
                    <a:pt x="420766" y="144303"/>
                  </a:lnTo>
                  <a:close/>
                  <a:moveTo>
                    <a:pt x="371476" y="143589"/>
                  </a:moveTo>
                  <a:lnTo>
                    <a:pt x="371476" y="231457"/>
                  </a:lnTo>
                  <a:lnTo>
                    <a:pt x="634366" y="497205"/>
                  </a:lnTo>
                  <a:lnTo>
                    <a:pt x="634366" y="547211"/>
                  </a:lnTo>
                  <a:lnTo>
                    <a:pt x="622221" y="551498"/>
                  </a:lnTo>
                  <a:lnTo>
                    <a:pt x="610791" y="557213"/>
                  </a:lnTo>
                  <a:lnTo>
                    <a:pt x="600076" y="565071"/>
                  </a:lnTo>
                  <a:lnTo>
                    <a:pt x="591503" y="574358"/>
                  </a:lnTo>
                  <a:lnTo>
                    <a:pt x="584360" y="585788"/>
                  </a:lnTo>
                  <a:lnTo>
                    <a:pt x="577930" y="597218"/>
                  </a:lnTo>
                  <a:lnTo>
                    <a:pt x="575073" y="610791"/>
                  </a:lnTo>
                  <a:lnTo>
                    <a:pt x="573644" y="624364"/>
                  </a:lnTo>
                  <a:lnTo>
                    <a:pt x="574358" y="632222"/>
                  </a:lnTo>
                  <a:lnTo>
                    <a:pt x="575073" y="639366"/>
                  </a:lnTo>
                  <a:lnTo>
                    <a:pt x="577216" y="647938"/>
                  </a:lnTo>
                  <a:lnTo>
                    <a:pt x="580073" y="654368"/>
                  </a:lnTo>
                  <a:lnTo>
                    <a:pt x="582931" y="661512"/>
                  </a:lnTo>
                  <a:lnTo>
                    <a:pt x="587217" y="667941"/>
                  </a:lnTo>
                  <a:lnTo>
                    <a:pt x="591503" y="675085"/>
                  </a:lnTo>
                  <a:lnTo>
                    <a:pt x="596504" y="680800"/>
                  </a:lnTo>
                  <a:lnTo>
                    <a:pt x="600790" y="684372"/>
                  </a:lnTo>
                  <a:lnTo>
                    <a:pt x="605076" y="687944"/>
                  </a:lnTo>
                  <a:lnTo>
                    <a:pt x="609363" y="691515"/>
                  </a:lnTo>
                  <a:lnTo>
                    <a:pt x="615078" y="694373"/>
                  </a:lnTo>
                  <a:lnTo>
                    <a:pt x="620078" y="697230"/>
                  </a:lnTo>
                  <a:lnTo>
                    <a:pt x="625793" y="699374"/>
                  </a:lnTo>
                  <a:lnTo>
                    <a:pt x="630794" y="700802"/>
                  </a:lnTo>
                  <a:lnTo>
                    <a:pt x="636509" y="702945"/>
                  </a:lnTo>
                  <a:lnTo>
                    <a:pt x="636509" y="770811"/>
                  </a:lnTo>
                  <a:lnTo>
                    <a:pt x="551498" y="770811"/>
                  </a:lnTo>
                  <a:lnTo>
                    <a:pt x="551498" y="705089"/>
                  </a:lnTo>
                  <a:lnTo>
                    <a:pt x="240745" y="396478"/>
                  </a:lnTo>
                  <a:lnTo>
                    <a:pt x="142161" y="396478"/>
                  </a:lnTo>
                  <a:lnTo>
                    <a:pt x="142161" y="144303"/>
                  </a:lnTo>
                  <a:lnTo>
                    <a:pt x="247174" y="144303"/>
                  </a:lnTo>
                  <a:lnTo>
                    <a:pt x="247174" y="200739"/>
                  </a:lnTo>
                  <a:lnTo>
                    <a:pt x="236458" y="205025"/>
                  </a:lnTo>
                  <a:lnTo>
                    <a:pt x="227171" y="212169"/>
                  </a:lnTo>
                  <a:lnTo>
                    <a:pt x="218599" y="220027"/>
                  </a:lnTo>
                  <a:lnTo>
                    <a:pt x="210741" y="228600"/>
                  </a:lnTo>
                  <a:lnTo>
                    <a:pt x="204311" y="239315"/>
                  </a:lnTo>
                  <a:lnTo>
                    <a:pt x="199311" y="251460"/>
                  </a:lnTo>
                  <a:lnTo>
                    <a:pt x="196453" y="263604"/>
                  </a:lnTo>
                  <a:lnTo>
                    <a:pt x="195025" y="277177"/>
                  </a:lnTo>
                  <a:lnTo>
                    <a:pt x="195739" y="285036"/>
                  </a:lnTo>
                  <a:lnTo>
                    <a:pt x="196453" y="292894"/>
                  </a:lnTo>
                  <a:lnTo>
                    <a:pt x="198596" y="300037"/>
                  </a:lnTo>
                  <a:lnTo>
                    <a:pt x="200740" y="307896"/>
                  </a:lnTo>
                  <a:lnTo>
                    <a:pt x="204311" y="315039"/>
                  </a:lnTo>
                  <a:lnTo>
                    <a:pt x="207883" y="321469"/>
                  </a:lnTo>
                  <a:lnTo>
                    <a:pt x="212884" y="327898"/>
                  </a:lnTo>
                  <a:lnTo>
                    <a:pt x="218599" y="333613"/>
                  </a:lnTo>
                  <a:lnTo>
                    <a:pt x="224314" y="339328"/>
                  </a:lnTo>
                  <a:lnTo>
                    <a:pt x="230029" y="343614"/>
                  </a:lnTo>
                  <a:lnTo>
                    <a:pt x="237173" y="347901"/>
                  </a:lnTo>
                  <a:lnTo>
                    <a:pt x="243602" y="350758"/>
                  </a:lnTo>
                  <a:lnTo>
                    <a:pt x="251461" y="353616"/>
                  </a:lnTo>
                  <a:lnTo>
                    <a:pt x="259319" y="355759"/>
                  </a:lnTo>
                  <a:lnTo>
                    <a:pt x="266463" y="356473"/>
                  </a:lnTo>
                  <a:lnTo>
                    <a:pt x="274321" y="357188"/>
                  </a:lnTo>
                  <a:lnTo>
                    <a:pt x="280750" y="357188"/>
                  </a:lnTo>
                  <a:lnTo>
                    <a:pt x="286465" y="356473"/>
                  </a:lnTo>
                  <a:lnTo>
                    <a:pt x="291466" y="355759"/>
                  </a:lnTo>
                  <a:lnTo>
                    <a:pt x="297181" y="354330"/>
                  </a:lnTo>
                  <a:lnTo>
                    <a:pt x="302181" y="352187"/>
                  </a:lnTo>
                  <a:lnTo>
                    <a:pt x="307896" y="350044"/>
                  </a:lnTo>
                  <a:lnTo>
                    <a:pt x="312183" y="347901"/>
                  </a:lnTo>
                  <a:lnTo>
                    <a:pt x="317183" y="345043"/>
                  </a:lnTo>
                  <a:lnTo>
                    <a:pt x="540068" y="567214"/>
                  </a:lnTo>
                  <a:lnTo>
                    <a:pt x="537925" y="507921"/>
                  </a:lnTo>
                  <a:lnTo>
                    <a:pt x="345044" y="315039"/>
                  </a:lnTo>
                  <a:lnTo>
                    <a:pt x="348616" y="306467"/>
                  </a:lnTo>
                  <a:lnTo>
                    <a:pt x="352188" y="296466"/>
                  </a:lnTo>
                  <a:lnTo>
                    <a:pt x="353616" y="287179"/>
                  </a:lnTo>
                  <a:lnTo>
                    <a:pt x="354331" y="277177"/>
                  </a:lnTo>
                  <a:lnTo>
                    <a:pt x="353616" y="268605"/>
                  </a:lnTo>
                  <a:lnTo>
                    <a:pt x="352902" y="261461"/>
                  </a:lnTo>
                  <a:lnTo>
                    <a:pt x="350759" y="253603"/>
                  </a:lnTo>
                  <a:lnTo>
                    <a:pt x="348616" y="246459"/>
                  </a:lnTo>
                  <a:lnTo>
                    <a:pt x="345044" y="239315"/>
                  </a:lnTo>
                  <a:lnTo>
                    <a:pt x="341472" y="232886"/>
                  </a:lnTo>
                  <a:lnTo>
                    <a:pt x="336471" y="226456"/>
                  </a:lnTo>
                  <a:lnTo>
                    <a:pt x="330756" y="220741"/>
                  </a:lnTo>
                  <a:lnTo>
                    <a:pt x="327185" y="217170"/>
                  </a:lnTo>
                  <a:lnTo>
                    <a:pt x="322898" y="213598"/>
                  </a:lnTo>
                  <a:lnTo>
                    <a:pt x="318612" y="210026"/>
                  </a:lnTo>
                  <a:lnTo>
                    <a:pt x="313611" y="207168"/>
                  </a:lnTo>
                  <a:lnTo>
                    <a:pt x="309325" y="205025"/>
                  </a:lnTo>
                  <a:lnTo>
                    <a:pt x="303610" y="202882"/>
                  </a:lnTo>
                  <a:lnTo>
                    <a:pt x="298610" y="201453"/>
                  </a:lnTo>
                  <a:lnTo>
                    <a:pt x="293609" y="200025"/>
                  </a:lnTo>
                  <a:lnTo>
                    <a:pt x="293609" y="144303"/>
                  </a:lnTo>
                  <a:close/>
                  <a:moveTo>
                    <a:pt x="55998" y="55998"/>
                  </a:moveTo>
                  <a:lnTo>
                    <a:pt x="55998" y="858402"/>
                  </a:lnTo>
                  <a:lnTo>
                    <a:pt x="858402" y="858402"/>
                  </a:lnTo>
                  <a:lnTo>
                    <a:pt x="858402" y="55998"/>
                  </a:lnTo>
                  <a:close/>
                  <a:moveTo>
                    <a:pt x="0" y="0"/>
                  </a:moveTo>
                  <a:lnTo>
                    <a:pt x="914400" y="0"/>
                  </a:lnTo>
                  <a:lnTo>
                    <a:pt x="914400" y="914400"/>
                  </a:lnTo>
                  <a:lnTo>
                    <a:pt x="0" y="914400"/>
                  </a:lnTo>
                  <a:close/>
                </a:path>
              </a:pathLst>
            </a:custGeom>
            <a:solidFill>
              <a:srgbClr val="FFFFFF"/>
            </a:solidFill>
            <a:ln w="9525" cap="flat" cmpd="sng" algn="ctr">
              <a:noFill/>
              <a:prstDash val="solid"/>
              <a:headEnd type="none" w="med" len="med"/>
              <a:tailEnd type="none" w="med" len="med"/>
            </a:ln>
            <a:effectLst/>
          </p:spPr>
          <p:txBody>
            <a:bodyPr rot="0" spcFirstLastPara="0" vertOverflow="overflow" horzOverflow="overflow" vert="horz" wrap="square" lIns="107555" tIns="53778" rIns="53778" bIns="107555" numCol="1" spcCol="0" rtlCol="0" fromWordArt="0" anchor="b" anchorCtr="0" forceAA="0" compatLnSpc="1">
              <a:prstTxWarp prst="textNoShape">
                <a:avLst/>
              </a:prstTxWarp>
              <a:noAutofit/>
            </a:bodyPr>
            <a:lstStyle/>
            <a:p>
              <a:pPr algn="ctr" defTabSz="1074472" fontAlgn="base">
                <a:spcBef>
                  <a:spcPct val="0"/>
                </a:spcBef>
                <a:spcAft>
                  <a:spcPct val="0"/>
                </a:spcAft>
                <a:defRPr/>
              </a:pPr>
              <a:endParaRPr lang="en-US" sz="2353" kern="0" spc="-59" dirty="0" err="1">
                <a:solidFill>
                  <a:srgbClr val="000000"/>
                </a:solidFill>
                <a:ea typeface="Segoe UI" pitchFamily="34" charset="0"/>
                <a:cs typeface="Segoe UI" pitchFamily="34" charset="0"/>
              </a:endParaRPr>
            </a:p>
          </p:txBody>
        </p:sp>
      </p:grpSp>
      <p:grpSp>
        <p:nvGrpSpPr>
          <p:cNvPr id="145" name="Group 144"/>
          <p:cNvGrpSpPr>
            <a:grpSpLocks noChangeAspect="1"/>
          </p:cNvGrpSpPr>
          <p:nvPr/>
        </p:nvGrpSpPr>
        <p:grpSpPr>
          <a:xfrm>
            <a:off x="811208" y="1901272"/>
            <a:ext cx="896391" cy="647392"/>
            <a:chOff x="5893817" y="-2363993"/>
            <a:chExt cx="1589176" cy="1147736"/>
          </a:xfrm>
        </p:grpSpPr>
        <p:pic>
          <p:nvPicPr>
            <p:cNvPr id="156" name="Picture 155"/>
            <p:cNvPicPr>
              <a:picLocks noChangeAspect="1"/>
            </p:cNvPicPr>
            <p:nvPr/>
          </p:nvPicPr>
          <p:blipFill>
            <a:blip r:embed="rId3" cstate="print">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6591521" y="-2363993"/>
              <a:ext cx="190326" cy="365760"/>
            </a:xfrm>
            <a:prstGeom prst="rect">
              <a:avLst/>
            </a:prstGeom>
          </p:spPr>
        </p:pic>
        <p:grpSp>
          <p:nvGrpSpPr>
            <p:cNvPr id="157" name="Group 156"/>
            <p:cNvGrpSpPr>
              <a:grpSpLocks noChangeAspect="1"/>
            </p:cNvGrpSpPr>
            <p:nvPr/>
          </p:nvGrpSpPr>
          <p:grpSpPr>
            <a:xfrm>
              <a:off x="6051365" y="-2363988"/>
              <a:ext cx="1149652" cy="1147731"/>
              <a:chOff x="2475317" y="-6877877"/>
              <a:chExt cx="1493848" cy="1490961"/>
            </a:xfrm>
          </p:grpSpPr>
          <p:sp>
            <p:nvSpPr>
              <p:cNvPr id="162" name="Round Same Side Corner Rectangle 11"/>
              <p:cNvSpPr/>
              <p:nvPr/>
            </p:nvSpPr>
            <p:spPr>
              <a:xfrm>
                <a:off x="2475317" y="-6877877"/>
                <a:ext cx="564521" cy="361777"/>
              </a:xfrm>
              <a:custGeom>
                <a:avLst/>
                <a:gdLst/>
                <a:ahLst/>
                <a:cxnLst/>
                <a:rect l="l" t="t" r="r" b="b"/>
                <a:pathLst>
                  <a:path w="564520" h="361776">
                    <a:moveTo>
                      <a:pt x="21117" y="19360"/>
                    </a:moveTo>
                    <a:lnTo>
                      <a:pt x="21117" y="345592"/>
                    </a:lnTo>
                    <a:lnTo>
                      <a:pt x="543404" y="345592"/>
                    </a:lnTo>
                    <a:lnTo>
                      <a:pt x="543404" y="19360"/>
                    </a:lnTo>
                    <a:close/>
                    <a:moveTo>
                      <a:pt x="17539" y="0"/>
                    </a:moveTo>
                    <a:lnTo>
                      <a:pt x="546981" y="0"/>
                    </a:lnTo>
                    <a:cubicBezTo>
                      <a:pt x="556668" y="0"/>
                      <a:pt x="564520" y="7852"/>
                      <a:pt x="564520" y="17539"/>
                    </a:cubicBezTo>
                    <a:lnTo>
                      <a:pt x="564520" y="361776"/>
                    </a:lnTo>
                    <a:lnTo>
                      <a:pt x="0" y="361776"/>
                    </a:lnTo>
                    <a:lnTo>
                      <a:pt x="0" y="17539"/>
                    </a:lnTo>
                    <a:cubicBezTo>
                      <a:pt x="0" y="7852"/>
                      <a:pt x="7852" y="0"/>
                      <a:pt x="17539" y="0"/>
                    </a:cubicBezTo>
                    <a:close/>
                  </a:path>
                </a:pathLst>
              </a:custGeom>
              <a:solidFill>
                <a:srgbClr val="FFFFFF"/>
              </a:solidFill>
              <a:ln w="25400" cap="flat" cmpd="sng" algn="ctr">
                <a:noFill/>
                <a:prstDash val="solid"/>
              </a:ln>
              <a:effectLst/>
            </p:spPr>
            <p:txBody>
              <a:bodyPr rtlCol="0" anchor="ctr"/>
              <a:lstStyle/>
              <a:p>
                <a:pPr algn="ctr" defTabSz="913688">
                  <a:defRPr/>
                </a:pPr>
                <a:endParaRPr lang="en-US" sz="1176" kern="0">
                  <a:solidFill>
                    <a:srgbClr val="000000"/>
                  </a:solidFill>
                  <a:sym typeface="Segoe UI" panose="020B0502040204020203" pitchFamily="34" charset="0"/>
                </a:endParaRPr>
              </a:p>
            </p:txBody>
          </p:sp>
          <p:sp>
            <p:nvSpPr>
              <p:cNvPr id="163" name="Trapezoid 12"/>
              <p:cNvSpPr/>
              <p:nvPr/>
            </p:nvSpPr>
            <p:spPr>
              <a:xfrm>
                <a:off x="3302774" y="-5591537"/>
                <a:ext cx="666391" cy="84126"/>
              </a:xfrm>
              <a:custGeom>
                <a:avLst/>
                <a:gdLst/>
                <a:ahLst/>
                <a:cxnLst/>
                <a:rect l="l" t="t" r="r" b="b"/>
                <a:pathLst>
                  <a:path w="666391" h="84127">
                    <a:moveTo>
                      <a:pt x="257990" y="52557"/>
                    </a:moveTo>
                    <a:lnTo>
                      <a:pt x="241755" y="79989"/>
                    </a:lnTo>
                    <a:lnTo>
                      <a:pt x="424635" y="79989"/>
                    </a:lnTo>
                    <a:lnTo>
                      <a:pt x="408400" y="52557"/>
                    </a:lnTo>
                    <a:close/>
                    <a:moveTo>
                      <a:pt x="49787" y="0"/>
                    </a:moveTo>
                    <a:lnTo>
                      <a:pt x="616604" y="0"/>
                    </a:lnTo>
                    <a:lnTo>
                      <a:pt x="666391" y="84127"/>
                    </a:lnTo>
                    <a:lnTo>
                      <a:pt x="0" y="84127"/>
                    </a:lnTo>
                    <a:close/>
                  </a:path>
                </a:pathLst>
              </a:custGeom>
              <a:solidFill>
                <a:srgbClr val="FFFFFF"/>
              </a:solidFill>
              <a:ln w="25400" cap="flat" cmpd="sng" algn="ctr">
                <a:noFill/>
                <a:prstDash val="solid"/>
              </a:ln>
              <a:effectLst/>
            </p:spPr>
            <p:txBody>
              <a:bodyPr rtlCol="0" anchor="ctr"/>
              <a:lstStyle/>
              <a:p>
                <a:pPr algn="ctr" defTabSz="913688">
                  <a:defRPr/>
                </a:pPr>
                <a:endParaRPr lang="en-US" sz="1176" kern="0">
                  <a:solidFill>
                    <a:srgbClr val="000000"/>
                  </a:solidFill>
                  <a:sym typeface="Segoe UI" panose="020B0502040204020203" pitchFamily="34" charset="0"/>
                </a:endParaRPr>
              </a:p>
            </p:txBody>
          </p:sp>
          <p:sp>
            <p:nvSpPr>
              <p:cNvPr id="164" name="Rectangle 163"/>
              <p:cNvSpPr/>
              <p:nvPr/>
            </p:nvSpPr>
            <p:spPr>
              <a:xfrm>
                <a:off x="3265064" y="-5414348"/>
                <a:ext cx="665797" cy="27432"/>
              </a:xfrm>
              <a:prstGeom prst="rect">
                <a:avLst/>
              </a:prstGeom>
              <a:solidFill>
                <a:srgbClr val="FFFFFF"/>
              </a:solidFill>
              <a:ln w="25400" cap="flat" cmpd="sng" algn="ctr">
                <a:noFill/>
                <a:prstDash val="solid"/>
              </a:ln>
              <a:effectLst/>
            </p:spPr>
            <p:txBody>
              <a:bodyPr rtlCol="0" anchor="ctr"/>
              <a:lstStyle/>
              <a:p>
                <a:pPr algn="ctr" defTabSz="913688">
                  <a:defRPr/>
                </a:pPr>
                <a:endParaRPr lang="en-US" sz="1176" kern="0">
                  <a:solidFill>
                    <a:srgbClr val="000000"/>
                  </a:solidFill>
                  <a:sym typeface="Segoe UI" panose="020B0502040204020203" pitchFamily="34" charset="0"/>
                </a:endParaRPr>
              </a:p>
            </p:txBody>
          </p:sp>
        </p:grpSp>
        <p:sp>
          <p:nvSpPr>
            <p:cNvPr id="158" name="Rounded Rectangle 6"/>
            <p:cNvSpPr>
              <a:spLocks noChangeAspect="1"/>
            </p:cNvSpPr>
            <p:nvPr/>
          </p:nvSpPr>
          <p:spPr bwMode="auto">
            <a:xfrm rot="16200000">
              <a:off x="6950542" y="-2438448"/>
              <a:ext cx="349866" cy="509437"/>
            </a:xfrm>
            <a:custGeom>
              <a:avLst/>
              <a:gdLst/>
              <a:ahLst/>
              <a:cxnLst/>
              <a:rect l="l" t="t" r="r" b="b"/>
              <a:pathLst>
                <a:path w="3286897" h="4658497">
                  <a:moveTo>
                    <a:pt x="1600200" y="4382531"/>
                  </a:moveTo>
                  <a:cubicBezTo>
                    <a:pt x="1600200" y="4367744"/>
                    <a:pt x="1588213" y="4355757"/>
                    <a:pt x="1573426" y="4355757"/>
                  </a:cubicBezTo>
                  <a:lnTo>
                    <a:pt x="811428" y="4355757"/>
                  </a:lnTo>
                  <a:cubicBezTo>
                    <a:pt x="796641" y="4355757"/>
                    <a:pt x="784654" y="4367744"/>
                    <a:pt x="784654" y="4382531"/>
                  </a:cubicBezTo>
                  <a:lnTo>
                    <a:pt x="784654" y="4489621"/>
                  </a:lnTo>
                  <a:cubicBezTo>
                    <a:pt x="784654" y="4504408"/>
                    <a:pt x="796641" y="4516395"/>
                    <a:pt x="811428" y="4516395"/>
                  </a:cubicBezTo>
                  <a:lnTo>
                    <a:pt x="1573426" y="4516395"/>
                  </a:lnTo>
                  <a:cubicBezTo>
                    <a:pt x="1588213" y="4516395"/>
                    <a:pt x="1600200" y="4504408"/>
                    <a:pt x="1600200" y="4489621"/>
                  </a:cubicBezTo>
                  <a:close/>
                  <a:moveTo>
                    <a:pt x="2502243" y="4382531"/>
                  </a:moveTo>
                  <a:cubicBezTo>
                    <a:pt x="2502243" y="4367744"/>
                    <a:pt x="2490256" y="4355757"/>
                    <a:pt x="2475469" y="4355757"/>
                  </a:cubicBezTo>
                  <a:lnTo>
                    <a:pt x="1713471" y="4355757"/>
                  </a:lnTo>
                  <a:cubicBezTo>
                    <a:pt x="1698684" y="4355757"/>
                    <a:pt x="1686697" y="4367744"/>
                    <a:pt x="1686697" y="4382531"/>
                  </a:cubicBezTo>
                  <a:lnTo>
                    <a:pt x="1686697" y="4489621"/>
                  </a:lnTo>
                  <a:cubicBezTo>
                    <a:pt x="1686697" y="4504408"/>
                    <a:pt x="1698684" y="4516395"/>
                    <a:pt x="1713471" y="4516395"/>
                  </a:cubicBezTo>
                  <a:lnTo>
                    <a:pt x="2475469" y="4516395"/>
                  </a:lnTo>
                  <a:cubicBezTo>
                    <a:pt x="2490256" y="4516395"/>
                    <a:pt x="2502243" y="4504408"/>
                    <a:pt x="2502243" y="4489621"/>
                  </a:cubicBezTo>
                  <a:close/>
                  <a:moveTo>
                    <a:pt x="3021231" y="480896"/>
                  </a:moveTo>
                  <a:cubicBezTo>
                    <a:pt x="3021231" y="375524"/>
                    <a:pt x="2935811" y="290104"/>
                    <a:pt x="2830439" y="290104"/>
                  </a:cubicBezTo>
                  <a:lnTo>
                    <a:pt x="444108" y="290104"/>
                  </a:lnTo>
                  <a:cubicBezTo>
                    <a:pt x="338736" y="290104"/>
                    <a:pt x="253316" y="375524"/>
                    <a:pt x="253316" y="480896"/>
                  </a:cubicBezTo>
                  <a:lnTo>
                    <a:pt x="253316" y="4029043"/>
                  </a:lnTo>
                  <a:cubicBezTo>
                    <a:pt x="253316" y="4134415"/>
                    <a:pt x="338736" y="4219835"/>
                    <a:pt x="444108" y="4219835"/>
                  </a:cubicBezTo>
                  <a:lnTo>
                    <a:pt x="2830439" y="4219835"/>
                  </a:lnTo>
                  <a:cubicBezTo>
                    <a:pt x="2935811" y="4219835"/>
                    <a:pt x="3021231" y="4134415"/>
                    <a:pt x="3021231" y="4029043"/>
                  </a:cubicBezTo>
                  <a:close/>
                  <a:moveTo>
                    <a:pt x="3286897" y="226566"/>
                  </a:moveTo>
                  <a:lnTo>
                    <a:pt x="3286897" y="4431931"/>
                  </a:lnTo>
                  <a:cubicBezTo>
                    <a:pt x="3286897" y="4557060"/>
                    <a:pt x="3185460" y="4658497"/>
                    <a:pt x="3060331" y="4658497"/>
                  </a:cubicBezTo>
                  <a:lnTo>
                    <a:pt x="226566" y="4658497"/>
                  </a:lnTo>
                  <a:cubicBezTo>
                    <a:pt x="101437" y="4658497"/>
                    <a:pt x="0" y="4557060"/>
                    <a:pt x="0" y="4431931"/>
                  </a:cubicBezTo>
                  <a:lnTo>
                    <a:pt x="0" y="226566"/>
                  </a:lnTo>
                  <a:cubicBezTo>
                    <a:pt x="0" y="101437"/>
                    <a:pt x="101437" y="0"/>
                    <a:pt x="226566" y="0"/>
                  </a:cubicBezTo>
                  <a:lnTo>
                    <a:pt x="3060331" y="0"/>
                  </a:lnTo>
                  <a:cubicBezTo>
                    <a:pt x="3185460" y="0"/>
                    <a:pt x="3286897" y="101437"/>
                    <a:pt x="3286897" y="226566"/>
                  </a:cubicBezTo>
                  <a:close/>
                </a:path>
              </a:pathLst>
            </a:custGeom>
            <a:solidFill>
              <a:srgbClr val="FFFFFF"/>
            </a:solidFill>
            <a:ln w="10795" cap="flat" cmpd="sng" algn="ctr">
              <a:noFill/>
              <a:prstDash val="solid"/>
              <a:headEnd type="none" w="med" len="med"/>
              <a:tailEnd type="none" w="med" len="med"/>
            </a:ln>
            <a:effectLst/>
          </p:spPr>
          <p:txBody>
            <a:bodyPr vert="horz" wrap="square" lIns="89626" tIns="44812" rIns="89626" bIns="44812" numCol="1" rtlCol="0" anchor="ctr" anchorCtr="0" compatLnSpc="1">
              <a:prstTxWarp prst="textNoShape">
                <a:avLst/>
              </a:prstTxWarp>
            </a:bodyPr>
            <a:lstStyle/>
            <a:p>
              <a:pPr algn="ctr" defTabSz="806112">
                <a:defRPr/>
              </a:pPr>
              <a:endParaRPr lang="en-US" sz="1765" kern="0" dirty="0">
                <a:solidFill>
                  <a:srgbClr val="000000"/>
                </a:solidFill>
                <a:latin typeface="Segoe UI Light" panose="020B0502040204020203" pitchFamily="34" charset="0"/>
                <a:sym typeface="Segoe UI Light" panose="020B0502040204020203" pitchFamily="34" charset="0"/>
              </a:endParaRPr>
            </a:p>
          </p:txBody>
        </p:sp>
        <p:pic>
          <p:nvPicPr>
            <p:cNvPr id="159" name="Picture 2" descr="\\MAGNUM\Projects\Microsoft\Cloud Power FY12\Design\ICONS_PNG\Next_Gen_Application.png"/>
            <p:cNvPicPr>
              <a:picLocks noChangeAspect="1" noChangeArrowheads="1"/>
            </p:cNvPicPr>
            <p:nvPr/>
          </p:nvPicPr>
          <p:blipFill>
            <a:blip r:embed="rId5" cstate="print">
              <a:lum bright="100000"/>
              <a:extLst>
                <a:ext uri="{28A0092B-C50C-407E-A947-70E740481C1C}">
                  <a14:useLocalDpi xmlns:a14="http://schemas.microsoft.com/office/drawing/2010/main" val="0"/>
                </a:ext>
              </a:extLst>
            </a:blip>
            <a:srcRect/>
            <a:stretch>
              <a:fillRect/>
            </a:stretch>
          </p:blipFill>
          <p:spPr bwMode="auto">
            <a:xfrm>
              <a:off x="5893817" y="-2050668"/>
              <a:ext cx="640080" cy="640079"/>
            </a:xfrm>
            <a:prstGeom prst="rect">
              <a:avLst/>
            </a:prstGeom>
            <a:noFill/>
          </p:spPr>
        </p:pic>
        <p:pic>
          <p:nvPicPr>
            <p:cNvPr id="160" name="Picture 24" descr="E:\Eric Suchiang FD\Icons\Metro Icon\Metro icons ALL WHITE\cctv.png"/>
            <p:cNvPicPr>
              <a:picLocks noChangeAspect="1" noChangeArrowheads="1"/>
            </p:cNvPicPr>
            <p:nvPr/>
          </p:nvPicPr>
          <p:blipFill rotWithShape="1">
            <a:blip r:embed="rId6">
              <a:extLst>
                <a:ext uri="{28A0092B-C50C-407E-A947-70E740481C1C}">
                  <a14:useLocalDpi xmlns:a14="http://schemas.microsoft.com/office/drawing/2010/main" val="0"/>
                </a:ext>
              </a:extLst>
            </a:blip>
            <a:srcRect/>
            <a:stretch/>
          </p:blipFill>
          <p:spPr bwMode="auto">
            <a:xfrm>
              <a:off x="6751473" y="-1979040"/>
              <a:ext cx="731520" cy="403482"/>
            </a:xfrm>
            <a:prstGeom prst="rect">
              <a:avLst/>
            </a:prstGeom>
            <a:noFill/>
            <a:extLst>
              <a:ext uri="{909E8E84-426E-40DD-AFC4-6F175D3DCCD1}">
                <a14:hiddenFill xmlns:a14="http://schemas.microsoft.com/office/drawing/2010/main">
                  <a:solidFill>
                    <a:srgbClr val="FFFFFF"/>
                  </a:solidFill>
                </a14:hiddenFill>
              </a:ext>
            </a:extLst>
          </p:spPr>
        </p:pic>
        <p:sp>
          <p:nvSpPr>
            <p:cNvPr id="161" name="Freeform 160"/>
            <p:cNvSpPr>
              <a:spLocks noChangeAspect="1"/>
            </p:cNvSpPr>
            <p:nvPr/>
          </p:nvSpPr>
          <p:spPr bwMode="auto">
            <a:xfrm flipH="1">
              <a:off x="6520288" y="-1953486"/>
              <a:ext cx="304147" cy="445714"/>
            </a:xfrm>
            <a:custGeom>
              <a:avLst/>
              <a:gdLst/>
              <a:ahLst/>
              <a:cxnLst/>
              <a:rect l="l" t="t" r="r" b="b"/>
              <a:pathLst>
                <a:path w="739747" h="1113745">
                  <a:moveTo>
                    <a:pt x="580449" y="183754"/>
                  </a:moveTo>
                  <a:lnTo>
                    <a:pt x="608377" y="183754"/>
                  </a:lnTo>
                  <a:cubicBezTo>
                    <a:pt x="612233" y="183754"/>
                    <a:pt x="615359" y="186880"/>
                    <a:pt x="615359" y="190736"/>
                  </a:cubicBezTo>
                  <a:lnTo>
                    <a:pt x="615359" y="243798"/>
                  </a:lnTo>
                  <a:cubicBezTo>
                    <a:pt x="615359" y="247654"/>
                    <a:pt x="612233" y="250780"/>
                    <a:pt x="608377" y="250780"/>
                  </a:cubicBezTo>
                  <a:lnTo>
                    <a:pt x="580449" y="250780"/>
                  </a:lnTo>
                  <a:cubicBezTo>
                    <a:pt x="576593" y="250780"/>
                    <a:pt x="573467" y="247654"/>
                    <a:pt x="573467" y="243798"/>
                  </a:cubicBezTo>
                  <a:lnTo>
                    <a:pt x="573467" y="190736"/>
                  </a:lnTo>
                  <a:cubicBezTo>
                    <a:pt x="573467" y="186880"/>
                    <a:pt x="576593" y="183754"/>
                    <a:pt x="580449" y="183754"/>
                  </a:cubicBezTo>
                  <a:close/>
                  <a:moveTo>
                    <a:pt x="425201" y="49190"/>
                  </a:moveTo>
                  <a:lnTo>
                    <a:pt x="413467" y="958610"/>
                  </a:lnTo>
                  <a:lnTo>
                    <a:pt x="51654" y="872558"/>
                  </a:lnTo>
                  <a:lnTo>
                    <a:pt x="55565" y="51146"/>
                  </a:lnTo>
                  <a:close/>
                  <a:moveTo>
                    <a:pt x="565200" y="20779"/>
                  </a:moveTo>
                  <a:lnTo>
                    <a:pt x="565200" y="995333"/>
                  </a:lnTo>
                  <a:lnTo>
                    <a:pt x="621304" y="987021"/>
                  </a:lnTo>
                  <a:lnTo>
                    <a:pt x="625460" y="20779"/>
                  </a:lnTo>
                  <a:close/>
                  <a:moveTo>
                    <a:pt x="681565" y="0"/>
                  </a:moveTo>
                  <a:lnTo>
                    <a:pt x="677409" y="1005723"/>
                  </a:lnTo>
                  <a:lnTo>
                    <a:pt x="627538" y="1011957"/>
                  </a:lnTo>
                  <a:lnTo>
                    <a:pt x="627538" y="1022346"/>
                  </a:lnTo>
                  <a:lnTo>
                    <a:pt x="739747" y="1061827"/>
                  </a:lnTo>
                  <a:lnTo>
                    <a:pt x="669097" y="1070139"/>
                  </a:lnTo>
                  <a:cubicBezTo>
                    <a:pt x="592617" y="1050415"/>
                    <a:pt x="552151" y="1057209"/>
                    <a:pt x="515329" y="1090918"/>
                  </a:cubicBezTo>
                  <a:lnTo>
                    <a:pt x="422658" y="1113745"/>
                  </a:lnTo>
                  <a:lnTo>
                    <a:pt x="409354" y="1068061"/>
                  </a:lnTo>
                  <a:cubicBezTo>
                    <a:pt x="306312" y="1018127"/>
                    <a:pt x="187349" y="984387"/>
                    <a:pt x="81040" y="978710"/>
                  </a:cubicBezTo>
                  <a:lnTo>
                    <a:pt x="0" y="984943"/>
                  </a:lnTo>
                  <a:lnTo>
                    <a:pt x="72728" y="945463"/>
                  </a:lnTo>
                  <a:lnTo>
                    <a:pt x="108053" y="937151"/>
                  </a:lnTo>
                  <a:lnTo>
                    <a:pt x="108053" y="922605"/>
                  </a:lnTo>
                  <a:lnTo>
                    <a:pt x="64416" y="912216"/>
                  </a:lnTo>
                  <a:lnTo>
                    <a:pt x="64483" y="897455"/>
                  </a:lnTo>
                  <a:lnTo>
                    <a:pt x="441070" y="987021"/>
                  </a:lnTo>
                  <a:lnTo>
                    <a:pt x="453538" y="20779"/>
                  </a:lnTo>
                  <a:lnTo>
                    <a:pt x="68477" y="22817"/>
                  </a:lnTo>
                  <a:lnTo>
                    <a:pt x="68572" y="2078"/>
                  </a:lnTo>
                  <a:close/>
                </a:path>
              </a:pathLst>
            </a:custGeom>
            <a:solidFill>
              <a:srgbClr val="FFFFFF"/>
            </a:solidFill>
            <a:ln w="12700" cap="flat" cmpd="sng" algn="ctr">
              <a:noFill/>
              <a:prstDash val="solid"/>
              <a:headEnd type="none" w="med" len="med"/>
              <a:tailEnd type="none" w="med" len="med"/>
            </a:ln>
            <a:effectLst/>
          </p:spPr>
          <p:txBody>
            <a:bodyPr vert="horz" wrap="none" lIns="87864" tIns="43932" rIns="87864" bIns="43932" numCol="1" rtlCol="0" anchor="ctr" anchorCtr="0" compatLnSpc="1">
              <a:prstTxWarp prst="textNoShape">
                <a:avLst/>
              </a:prstTxWarp>
            </a:bodyPr>
            <a:lstStyle/>
            <a:p>
              <a:pPr algn="ctr" defTabSz="877754" fontAlgn="base">
                <a:spcBef>
                  <a:spcPct val="0"/>
                </a:spcBef>
                <a:spcAft>
                  <a:spcPct val="0"/>
                </a:spcAft>
                <a:defRPr/>
              </a:pPr>
              <a:endParaRPr lang="en-US" sz="1667" kern="0" dirty="0">
                <a:solidFill>
                  <a:srgbClr val="000000"/>
                </a:solidFill>
              </a:endParaRPr>
            </a:p>
          </p:txBody>
        </p:sp>
      </p:grpSp>
      <p:grpSp>
        <p:nvGrpSpPr>
          <p:cNvPr id="146" name="Group 145"/>
          <p:cNvGrpSpPr>
            <a:grpSpLocks noChangeAspect="1"/>
          </p:cNvGrpSpPr>
          <p:nvPr/>
        </p:nvGrpSpPr>
        <p:grpSpPr>
          <a:xfrm>
            <a:off x="897446" y="2793786"/>
            <a:ext cx="723915" cy="537775"/>
            <a:chOff x="5630249" y="-855090"/>
            <a:chExt cx="1258953" cy="935238"/>
          </a:xfrm>
        </p:grpSpPr>
        <p:sp>
          <p:nvSpPr>
            <p:cNvPr id="147" name="Freeform 239"/>
            <p:cNvSpPr>
              <a:spLocks/>
            </p:cNvSpPr>
            <p:nvPr/>
          </p:nvSpPr>
          <p:spPr bwMode="auto">
            <a:xfrm>
              <a:off x="6536381" y="-810289"/>
              <a:ext cx="352821" cy="439918"/>
            </a:xfrm>
            <a:custGeom>
              <a:avLst/>
              <a:gdLst/>
              <a:ahLst/>
              <a:cxnLst/>
              <a:rect l="l" t="t" r="r" b="b"/>
              <a:pathLst>
                <a:path w="555609" h="711730">
                  <a:moveTo>
                    <a:pt x="11038" y="660302"/>
                  </a:moveTo>
                  <a:cubicBezTo>
                    <a:pt x="11053" y="660302"/>
                    <a:pt x="13887" y="660302"/>
                    <a:pt x="548250" y="660302"/>
                  </a:cubicBezTo>
                  <a:cubicBezTo>
                    <a:pt x="551930" y="660302"/>
                    <a:pt x="555609" y="663976"/>
                    <a:pt x="555609" y="671323"/>
                  </a:cubicBezTo>
                  <a:cubicBezTo>
                    <a:pt x="555609" y="671332"/>
                    <a:pt x="555609" y="671847"/>
                    <a:pt x="555609" y="704383"/>
                  </a:cubicBezTo>
                  <a:cubicBezTo>
                    <a:pt x="555609" y="708057"/>
                    <a:pt x="551930" y="711730"/>
                    <a:pt x="548250" y="711730"/>
                  </a:cubicBezTo>
                  <a:cubicBezTo>
                    <a:pt x="548235" y="711730"/>
                    <a:pt x="545395" y="711730"/>
                    <a:pt x="11038" y="711730"/>
                  </a:cubicBezTo>
                  <a:lnTo>
                    <a:pt x="0" y="704383"/>
                  </a:lnTo>
                  <a:cubicBezTo>
                    <a:pt x="0" y="704375"/>
                    <a:pt x="0" y="703860"/>
                    <a:pt x="0" y="671323"/>
                  </a:cubicBezTo>
                  <a:cubicBezTo>
                    <a:pt x="0" y="663976"/>
                    <a:pt x="3679" y="660302"/>
                    <a:pt x="11038" y="660302"/>
                  </a:cubicBezTo>
                  <a:close/>
                  <a:moveTo>
                    <a:pt x="176551" y="568466"/>
                  </a:moveTo>
                  <a:cubicBezTo>
                    <a:pt x="206005" y="583160"/>
                    <a:pt x="242823" y="590507"/>
                    <a:pt x="279641" y="590507"/>
                  </a:cubicBezTo>
                  <a:cubicBezTo>
                    <a:pt x="316459" y="590507"/>
                    <a:pt x="349595" y="583160"/>
                    <a:pt x="382732" y="568466"/>
                  </a:cubicBezTo>
                  <a:cubicBezTo>
                    <a:pt x="404822" y="601527"/>
                    <a:pt x="437959" y="627242"/>
                    <a:pt x="482140" y="649282"/>
                  </a:cubicBezTo>
                  <a:cubicBezTo>
                    <a:pt x="482124" y="649282"/>
                    <a:pt x="479561" y="649282"/>
                    <a:pt x="77142" y="649282"/>
                  </a:cubicBezTo>
                  <a:cubicBezTo>
                    <a:pt x="121323" y="627242"/>
                    <a:pt x="154460" y="601527"/>
                    <a:pt x="176551" y="568466"/>
                  </a:cubicBezTo>
                  <a:close/>
                  <a:moveTo>
                    <a:pt x="272261" y="221325"/>
                  </a:moveTo>
                  <a:lnTo>
                    <a:pt x="279642" y="221325"/>
                  </a:lnTo>
                  <a:cubicBezTo>
                    <a:pt x="334999" y="221325"/>
                    <a:pt x="379284" y="265615"/>
                    <a:pt x="379284" y="317285"/>
                  </a:cubicBezTo>
                  <a:cubicBezTo>
                    <a:pt x="379284" y="372647"/>
                    <a:pt x="334999" y="416936"/>
                    <a:pt x="279642" y="416936"/>
                  </a:cubicBezTo>
                  <a:cubicBezTo>
                    <a:pt x="224285" y="416936"/>
                    <a:pt x="179999" y="372647"/>
                    <a:pt x="179999" y="317285"/>
                  </a:cubicBezTo>
                  <a:cubicBezTo>
                    <a:pt x="179999" y="298831"/>
                    <a:pt x="187380" y="280378"/>
                    <a:pt x="194761" y="265615"/>
                  </a:cubicBezTo>
                  <a:cubicBezTo>
                    <a:pt x="194761" y="302522"/>
                    <a:pt x="220594" y="324667"/>
                    <a:pt x="250118" y="324667"/>
                  </a:cubicBezTo>
                  <a:cubicBezTo>
                    <a:pt x="279642" y="324667"/>
                    <a:pt x="305475" y="302522"/>
                    <a:pt x="305475" y="269305"/>
                  </a:cubicBezTo>
                  <a:cubicBezTo>
                    <a:pt x="305475" y="247161"/>
                    <a:pt x="290713" y="228707"/>
                    <a:pt x="272261" y="221325"/>
                  </a:cubicBezTo>
                  <a:close/>
                  <a:moveTo>
                    <a:pt x="277805" y="177015"/>
                  </a:moveTo>
                  <a:cubicBezTo>
                    <a:pt x="202284" y="177015"/>
                    <a:pt x="141063" y="238236"/>
                    <a:pt x="141063" y="313757"/>
                  </a:cubicBezTo>
                  <a:cubicBezTo>
                    <a:pt x="141063" y="389278"/>
                    <a:pt x="202284" y="450499"/>
                    <a:pt x="277805" y="450499"/>
                  </a:cubicBezTo>
                  <a:cubicBezTo>
                    <a:pt x="353326" y="450499"/>
                    <a:pt x="414547" y="389278"/>
                    <a:pt x="414547" y="313757"/>
                  </a:cubicBezTo>
                  <a:cubicBezTo>
                    <a:pt x="414547" y="238236"/>
                    <a:pt x="353326" y="177015"/>
                    <a:pt x="277805" y="177015"/>
                  </a:cubicBezTo>
                  <a:close/>
                  <a:moveTo>
                    <a:pt x="277805" y="67313"/>
                  </a:moveTo>
                  <a:cubicBezTo>
                    <a:pt x="413912" y="67313"/>
                    <a:pt x="524249" y="177650"/>
                    <a:pt x="524249" y="313757"/>
                  </a:cubicBezTo>
                  <a:cubicBezTo>
                    <a:pt x="524249" y="449864"/>
                    <a:pt x="413912" y="560201"/>
                    <a:pt x="277805" y="560201"/>
                  </a:cubicBezTo>
                  <a:cubicBezTo>
                    <a:pt x="141698" y="560201"/>
                    <a:pt x="31361" y="449864"/>
                    <a:pt x="31361" y="313757"/>
                  </a:cubicBezTo>
                  <a:cubicBezTo>
                    <a:pt x="31361" y="177650"/>
                    <a:pt x="141698" y="67313"/>
                    <a:pt x="277805" y="67313"/>
                  </a:cubicBezTo>
                  <a:close/>
                  <a:moveTo>
                    <a:pt x="279641" y="0"/>
                  </a:moveTo>
                  <a:cubicBezTo>
                    <a:pt x="338653" y="0"/>
                    <a:pt x="375536" y="29388"/>
                    <a:pt x="379224" y="29388"/>
                  </a:cubicBezTo>
                  <a:lnTo>
                    <a:pt x="382912" y="36735"/>
                  </a:lnTo>
                  <a:cubicBezTo>
                    <a:pt x="382917" y="36751"/>
                    <a:pt x="383137" y="37482"/>
                    <a:pt x="393977" y="73469"/>
                  </a:cubicBezTo>
                  <a:cubicBezTo>
                    <a:pt x="357095" y="55102"/>
                    <a:pt x="320212" y="47755"/>
                    <a:pt x="279641" y="47755"/>
                  </a:cubicBezTo>
                  <a:cubicBezTo>
                    <a:pt x="239070" y="47755"/>
                    <a:pt x="198500" y="55102"/>
                    <a:pt x="165305" y="73469"/>
                  </a:cubicBezTo>
                  <a:cubicBezTo>
                    <a:pt x="165310" y="73454"/>
                    <a:pt x="165529" y="72727"/>
                    <a:pt x="176370" y="36735"/>
                  </a:cubicBezTo>
                  <a:lnTo>
                    <a:pt x="180058" y="29388"/>
                  </a:lnTo>
                  <a:cubicBezTo>
                    <a:pt x="183747" y="29388"/>
                    <a:pt x="220629" y="0"/>
                    <a:pt x="279641" y="0"/>
                  </a:cubicBezTo>
                  <a:close/>
                </a:path>
              </a:pathLst>
            </a:custGeom>
            <a:solidFill>
              <a:srgbClr val="FFFFFF"/>
            </a:solidFill>
            <a:ln>
              <a:noFill/>
            </a:ln>
            <a:extLst/>
          </p:spPr>
          <p:txBody>
            <a:bodyPr vert="horz" wrap="square" lIns="89630" tIns="44814" rIns="89630" bIns="44814" numCol="1" anchor="t" anchorCtr="0" compatLnSpc="1">
              <a:prstTxWarp prst="textNoShape">
                <a:avLst/>
              </a:prstTxWarp>
            </a:bodyPr>
            <a:lstStyle/>
            <a:p>
              <a:pPr algn="ctr" defTabSz="913688">
                <a:defRPr/>
              </a:pPr>
              <a:endParaRPr lang="en-US" sz="1765" kern="0" dirty="0">
                <a:solidFill>
                  <a:srgbClr val="000000"/>
                </a:solidFill>
              </a:endParaRPr>
            </a:p>
          </p:txBody>
        </p:sp>
        <p:sp>
          <p:nvSpPr>
            <p:cNvPr id="148" name="Round Same Side Corner Rectangle 26"/>
            <p:cNvSpPr>
              <a:spLocks noChangeAspect="1"/>
            </p:cNvSpPr>
            <p:nvPr/>
          </p:nvSpPr>
          <p:spPr bwMode="auto">
            <a:xfrm>
              <a:off x="6169585" y="-360487"/>
              <a:ext cx="240729" cy="403680"/>
            </a:xfrm>
            <a:custGeom>
              <a:avLst/>
              <a:gdLst/>
              <a:ahLst/>
              <a:cxnLst/>
              <a:rect l="l" t="t" r="r" b="b"/>
              <a:pathLst>
                <a:path w="1752600" h="3019424">
                  <a:moveTo>
                    <a:pt x="125916" y="2027200"/>
                  </a:moveTo>
                  <a:lnTo>
                    <a:pt x="125916" y="2164731"/>
                  </a:lnTo>
                  <a:lnTo>
                    <a:pt x="125916" y="2491833"/>
                  </a:lnTo>
                  <a:cubicBezTo>
                    <a:pt x="125916" y="2672486"/>
                    <a:pt x="272365" y="2818935"/>
                    <a:pt x="453018" y="2818935"/>
                  </a:cubicBezTo>
                  <a:lnTo>
                    <a:pt x="1281926" y="2818935"/>
                  </a:lnTo>
                  <a:cubicBezTo>
                    <a:pt x="1462579" y="2818935"/>
                    <a:pt x="1609028" y="2672486"/>
                    <a:pt x="1609028" y="2491833"/>
                  </a:cubicBezTo>
                  <a:cubicBezTo>
                    <a:pt x="1609028" y="2384143"/>
                    <a:pt x="1601776" y="2160419"/>
                    <a:pt x="1601623" y="2049869"/>
                  </a:cubicBezTo>
                  <a:lnTo>
                    <a:pt x="1616462" y="2045785"/>
                  </a:lnTo>
                  <a:lnTo>
                    <a:pt x="1601594" y="2045785"/>
                  </a:lnTo>
                  <a:lnTo>
                    <a:pt x="1601623" y="2049869"/>
                  </a:lnTo>
                  <a:cubicBezTo>
                    <a:pt x="1126071" y="2202699"/>
                    <a:pt x="536769" y="2180503"/>
                    <a:pt x="125916" y="2027200"/>
                  </a:cubicBezTo>
                  <a:close/>
                  <a:moveTo>
                    <a:pt x="1324773" y="1874254"/>
                  </a:moveTo>
                  <a:cubicBezTo>
                    <a:pt x="1312258" y="1874254"/>
                    <a:pt x="1302112" y="1884400"/>
                    <a:pt x="1302112" y="1896915"/>
                  </a:cubicBezTo>
                  <a:lnTo>
                    <a:pt x="1302112" y="1987559"/>
                  </a:lnTo>
                  <a:cubicBezTo>
                    <a:pt x="1302112" y="2000074"/>
                    <a:pt x="1312258" y="2010220"/>
                    <a:pt x="1324773" y="2010220"/>
                  </a:cubicBezTo>
                  <a:lnTo>
                    <a:pt x="1593801" y="2010220"/>
                  </a:lnTo>
                  <a:cubicBezTo>
                    <a:pt x="1606316" y="2010220"/>
                    <a:pt x="1616462" y="2000074"/>
                    <a:pt x="1616462" y="1987559"/>
                  </a:cubicBezTo>
                  <a:lnTo>
                    <a:pt x="1616462" y="1896915"/>
                  </a:lnTo>
                  <a:cubicBezTo>
                    <a:pt x="1616462" y="1884400"/>
                    <a:pt x="1606316" y="1874254"/>
                    <a:pt x="1593801" y="1874254"/>
                  </a:cubicBezTo>
                  <a:close/>
                  <a:moveTo>
                    <a:pt x="935186" y="1874254"/>
                  </a:moveTo>
                  <a:cubicBezTo>
                    <a:pt x="922671" y="1874254"/>
                    <a:pt x="912525" y="1884400"/>
                    <a:pt x="912525" y="1896915"/>
                  </a:cubicBezTo>
                  <a:lnTo>
                    <a:pt x="912525" y="1987559"/>
                  </a:lnTo>
                  <a:cubicBezTo>
                    <a:pt x="912525" y="2000074"/>
                    <a:pt x="922671" y="2010220"/>
                    <a:pt x="935186" y="2010220"/>
                  </a:cubicBezTo>
                  <a:lnTo>
                    <a:pt x="1204214" y="2010220"/>
                  </a:lnTo>
                  <a:cubicBezTo>
                    <a:pt x="1216729" y="2010220"/>
                    <a:pt x="1226875" y="2000074"/>
                    <a:pt x="1226875" y="1987559"/>
                  </a:cubicBezTo>
                  <a:lnTo>
                    <a:pt x="1226875" y="1896915"/>
                  </a:lnTo>
                  <a:cubicBezTo>
                    <a:pt x="1226875" y="1884400"/>
                    <a:pt x="1216729" y="1874254"/>
                    <a:pt x="1204214" y="1874254"/>
                  </a:cubicBezTo>
                  <a:close/>
                  <a:moveTo>
                    <a:pt x="545598" y="1874254"/>
                  </a:moveTo>
                  <a:cubicBezTo>
                    <a:pt x="533083" y="1874254"/>
                    <a:pt x="522937" y="1884400"/>
                    <a:pt x="522937" y="1896915"/>
                  </a:cubicBezTo>
                  <a:lnTo>
                    <a:pt x="522937" y="1987559"/>
                  </a:lnTo>
                  <a:cubicBezTo>
                    <a:pt x="522937" y="2000074"/>
                    <a:pt x="533083" y="2010220"/>
                    <a:pt x="545598" y="2010220"/>
                  </a:cubicBezTo>
                  <a:lnTo>
                    <a:pt x="814626" y="2010220"/>
                  </a:lnTo>
                  <a:cubicBezTo>
                    <a:pt x="827141" y="2010220"/>
                    <a:pt x="837287" y="2000074"/>
                    <a:pt x="837287" y="1987559"/>
                  </a:cubicBezTo>
                  <a:lnTo>
                    <a:pt x="837287" y="1896915"/>
                  </a:lnTo>
                  <a:cubicBezTo>
                    <a:pt x="837287" y="1884400"/>
                    <a:pt x="827141" y="1874254"/>
                    <a:pt x="814626" y="1874254"/>
                  </a:cubicBezTo>
                  <a:close/>
                  <a:moveTo>
                    <a:pt x="156010" y="1874254"/>
                  </a:moveTo>
                  <a:cubicBezTo>
                    <a:pt x="143495" y="1874254"/>
                    <a:pt x="133349" y="1884400"/>
                    <a:pt x="133349" y="1896915"/>
                  </a:cubicBezTo>
                  <a:lnTo>
                    <a:pt x="133349" y="1987559"/>
                  </a:lnTo>
                  <a:cubicBezTo>
                    <a:pt x="133349" y="2000074"/>
                    <a:pt x="143495" y="2010220"/>
                    <a:pt x="156010" y="2010220"/>
                  </a:cubicBezTo>
                  <a:lnTo>
                    <a:pt x="425038" y="2010220"/>
                  </a:lnTo>
                  <a:cubicBezTo>
                    <a:pt x="437553" y="2010220"/>
                    <a:pt x="447699" y="2000074"/>
                    <a:pt x="447699" y="1987559"/>
                  </a:cubicBezTo>
                  <a:lnTo>
                    <a:pt x="447699" y="1896915"/>
                  </a:lnTo>
                  <a:cubicBezTo>
                    <a:pt x="447699" y="1884400"/>
                    <a:pt x="437553" y="1874254"/>
                    <a:pt x="425038" y="1874254"/>
                  </a:cubicBezTo>
                  <a:close/>
                  <a:moveTo>
                    <a:pt x="0" y="1811356"/>
                  </a:moveTo>
                  <a:lnTo>
                    <a:pt x="1752600" y="1811356"/>
                  </a:lnTo>
                  <a:lnTo>
                    <a:pt x="1752600" y="2501115"/>
                  </a:lnTo>
                  <a:cubicBezTo>
                    <a:pt x="1752600" y="2787369"/>
                    <a:pt x="1520545" y="3019424"/>
                    <a:pt x="1234291" y="3019424"/>
                  </a:cubicBezTo>
                  <a:lnTo>
                    <a:pt x="518309" y="3019424"/>
                  </a:lnTo>
                  <a:cubicBezTo>
                    <a:pt x="232055" y="3019424"/>
                    <a:pt x="0" y="2787369"/>
                    <a:pt x="0" y="2501115"/>
                  </a:cubicBezTo>
                  <a:close/>
                  <a:moveTo>
                    <a:pt x="142875" y="676276"/>
                  </a:moveTo>
                  <a:lnTo>
                    <a:pt x="142875" y="1628776"/>
                  </a:lnTo>
                  <a:lnTo>
                    <a:pt x="1609725" y="1628776"/>
                  </a:lnTo>
                  <a:lnTo>
                    <a:pt x="1609725" y="676276"/>
                  </a:lnTo>
                  <a:close/>
                  <a:moveTo>
                    <a:pt x="699410" y="192089"/>
                  </a:moveTo>
                  <a:cubicBezTo>
                    <a:pt x="638133" y="192089"/>
                    <a:pt x="588459" y="241763"/>
                    <a:pt x="588459" y="303040"/>
                  </a:cubicBezTo>
                  <a:cubicBezTo>
                    <a:pt x="588459" y="303039"/>
                    <a:pt x="588459" y="303039"/>
                    <a:pt x="588459" y="303039"/>
                  </a:cubicBezTo>
                  <a:lnTo>
                    <a:pt x="588459" y="303040"/>
                  </a:lnTo>
                  <a:lnTo>
                    <a:pt x="588459" y="303040"/>
                  </a:lnTo>
                  <a:cubicBezTo>
                    <a:pt x="588459" y="364316"/>
                    <a:pt x="638133" y="413990"/>
                    <a:pt x="699410" y="413990"/>
                  </a:cubicBezTo>
                  <a:lnTo>
                    <a:pt x="1053190" y="413991"/>
                  </a:lnTo>
                  <a:cubicBezTo>
                    <a:pt x="1114467" y="413991"/>
                    <a:pt x="1164141" y="364317"/>
                    <a:pt x="1164141" y="303040"/>
                  </a:cubicBezTo>
                  <a:lnTo>
                    <a:pt x="1164142" y="303040"/>
                  </a:lnTo>
                  <a:cubicBezTo>
                    <a:pt x="1164142" y="241763"/>
                    <a:pt x="1114468" y="192089"/>
                    <a:pt x="1053191" y="192089"/>
                  </a:cubicBezTo>
                  <a:close/>
                  <a:moveTo>
                    <a:pt x="434978" y="0"/>
                  </a:moveTo>
                  <a:lnTo>
                    <a:pt x="1317622" y="0"/>
                  </a:lnTo>
                  <a:cubicBezTo>
                    <a:pt x="1557854" y="0"/>
                    <a:pt x="1752600" y="194746"/>
                    <a:pt x="1752600" y="434978"/>
                  </a:cubicBezTo>
                  <a:lnTo>
                    <a:pt x="1752600" y="1781175"/>
                  </a:lnTo>
                  <a:lnTo>
                    <a:pt x="0" y="1781175"/>
                  </a:lnTo>
                  <a:lnTo>
                    <a:pt x="0" y="434978"/>
                  </a:lnTo>
                  <a:cubicBezTo>
                    <a:pt x="0" y="194746"/>
                    <a:pt x="194746" y="0"/>
                    <a:pt x="434978" y="0"/>
                  </a:cubicBezTo>
                  <a:close/>
                </a:path>
              </a:pathLst>
            </a:custGeom>
            <a:solidFill>
              <a:srgbClr val="FFFFFF"/>
            </a:solidFill>
            <a:ln w="9525" cap="flat" cmpd="sng" algn="ctr">
              <a:noFill/>
              <a:prstDash val="solid"/>
              <a:headEnd type="none" w="med" len="med"/>
              <a:tailEnd type="none" w="med" len="med"/>
            </a:ln>
            <a:effectLst/>
          </p:spPr>
          <p:txBody>
            <a:bodyPr rot="0" spcFirstLastPara="0" vertOverflow="overflow" horzOverflow="overflow" vert="horz" wrap="square" lIns="89630" tIns="44814" rIns="44814" bIns="89630" numCol="1" spcCol="0" rtlCol="0" fromWordArt="0" anchor="b" anchorCtr="0" forceAA="0" compatLnSpc="1">
              <a:prstTxWarp prst="textNoShape">
                <a:avLst/>
              </a:prstTxWarp>
              <a:noAutofit/>
            </a:bodyPr>
            <a:lstStyle/>
            <a:p>
              <a:pPr algn="ctr" defTabSz="895391" fontAlgn="base">
                <a:spcBef>
                  <a:spcPct val="0"/>
                </a:spcBef>
                <a:spcAft>
                  <a:spcPct val="0"/>
                </a:spcAft>
                <a:defRPr/>
              </a:pPr>
              <a:endParaRPr lang="en-US" sz="980" kern="0" dirty="0" err="1">
                <a:solidFill>
                  <a:srgbClr val="000000"/>
                </a:solidFill>
                <a:ea typeface="Segoe UI" pitchFamily="34" charset="0"/>
                <a:cs typeface="Segoe UI" pitchFamily="34" charset="0"/>
              </a:endParaRPr>
            </a:p>
          </p:txBody>
        </p:sp>
        <p:pic>
          <p:nvPicPr>
            <p:cNvPr id="149" name="Picture 3" descr="C:\Users\chrisw\Desktop\Kinect Hand.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black">
            <a:xfrm>
              <a:off x="5630249" y="-354098"/>
              <a:ext cx="495792" cy="397290"/>
            </a:xfrm>
            <a:prstGeom prst="rect">
              <a:avLst/>
            </a:prstGeom>
            <a:noFill/>
            <a:extLst>
              <a:ext uri="{909E8E84-426E-40DD-AFC4-6F175D3DCCD1}">
                <a14:hiddenFill xmlns:a14="http://schemas.microsoft.com/office/drawing/2010/main">
                  <a:solidFill>
                    <a:srgbClr val="FFFFFF"/>
                  </a:solidFill>
                </a14:hiddenFill>
              </a:ext>
            </a:extLst>
          </p:spPr>
        </p:pic>
        <p:sp>
          <p:nvSpPr>
            <p:cNvPr id="150" name="Freeform 362"/>
            <p:cNvSpPr>
              <a:spLocks noChangeAspect="1"/>
            </p:cNvSpPr>
            <p:nvPr/>
          </p:nvSpPr>
          <p:spPr bwMode="auto">
            <a:xfrm rot="19207886">
              <a:off x="5709957" y="-855090"/>
              <a:ext cx="265470" cy="461887"/>
            </a:xfrm>
            <a:custGeom>
              <a:avLst/>
              <a:gdLst/>
              <a:ahLst/>
              <a:cxnLst/>
              <a:rect l="l" t="t" r="r" b="b"/>
              <a:pathLst>
                <a:path w="2319649" h="4146395">
                  <a:moveTo>
                    <a:pt x="721347" y="1393541"/>
                  </a:moveTo>
                  <a:lnTo>
                    <a:pt x="1004577" y="1630094"/>
                  </a:lnTo>
                  <a:lnTo>
                    <a:pt x="783124" y="1895244"/>
                  </a:lnTo>
                  <a:lnTo>
                    <a:pt x="499894" y="1658691"/>
                  </a:lnTo>
                  <a:close/>
                  <a:moveTo>
                    <a:pt x="221453" y="976031"/>
                  </a:moveTo>
                  <a:lnTo>
                    <a:pt x="504683" y="1212584"/>
                  </a:lnTo>
                  <a:lnTo>
                    <a:pt x="283230" y="1477734"/>
                  </a:lnTo>
                  <a:lnTo>
                    <a:pt x="0" y="1241181"/>
                  </a:lnTo>
                  <a:close/>
                  <a:moveTo>
                    <a:pt x="1119716" y="916564"/>
                  </a:moveTo>
                  <a:lnTo>
                    <a:pt x="1402946" y="1153118"/>
                  </a:lnTo>
                  <a:lnTo>
                    <a:pt x="1181493" y="1418268"/>
                  </a:lnTo>
                  <a:lnTo>
                    <a:pt x="898263" y="1181715"/>
                  </a:lnTo>
                  <a:close/>
                  <a:moveTo>
                    <a:pt x="619823" y="499054"/>
                  </a:moveTo>
                  <a:lnTo>
                    <a:pt x="903053" y="735607"/>
                  </a:lnTo>
                  <a:lnTo>
                    <a:pt x="681600" y="1000757"/>
                  </a:lnTo>
                  <a:lnTo>
                    <a:pt x="398370" y="764204"/>
                  </a:lnTo>
                  <a:close/>
                  <a:moveTo>
                    <a:pt x="1788219" y="1414996"/>
                  </a:moveTo>
                  <a:lnTo>
                    <a:pt x="1827007" y="1456492"/>
                  </a:lnTo>
                  <a:lnTo>
                    <a:pt x="1848826" y="1510192"/>
                  </a:lnTo>
                  <a:lnTo>
                    <a:pt x="1853674" y="1566334"/>
                  </a:lnTo>
                  <a:lnTo>
                    <a:pt x="1843977" y="1620034"/>
                  </a:lnTo>
                  <a:lnTo>
                    <a:pt x="1817310" y="1671294"/>
                  </a:lnTo>
                  <a:lnTo>
                    <a:pt x="1371242" y="2230266"/>
                  </a:lnTo>
                  <a:lnTo>
                    <a:pt x="1412455" y="2191212"/>
                  </a:lnTo>
                  <a:lnTo>
                    <a:pt x="1465789" y="2166802"/>
                  </a:lnTo>
                  <a:lnTo>
                    <a:pt x="1519123" y="2161920"/>
                  </a:lnTo>
                  <a:lnTo>
                    <a:pt x="1574882" y="2171684"/>
                  </a:lnTo>
                  <a:lnTo>
                    <a:pt x="1625792" y="2200975"/>
                  </a:lnTo>
                  <a:lnTo>
                    <a:pt x="1664580" y="2244912"/>
                  </a:lnTo>
                  <a:lnTo>
                    <a:pt x="1688823" y="2296171"/>
                  </a:lnTo>
                  <a:lnTo>
                    <a:pt x="1693672" y="2349872"/>
                  </a:lnTo>
                  <a:lnTo>
                    <a:pt x="1679126" y="2406013"/>
                  </a:lnTo>
                  <a:lnTo>
                    <a:pt x="1650035" y="2454832"/>
                  </a:lnTo>
                  <a:lnTo>
                    <a:pt x="1613670" y="2506091"/>
                  </a:lnTo>
                  <a:lnTo>
                    <a:pt x="1664580" y="2476800"/>
                  </a:lnTo>
                  <a:lnTo>
                    <a:pt x="1727611" y="2467036"/>
                  </a:lnTo>
                  <a:lnTo>
                    <a:pt x="1783370" y="2476800"/>
                  </a:lnTo>
                  <a:lnTo>
                    <a:pt x="1839128" y="2506091"/>
                  </a:lnTo>
                  <a:lnTo>
                    <a:pt x="1877917" y="2550028"/>
                  </a:lnTo>
                  <a:lnTo>
                    <a:pt x="1902160" y="2601288"/>
                  </a:lnTo>
                  <a:lnTo>
                    <a:pt x="1907008" y="2654988"/>
                  </a:lnTo>
                  <a:lnTo>
                    <a:pt x="1897311" y="2711129"/>
                  </a:lnTo>
                  <a:lnTo>
                    <a:pt x="1868220" y="2759948"/>
                  </a:lnTo>
                  <a:lnTo>
                    <a:pt x="1797916" y="2850262"/>
                  </a:lnTo>
                  <a:lnTo>
                    <a:pt x="1848825" y="2820971"/>
                  </a:lnTo>
                  <a:lnTo>
                    <a:pt x="1907008" y="2811207"/>
                  </a:lnTo>
                  <a:lnTo>
                    <a:pt x="1967616" y="2820971"/>
                  </a:lnTo>
                  <a:lnTo>
                    <a:pt x="2020950" y="2850262"/>
                  </a:lnTo>
                  <a:lnTo>
                    <a:pt x="2057314" y="2891758"/>
                  </a:lnTo>
                  <a:lnTo>
                    <a:pt x="2081557" y="2945459"/>
                  </a:lnTo>
                  <a:lnTo>
                    <a:pt x="2086406" y="3001600"/>
                  </a:lnTo>
                  <a:lnTo>
                    <a:pt x="2076708" y="3055300"/>
                  </a:lnTo>
                  <a:lnTo>
                    <a:pt x="2050041" y="3106560"/>
                  </a:lnTo>
                  <a:lnTo>
                    <a:pt x="1380939" y="3941357"/>
                  </a:lnTo>
                  <a:lnTo>
                    <a:pt x="1351848" y="3975530"/>
                  </a:lnTo>
                  <a:lnTo>
                    <a:pt x="1313059" y="4017026"/>
                  </a:lnTo>
                  <a:lnTo>
                    <a:pt x="1271846" y="4060963"/>
                  </a:lnTo>
                  <a:lnTo>
                    <a:pt x="1218512" y="4097577"/>
                  </a:lnTo>
                  <a:lnTo>
                    <a:pt x="1167602" y="4126868"/>
                  </a:lnTo>
                  <a:lnTo>
                    <a:pt x="1109420" y="4146395"/>
                  </a:lnTo>
                  <a:lnTo>
                    <a:pt x="1058510" y="4141514"/>
                  </a:lnTo>
                  <a:lnTo>
                    <a:pt x="1010024" y="4117104"/>
                  </a:lnTo>
                  <a:lnTo>
                    <a:pt x="973660" y="4090254"/>
                  </a:lnTo>
                  <a:lnTo>
                    <a:pt x="915477" y="4046317"/>
                  </a:lnTo>
                  <a:lnTo>
                    <a:pt x="850022" y="3990176"/>
                  </a:lnTo>
                  <a:lnTo>
                    <a:pt x="777293" y="3931593"/>
                  </a:lnTo>
                  <a:lnTo>
                    <a:pt x="697292" y="3865688"/>
                  </a:lnTo>
                  <a:lnTo>
                    <a:pt x="612442" y="3797343"/>
                  </a:lnTo>
                  <a:lnTo>
                    <a:pt x="532440" y="3731438"/>
                  </a:lnTo>
                  <a:lnTo>
                    <a:pt x="450015" y="3670415"/>
                  </a:lnTo>
                  <a:lnTo>
                    <a:pt x="379710" y="3611832"/>
                  </a:lnTo>
                  <a:lnTo>
                    <a:pt x="319104" y="3560573"/>
                  </a:lnTo>
                  <a:lnTo>
                    <a:pt x="270618" y="3521518"/>
                  </a:lnTo>
                  <a:lnTo>
                    <a:pt x="236678" y="3497108"/>
                  </a:lnTo>
                  <a:lnTo>
                    <a:pt x="190617" y="3445849"/>
                  </a:lnTo>
                  <a:lnTo>
                    <a:pt x="161525" y="3392148"/>
                  </a:lnTo>
                  <a:lnTo>
                    <a:pt x="151828" y="3336007"/>
                  </a:lnTo>
                  <a:lnTo>
                    <a:pt x="151828" y="3277425"/>
                  </a:lnTo>
                  <a:lnTo>
                    <a:pt x="156677" y="3221284"/>
                  </a:lnTo>
                  <a:lnTo>
                    <a:pt x="319104" y="2110661"/>
                  </a:lnTo>
                  <a:lnTo>
                    <a:pt x="333649" y="2052078"/>
                  </a:lnTo>
                  <a:lnTo>
                    <a:pt x="365165" y="2005701"/>
                  </a:lnTo>
                  <a:lnTo>
                    <a:pt x="413651" y="1976410"/>
                  </a:lnTo>
                  <a:lnTo>
                    <a:pt x="464561" y="1956882"/>
                  </a:lnTo>
                  <a:lnTo>
                    <a:pt x="522743" y="1956882"/>
                  </a:lnTo>
                  <a:lnTo>
                    <a:pt x="578502" y="1971528"/>
                  </a:lnTo>
                  <a:lnTo>
                    <a:pt x="622139" y="2005701"/>
                  </a:lnTo>
                  <a:lnTo>
                    <a:pt x="656079" y="2052078"/>
                  </a:lnTo>
                  <a:lnTo>
                    <a:pt x="673049" y="2105779"/>
                  </a:lnTo>
                  <a:lnTo>
                    <a:pt x="673049" y="2161921"/>
                  </a:lnTo>
                  <a:lnTo>
                    <a:pt x="612442" y="2601288"/>
                  </a:lnTo>
                  <a:lnTo>
                    <a:pt x="1531245" y="1441846"/>
                  </a:lnTo>
                  <a:lnTo>
                    <a:pt x="1574882" y="1405232"/>
                  </a:lnTo>
                  <a:lnTo>
                    <a:pt x="1625792" y="1380823"/>
                  </a:lnTo>
                  <a:lnTo>
                    <a:pt x="1683974" y="1375941"/>
                  </a:lnTo>
                  <a:lnTo>
                    <a:pt x="1734885" y="1385705"/>
                  </a:lnTo>
                  <a:close/>
                  <a:moveTo>
                    <a:pt x="2036419" y="835021"/>
                  </a:moveTo>
                  <a:lnTo>
                    <a:pt x="2319649" y="1071574"/>
                  </a:lnTo>
                  <a:lnTo>
                    <a:pt x="2098196" y="1336724"/>
                  </a:lnTo>
                  <a:lnTo>
                    <a:pt x="1814966" y="1100171"/>
                  </a:lnTo>
                  <a:close/>
                  <a:moveTo>
                    <a:pt x="1536525" y="417510"/>
                  </a:moveTo>
                  <a:lnTo>
                    <a:pt x="1819755" y="654063"/>
                  </a:lnTo>
                  <a:lnTo>
                    <a:pt x="1598302" y="919214"/>
                  </a:lnTo>
                  <a:lnTo>
                    <a:pt x="1315073" y="682661"/>
                  </a:lnTo>
                  <a:close/>
                  <a:moveTo>
                    <a:pt x="1036632" y="0"/>
                  </a:moveTo>
                  <a:lnTo>
                    <a:pt x="1319862" y="236553"/>
                  </a:lnTo>
                  <a:lnTo>
                    <a:pt x="1098409" y="501703"/>
                  </a:lnTo>
                  <a:lnTo>
                    <a:pt x="815179" y="265150"/>
                  </a:lnTo>
                  <a:close/>
                </a:path>
              </a:pathLst>
            </a:custGeom>
            <a:solidFill>
              <a:schemeClr val="bg1"/>
            </a:solidFill>
            <a:ln w="0">
              <a:noFill/>
              <a:prstDash val="solid"/>
              <a:round/>
              <a:headEnd/>
              <a:tailEnd/>
            </a:ln>
          </p:spPr>
          <p:txBody>
            <a:bodyPr vert="horz" wrap="square" lIns="87867" tIns="43934" rIns="87867" bIns="43934" numCol="1" anchor="t" anchorCtr="0" compatLnSpc="1">
              <a:prstTxWarp prst="textNoShape">
                <a:avLst/>
              </a:prstTxWarp>
            </a:bodyPr>
            <a:lstStyle/>
            <a:p>
              <a:pPr algn="ctr" defTabSz="878042">
                <a:defRPr/>
              </a:pPr>
              <a:endParaRPr lang="en-US" sz="1667" kern="0">
                <a:solidFill>
                  <a:srgbClr val="000000"/>
                </a:solidFill>
              </a:endParaRPr>
            </a:p>
          </p:txBody>
        </p:sp>
        <p:sp>
          <p:nvSpPr>
            <p:cNvPr id="151" name="handheld"/>
            <p:cNvSpPr>
              <a:spLocks noChangeAspect="1"/>
            </p:cNvSpPr>
            <p:nvPr/>
          </p:nvSpPr>
          <p:spPr bwMode="auto">
            <a:xfrm>
              <a:off x="6068808" y="-810289"/>
              <a:ext cx="396090" cy="274321"/>
            </a:xfrm>
            <a:custGeom>
              <a:avLst/>
              <a:gdLst/>
              <a:ahLst/>
              <a:cxnLst/>
              <a:rect l="l" t="t" r="r" b="b"/>
              <a:pathLst>
                <a:path w="2953954" h="2046352">
                  <a:moveTo>
                    <a:pt x="2765016" y="1281519"/>
                  </a:moveTo>
                  <a:lnTo>
                    <a:pt x="2953954" y="1281519"/>
                  </a:lnTo>
                  <a:lnTo>
                    <a:pt x="2953954" y="2046352"/>
                  </a:lnTo>
                  <a:lnTo>
                    <a:pt x="2765016" y="2046352"/>
                  </a:lnTo>
                  <a:close/>
                  <a:moveTo>
                    <a:pt x="2620827" y="1281519"/>
                  </a:moveTo>
                  <a:lnTo>
                    <a:pt x="2712607" y="1281519"/>
                  </a:lnTo>
                  <a:lnTo>
                    <a:pt x="2712607" y="2046352"/>
                  </a:lnTo>
                  <a:lnTo>
                    <a:pt x="2620827" y="2046352"/>
                  </a:lnTo>
                  <a:close/>
                  <a:moveTo>
                    <a:pt x="2223114" y="1281519"/>
                  </a:moveTo>
                  <a:lnTo>
                    <a:pt x="2314894" y="1281519"/>
                  </a:lnTo>
                  <a:lnTo>
                    <a:pt x="2314894" y="2046352"/>
                  </a:lnTo>
                  <a:lnTo>
                    <a:pt x="2223114" y="2046352"/>
                  </a:lnTo>
                  <a:close/>
                  <a:moveTo>
                    <a:pt x="1923980" y="1281519"/>
                  </a:moveTo>
                  <a:lnTo>
                    <a:pt x="2015760" y="1281519"/>
                  </a:lnTo>
                  <a:lnTo>
                    <a:pt x="2015760" y="2046352"/>
                  </a:lnTo>
                  <a:lnTo>
                    <a:pt x="1923980" y="2046352"/>
                  </a:lnTo>
                  <a:close/>
                  <a:moveTo>
                    <a:pt x="1648639" y="1281519"/>
                  </a:moveTo>
                  <a:lnTo>
                    <a:pt x="1869590" y="1281519"/>
                  </a:lnTo>
                  <a:lnTo>
                    <a:pt x="1869590" y="2046352"/>
                  </a:lnTo>
                  <a:lnTo>
                    <a:pt x="1648639" y="2046352"/>
                  </a:lnTo>
                  <a:close/>
                  <a:moveTo>
                    <a:pt x="1531611" y="1281519"/>
                  </a:moveTo>
                  <a:lnTo>
                    <a:pt x="1621444" y="1281519"/>
                  </a:lnTo>
                  <a:lnTo>
                    <a:pt x="1621444" y="2046352"/>
                  </a:lnTo>
                  <a:lnTo>
                    <a:pt x="1531611" y="2046352"/>
                  </a:lnTo>
                  <a:close/>
                  <a:moveTo>
                    <a:pt x="0" y="0"/>
                  </a:moveTo>
                  <a:lnTo>
                    <a:pt x="2947156" y="0"/>
                  </a:lnTo>
                  <a:lnTo>
                    <a:pt x="2953954" y="363720"/>
                  </a:lnTo>
                  <a:lnTo>
                    <a:pt x="2648021" y="1009579"/>
                  </a:lnTo>
                  <a:lnTo>
                    <a:pt x="1407293" y="1009579"/>
                  </a:lnTo>
                  <a:lnTo>
                    <a:pt x="1233930" y="1346105"/>
                  </a:lnTo>
                  <a:lnTo>
                    <a:pt x="1094561" y="1305314"/>
                  </a:lnTo>
                  <a:lnTo>
                    <a:pt x="815822" y="2029356"/>
                  </a:lnTo>
                  <a:lnTo>
                    <a:pt x="370519" y="2046352"/>
                  </a:lnTo>
                  <a:lnTo>
                    <a:pt x="608467" y="1026575"/>
                  </a:lnTo>
                  <a:lnTo>
                    <a:pt x="0" y="1026575"/>
                  </a:lnTo>
                  <a:close/>
                </a:path>
              </a:pathLst>
            </a:custGeom>
            <a:solidFill>
              <a:srgbClr val="FFFFFF"/>
            </a:solidFill>
            <a:ln w="9525" cap="flat" cmpd="sng" algn="ctr">
              <a:noFill/>
              <a:prstDash val="solid"/>
              <a:headEnd type="none" w="med" len="med"/>
              <a:tailEnd type="none" w="med" len="med"/>
            </a:ln>
            <a:effectLst/>
          </p:spPr>
          <p:txBody>
            <a:bodyPr rot="0" spcFirstLastPara="0" vertOverflow="overflow" horzOverflow="overflow" vert="horz" wrap="square" lIns="89630" tIns="44814" rIns="1075558" bIns="44814" numCol="1" spcCol="0" rtlCol="0" fromWordArt="0" anchor="b" anchorCtr="0" forceAA="0" compatLnSpc="1">
              <a:prstTxWarp prst="textNoShape">
                <a:avLst/>
              </a:prstTxWarp>
              <a:noAutofit/>
            </a:bodyPr>
            <a:lstStyle/>
            <a:p>
              <a:pPr defTabSz="895391" fontAlgn="base">
                <a:spcBef>
                  <a:spcPct val="0"/>
                </a:spcBef>
                <a:spcAft>
                  <a:spcPct val="0"/>
                </a:spcAft>
                <a:defRPr/>
              </a:pPr>
              <a:endParaRPr lang="en-US" sz="2157" kern="0" spc="-49" dirty="0" err="1">
                <a:solidFill>
                  <a:srgbClr val="000000"/>
                </a:solidFill>
                <a:latin typeface="Segoe UI Light"/>
                <a:ea typeface="Segoe UI" pitchFamily="34" charset="0"/>
                <a:cs typeface="Segoe UI" pitchFamily="34" charset="0"/>
              </a:endParaRPr>
            </a:p>
          </p:txBody>
        </p:sp>
        <p:sp>
          <p:nvSpPr>
            <p:cNvPr id="153" name="Freeform 86"/>
            <p:cNvSpPr>
              <a:spLocks noEditPoints="1"/>
            </p:cNvSpPr>
            <p:nvPr/>
          </p:nvSpPr>
          <p:spPr bwMode="black">
            <a:xfrm>
              <a:off x="6488062" y="-249940"/>
              <a:ext cx="328185" cy="330088"/>
            </a:xfrm>
            <a:custGeom>
              <a:avLst/>
              <a:gdLst>
                <a:gd name="T0" fmla="*/ 287 w 292"/>
                <a:gd name="T1" fmla="*/ 113 h 294"/>
                <a:gd name="T2" fmla="*/ 239 w 292"/>
                <a:gd name="T3" fmla="*/ 105 h 294"/>
                <a:gd name="T4" fmla="*/ 252 w 292"/>
                <a:gd name="T5" fmla="*/ 58 h 294"/>
                <a:gd name="T6" fmla="*/ 229 w 292"/>
                <a:gd name="T7" fmla="*/ 32 h 294"/>
                <a:gd name="T8" fmla="*/ 187 w 292"/>
                <a:gd name="T9" fmla="*/ 57 h 294"/>
                <a:gd name="T10" fmla="*/ 167 w 292"/>
                <a:gd name="T11" fmla="*/ 6 h 294"/>
                <a:gd name="T12" fmla="*/ 132 w 292"/>
                <a:gd name="T13" fmla="*/ 0 h 294"/>
                <a:gd name="T14" fmla="*/ 115 w 292"/>
                <a:gd name="T15" fmla="*/ 53 h 294"/>
                <a:gd name="T16" fmla="*/ 72 w 292"/>
                <a:gd name="T17" fmla="*/ 31 h 294"/>
                <a:gd name="T18" fmla="*/ 42 w 292"/>
                <a:gd name="T19" fmla="*/ 49 h 294"/>
                <a:gd name="T20" fmla="*/ 59 w 292"/>
                <a:gd name="T21" fmla="*/ 95 h 294"/>
                <a:gd name="T22" fmla="*/ 12 w 292"/>
                <a:gd name="T23" fmla="*/ 107 h 294"/>
                <a:gd name="T24" fmla="*/ 0 w 292"/>
                <a:gd name="T25" fmla="*/ 140 h 294"/>
                <a:gd name="T26" fmla="*/ 43 w 292"/>
                <a:gd name="T27" fmla="*/ 164 h 294"/>
                <a:gd name="T28" fmla="*/ 14 w 292"/>
                <a:gd name="T29" fmla="*/ 204 h 294"/>
                <a:gd name="T30" fmla="*/ 27 w 292"/>
                <a:gd name="T31" fmla="*/ 237 h 294"/>
                <a:gd name="T32" fmla="*/ 75 w 292"/>
                <a:gd name="T33" fmla="*/ 227 h 294"/>
                <a:gd name="T34" fmla="*/ 79 w 292"/>
                <a:gd name="T35" fmla="*/ 276 h 294"/>
                <a:gd name="T36" fmla="*/ 109 w 292"/>
                <a:gd name="T37" fmla="*/ 293 h 294"/>
                <a:gd name="T38" fmla="*/ 140 w 292"/>
                <a:gd name="T39" fmla="*/ 255 h 294"/>
                <a:gd name="T40" fmla="*/ 152 w 292"/>
                <a:gd name="T41" fmla="*/ 255 h 294"/>
                <a:gd name="T42" fmla="*/ 183 w 292"/>
                <a:gd name="T43" fmla="*/ 293 h 294"/>
                <a:gd name="T44" fmla="*/ 213 w 292"/>
                <a:gd name="T45" fmla="*/ 276 h 294"/>
                <a:gd name="T46" fmla="*/ 217 w 292"/>
                <a:gd name="T47" fmla="*/ 227 h 294"/>
                <a:gd name="T48" fmla="*/ 265 w 292"/>
                <a:gd name="T49" fmla="*/ 237 h 294"/>
                <a:gd name="T50" fmla="*/ 278 w 292"/>
                <a:gd name="T51" fmla="*/ 204 h 294"/>
                <a:gd name="T52" fmla="*/ 249 w 292"/>
                <a:gd name="T53" fmla="*/ 164 h 294"/>
                <a:gd name="T54" fmla="*/ 292 w 292"/>
                <a:gd name="T55" fmla="*/ 140 h 294"/>
                <a:gd name="T56" fmla="*/ 187 w 292"/>
                <a:gd name="T57" fmla="*/ 193 h 294"/>
                <a:gd name="T58" fmla="*/ 105 w 292"/>
                <a:gd name="T59" fmla="*/ 193 h 294"/>
                <a:gd name="T60" fmla="*/ 105 w 292"/>
                <a:gd name="T61" fmla="*/ 111 h 294"/>
                <a:gd name="T62" fmla="*/ 187 w 292"/>
                <a:gd name="T63" fmla="*/ 11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30" tIns="44814" rIns="89630" bIns="44814" numCol="1" anchor="t" anchorCtr="0" compatLnSpc="1">
              <a:prstTxWarp prst="textNoShape">
                <a:avLst/>
              </a:prstTxWarp>
            </a:bodyPr>
            <a:lstStyle/>
            <a:p>
              <a:pPr defTabSz="913653"/>
              <a:endParaRPr lang="en-US" sz="2059">
                <a:solidFill>
                  <a:srgbClr val="000000"/>
                </a:solidFill>
              </a:endParaRPr>
            </a:p>
          </p:txBody>
        </p:sp>
      </p:grpSp>
      <p:sp>
        <p:nvSpPr>
          <p:cNvPr id="74" name="Donut 59"/>
          <p:cNvSpPr>
            <a:spLocks noChangeAspect="1"/>
          </p:cNvSpPr>
          <p:nvPr/>
        </p:nvSpPr>
        <p:spPr bwMode="auto">
          <a:xfrm>
            <a:off x="2351535" y="2811739"/>
            <a:ext cx="463517" cy="501873"/>
          </a:xfrm>
          <a:custGeom>
            <a:avLst/>
            <a:gdLst/>
            <a:ahLst/>
            <a:cxnLst/>
            <a:rect l="l" t="t" r="r" b="b"/>
            <a:pathLst>
              <a:path w="472811" h="511937">
                <a:moveTo>
                  <a:pt x="94286" y="388096"/>
                </a:moveTo>
                <a:cubicBezTo>
                  <a:pt x="103517" y="388096"/>
                  <a:pt x="111001" y="395578"/>
                  <a:pt x="111001" y="404806"/>
                </a:cubicBezTo>
                <a:cubicBezTo>
                  <a:pt x="111001" y="414035"/>
                  <a:pt x="103517" y="421517"/>
                  <a:pt x="94286" y="421517"/>
                </a:cubicBezTo>
                <a:cubicBezTo>
                  <a:pt x="85055" y="421517"/>
                  <a:pt x="77572" y="414035"/>
                  <a:pt x="77572" y="404806"/>
                </a:cubicBezTo>
                <a:cubicBezTo>
                  <a:pt x="77572" y="395578"/>
                  <a:pt x="85055" y="388096"/>
                  <a:pt x="94286" y="388096"/>
                </a:cubicBezTo>
                <a:close/>
                <a:moveTo>
                  <a:pt x="94286" y="371386"/>
                </a:moveTo>
                <a:cubicBezTo>
                  <a:pt x="75824" y="371386"/>
                  <a:pt x="60857" y="386349"/>
                  <a:pt x="60857" y="404806"/>
                </a:cubicBezTo>
                <a:cubicBezTo>
                  <a:pt x="60857" y="423264"/>
                  <a:pt x="75824" y="438227"/>
                  <a:pt x="94286" y="438227"/>
                </a:cubicBezTo>
                <a:cubicBezTo>
                  <a:pt x="112749" y="438227"/>
                  <a:pt x="127715" y="423264"/>
                  <a:pt x="127715" y="404806"/>
                </a:cubicBezTo>
                <a:cubicBezTo>
                  <a:pt x="127715" y="386349"/>
                  <a:pt x="112749" y="371386"/>
                  <a:pt x="94286" y="371386"/>
                </a:cubicBezTo>
                <a:close/>
                <a:moveTo>
                  <a:pt x="350573" y="353779"/>
                </a:moveTo>
                <a:cubicBezTo>
                  <a:pt x="363640" y="353779"/>
                  <a:pt x="374234" y="364369"/>
                  <a:pt x="374234" y="377433"/>
                </a:cubicBezTo>
                <a:cubicBezTo>
                  <a:pt x="374234" y="390497"/>
                  <a:pt x="363640" y="401088"/>
                  <a:pt x="350573" y="401088"/>
                </a:cubicBezTo>
                <a:cubicBezTo>
                  <a:pt x="337505" y="401088"/>
                  <a:pt x="326912" y="390497"/>
                  <a:pt x="326912" y="377433"/>
                </a:cubicBezTo>
                <a:cubicBezTo>
                  <a:pt x="326912" y="364369"/>
                  <a:pt x="337505" y="353779"/>
                  <a:pt x="350573" y="353779"/>
                </a:cubicBezTo>
                <a:close/>
                <a:moveTo>
                  <a:pt x="350573" y="330124"/>
                </a:moveTo>
                <a:cubicBezTo>
                  <a:pt x="324438" y="330124"/>
                  <a:pt x="303251" y="351305"/>
                  <a:pt x="303251" y="377433"/>
                </a:cubicBezTo>
                <a:cubicBezTo>
                  <a:pt x="303251" y="403562"/>
                  <a:pt x="324438" y="424743"/>
                  <a:pt x="350573" y="424743"/>
                </a:cubicBezTo>
                <a:cubicBezTo>
                  <a:pt x="376708" y="424743"/>
                  <a:pt x="397895" y="403562"/>
                  <a:pt x="397895" y="377433"/>
                </a:cubicBezTo>
                <a:cubicBezTo>
                  <a:pt x="397895" y="351305"/>
                  <a:pt x="376708" y="330124"/>
                  <a:pt x="350573" y="330124"/>
                </a:cubicBezTo>
                <a:close/>
                <a:moveTo>
                  <a:pt x="364560" y="250455"/>
                </a:moveTo>
                <a:lnTo>
                  <a:pt x="369939" y="275326"/>
                </a:lnTo>
                <a:lnTo>
                  <a:pt x="395489" y="284065"/>
                </a:lnTo>
                <a:lnTo>
                  <a:pt x="410953" y="267260"/>
                </a:lnTo>
                <a:lnTo>
                  <a:pt x="434486" y="283392"/>
                </a:lnTo>
                <a:lnTo>
                  <a:pt x="425746" y="306919"/>
                </a:lnTo>
                <a:lnTo>
                  <a:pt x="438520" y="325740"/>
                </a:lnTo>
                <a:lnTo>
                  <a:pt x="464743" y="325740"/>
                </a:lnTo>
                <a:lnTo>
                  <a:pt x="472811" y="355317"/>
                </a:lnTo>
                <a:lnTo>
                  <a:pt x="454657" y="369433"/>
                </a:lnTo>
                <a:lnTo>
                  <a:pt x="454657" y="391615"/>
                </a:lnTo>
                <a:lnTo>
                  <a:pt x="471466" y="407075"/>
                </a:lnTo>
                <a:lnTo>
                  <a:pt x="465415" y="433963"/>
                </a:lnTo>
                <a:lnTo>
                  <a:pt x="436503" y="434635"/>
                </a:lnTo>
                <a:lnTo>
                  <a:pt x="426418" y="450768"/>
                </a:lnTo>
                <a:lnTo>
                  <a:pt x="432469" y="475639"/>
                </a:lnTo>
                <a:lnTo>
                  <a:pt x="410953" y="491771"/>
                </a:lnTo>
                <a:lnTo>
                  <a:pt x="391455" y="476311"/>
                </a:lnTo>
                <a:lnTo>
                  <a:pt x="369939" y="485722"/>
                </a:lnTo>
                <a:lnTo>
                  <a:pt x="365233" y="509248"/>
                </a:lnTo>
                <a:lnTo>
                  <a:pt x="337666" y="511937"/>
                </a:lnTo>
                <a:lnTo>
                  <a:pt x="330942" y="483033"/>
                </a:lnTo>
                <a:lnTo>
                  <a:pt x="308754" y="476311"/>
                </a:lnTo>
                <a:lnTo>
                  <a:pt x="289928" y="491771"/>
                </a:lnTo>
                <a:lnTo>
                  <a:pt x="271101" y="474967"/>
                </a:lnTo>
                <a:lnTo>
                  <a:pt x="277825" y="452784"/>
                </a:lnTo>
                <a:lnTo>
                  <a:pt x="263705" y="433963"/>
                </a:lnTo>
                <a:lnTo>
                  <a:pt x="237483" y="433291"/>
                </a:lnTo>
                <a:lnTo>
                  <a:pt x="232104" y="407075"/>
                </a:lnTo>
                <a:lnTo>
                  <a:pt x="252947" y="396320"/>
                </a:lnTo>
                <a:lnTo>
                  <a:pt x="252275" y="370105"/>
                </a:lnTo>
                <a:lnTo>
                  <a:pt x="232104" y="353300"/>
                </a:lnTo>
                <a:lnTo>
                  <a:pt x="239500" y="328429"/>
                </a:lnTo>
                <a:lnTo>
                  <a:pt x="264378" y="329101"/>
                </a:lnTo>
                <a:lnTo>
                  <a:pt x="278497" y="313641"/>
                </a:lnTo>
                <a:lnTo>
                  <a:pt x="269757" y="283392"/>
                </a:lnTo>
                <a:lnTo>
                  <a:pt x="289255" y="267932"/>
                </a:lnTo>
                <a:lnTo>
                  <a:pt x="312116" y="283392"/>
                </a:lnTo>
                <a:lnTo>
                  <a:pt x="330942" y="276671"/>
                </a:lnTo>
                <a:lnTo>
                  <a:pt x="338338" y="251127"/>
                </a:lnTo>
                <a:close/>
                <a:moveTo>
                  <a:pt x="155120" y="135289"/>
                </a:moveTo>
                <a:cubicBezTo>
                  <a:pt x="172231" y="135289"/>
                  <a:pt x="186101" y="149156"/>
                  <a:pt x="186101" y="166262"/>
                </a:cubicBezTo>
                <a:cubicBezTo>
                  <a:pt x="186101" y="183368"/>
                  <a:pt x="172231" y="197235"/>
                  <a:pt x="155120" y="197235"/>
                </a:cubicBezTo>
                <a:cubicBezTo>
                  <a:pt x="138010" y="197235"/>
                  <a:pt x="124139" y="183368"/>
                  <a:pt x="124139" y="166262"/>
                </a:cubicBezTo>
                <a:cubicBezTo>
                  <a:pt x="124139" y="149156"/>
                  <a:pt x="138010" y="135289"/>
                  <a:pt x="155120" y="135289"/>
                </a:cubicBezTo>
                <a:close/>
                <a:moveTo>
                  <a:pt x="155120" y="104317"/>
                </a:moveTo>
                <a:cubicBezTo>
                  <a:pt x="120900" y="104317"/>
                  <a:pt x="93158" y="132050"/>
                  <a:pt x="93158" y="166262"/>
                </a:cubicBezTo>
                <a:cubicBezTo>
                  <a:pt x="93158" y="200474"/>
                  <a:pt x="120900" y="228208"/>
                  <a:pt x="155120" y="228208"/>
                </a:cubicBezTo>
                <a:cubicBezTo>
                  <a:pt x="189341" y="228208"/>
                  <a:pt x="217082" y="200474"/>
                  <a:pt x="217082" y="166262"/>
                </a:cubicBezTo>
                <a:cubicBezTo>
                  <a:pt x="217082" y="132050"/>
                  <a:pt x="189341" y="104317"/>
                  <a:pt x="155120" y="104317"/>
                </a:cubicBezTo>
                <a:close/>
                <a:moveTo>
                  <a:pt x="173435" y="0"/>
                </a:moveTo>
                <a:lnTo>
                  <a:pt x="180478" y="32566"/>
                </a:lnTo>
                <a:lnTo>
                  <a:pt x="213932" y="44008"/>
                </a:lnTo>
                <a:lnTo>
                  <a:pt x="234181" y="22004"/>
                </a:lnTo>
                <a:lnTo>
                  <a:pt x="264994" y="43127"/>
                </a:lnTo>
                <a:lnTo>
                  <a:pt x="253550" y="73933"/>
                </a:lnTo>
                <a:lnTo>
                  <a:pt x="270277" y="98577"/>
                </a:lnTo>
                <a:lnTo>
                  <a:pt x="304612" y="98577"/>
                </a:lnTo>
                <a:lnTo>
                  <a:pt x="315176" y="137303"/>
                </a:lnTo>
                <a:lnTo>
                  <a:pt x="291406" y="155787"/>
                </a:lnTo>
                <a:lnTo>
                  <a:pt x="291406" y="184831"/>
                </a:lnTo>
                <a:lnTo>
                  <a:pt x="313415" y="205075"/>
                </a:lnTo>
                <a:lnTo>
                  <a:pt x="305492" y="240281"/>
                </a:lnTo>
                <a:lnTo>
                  <a:pt x="267636" y="241161"/>
                </a:lnTo>
                <a:lnTo>
                  <a:pt x="254430" y="262285"/>
                </a:lnTo>
                <a:lnTo>
                  <a:pt x="262353" y="294850"/>
                </a:lnTo>
                <a:lnTo>
                  <a:pt x="234181" y="315974"/>
                </a:lnTo>
                <a:lnTo>
                  <a:pt x="208650" y="295730"/>
                </a:lnTo>
                <a:lnTo>
                  <a:pt x="180478" y="308052"/>
                </a:lnTo>
                <a:lnTo>
                  <a:pt x="174315" y="338858"/>
                </a:lnTo>
                <a:lnTo>
                  <a:pt x="152598" y="340976"/>
                </a:lnTo>
                <a:lnTo>
                  <a:pt x="147390" y="354994"/>
                </a:lnTo>
                <a:lnTo>
                  <a:pt x="156414" y="368289"/>
                </a:lnTo>
                <a:lnTo>
                  <a:pt x="174938" y="368289"/>
                </a:lnTo>
                <a:lnTo>
                  <a:pt x="180638" y="389183"/>
                </a:lnTo>
                <a:lnTo>
                  <a:pt x="167814" y="399155"/>
                </a:lnTo>
                <a:lnTo>
                  <a:pt x="167814" y="414825"/>
                </a:lnTo>
                <a:lnTo>
                  <a:pt x="179688" y="425746"/>
                </a:lnTo>
                <a:lnTo>
                  <a:pt x="175413" y="444740"/>
                </a:lnTo>
                <a:lnTo>
                  <a:pt x="154989" y="445215"/>
                </a:lnTo>
                <a:lnTo>
                  <a:pt x="147865" y="456612"/>
                </a:lnTo>
                <a:lnTo>
                  <a:pt x="152140" y="474181"/>
                </a:lnTo>
                <a:lnTo>
                  <a:pt x="136940" y="485578"/>
                </a:lnTo>
                <a:lnTo>
                  <a:pt x="123166" y="474656"/>
                </a:lnTo>
                <a:lnTo>
                  <a:pt x="107967" y="481304"/>
                </a:lnTo>
                <a:lnTo>
                  <a:pt x="104642" y="497924"/>
                </a:lnTo>
                <a:lnTo>
                  <a:pt x="85168" y="499823"/>
                </a:lnTo>
                <a:lnTo>
                  <a:pt x="80418" y="479405"/>
                </a:lnTo>
                <a:lnTo>
                  <a:pt x="64744" y="474656"/>
                </a:lnTo>
                <a:lnTo>
                  <a:pt x="51445" y="485578"/>
                </a:lnTo>
                <a:lnTo>
                  <a:pt x="38146" y="473706"/>
                </a:lnTo>
                <a:lnTo>
                  <a:pt x="42895" y="458036"/>
                </a:lnTo>
                <a:lnTo>
                  <a:pt x="32921" y="444740"/>
                </a:lnTo>
                <a:lnTo>
                  <a:pt x="14397" y="444266"/>
                </a:lnTo>
                <a:lnTo>
                  <a:pt x="10597" y="425746"/>
                </a:lnTo>
                <a:lnTo>
                  <a:pt x="25321" y="418149"/>
                </a:lnTo>
                <a:lnTo>
                  <a:pt x="24846" y="399630"/>
                </a:lnTo>
                <a:lnTo>
                  <a:pt x="10597" y="387758"/>
                </a:lnTo>
                <a:lnTo>
                  <a:pt x="15822" y="370189"/>
                </a:lnTo>
                <a:lnTo>
                  <a:pt x="33396" y="370664"/>
                </a:lnTo>
                <a:lnTo>
                  <a:pt x="43370" y="359742"/>
                </a:lnTo>
                <a:lnTo>
                  <a:pt x="37196" y="338374"/>
                </a:lnTo>
                <a:lnTo>
                  <a:pt x="50970" y="327452"/>
                </a:lnTo>
                <a:lnTo>
                  <a:pt x="67119" y="338374"/>
                </a:lnTo>
                <a:lnTo>
                  <a:pt x="80418" y="333625"/>
                </a:lnTo>
                <a:lnTo>
                  <a:pt x="85643" y="315581"/>
                </a:lnTo>
                <a:lnTo>
                  <a:pt x="104167" y="315106"/>
                </a:lnTo>
                <a:lnTo>
                  <a:pt x="107967" y="332676"/>
                </a:lnTo>
                <a:lnTo>
                  <a:pt x="126016" y="338849"/>
                </a:lnTo>
                <a:lnTo>
                  <a:pt x="135102" y="328975"/>
                </a:lnTo>
                <a:lnTo>
                  <a:pt x="129416" y="304532"/>
                </a:lnTo>
                <a:lnTo>
                  <a:pt x="100363" y="295730"/>
                </a:lnTo>
                <a:lnTo>
                  <a:pt x="75713" y="315974"/>
                </a:lnTo>
                <a:lnTo>
                  <a:pt x="51062" y="293970"/>
                </a:lnTo>
                <a:lnTo>
                  <a:pt x="59866" y="264925"/>
                </a:lnTo>
                <a:lnTo>
                  <a:pt x="41378" y="240281"/>
                </a:lnTo>
                <a:lnTo>
                  <a:pt x="7043" y="239401"/>
                </a:lnTo>
                <a:lnTo>
                  <a:pt x="0" y="205075"/>
                </a:lnTo>
                <a:lnTo>
                  <a:pt x="27292" y="190992"/>
                </a:lnTo>
                <a:lnTo>
                  <a:pt x="26412" y="156667"/>
                </a:lnTo>
                <a:lnTo>
                  <a:pt x="0" y="134663"/>
                </a:lnTo>
                <a:lnTo>
                  <a:pt x="9684" y="102097"/>
                </a:lnTo>
                <a:lnTo>
                  <a:pt x="42258" y="102978"/>
                </a:lnTo>
                <a:lnTo>
                  <a:pt x="60746" y="82734"/>
                </a:lnTo>
                <a:lnTo>
                  <a:pt x="49301" y="43127"/>
                </a:lnTo>
                <a:lnTo>
                  <a:pt x="74832" y="22884"/>
                </a:lnTo>
                <a:lnTo>
                  <a:pt x="104765" y="43127"/>
                </a:lnTo>
                <a:lnTo>
                  <a:pt x="129416" y="34326"/>
                </a:lnTo>
                <a:lnTo>
                  <a:pt x="139100" y="880"/>
                </a:lnTo>
                <a:close/>
              </a:path>
            </a:pathLst>
          </a:custGeom>
          <a:solidFill>
            <a:sysClr val="window" lastClr="FFFFFF"/>
          </a:solidFill>
          <a:ln w="9525" cap="flat" cmpd="sng" algn="ctr">
            <a:noFill/>
            <a:prstDash val="solid"/>
            <a:headEnd type="none" w="med" len="med"/>
            <a:tailEnd type="none" w="med" len="med"/>
          </a:ln>
          <a:effectLst/>
        </p:spPr>
        <p:txBody>
          <a:bodyPr rot="0" spcFirstLastPara="0" vert="horz" wrap="square" lIns="89355" tIns="44676" rIns="44676" bIns="89355" numCol="1" spcCol="0" rtlCol="0" fromWordArt="0" anchor="b"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893154" fontAlgn="base">
              <a:spcBef>
                <a:spcPct val="0"/>
              </a:spcBef>
              <a:spcAft>
                <a:spcPct val="0"/>
              </a:spcAft>
              <a:defRPr/>
            </a:pPr>
            <a:endParaRPr lang="en-US" sz="1568" spc="-49" dirty="0" err="1">
              <a:gradFill>
                <a:gsLst>
                  <a:gs pos="0">
                    <a:srgbClr val="FFFFFF"/>
                  </a:gs>
                  <a:gs pos="100000">
                    <a:srgbClr val="FFFFFF"/>
                  </a:gs>
                </a:gsLst>
                <a:lin ang="5400000" scaled="0"/>
              </a:gradFill>
              <a:ea typeface="Segoe UI" pitchFamily="34" charset="0"/>
              <a:cs typeface="Segoe UI" pitchFamily="34" charset="0"/>
            </a:endParaRPr>
          </a:p>
        </p:txBody>
      </p:sp>
      <p:pic>
        <p:nvPicPr>
          <p:cNvPr id="63" name="Picture 62"/>
          <p:cNvPicPr>
            <a:picLocks noChangeAspect="1"/>
          </p:cNvPicPr>
          <p:nvPr/>
        </p:nvPicPr>
        <p:blipFill rotWithShape="1">
          <a:blip r:embed="rId8" cstate="print">
            <a:extLst>
              <a:ext uri="{28A0092B-C50C-407E-A947-70E740481C1C}">
                <a14:useLocalDpi xmlns:a14="http://schemas.microsoft.com/office/drawing/2010/main" val="0"/>
              </a:ext>
            </a:extLst>
          </a:blip>
          <a:srcRect t="-1" r="-9452" b="-4026"/>
          <a:stretch/>
        </p:blipFill>
        <p:spPr>
          <a:xfrm>
            <a:off x="9406934" y="3715732"/>
            <a:ext cx="513648" cy="498470"/>
          </a:xfrm>
          <a:prstGeom prst="rect">
            <a:avLst/>
          </a:prstGeom>
        </p:spPr>
      </p:pic>
      <p:pic>
        <p:nvPicPr>
          <p:cNvPr id="65" name="Picture 6" descr="\\MAGNUM\Projects\Microsoft\Cloud Power FY12\Design\ICONS_PNG\Cloud.png"/>
          <p:cNvPicPr>
            <a:picLocks noChangeAspect="1" noChangeArrowheads="1"/>
          </p:cNvPicPr>
          <p:nvPr/>
        </p:nvPicPr>
        <p:blipFill>
          <a:blip r:embed="rId9" cstate="print">
            <a:lum bright="100000"/>
          </a:blip>
          <a:srcRect/>
          <a:stretch>
            <a:fillRect/>
          </a:stretch>
        </p:blipFill>
        <p:spPr bwMode="auto">
          <a:xfrm>
            <a:off x="9306890" y="4768648"/>
            <a:ext cx="536655" cy="536655"/>
          </a:xfrm>
          <a:prstGeom prst="rect">
            <a:avLst/>
          </a:prstGeom>
          <a:noFill/>
        </p:spPr>
      </p:pic>
      <p:pic>
        <p:nvPicPr>
          <p:cNvPr id="66" name="Picture 6" descr="\\MAGNUM\Projects\Microsoft\Cloud Power FY12\Design\Icons\PNGs\Web Service.png"/>
          <p:cNvPicPr>
            <a:picLocks noChangeAspect="1" noChangeArrowheads="1"/>
          </p:cNvPicPr>
          <p:nvPr/>
        </p:nvPicPr>
        <p:blipFill>
          <a:blip r:embed="rId10" cstate="print">
            <a:lum bright="100000"/>
          </a:blip>
          <a:srcRect/>
          <a:stretch>
            <a:fillRect/>
          </a:stretch>
        </p:blipFill>
        <p:spPr bwMode="auto">
          <a:xfrm>
            <a:off x="9208361" y="4398017"/>
            <a:ext cx="910795" cy="910794"/>
          </a:xfrm>
          <a:prstGeom prst="rect">
            <a:avLst/>
          </a:prstGeom>
          <a:noFill/>
        </p:spPr>
      </p:pic>
      <p:sp>
        <p:nvSpPr>
          <p:cNvPr id="2" name="TextBox 1"/>
          <p:cNvSpPr txBox="1"/>
          <p:nvPr/>
        </p:nvSpPr>
        <p:spPr>
          <a:xfrm>
            <a:off x="2133549" y="5818909"/>
            <a:ext cx="65" cy="307777"/>
          </a:xfrm>
          <a:prstGeom prst="rect">
            <a:avLst/>
          </a:prstGeom>
          <a:noFill/>
          <a:ln>
            <a:noFill/>
            <a:headEnd type="none" w="med" len="med"/>
            <a:tailEnd type="none" w="med" len="med"/>
          </a:ln>
        </p:spPr>
        <p:txBody>
          <a:bodyPr wrap="none" lIns="0" tIns="0" rIns="0" bIns="0" rtlCol="0">
            <a:spAutoFit/>
          </a:bodyPr>
          <a:lstStyle/>
          <a:p>
            <a:endParaRPr lang="en-US" sz="2000" spc="-38" dirty="0">
              <a:gradFill>
                <a:gsLst>
                  <a:gs pos="0">
                    <a:prstClr val="black">
                      <a:lumMod val="65000"/>
                      <a:lumOff val="35000"/>
                    </a:prstClr>
                  </a:gs>
                  <a:gs pos="86000">
                    <a:prstClr val="black">
                      <a:lumMod val="65000"/>
                      <a:lumOff val="35000"/>
                    </a:prstClr>
                  </a:gs>
                </a:gsLst>
                <a:lin ang="5400000" scaled="0"/>
              </a:gradFill>
              <a:ea typeface="Segoe UI" pitchFamily="34" charset="0"/>
              <a:cs typeface="Segoe UI" pitchFamily="34" charset="0"/>
            </a:endParaRPr>
          </a:p>
        </p:txBody>
      </p:sp>
      <p:pic>
        <p:nvPicPr>
          <p:cNvPr id="4" name="Picture 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989027" y="3662646"/>
            <a:ext cx="744560" cy="604643"/>
          </a:xfrm>
          <a:prstGeom prst="rect">
            <a:avLst/>
          </a:prstGeom>
        </p:spPr>
      </p:pic>
      <p:pic>
        <p:nvPicPr>
          <p:cNvPr id="10" name="Picture 9"/>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428955" y="3446987"/>
            <a:ext cx="1035961" cy="1035961"/>
          </a:xfrm>
          <a:prstGeom prst="rect">
            <a:avLst/>
          </a:prstGeom>
        </p:spPr>
      </p:pic>
      <p:sp>
        <p:nvSpPr>
          <p:cNvPr id="64" name="TextBox 63"/>
          <p:cNvSpPr txBox="1"/>
          <p:nvPr/>
        </p:nvSpPr>
        <p:spPr>
          <a:xfrm>
            <a:off x="4708417" y="3833600"/>
            <a:ext cx="477037" cy="307777"/>
          </a:xfrm>
          <a:prstGeom prst="rect">
            <a:avLst/>
          </a:prstGeom>
          <a:noFill/>
          <a:ln>
            <a:noFill/>
            <a:headEnd type="none" w="med" len="med"/>
            <a:tailEnd type="none" w="med" len="med"/>
          </a:ln>
        </p:spPr>
        <p:txBody>
          <a:bodyPr wrap="square" lIns="0" tIns="0" rIns="0" bIns="0" rtlCol="0">
            <a:spAutoFit/>
          </a:bodyPr>
          <a:lstStyle/>
          <a:p>
            <a:pPr algn="ctr"/>
            <a:r>
              <a:rPr lang="en-US" sz="2000" spc="-38" dirty="0">
                <a:solidFill>
                  <a:srgbClr val="4668C5"/>
                </a:solidFill>
                <a:ea typeface="Segoe UI" pitchFamily="34" charset="0"/>
                <a:cs typeface="Segoe UI" pitchFamily="34" charset="0"/>
              </a:rPr>
              <a:t>{  }</a:t>
            </a:r>
          </a:p>
        </p:txBody>
      </p:sp>
      <p:pic>
        <p:nvPicPr>
          <p:cNvPr id="11" name="Picture 10"/>
          <p:cNvPicPr>
            <a:picLocks noChangeAspect="1"/>
          </p:cNvPicPr>
          <p:nvPr/>
        </p:nvPicPr>
        <p:blipFill>
          <a:blip r:embed="rId13"/>
          <a:stretch>
            <a:fillRect/>
          </a:stretch>
        </p:blipFill>
        <p:spPr>
          <a:xfrm>
            <a:off x="2340318" y="3682854"/>
            <a:ext cx="485950" cy="553025"/>
          </a:xfrm>
          <a:prstGeom prst="rect">
            <a:avLst/>
          </a:prstGeom>
        </p:spPr>
      </p:pic>
      <p:pic>
        <p:nvPicPr>
          <p:cNvPr id="67" name="Picture 2" descr="image00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995938" y="2870442"/>
            <a:ext cx="730739" cy="54262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pic>
        <p:nvPicPr>
          <p:cNvPr id="13" name="Picture 12"/>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6868480" y="1732141"/>
            <a:ext cx="985654" cy="985654"/>
          </a:xfrm>
          <a:prstGeom prst="rect">
            <a:avLst/>
          </a:prstGeom>
        </p:spPr>
      </p:pic>
      <p:pic>
        <p:nvPicPr>
          <p:cNvPr id="14" name="Picture 13"/>
          <p:cNvPicPr>
            <a:picLocks noChangeAspect="1"/>
          </p:cNvPicPr>
          <p:nvPr/>
        </p:nvPicPr>
        <p:blipFill>
          <a:blip r:embed="rId16"/>
          <a:stretch>
            <a:fillRect/>
          </a:stretch>
        </p:blipFill>
        <p:spPr>
          <a:xfrm>
            <a:off x="2357649" y="1964775"/>
            <a:ext cx="451289" cy="520386"/>
          </a:xfrm>
          <a:prstGeom prst="rect">
            <a:avLst/>
          </a:prstGeom>
        </p:spPr>
      </p:pic>
      <p:pic>
        <p:nvPicPr>
          <p:cNvPr id="79" name="Picture 73"/>
          <p:cNvPicPr>
            <a:picLocks noChangeAspect="1"/>
          </p:cNvPicPr>
          <p:nvPr/>
        </p:nvPicPr>
        <p:blipFill>
          <a:blip r:embed="rId17">
            <a:biLevel thresh="25000"/>
            <a:extLst>
              <a:ext uri="{28A0092B-C50C-407E-A947-70E740481C1C}">
                <a14:useLocalDpi xmlns:a14="http://schemas.microsoft.com/office/drawing/2010/main" val="0"/>
              </a:ext>
            </a:extLst>
          </a:blip>
          <a:srcRect/>
          <a:stretch>
            <a:fillRect/>
          </a:stretch>
        </p:blipFill>
        <p:spPr bwMode="auto">
          <a:xfrm>
            <a:off x="9481990" y="2762217"/>
            <a:ext cx="363537"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0" name="Picture 3"/>
          <p:cNvPicPr>
            <a:picLocks noChangeAspect="1"/>
          </p:cNvPicPr>
          <p:nvPr/>
        </p:nvPicPr>
        <p:blipFill>
          <a:blip r:embed="rId18">
            <a:biLevel thresh="25000"/>
            <a:extLst>
              <a:ext uri="{28A0092B-C50C-407E-A947-70E740481C1C}">
                <a14:useLocalDpi xmlns:a14="http://schemas.microsoft.com/office/drawing/2010/main" val="0"/>
              </a:ext>
            </a:extLst>
          </a:blip>
          <a:srcRect/>
          <a:stretch>
            <a:fillRect/>
          </a:stretch>
        </p:blipFill>
        <p:spPr bwMode="auto">
          <a:xfrm>
            <a:off x="4669917" y="1957108"/>
            <a:ext cx="5540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 name="Picture 11"/>
          <p:cNvPicPr>
            <a:picLocks noChangeAspect="1"/>
          </p:cNvPicPr>
          <p:nvPr/>
        </p:nvPicPr>
        <p:blipFill>
          <a:blip r:embed="rId19">
            <a:biLevel thresh="25000"/>
            <a:extLst>
              <a:ext uri="{28A0092B-C50C-407E-A947-70E740481C1C}">
                <a14:useLocalDpi xmlns:a14="http://schemas.microsoft.com/office/drawing/2010/main" val="0"/>
              </a:ext>
            </a:extLst>
          </a:blip>
          <a:srcRect/>
          <a:stretch>
            <a:fillRect/>
          </a:stretch>
        </p:blipFill>
        <p:spPr bwMode="auto">
          <a:xfrm>
            <a:off x="9382771" y="2001572"/>
            <a:ext cx="561975" cy="55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3" name="Picture 6"/>
          <p:cNvPicPr>
            <a:picLocks noChangeAspect="1"/>
          </p:cNvPicPr>
          <p:nvPr/>
        </p:nvPicPr>
        <p:blipFill>
          <a:blip r:embed="rId20">
            <a:biLevel thresh="25000"/>
            <a:extLst>
              <a:ext uri="{28A0092B-C50C-407E-A947-70E740481C1C}">
                <a14:useLocalDpi xmlns:a14="http://schemas.microsoft.com/office/drawing/2010/main" val="0"/>
              </a:ext>
            </a:extLst>
          </a:blip>
          <a:srcRect/>
          <a:stretch>
            <a:fillRect/>
          </a:stretch>
        </p:blipFill>
        <p:spPr bwMode="auto">
          <a:xfrm>
            <a:off x="4651660" y="2885374"/>
            <a:ext cx="590550" cy="51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Freeform 44"/>
          <p:cNvSpPr/>
          <p:nvPr/>
        </p:nvSpPr>
        <p:spPr bwMode="auto">
          <a:xfrm>
            <a:off x="1" y="6235264"/>
            <a:ext cx="9007695" cy="655826"/>
          </a:xfrm>
          <a:custGeom>
            <a:avLst/>
            <a:gdLst>
              <a:gd name="connsiteX0" fmla="*/ 546101 w 7322163"/>
              <a:gd name="connsiteY0" fmla="*/ 309 h 711509"/>
              <a:gd name="connsiteX1" fmla="*/ 3403601 w 7322163"/>
              <a:gd name="connsiteY1" fmla="*/ 279709 h 711509"/>
              <a:gd name="connsiteX2" fmla="*/ 5308601 w 7322163"/>
              <a:gd name="connsiteY2" fmla="*/ 152709 h 711509"/>
              <a:gd name="connsiteX3" fmla="*/ 7309893 w 7322163"/>
              <a:gd name="connsiteY3" fmla="*/ 657200 h 711509"/>
              <a:gd name="connsiteX4" fmla="*/ 7322163 w 7322163"/>
              <a:gd name="connsiteY4" fmla="*/ 711509 h 711509"/>
              <a:gd name="connsiteX5" fmla="*/ 0 w 7322163"/>
              <a:gd name="connsiteY5" fmla="*/ 711509 h 711509"/>
              <a:gd name="connsiteX6" fmla="*/ 0 w 7322163"/>
              <a:gd name="connsiteY6" fmla="*/ 58906 h 711509"/>
              <a:gd name="connsiteX7" fmla="*/ 124818 w 7322163"/>
              <a:gd name="connsiteY7" fmla="*/ 33647 h 711509"/>
              <a:gd name="connsiteX8" fmla="*/ 546101 w 7322163"/>
              <a:gd name="connsiteY8" fmla="*/ 309 h 711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22163" h="711509">
                <a:moveTo>
                  <a:pt x="546101" y="309"/>
                </a:moveTo>
                <a:cubicBezTo>
                  <a:pt x="1191684" y="-10274"/>
                  <a:pt x="2609851" y="254309"/>
                  <a:pt x="3403601" y="279709"/>
                </a:cubicBezTo>
                <a:cubicBezTo>
                  <a:pt x="4197351" y="305109"/>
                  <a:pt x="4654551" y="76509"/>
                  <a:pt x="5308601" y="152709"/>
                </a:cubicBezTo>
                <a:cubicBezTo>
                  <a:pt x="5880895" y="219384"/>
                  <a:pt x="7109521" y="462702"/>
                  <a:pt x="7309893" y="657200"/>
                </a:cubicBezTo>
                <a:lnTo>
                  <a:pt x="7322163" y="711509"/>
                </a:lnTo>
                <a:lnTo>
                  <a:pt x="0" y="711509"/>
                </a:lnTo>
                <a:lnTo>
                  <a:pt x="0" y="58906"/>
                </a:lnTo>
                <a:lnTo>
                  <a:pt x="124818" y="33647"/>
                </a:lnTo>
                <a:cubicBezTo>
                  <a:pt x="244873" y="14729"/>
                  <a:pt x="384705" y="2955"/>
                  <a:pt x="546101" y="309"/>
                </a:cubicBezTo>
                <a:close/>
              </a:path>
            </a:pathLst>
          </a:custGeom>
          <a:solidFill>
            <a:srgbClr val="74B230"/>
          </a:solidFill>
          <a:ln>
            <a:noFill/>
          </a:ln>
        </p:spPr>
        <p:txBody>
          <a:bodyPr vert="horz" wrap="square" lIns="87796" tIns="43899" rIns="87796" bIns="43899" numCol="1" anchor="t" anchorCtr="0" compatLnSpc="1">
            <a:prstTxWarp prst="textNoShape">
              <a:avLst/>
            </a:prstTxWarp>
            <a:noAutofit/>
          </a:bodyPr>
          <a:lstStyle/>
          <a:p>
            <a:pPr defTabSz="895074"/>
            <a:endParaRPr lang="en-US" dirty="0" err="1">
              <a:solidFill>
                <a:srgbClr val="000000"/>
              </a:solidFill>
            </a:endParaRPr>
          </a:p>
        </p:txBody>
      </p:sp>
      <p:sp>
        <p:nvSpPr>
          <p:cNvPr id="46" name="Freeform 45"/>
          <p:cNvSpPr/>
          <p:nvPr/>
        </p:nvSpPr>
        <p:spPr bwMode="auto">
          <a:xfrm>
            <a:off x="2" y="6139695"/>
            <a:ext cx="12191999" cy="751401"/>
          </a:xfrm>
          <a:custGeom>
            <a:avLst/>
            <a:gdLst>
              <a:gd name="connsiteX0" fmla="*/ 12192000 w 12192000"/>
              <a:gd name="connsiteY0" fmla="*/ 0 h 685064"/>
              <a:gd name="connsiteX1" fmla="*/ 12192000 w 12192000"/>
              <a:gd name="connsiteY1" fmla="*/ 685064 h 685064"/>
              <a:gd name="connsiteX2" fmla="*/ 0 w 12192000"/>
              <a:gd name="connsiteY2" fmla="*/ 685064 h 685064"/>
              <a:gd name="connsiteX3" fmla="*/ 0 w 12192000"/>
              <a:gd name="connsiteY3" fmla="*/ 628972 h 685064"/>
              <a:gd name="connsiteX4" fmla="*/ 139734 w 12192000"/>
              <a:gd name="connsiteY4" fmla="*/ 595896 h 685064"/>
              <a:gd name="connsiteX5" fmla="*/ 2603500 w 12192000"/>
              <a:gd name="connsiteY5" fmla="*/ 278664 h 685064"/>
              <a:gd name="connsiteX6" fmla="*/ 7112000 w 12192000"/>
              <a:gd name="connsiteY6" fmla="*/ 634264 h 685064"/>
              <a:gd name="connsiteX7" fmla="*/ 12102114 w 12192000"/>
              <a:gd name="connsiteY7" fmla="*/ 652 h 685064"/>
              <a:gd name="connsiteX0" fmla="*/ 12192000 w 12192000"/>
              <a:gd name="connsiteY0" fmla="*/ 89 h 685153"/>
              <a:gd name="connsiteX1" fmla="*/ 12192000 w 12192000"/>
              <a:gd name="connsiteY1" fmla="*/ 685153 h 685153"/>
              <a:gd name="connsiteX2" fmla="*/ 0 w 12192000"/>
              <a:gd name="connsiteY2" fmla="*/ 685153 h 685153"/>
              <a:gd name="connsiteX3" fmla="*/ 0 w 12192000"/>
              <a:gd name="connsiteY3" fmla="*/ 629061 h 685153"/>
              <a:gd name="connsiteX4" fmla="*/ 139734 w 12192000"/>
              <a:gd name="connsiteY4" fmla="*/ 595985 h 685153"/>
              <a:gd name="connsiteX5" fmla="*/ 2603500 w 12192000"/>
              <a:gd name="connsiteY5" fmla="*/ 278753 h 685153"/>
              <a:gd name="connsiteX6" fmla="*/ 7112000 w 12192000"/>
              <a:gd name="connsiteY6" fmla="*/ 634353 h 685153"/>
              <a:gd name="connsiteX7" fmla="*/ 12192000 w 12192000"/>
              <a:gd name="connsiteY7" fmla="*/ 89 h 685153"/>
              <a:gd name="connsiteX0" fmla="*/ 12192000 w 12192000"/>
              <a:gd name="connsiteY0" fmla="*/ 138 h 474668"/>
              <a:gd name="connsiteX1" fmla="*/ 12192000 w 12192000"/>
              <a:gd name="connsiteY1" fmla="*/ 474668 h 474668"/>
              <a:gd name="connsiteX2" fmla="*/ 0 w 12192000"/>
              <a:gd name="connsiteY2" fmla="*/ 474668 h 474668"/>
              <a:gd name="connsiteX3" fmla="*/ 0 w 12192000"/>
              <a:gd name="connsiteY3" fmla="*/ 418576 h 474668"/>
              <a:gd name="connsiteX4" fmla="*/ 139734 w 12192000"/>
              <a:gd name="connsiteY4" fmla="*/ 385500 h 474668"/>
              <a:gd name="connsiteX5" fmla="*/ 2603500 w 12192000"/>
              <a:gd name="connsiteY5" fmla="*/ 68268 h 474668"/>
              <a:gd name="connsiteX6" fmla="*/ 7112000 w 12192000"/>
              <a:gd name="connsiteY6" fmla="*/ 423868 h 474668"/>
              <a:gd name="connsiteX7" fmla="*/ 12192000 w 12192000"/>
              <a:gd name="connsiteY7" fmla="*/ 138 h 474668"/>
              <a:gd name="connsiteX0" fmla="*/ 12192000 w 12192000"/>
              <a:gd name="connsiteY0" fmla="*/ 88549 h 563079"/>
              <a:gd name="connsiteX1" fmla="*/ 12192000 w 12192000"/>
              <a:gd name="connsiteY1" fmla="*/ 563079 h 563079"/>
              <a:gd name="connsiteX2" fmla="*/ 0 w 12192000"/>
              <a:gd name="connsiteY2" fmla="*/ 563079 h 563079"/>
              <a:gd name="connsiteX3" fmla="*/ 0 w 12192000"/>
              <a:gd name="connsiteY3" fmla="*/ 506987 h 563079"/>
              <a:gd name="connsiteX4" fmla="*/ 139734 w 12192000"/>
              <a:gd name="connsiteY4" fmla="*/ 473911 h 563079"/>
              <a:gd name="connsiteX5" fmla="*/ 2603500 w 12192000"/>
              <a:gd name="connsiteY5" fmla="*/ 156679 h 563079"/>
              <a:gd name="connsiteX6" fmla="*/ 7112000 w 12192000"/>
              <a:gd name="connsiteY6" fmla="*/ 512279 h 563079"/>
              <a:gd name="connsiteX7" fmla="*/ 12192000 w 12192000"/>
              <a:gd name="connsiteY7" fmla="*/ 88549 h 563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3079">
                <a:moveTo>
                  <a:pt x="12192000" y="88549"/>
                </a:moveTo>
                <a:lnTo>
                  <a:pt x="12192000" y="563079"/>
                </a:lnTo>
                <a:lnTo>
                  <a:pt x="0" y="563079"/>
                </a:lnTo>
                <a:lnTo>
                  <a:pt x="0" y="506987"/>
                </a:lnTo>
                <a:lnTo>
                  <a:pt x="139734" y="473911"/>
                </a:lnTo>
                <a:cubicBezTo>
                  <a:pt x="844709" y="322173"/>
                  <a:pt x="1915915" y="185618"/>
                  <a:pt x="2603500" y="156679"/>
                </a:cubicBezTo>
                <a:cubicBezTo>
                  <a:pt x="3860801" y="103762"/>
                  <a:pt x="5496983" y="558846"/>
                  <a:pt x="7112000" y="512279"/>
                </a:cubicBezTo>
                <a:cubicBezTo>
                  <a:pt x="8710083" y="465835"/>
                  <a:pt x="11154833" y="-244490"/>
                  <a:pt x="12192000" y="88549"/>
                </a:cubicBezTo>
                <a:close/>
              </a:path>
            </a:pathLst>
          </a:cu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113" tIns="143290" rIns="179113" bIns="143290" numCol="1" spcCol="0" rtlCol="0" fromWordArt="0" anchor="t" anchorCtr="0" forceAA="0" compatLnSpc="1">
            <a:prstTxWarp prst="textNoShape">
              <a:avLst/>
            </a:prstTxWarp>
            <a:noAutofit/>
          </a:bodyPr>
          <a:lstStyle/>
          <a:p>
            <a:pPr algn="ctr" defTabSz="91321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Rectangle 2"/>
          <p:cNvSpPr/>
          <p:nvPr/>
        </p:nvSpPr>
        <p:spPr>
          <a:xfrm>
            <a:off x="5721538" y="3244334"/>
            <a:ext cx="748923" cy="369332"/>
          </a:xfrm>
          <a:prstGeom prst="rect">
            <a:avLst/>
          </a:prstGeom>
        </p:spPr>
        <p:txBody>
          <a:bodyPr wrap="none">
            <a:spAutoFit/>
          </a:bodyPr>
          <a:lstStyle/>
          <a:p>
            <a:r>
              <a:rPr lang="en-US" dirty="0">
                <a:latin typeface="Calibri" panose="020F0502020204030204" pitchFamily="34" charset="0"/>
                <a:ea typeface="Times New Roman" panose="02020603050405020304" pitchFamily="18" charset="0"/>
                <a:cs typeface="Times New Roman" panose="02020603050405020304" pitchFamily="18" charset="0"/>
              </a:rPr>
              <a:t>020ce</a:t>
            </a:r>
            <a:endParaRPr lang="hu-HU" dirty="0"/>
          </a:p>
        </p:txBody>
      </p:sp>
    </p:spTree>
    <p:extLst>
      <p:ext uri="{BB962C8B-B14F-4D97-AF65-F5344CB8AC3E}">
        <p14:creationId xmlns:p14="http://schemas.microsoft.com/office/powerpoint/2010/main" val="328010595"/>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57225" y="-1"/>
            <a:ext cx="11534775" cy="1333501"/>
          </a:xfrm>
        </p:spPr>
        <p:txBody>
          <a:bodyPr anchor="ctr">
            <a:normAutofit/>
          </a:bodyPr>
          <a:lstStyle/>
          <a:p>
            <a:pPr algn="l"/>
            <a:r>
              <a:rPr lang="en-US" sz="5400" cap="all" dirty="0" smtClean="0"/>
              <a:t>GOALS</a:t>
            </a:r>
            <a:endParaRPr lang="en-US" sz="4400" i="1" cap="all" dirty="0"/>
          </a:p>
        </p:txBody>
      </p:sp>
      <p:sp>
        <p:nvSpPr>
          <p:cNvPr id="3" name="Subtitle 2"/>
          <p:cNvSpPr>
            <a:spLocks noGrp="1"/>
          </p:cNvSpPr>
          <p:nvPr>
            <p:ph type="subTitle" idx="1"/>
          </p:nvPr>
        </p:nvSpPr>
        <p:spPr>
          <a:xfrm>
            <a:off x="741680" y="1333500"/>
            <a:ext cx="11450320" cy="4819650"/>
          </a:xfrm>
        </p:spPr>
        <p:txBody>
          <a:bodyPr>
            <a:noAutofit/>
          </a:bodyPr>
          <a:lstStyle/>
          <a:p>
            <a:pPr algn="l">
              <a:lnSpc>
                <a:spcPct val="114000"/>
              </a:lnSpc>
              <a:spcBef>
                <a:spcPts val="600"/>
              </a:spcBef>
              <a:spcAft>
                <a:spcPts val="600"/>
              </a:spcAft>
            </a:pPr>
            <a:r>
              <a:rPr lang="en-US" sz="2800" b="1" dirty="0">
                <a:latin typeface="Segoe UI" panose="020B0502040204020203" pitchFamily="34" charset="0"/>
                <a:cs typeface="Segoe UI" panose="020B0502040204020203" pitchFamily="34" charset="0"/>
              </a:rPr>
              <a:t>Project </a:t>
            </a:r>
            <a:r>
              <a:rPr lang="en-US" sz="2800" b="1" dirty="0" smtClean="0">
                <a:latin typeface="Segoe UI" panose="020B0502040204020203" pitchFamily="34" charset="0"/>
                <a:cs typeface="Segoe UI" panose="020B0502040204020203" pitchFamily="34" charset="0"/>
              </a:rPr>
              <a:t>constraint</a:t>
            </a:r>
            <a:endParaRPr lang="en-US" sz="2800" dirty="0" smtClean="0">
              <a:latin typeface="Segoe UI" panose="020B0502040204020203" pitchFamily="34" charset="0"/>
              <a:cs typeface="Segoe UI" panose="020B0502040204020203" pitchFamily="34" charset="0"/>
            </a:endParaRPr>
          </a:p>
          <a:p>
            <a:pPr marL="457200" indent="-457200" algn="l">
              <a:lnSpc>
                <a:spcPct val="114000"/>
              </a:lnSpc>
              <a:spcBef>
                <a:spcPts val="600"/>
              </a:spcBef>
              <a:spcAft>
                <a:spcPts val="600"/>
              </a:spcAft>
              <a:buFont typeface="Arial" panose="020B0604020202020204" pitchFamily="34" charset="0"/>
              <a:buChar char="•"/>
            </a:pPr>
            <a:r>
              <a:rPr lang="hu-HU" sz="2800" dirty="0" smtClean="0">
                <a:latin typeface="Segoe UI" panose="020B0502040204020203" pitchFamily="34" charset="0"/>
                <a:cs typeface="Segoe UI" panose="020B0502040204020203" pitchFamily="34" charset="0"/>
              </a:rPr>
              <a:t>5 </a:t>
            </a:r>
            <a:r>
              <a:rPr lang="hu-HU" sz="2800" dirty="0" err="1">
                <a:latin typeface="Segoe UI" panose="020B0502040204020203" pitchFamily="34" charset="0"/>
                <a:cs typeface="Segoe UI" panose="020B0502040204020203" pitchFamily="34" charset="0"/>
              </a:rPr>
              <a:t>weeks</a:t>
            </a:r>
            <a:r>
              <a:rPr lang="hu-HU" sz="2800" dirty="0">
                <a:latin typeface="Segoe UI" panose="020B0502040204020203" pitchFamily="34" charset="0"/>
                <a:cs typeface="Segoe UI" panose="020B0502040204020203" pitchFamily="34" charset="0"/>
              </a:rPr>
              <a:t> </a:t>
            </a:r>
            <a:r>
              <a:rPr lang="en-US" sz="2800" dirty="0">
                <a:latin typeface="Segoe UI" panose="020B0502040204020203" pitchFamily="34" charset="0"/>
                <a:cs typeface="Segoe UI" panose="020B0502040204020203" pitchFamily="34" charset="0"/>
              </a:rPr>
              <a:t>project duration from planning to </a:t>
            </a:r>
            <a:r>
              <a:rPr lang="en-US" sz="2800" dirty="0" smtClean="0">
                <a:latin typeface="Segoe UI" panose="020B0502040204020203" pitchFamily="34" charset="0"/>
                <a:cs typeface="Segoe UI" panose="020B0502040204020203" pitchFamily="34" charset="0"/>
              </a:rPr>
              <a:t>delivery</a:t>
            </a:r>
          </a:p>
          <a:p>
            <a:pPr marL="457200" indent="-457200" algn="l">
              <a:lnSpc>
                <a:spcPct val="114000"/>
              </a:lnSpc>
              <a:spcBef>
                <a:spcPts val="600"/>
              </a:spcBef>
              <a:spcAft>
                <a:spcPts val="600"/>
              </a:spcAft>
              <a:buFont typeface="Arial" panose="020B0604020202020204" pitchFamily="34" charset="0"/>
              <a:buChar char="•"/>
            </a:pPr>
            <a:r>
              <a:rPr lang="en-US" sz="2800" dirty="0" smtClean="0">
                <a:latin typeface="Segoe UI" panose="020B0502040204020203" pitchFamily="34" charset="0"/>
                <a:cs typeface="Segoe UI" panose="020B0502040204020203" pitchFamily="34" charset="0"/>
              </a:rPr>
              <a:t>Team of three developers and one analyst-manager</a:t>
            </a:r>
            <a:endParaRPr lang="en-US" sz="2800" dirty="0">
              <a:latin typeface="Segoe UI" panose="020B0502040204020203" pitchFamily="34" charset="0"/>
              <a:cs typeface="Segoe UI" panose="020B0502040204020203" pitchFamily="34" charset="0"/>
            </a:endParaRPr>
          </a:p>
          <a:p>
            <a:pPr algn="l">
              <a:lnSpc>
                <a:spcPct val="114000"/>
              </a:lnSpc>
              <a:spcBef>
                <a:spcPts val="600"/>
              </a:spcBef>
              <a:spcAft>
                <a:spcPts val="600"/>
              </a:spcAft>
            </a:pPr>
            <a:r>
              <a:rPr lang="en-US" sz="2800" b="1" dirty="0" smtClean="0">
                <a:latin typeface="Segoe UI" panose="020B0502040204020203" pitchFamily="34" charset="0"/>
                <a:cs typeface="Segoe UI" panose="020B0502040204020203" pitchFamily="34" charset="0"/>
              </a:rPr>
              <a:t>Technical </a:t>
            </a:r>
            <a:r>
              <a:rPr lang="en-US" sz="2800" b="1" dirty="0">
                <a:latin typeface="Segoe UI" panose="020B0502040204020203" pitchFamily="34" charset="0"/>
                <a:cs typeface="Segoe UI" panose="020B0502040204020203" pitchFamily="34" charset="0"/>
              </a:rPr>
              <a:t>Demo</a:t>
            </a:r>
          </a:p>
          <a:p>
            <a:pPr marL="457200" indent="-457200" algn="l">
              <a:lnSpc>
                <a:spcPct val="114000"/>
              </a:lnSpc>
              <a:spcBef>
                <a:spcPts val="600"/>
              </a:spcBef>
              <a:spcAft>
                <a:spcPts val="600"/>
              </a:spcAft>
              <a:buFont typeface="Arial" panose="020B0604020202020204" pitchFamily="34" charset="0"/>
              <a:buChar char="•"/>
            </a:pPr>
            <a:r>
              <a:rPr lang="en-US" sz="2800" dirty="0">
                <a:latin typeface="Segoe UI" panose="020B0502040204020203" pitchFamily="34" charset="0"/>
                <a:cs typeface="Segoe UI" panose="020B0502040204020203" pitchFamily="34" charset="0"/>
              </a:rPr>
              <a:t>Performance of ad-hoc queries over 2.4 billion rows</a:t>
            </a:r>
          </a:p>
          <a:p>
            <a:pPr marL="457200" indent="-457200" algn="l">
              <a:lnSpc>
                <a:spcPct val="114000"/>
              </a:lnSpc>
              <a:spcBef>
                <a:spcPts val="600"/>
              </a:spcBef>
              <a:spcAft>
                <a:spcPts val="600"/>
              </a:spcAft>
              <a:buFont typeface="Arial" panose="020B0604020202020204" pitchFamily="34" charset="0"/>
              <a:buChar char="•"/>
            </a:pPr>
            <a:r>
              <a:rPr lang="en-US" sz="2800" dirty="0">
                <a:latin typeface="Segoe UI" panose="020B0502040204020203" pitchFamily="34" charset="0"/>
                <a:cs typeface="Segoe UI" panose="020B0502040204020203" pitchFamily="34" charset="0"/>
              </a:rPr>
              <a:t>Performance of ETL and cube </a:t>
            </a:r>
            <a:r>
              <a:rPr lang="en-US" sz="2800" dirty="0" smtClean="0">
                <a:latin typeface="Segoe UI" panose="020B0502040204020203" pitchFamily="34" charset="0"/>
                <a:cs typeface="Segoe UI" panose="020B0502040204020203" pitchFamily="34" charset="0"/>
              </a:rPr>
              <a:t>processing</a:t>
            </a:r>
            <a:endParaRPr lang="en-US" sz="3200" i="1" dirty="0">
              <a:latin typeface="Segoe UI" panose="020B0502040204020203" pitchFamily="34" charset="0"/>
              <a:cs typeface="Segoe UI" panose="020B0502040204020203" pitchFamily="34" charset="0"/>
            </a:endParaRPr>
          </a:p>
        </p:txBody>
      </p:sp>
      <p:pic>
        <p:nvPicPr>
          <p:cNvPr id="4" name="Picture 3" descr="\\grpdc02\Sales\Balázs\cégismertetők\képek\oldalsáv vékony.png"/>
          <p:cNvPicPr/>
          <p:nvPr/>
        </p:nvPicPr>
        <p:blipFill>
          <a:blip r:embed="rId3" cstate="print"/>
          <a:srcRect/>
          <a:stretch>
            <a:fillRect/>
          </a:stretch>
        </p:blipFill>
        <p:spPr bwMode="auto">
          <a:xfrm>
            <a:off x="0" y="-2084387"/>
            <a:ext cx="496570" cy="11188700"/>
          </a:xfrm>
          <a:prstGeom prst="rect">
            <a:avLst/>
          </a:prstGeom>
          <a:noFill/>
          <a:ln w="9525">
            <a:noFill/>
            <a:miter lim="800000"/>
            <a:headEnd/>
            <a:tailEnd/>
          </a:ln>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37923" y="6234029"/>
            <a:ext cx="1954077" cy="551384"/>
          </a:xfrm>
          <a:prstGeom prst="rect">
            <a:avLst/>
          </a:prstGeom>
        </p:spPr>
      </p:pic>
    </p:spTree>
    <p:extLst>
      <p:ext uri="{BB962C8B-B14F-4D97-AF65-F5344CB8AC3E}">
        <p14:creationId xmlns:p14="http://schemas.microsoft.com/office/powerpoint/2010/main" val="2048785600"/>
      </p:ext>
    </p:extLst>
  </p:cSld>
  <p:clrMapOvr>
    <a:masterClrMapping/>
  </p:clrMapOvr>
  <p:transition spd="slow">
    <p:push/>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T_TILE" val="YES"/>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xreqUNUF9U.Oh5Csgny7Uw"/>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gcCj_ouZTEiiA9idPOMaLQ"/>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WqkRaMvST0WgWn6u9fv9sA"/>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8YD_U3odMEm6CZY_p_6O_Q"/>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MT_TILE" val="YES"/>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ONpyPPK3IEexhm7JNf.8FA"/>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_AW3ua13IEGwj.2P.mu3aQ"/>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8Sx6SkguvkeDqMwslA73Uw"/>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wig3uFYr0UuZ_BU6ikjftg"/>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MT_TILE" val="YES"/>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pxreqUNUF9U.Oh5Csgny7Uw"/>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pgcCj_ouZTEiiA9idPOMaLQ"/>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pWqkRaMvST0WgWn6u9fv9sA"/>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p8YD_U3odMEm6CZY_p_6O_Q"/>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pONpyPPK3IEexhm7JNf.8FA"/>
</p:tagLst>
</file>

<file path=ppt/tags/tag4.xml><?xml version="1.0" encoding="utf-8"?>
<p:tagLst xmlns:a="http://schemas.openxmlformats.org/drawingml/2006/main" xmlns:r="http://schemas.openxmlformats.org/officeDocument/2006/relationships" xmlns:p="http://schemas.openxmlformats.org/presentationml/2006/main">
  <p:tag name="MT_TILE" val="YES"/>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p_AW3ua13IEGwj.2P.mu3aQ"/>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p8Sx6SkguvkeDqMwslA73Uw"/>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pwig3uFYr0UuZ_BU6ikjftg"/>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pxreqUNUF9U.Oh5Csgny7Uw"/>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pgcCj_ouZTEiiA9idPOMaLQ"/>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pWqkRaMvST0WgWn6u9fv9sA"/>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p8YD_U3odMEm6CZY_p_6O_Q"/>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pONpyPPK3IEexhm7JNf.8FA"/>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p_AW3ua13IEGwj.2P.mu3aQ"/>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p8Sx6SkguvkeDqMwslA73Uw"/>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pLEEFeAKBFkak57XeDaqbdA"/>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p81M3fwBGeUuIffVacxwERA"/>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plnOhiHvo3062v6YoMnjRyg"/>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pXYNipQr6i0yFC29IXBOQOw"/>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pSe4csatpU02b50BR8la6pg"/>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pUqgHeLwI4k67hNHB1eupCA"/>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wig3uFYr0UuZ_BU6ikjftg"/>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p6Tv7py11WUaFWF9wF_TuFw"/>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pveisxzfJYUCUQBitYy3hBw"/>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pOSfR6RYn8UiF4Fn3PwqJKg"/>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pOSfR6RYn8UiF4Fn3PwqJKg"/>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pOSfR6RYn8UiF4Fn3PwqJKg"/>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pC6VZ6svsXk2y28RopqPmBA"/>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pspjXi6R4skSwNSKiueV6bA"/>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pjgZ.62VvpUmVMsRHEIZg8Q"/>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p_9ISUvNEokWloNzSLMXyhA"/>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pk6XV3Lq7_E2ZBOlrDMxx5w"/>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pqqgKffwgKEe.IOU0a9gCcA"/>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pOGJ7MjNkFEmDf8VxD02DTw"/>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pOGJ7MjNkFEmDf8VxD02DTw"/>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pOGJ7MjNkFEmDf8VxD02DTw"/>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pKTrvBJHcm0qaqvOjGdyzkg"/>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pCjiEb15nz0CaGFTr5w_OJQ"/>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pEA10KVeLXkqPCqJCiSUEVg"/>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pxuGYgz1P10GGnt5K3.TuSA"/>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pPmEF12m_1EG3AOfPKYbcpw"/>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pV.oeb7uUEkuEP3OYBrlwUQ"/>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pNysgs_Cy8UilOdEE8PKndw"/>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p2nPs9NSIyEqMy9zM4boxcQ"/>
</p:tagLst>
</file>

<file path=ppt/theme/theme1.xml><?xml version="1.0" encoding="utf-8"?>
<a:theme xmlns:a="http://schemas.openxmlformats.org/drawingml/2006/main" name="1_Office Theme">
  <a:themeElements>
    <a:clrScheme name="METRO">
      <a:dk1>
        <a:srgbClr val="292929"/>
      </a:dk1>
      <a:lt1>
        <a:srgbClr val="FFFFFF"/>
      </a:lt1>
      <a:dk2>
        <a:srgbClr val="5F5F5F"/>
      </a:dk2>
      <a:lt2>
        <a:srgbClr val="DDDDDD"/>
      </a:lt2>
      <a:accent1>
        <a:srgbClr val="0071BC"/>
      </a:accent1>
      <a:accent2>
        <a:srgbClr val="FF8A00"/>
      </a:accent2>
      <a:accent3>
        <a:srgbClr val="8CC600"/>
      </a:accent3>
      <a:accent4>
        <a:srgbClr val="910091"/>
      </a:accent4>
      <a:accent5>
        <a:srgbClr val="FF0000"/>
      </a:accent5>
      <a:accent6>
        <a:srgbClr val="FFBE00"/>
      </a:accent6>
      <a:hlink>
        <a:srgbClr val="0000A6"/>
      </a:hlink>
      <a:folHlink>
        <a:srgbClr val="09AEE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vert="horz" wrap="square" lIns="91141" tIns="0" rIns="91141" bIns="45566" rtlCol="0" anchor="t" anchorCtr="0">
        <a:noAutofit/>
      </a:bodyPr>
      <a:lstStyle>
        <a:defPPr>
          <a:defRPr sz="1800" cap="none" baseline="0" dirty="0" smtClean="0">
            <a:solidFill>
              <a:schemeClr val="tx1">
                <a:lumMod val="90000"/>
                <a:lumOff val="10000"/>
              </a:schemeClr>
            </a:solidFill>
            <a:latin typeface="Segoe UI" pitchFamily="34" charset="0"/>
            <a:ea typeface="Segoe UI" pitchFamily="34" charset="0"/>
            <a:cs typeface="Segoe UI" pitchFamily="34" charset="0"/>
          </a:defRPr>
        </a:defPPr>
      </a:lstStyle>
    </a:txDef>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4_Office Theme">
  <a:themeElements>
    <a:clrScheme name="METRO">
      <a:dk1>
        <a:srgbClr val="292929"/>
      </a:dk1>
      <a:lt1>
        <a:srgbClr val="FFFFFF"/>
      </a:lt1>
      <a:dk2>
        <a:srgbClr val="5F5F5F"/>
      </a:dk2>
      <a:lt2>
        <a:srgbClr val="DDDDDD"/>
      </a:lt2>
      <a:accent1>
        <a:srgbClr val="0071BC"/>
      </a:accent1>
      <a:accent2>
        <a:srgbClr val="FF8A00"/>
      </a:accent2>
      <a:accent3>
        <a:srgbClr val="8CC600"/>
      </a:accent3>
      <a:accent4>
        <a:srgbClr val="910091"/>
      </a:accent4>
      <a:accent5>
        <a:srgbClr val="FF0000"/>
      </a:accent5>
      <a:accent6>
        <a:srgbClr val="FFBE00"/>
      </a:accent6>
      <a:hlink>
        <a:srgbClr val="0000A6"/>
      </a:hlink>
      <a:folHlink>
        <a:srgbClr val="09AEE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vert="horz" wrap="square" lIns="91141" tIns="0" rIns="91141" bIns="45566" rtlCol="0" anchor="t" anchorCtr="0">
        <a:noAutofit/>
      </a:bodyPr>
      <a:lstStyle>
        <a:defPPr>
          <a:defRPr sz="1800" cap="none" baseline="0" dirty="0" smtClean="0">
            <a:solidFill>
              <a:schemeClr val="tx1">
                <a:lumMod val="90000"/>
                <a:lumOff val="10000"/>
              </a:schemeClr>
            </a:solidFill>
            <a:latin typeface="Segoe UI" pitchFamily="34" charset="0"/>
            <a:ea typeface="Segoe UI" pitchFamily="34" charset="0"/>
            <a:cs typeface="Segoe UI" pitchFamily="34" charset="0"/>
          </a:defRPr>
        </a:defPPr>
      </a:lstStyle>
    </a:txDef>
  </a:objectDefaults>
  <a:extraClrSchemeLst/>
</a:theme>
</file>

<file path=ppt/theme/theme3.xml><?xml version="1.0" encoding="utf-8"?>
<a:theme xmlns:a="http://schemas.openxmlformats.org/drawingml/2006/main" name="Server and Cloud 2013">
  <a:themeElements>
    <a:clrScheme name="STB Template">
      <a:dk1>
        <a:srgbClr val="505050"/>
      </a:dk1>
      <a:lt1>
        <a:srgbClr val="FFFFFF"/>
      </a:lt1>
      <a:dk2>
        <a:srgbClr val="008272"/>
      </a:dk2>
      <a:lt2>
        <a:srgbClr val="D2D2D2"/>
      </a:lt2>
      <a:accent1>
        <a:srgbClr val="0072C6"/>
      </a:accent1>
      <a:accent2>
        <a:srgbClr val="DC3C00"/>
      </a:accent2>
      <a:accent3>
        <a:srgbClr val="008272"/>
      </a:accent3>
      <a:accent4>
        <a:srgbClr val="68217A"/>
      </a:accent4>
      <a:accent5>
        <a:srgbClr val="002050"/>
      </a:accent5>
      <a:accent6>
        <a:srgbClr val="442359"/>
      </a:accent6>
      <a:hlink>
        <a:srgbClr val="002050"/>
      </a:hlink>
      <a:folHlink>
        <a:srgbClr val="002050"/>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TB_Template_16-9_Sept2013_v12.potx" id="{9C7765DE-A674-4011-A212-5D742AF30369}" vid="{5465D01F-9AE6-47ED-AC67-4D8944814AA9}"/>
    </a:ext>
  </a:extLst>
</a:theme>
</file>

<file path=ppt/theme/theme4.xml><?xml version="1.0" encoding="utf-8"?>
<a:theme xmlns:a="http://schemas.openxmlformats.org/drawingml/2006/main" name="1_Server and Cloud 2013">
  <a:themeElements>
    <a:clrScheme name="STB Template">
      <a:dk1>
        <a:srgbClr val="505050"/>
      </a:dk1>
      <a:lt1>
        <a:srgbClr val="FFFFFF"/>
      </a:lt1>
      <a:dk2>
        <a:srgbClr val="008272"/>
      </a:dk2>
      <a:lt2>
        <a:srgbClr val="D2D2D2"/>
      </a:lt2>
      <a:accent1>
        <a:srgbClr val="0072C6"/>
      </a:accent1>
      <a:accent2>
        <a:srgbClr val="DC3C00"/>
      </a:accent2>
      <a:accent3>
        <a:srgbClr val="008272"/>
      </a:accent3>
      <a:accent4>
        <a:srgbClr val="68217A"/>
      </a:accent4>
      <a:accent5>
        <a:srgbClr val="002050"/>
      </a:accent5>
      <a:accent6>
        <a:srgbClr val="442359"/>
      </a:accent6>
      <a:hlink>
        <a:srgbClr val="002050"/>
      </a:hlink>
      <a:folHlink>
        <a:srgbClr val="002050"/>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TB_Template_16-9_Sept2013_v12.potx" id="{9C7765DE-A674-4011-A212-5D742AF30369}" vid="{5465D01F-9AE6-47ED-AC67-4D8944814AA9}"/>
    </a:ext>
  </a:extLst>
</a:theme>
</file>

<file path=ppt/theme/theme5.xml><?xml version="1.0" encoding="utf-8"?>
<a:theme xmlns:a="http://schemas.openxmlformats.org/drawingml/2006/main" name="STB Conversations 2013">
  <a:themeElements>
    <a:clrScheme name="STB 2013 colors">
      <a:dk1>
        <a:srgbClr val="000000"/>
      </a:dk1>
      <a:lt1>
        <a:srgbClr val="FFFFFF"/>
      </a:lt1>
      <a:dk2>
        <a:srgbClr val="505050"/>
      </a:dk2>
      <a:lt2>
        <a:srgbClr val="D2D2D2"/>
      </a:lt2>
      <a:accent1>
        <a:srgbClr val="0072C6"/>
      </a:accent1>
      <a:accent2>
        <a:srgbClr val="008272"/>
      </a:accent2>
      <a:accent3>
        <a:srgbClr val="68217A"/>
      </a:accent3>
      <a:accent4>
        <a:srgbClr val="DC3C00"/>
      </a:accent4>
      <a:accent5>
        <a:srgbClr val="FF8C00"/>
      </a:accent5>
      <a:accent6>
        <a:srgbClr val="00BCF2"/>
      </a:accent6>
      <a:hlink>
        <a:srgbClr val="505050"/>
      </a:hlink>
      <a:folHlink>
        <a:srgbClr val="505050"/>
      </a:folHlink>
    </a:clrScheme>
    <a:fontScheme name="STB-2013-SegoeUI">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91440" tIns="91440" rIns="91440" bIns="91440" rtlCol="0">
        <a:spAutoFit/>
      </a:bodyPr>
      <a:lstStyle>
        <a:defPPr>
          <a:lnSpc>
            <a:spcPct val="90000"/>
          </a:lnSpc>
          <a:spcAft>
            <a:spcPts val="600"/>
          </a:spcAft>
          <a:defRPr sz="1600" dirty="0" smtClean="0">
            <a:solidFill>
              <a:schemeClr val="tx2"/>
            </a:solidFill>
            <a:latin typeface="+mj-lt"/>
          </a:defRPr>
        </a:defPPr>
      </a:lstStyle>
    </a:txDef>
  </a:objectDefaults>
  <a:extraClrSchemeLst/>
  <a:extLst>
    <a:ext uri="{05A4C25C-085E-4340-85A3-A5531E510DB2}">
      <thm15:themeFamily xmlns:thm15="http://schemas.microsoft.com/office/thememl/2012/main" name="FY15_DIMC_Template" id="{FC070522-C6D9-406E-B184-A4778C8F6670}" vid="{B9FB9F7D-1EE7-4736-AA8D-70DE9995AE7D}"/>
    </a:ext>
  </a:extLst>
</a:theme>
</file>

<file path=ppt/theme/theme6.xml><?xml version="1.0" encoding="utf-8"?>
<a:theme xmlns:a="http://schemas.openxmlformats.org/drawingml/2006/main" name="MS1444_Windows Azure Template 16x9_r08b">
  <a:themeElements>
    <a:clrScheme name="Custom 14">
      <a:dk1>
        <a:srgbClr val="292929"/>
      </a:dk1>
      <a:lt1>
        <a:srgbClr val="FFFFFF"/>
      </a:lt1>
      <a:dk2>
        <a:srgbClr val="5F5F5F"/>
      </a:dk2>
      <a:lt2>
        <a:srgbClr val="DDDDDD"/>
      </a:lt2>
      <a:accent1>
        <a:srgbClr val="FF8A00"/>
      </a:accent1>
      <a:accent2>
        <a:srgbClr val="00AEEF"/>
      </a:accent2>
      <a:accent3>
        <a:srgbClr val="910091"/>
      </a:accent3>
      <a:accent4>
        <a:srgbClr val="8CC600"/>
      </a:accent4>
      <a:accent5>
        <a:srgbClr val="FF0000"/>
      </a:accent5>
      <a:accent6>
        <a:srgbClr val="0071BC"/>
      </a:accent6>
      <a:hlink>
        <a:srgbClr val="0071BC"/>
      </a:hlink>
      <a:folHlink>
        <a:srgbClr val="00AEEF"/>
      </a:folHlink>
    </a:clrScheme>
    <a:fontScheme name="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2"/>
        </a:solidFill>
        <a:ln>
          <a:noFill/>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square" lIns="0" tIns="0" rIns="0" bIns="0" rtlCol="0">
        <a:spAutoFit/>
      </a:bodyPr>
      <a:lstStyle>
        <a:defPPr>
          <a:lnSpc>
            <a:spcPct val="90000"/>
          </a:lnSpc>
          <a:spcBef>
            <a:spcPct val="20000"/>
          </a:spcBef>
          <a:buSzPct val="80000"/>
          <a:defRPr dirty="0" smtClean="0">
            <a:solidFill>
              <a:schemeClr val="tx1">
                <a:lumMod val="90000"/>
                <a:lumOff val="10000"/>
                <a:alpha val="99000"/>
              </a:schemeClr>
            </a:solidFill>
          </a:defRPr>
        </a:defPPr>
      </a:lstStyle>
    </a:txDef>
  </a:objectDefaults>
  <a:extraClrSchemeLst/>
</a:theme>
</file>

<file path=ppt/theme/theme7.xml><?xml version="1.0" encoding="utf-8"?>
<a:theme xmlns:a="http://schemas.openxmlformats.org/drawingml/2006/main" name="1_MS1444_Windows Azure Template 16x9_r08b">
  <a:themeElements>
    <a:clrScheme name="Custom 14">
      <a:dk1>
        <a:srgbClr val="292929"/>
      </a:dk1>
      <a:lt1>
        <a:srgbClr val="FFFFFF"/>
      </a:lt1>
      <a:dk2>
        <a:srgbClr val="5F5F5F"/>
      </a:dk2>
      <a:lt2>
        <a:srgbClr val="DDDDDD"/>
      </a:lt2>
      <a:accent1>
        <a:srgbClr val="FF8A00"/>
      </a:accent1>
      <a:accent2>
        <a:srgbClr val="00AEEF"/>
      </a:accent2>
      <a:accent3>
        <a:srgbClr val="910091"/>
      </a:accent3>
      <a:accent4>
        <a:srgbClr val="8CC600"/>
      </a:accent4>
      <a:accent5>
        <a:srgbClr val="FF0000"/>
      </a:accent5>
      <a:accent6>
        <a:srgbClr val="0071BC"/>
      </a:accent6>
      <a:hlink>
        <a:srgbClr val="0071BC"/>
      </a:hlink>
      <a:folHlink>
        <a:srgbClr val="00AEEF"/>
      </a:folHlink>
    </a:clrScheme>
    <a:fontScheme name="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2"/>
        </a:solidFill>
        <a:ln>
          <a:noFill/>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square" lIns="0" tIns="0" rIns="0" bIns="0" rtlCol="0">
        <a:spAutoFit/>
      </a:bodyPr>
      <a:lstStyle>
        <a:defPPr>
          <a:lnSpc>
            <a:spcPct val="90000"/>
          </a:lnSpc>
          <a:spcBef>
            <a:spcPct val="20000"/>
          </a:spcBef>
          <a:buSzPct val="80000"/>
          <a:defRPr dirty="0" smtClean="0">
            <a:solidFill>
              <a:schemeClr val="tx1">
                <a:lumMod val="90000"/>
                <a:lumOff val="10000"/>
                <a:alpha val="99000"/>
              </a:schemeClr>
            </a:solidFill>
          </a:defRPr>
        </a:defPPr>
      </a:lstStyle>
    </a:txDef>
  </a:objectDefaults>
  <a:extraClrSchemeLst/>
</a:theme>
</file>

<file path=ppt/theme/theme8.xml><?xml version="1.0" encoding="utf-8"?>
<a:theme xmlns:a="http://schemas.openxmlformats.org/drawingml/2006/main" name="2_MS1444_Windows Azure Template 16x9_r08b">
  <a:themeElements>
    <a:clrScheme name="Custom 14">
      <a:dk1>
        <a:srgbClr val="292929"/>
      </a:dk1>
      <a:lt1>
        <a:srgbClr val="FFFFFF"/>
      </a:lt1>
      <a:dk2>
        <a:srgbClr val="5F5F5F"/>
      </a:dk2>
      <a:lt2>
        <a:srgbClr val="DDDDDD"/>
      </a:lt2>
      <a:accent1>
        <a:srgbClr val="FF8A00"/>
      </a:accent1>
      <a:accent2>
        <a:srgbClr val="00AEEF"/>
      </a:accent2>
      <a:accent3>
        <a:srgbClr val="910091"/>
      </a:accent3>
      <a:accent4>
        <a:srgbClr val="8CC600"/>
      </a:accent4>
      <a:accent5>
        <a:srgbClr val="FF0000"/>
      </a:accent5>
      <a:accent6>
        <a:srgbClr val="0071BC"/>
      </a:accent6>
      <a:hlink>
        <a:srgbClr val="0071BC"/>
      </a:hlink>
      <a:folHlink>
        <a:srgbClr val="00AEEF"/>
      </a:folHlink>
    </a:clrScheme>
    <a:fontScheme name="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2"/>
        </a:solidFill>
        <a:ln>
          <a:noFill/>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square" lIns="0" tIns="0" rIns="0" bIns="0" rtlCol="0">
        <a:spAutoFit/>
      </a:bodyPr>
      <a:lstStyle>
        <a:defPPr>
          <a:lnSpc>
            <a:spcPct val="90000"/>
          </a:lnSpc>
          <a:spcBef>
            <a:spcPct val="20000"/>
          </a:spcBef>
          <a:buSzPct val="80000"/>
          <a:defRPr dirty="0" smtClean="0">
            <a:solidFill>
              <a:schemeClr val="tx1">
                <a:lumMod val="90000"/>
                <a:lumOff val="10000"/>
                <a:alpha val="99000"/>
              </a:schemeClr>
            </a:solidFill>
          </a:defRPr>
        </a:defPPr>
      </a:lstStyle>
    </a:txDef>
  </a:objectDefaults>
  <a:extraClrSchemeLst/>
</a:theme>
</file>

<file path=ppt/theme/theme9.xml><?xml version="1.0" encoding="utf-8"?>
<a:theme xmlns:a="http://schemas.openxmlformats.org/drawingml/2006/main" name="1WindowsEmbedded_16x9_ratio_MULTI-INDUSTRY_Storyboard">
  <a:themeElements>
    <a:clrScheme name="IoT Colors">
      <a:dk1>
        <a:sysClr val="windowText" lastClr="000000"/>
      </a:dk1>
      <a:lt1>
        <a:sysClr val="window" lastClr="FFFFFF"/>
      </a:lt1>
      <a:dk2>
        <a:srgbClr val="000000"/>
      </a:dk2>
      <a:lt2>
        <a:srgbClr val="F8F8F8"/>
      </a:lt2>
      <a:accent1>
        <a:srgbClr val="00188F"/>
      </a:accent1>
      <a:accent2>
        <a:srgbClr val="DC3C00"/>
      </a:accent2>
      <a:accent3>
        <a:srgbClr val="008272"/>
      </a:accent3>
      <a:accent4>
        <a:srgbClr val="68217A"/>
      </a:accent4>
      <a:accent5>
        <a:srgbClr val="737373"/>
      </a:accent5>
      <a:accent6>
        <a:srgbClr val="505050"/>
      </a:accent6>
      <a:hlink>
        <a:srgbClr val="5F5F5F"/>
      </a:hlink>
      <a:folHlink>
        <a:srgbClr val="919191"/>
      </a:folHlink>
    </a:clrScheme>
    <a:fontScheme name="Microsoft Corporate Font">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ln>
          <a:noFill/>
          <a:headEnd type="none" w="med" len="med"/>
          <a:tailEnd type="none" w="med" len="med"/>
        </a:ln>
      </a:spPr>
      <a:bodyPr wrap="square" lIns="0" tIns="0" rIns="0" bIns="0" rtlCol="0">
        <a:spAutoFit/>
      </a:bodyPr>
      <a:lstStyle>
        <a:defPPr>
          <a:defRPr sz="2000" spc="-38" dirty="0">
            <a:gradFill>
              <a:gsLst>
                <a:gs pos="0">
                  <a:schemeClr val="tx1">
                    <a:lumMod val="65000"/>
                    <a:lumOff val="35000"/>
                  </a:schemeClr>
                </a:gs>
                <a:gs pos="86000">
                  <a:schemeClr val="tx1">
                    <a:lumMod val="65000"/>
                    <a:lumOff val="35000"/>
                  </a:schemeClr>
                </a:gs>
              </a:gsLst>
              <a:lin ang="5400000" scaled="0"/>
            </a:gradFill>
            <a:latin typeface="Segoe UI" pitchFamily="34" charset="0"/>
            <a:ea typeface="Segoe UI" pitchFamily="34" charset="0"/>
            <a:cs typeface="Segoe UI" pitchFamily="34" charset="0"/>
          </a:defRPr>
        </a:defPPr>
      </a:lstStyle>
    </a:txDef>
  </a:objectDefaults>
  <a:extraClrSchemeLst/>
</a:theme>
</file>

<file path=docProps/app.xml><?xml version="1.0" encoding="utf-8"?>
<Properties xmlns="http://schemas.openxmlformats.org/officeDocument/2006/extended-properties" xmlns:vt="http://schemas.openxmlformats.org/officeDocument/2006/docPropsVTypes">
  <TotalTime>8567</TotalTime>
  <Words>1691</Words>
  <Application>Microsoft Office PowerPoint</Application>
  <PresentationFormat>Widescreen</PresentationFormat>
  <Paragraphs>301</Paragraphs>
  <Slides>19</Slides>
  <Notes>19</Notes>
  <HiddenSlides>0</HiddenSlides>
  <MMClips>0</MMClips>
  <ScaleCrop>false</ScaleCrop>
  <HeadingPairs>
    <vt:vector size="8" baseType="variant">
      <vt:variant>
        <vt:lpstr>Fonts Used</vt:lpstr>
      </vt:variant>
      <vt:variant>
        <vt:i4>13</vt:i4>
      </vt:variant>
      <vt:variant>
        <vt:lpstr>Theme</vt:lpstr>
      </vt:variant>
      <vt:variant>
        <vt:i4>9</vt:i4>
      </vt:variant>
      <vt:variant>
        <vt:lpstr>Embedded OLE Servers</vt:lpstr>
      </vt:variant>
      <vt:variant>
        <vt:i4>1</vt:i4>
      </vt:variant>
      <vt:variant>
        <vt:lpstr>Slide Titles</vt:lpstr>
      </vt:variant>
      <vt:variant>
        <vt:i4>19</vt:i4>
      </vt:variant>
    </vt:vector>
  </HeadingPairs>
  <TitlesOfParts>
    <vt:vector size="42" baseType="lpstr">
      <vt:lpstr>Arial</vt:lpstr>
      <vt:lpstr>Calibri</vt:lpstr>
      <vt:lpstr>Gill Sans</vt:lpstr>
      <vt:lpstr>Segoe</vt:lpstr>
      <vt:lpstr>Segoe Light</vt:lpstr>
      <vt:lpstr>Segoe Semibold</vt:lpstr>
      <vt:lpstr>Segoe UI</vt:lpstr>
      <vt:lpstr>Segoe UI Light</vt:lpstr>
      <vt:lpstr>Segoe UI Semibold</vt:lpstr>
      <vt:lpstr>Times New Roman</vt:lpstr>
      <vt:lpstr>Verdana</vt:lpstr>
      <vt:lpstr>Wingdings</vt:lpstr>
      <vt:lpstr>ヒラギノ角ゴ ProN W3</vt:lpstr>
      <vt:lpstr>1_Office Theme</vt:lpstr>
      <vt:lpstr>4_Office Theme</vt:lpstr>
      <vt:lpstr>Server and Cloud 2013</vt:lpstr>
      <vt:lpstr>1_Server and Cloud 2013</vt:lpstr>
      <vt:lpstr>STB Conversations 2013</vt:lpstr>
      <vt:lpstr>MS1444_Windows Azure Template 16x9_r08b</vt:lpstr>
      <vt:lpstr>1_MS1444_Windows Azure Template 16x9_r08b</vt:lpstr>
      <vt:lpstr>2_MS1444_Windows Azure Template 16x9_r08b</vt:lpstr>
      <vt:lpstr>1WindowsEmbedded_16x9_ratio_MULTI-INDUSTRY_Storyboard</vt:lpstr>
      <vt:lpstr>think-cell Slide</vt:lpstr>
      <vt:lpstr>PowerPoint Presentation</vt:lpstr>
      <vt:lpstr>PowerPoint Presentation</vt:lpstr>
      <vt:lpstr>PowerPoint Presentation</vt:lpstr>
      <vt:lpstr>PowerPoint Presentation</vt:lpstr>
      <vt:lpstr>Think, design, deliver differently at cloud-scale </vt:lpstr>
      <vt:lpstr>Microsoft’s cloud environment</vt:lpstr>
      <vt:lpstr>Microsoft Big Data Solution</vt:lpstr>
      <vt:lpstr>Microsoft Azure services for IoT</vt:lpstr>
      <vt:lpstr>GOALS</vt:lpstr>
      <vt:lpstr>GOALS</vt:lpstr>
      <vt:lpstr>GOALS</vt:lpstr>
      <vt:lpstr>GOALS</vt:lpstr>
      <vt:lpstr>SOLUTION</vt:lpstr>
      <vt:lpstr>Source SYSTEMS</vt:lpstr>
      <vt:lpstr>Data warehouse</vt:lpstr>
      <vt:lpstr>PowerPoint Presentation</vt:lpstr>
      <vt:lpstr>TabulaR MODEL</vt:lpstr>
      <vt:lpstr>MOLAP</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Ronan Geraghty</dc:creator>
  <cp:lastModifiedBy>Barnabas Doczi</cp:lastModifiedBy>
  <cp:revision>11</cp:revision>
  <dcterms:created xsi:type="dcterms:W3CDTF">2015-03-13T14:01:07Z</dcterms:created>
  <dcterms:modified xsi:type="dcterms:W3CDTF">2015-03-30T11:00:50Z</dcterms:modified>
</cp:coreProperties>
</file>