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8"/>
  </p:notesMasterIdLst>
  <p:sldIdLst>
    <p:sldId id="268" r:id="rId5"/>
    <p:sldId id="269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118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24/06/2014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1574" y="6311960"/>
            <a:ext cx="3180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Jan Uythoven, WP 14 Concept. Spec. review</a:t>
            </a:r>
            <a:endParaRPr lang="en-GB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4418251" y="6540251"/>
            <a:ext cx="4392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HL-LHC</a:t>
            </a:r>
            <a:r>
              <a:rPr lang="en-US" baseline="0" dirty="0" smtClean="0"/>
              <a:t> special TC 24-06-2014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Jan Uythoven, WP 14 Concept Specifications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26" y="282498"/>
            <a:ext cx="7013683" cy="602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2603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600" cy="699554"/>
          </a:xfrm>
        </p:spPr>
        <p:txBody>
          <a:bodyPr/>
          <a:lstStyle/>
          <a:p>
            <a:r>
              <a:rPr lang="en-US" smtClean="0"/>
              <a:t>Main </a:t>
            </a:r>
            <a:r>
              <a:rPr lang="en-US"/>
              <a:t>P</a:t>
            </a:r>
            <a:r>
              <a:rPr lang="en-US" smtClean="0"/>
              <a:t>oints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73873"/>
            <a:ext cx="8229600" cy="556408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Fixed mask to protect Q6 and other downstream elements at the other side of the IP where injection takes place, in case of injection failures</a:t>
            </a:r>
          </a:p>
          <a:p>
            <a:pPr lvl="1"/>
            <a:r>
              <a:rPr lang="en-US" sz="2400" dirty="0" smtClean="0"/>
              <a:t>Takes the shower from the TCLIB</a:t>
            </a:r>
          </a:p>
          <a:p>
            <a:pPr lvl="1"/>
            <a:r>
              <a:rPr lang="en-US" sz="2400" dirty="0" smtClean="0"/>
              <a:t>Presently made out of C</a:t>
            </a:r>
          </a:p>
          <a:p>
            <a:r>
              <a:rPr lang="en-US" sz="2400" dirty="0" smtClean="0"/>
              <a:t>Studies ongoing if changes are required – together with TDIS – TCLIA – TCLIB protection studies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Concept. Spec. review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9675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Concept. Spec. review</a:t>
            </a: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33" y="2388265"/>
            <a:ext cx="4635021" cy="145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881787" y="2396891"/>
            <a:ext cx="0" cy="14420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183" y="2515968"/>
            <a:ext cx="4023683" cy="133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7"/>
          <p:cNvSpPr txBox="1"/>
          <p:nvPr/>
        </p:nvSpPr>
        <p:spPr>
          <a:xfrm>
            <a:off x="4726903" y="2103506"/>
            <a:ext cx="44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1"/>
                </a:solidFill>
              </a:rPr>
              <a:t>IP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28472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793</TotalTime>
  <Words>87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HiLumiLHC_PresentationTemplate</vt:lpstr>
      <vt:lpstr>PowerPoint Presentation</vt:lpstr>
      <vt:lpstr>Main Points</vt:lpstr>
      <vt:lpstr>Layout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uythoven</cp:lastModifiedBy>
  <cp:revision>65</cp:revision>
  <dcterms:created xsi:type="dcterms:W3CDTF">2011-12-13T14:40:13Z</dcterms:created>
  <dcterms:modified xsi:type="dcterms:W3CDTF">2014-06-24T08:10:02Z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