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71" r:id="rId3"/>
    <p:sldId id="281" r:id="rId4"/>
    <p:sldId id="272" r:id="rId5"/>
    <p:sldId id="274" r:id="rId6"/>
    <p:sldId id="273" r:id="rId7"/>
    <p:sldId id="263" r:id="rId8"/>
    <p:sldId id="264" r:id="rId9"/>
    <p:sldId id="275" r:id="rId10"/>
    <p:sldId id="276" r:id="rId11"/>
    <p:sldId id="277" r:id="rId12"/>
    <p:sldId id="278" r:id="rId13"/>
    <p:sldId id="279" r:id="rId14"/>
    <p:sldId id="280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58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Thermocouple (J)</c:v>
          </c:tx>
          <c:xVal>
            <c:numRef>
              <c:f>'ITS-90_J (2)'!$A$20:$A$693</c:f>
              <c:numCache>
                <c:formatCode>General</c:formatCode>
                <c:ptCount val="674"/>
                <c:pt idx="0">
                  <c:v>-273</c:v>
                </c:pt>
                <c:pt idx="1">
                  <c:v>-272</c:v>
                </c:pt>
                <c:pt idx="2">
                  <c:v>-271</c:v>
                </c:pt>
                <c:pt idx="3">
                  <c:v>-270</c:v>
                </c:pt>
                <c:pt idx="4">
                  <c:v>-269</c:v>
                </c:pt>
                <c:pt idx="5">
                  <c:v>-268</c:v>
                </c:pt>
                <c:pt idx="6">
                  <c:v>-267</c:v>
                </c:pt>
                <c:pt idx="7">
                  <c:v>-266</c:v>
                </c:pt>
                <c:pt idx="8">
                  <c:v>-265</c:v>
                </c:pt>
                <c:pt idx="9">
                  <c:v>-264</c:v>
                </c:pt>
                <c:pt idx="10">
                  <c:v>-263</c:v>
                </c:pt>
                <c:pt idx="11">
                  <c:v>-262</c:v>
                </c:pt>
                <c:pt idx="12">
                  <c:v>-261</c:v>
                </c:pt>
                <c:pt idx="13">
                  <c:v>-260</c:v>
                </c:pt>
                <c:pt idx="14">
                  <c:v>-259</c:v>
                </c:pt>
                <c:pt idx="15">
                  <c:v>-258</c:v>
                </c:pt>
                <c:pt idx="16">
                  <c:v>-257</c:v>
                </c:pt>
                <c:pt idx="17">
                  <c:v>-256</c:v>
                </c:pt>
                <c:pt idx="18">
                  <c:v>-255</c:v>
                </c:pt>
                <c:pt idx="19">
                  <c:v>-254</c:v>
                </c:pt>
                <c:pt idx="20">
                  <c:v>-253</c:v>
                </c:pt>
                <c:pt idx="21">
                  <c:v>-252</c:v>
                </c:pt>
                <c:pt idx="22">
                  <c:v>-251</c:v>
                </c:pt>
                <c:pt idx="23">
                  <c:v>-250</c:v>
                </c:pt>
                <c:pt idx="24">
                  <c:v>-249</c:v>
                </c:pt>
                <c:pt idx="25">
                  <c:v>-248</c:v>
                </c:pt>
                <c:pt idx="26">
                  <c:v>-247</c:v>
                </c:pt>
                <c:pt idx="27">
                  <c:v>-246</c:v>
                </c:pt>
                <c:pt idx="28">
                  <c:v>-245</c:v>
                </c:pt>
                <c:pt idx="29">
                  <c:v>-244</c:v>
                </c:pt>
                <c:pt idx="30">
                  <c:v>-243</c:v>
                </c:pt>
                <c:pt idx="31">
                  <c:v>-242</c:v>
                </c:pt>
                <c:pt idx="32">
                  <c:v>-241</c:v>
                </c:pt>
                <c:pt idx="33">
                  <c:v>-240</c:v>
                </c:pt>
                <c:pt idx="34">
                  <c:v>-239</c:v>
                </c:pt>
                <c:pt idx="35">
                  <c:v>-238</c:v>
                </c:pt>
                <c:pt idx="36">
                  <c:v>-237</c:v>
                </c:pt>
                <c:pt idx="37">
                  <c:v>-236</c:v>
                </c:pt>
                <c:pt idx="38">
                  <c:v>-235</c:v>
                </c:pt>
                <c:pt idx="39">
                  <c:v>-234</c:v>
                </c:pt>
                <c:pt idx="40">
                  <c:v>-233</c:v>
                </c:pt>
                <c:pt idx="41">
                  <c:v>-232</c:v>
                </c:pt>
                <c:pt idx="42">
                  <c:v>-231</c:v>
                </c:pt>
                <c:pt idx="43">
                  <c:v>-230</c:v>
                </c:pt>
                <c:pt idx="44">
                  <c:v>-229</c:v>
                </c:pt>
                <c:pt idx="45">
                  <c:v>-228</c:v>
                </c:pt>
                <c:pt idx="46">
                  <c:v>-227</c:v>
                </c:pt>
                <c:pt idx="47">
                  <c:v>-226</c:v>
                </c:pt>
                <c:pt idx="48">
                  <c:v>-225</c:v>
                </c:pt>
                <c:pt idx="49">
                  <c:v>-224</c:v>
                </c:pt>
                <c:pt idx="50">
                  <c:v>-223</c:v>
                </c:pt>
                <c:pt idx="51">
                  <c:v>-222</c:v>
                </c:pt>
                <c:pt idx="52">
                  <c:v>-221</c:v>
                </c:pt>
                <c:pt idx="53">
                  <c:v>-220</c:v>
                </c:pt>
                <c:pt idx="54">
                  <c:v>-219</c:v>
                </c:pt>
                <c:pt idx="55">
                  <c:v>-218</c:v>
                </c:pt>
                <c:pt idx="56">
                  <c:v>-217</c:v>
                </c:pt>
                <c:pt idx="57">
                  <c:v>-216</c:v>
                </c:pt>
                <c:pt idx="58">
                  <c:v>-215</c:v>
                </c:pt>
                <c:pt idx="59">
                  <c:v>-214</c:v>
                </c:pt>
                <c:pt idx="60">
                  <c:v>-213</c:v>
                </c:pt>
                <c:pt idx="61">
                  <c:v>-212</c:v>
                </c:pt>
                <c:pt idx="62">
                  <c:v>-211</c:v>
                </c:pt>
                <c:pt idx="63">
                  <c:v>-210</c:v>
                </c:pt>
                <c:pt idx="64">
                  <c:v>-209</c:v>
                </c:pt>
                <c:pt idx="65">
                  <c:v>-208</c:v>
                </c:pt>
                <c:pt idx="66">
                  <c:v>-207</c:v>
                </c:pt>
                <c:pt idx="67">
                  <c:v>-206</c:v>
                </c:pt>
                <c:pt idx="68">
                  <c:v>-205</c:v>
                </c:pt>
                <c:pt idx="69">
                  <c:v>-204</c:v>
                </c:pt>
                <c:pt idx="70">
                  <c:v>-203</c:v>
                </c:pt>
                <c:pt idx="71">
                  <c:v>-202</c:v>
                </c:pt>
                <c:pt idx="72">
                  <c:v>-201</c:v>
                </c:pt>
                <c:pt idx="73">
                  <c:v>-200</c:v>
                </c:pt>
                <c:pt idx="74">
                  <c:v>-199</c:v>
                </c:pt>
                <c:pt idx="75">
                  <c:v>-198</c:v>
                </c:pt>
                <c:pt idx="76">
                  <c:v>-197</c:v>
                </c:pt>
                <c:pt idx="77">
                  <c:v>-196</c:v>
                </c:pt>
                <c:pt idx="78">
                  <c:v>-195</c:v>
                </c:pt>
                <c:pt idx="79">
                  <c:v>-194</c:v>
                </c:pt>
                <c:pt idx="80">
                  <c:v>-193</c:v>
                </c:pt>
                <c:pt idx="81">
                  <c:v>-192</c:v>
                </c:pt>
                <c:pt idx="82">
                  <c:v>-191</c:v>
                </c:pt>
                <c:pt idx="83">
                  <c:v>-190</c:v>
                </c:pt>
                <c:pt idx="84">
                  <c:v>-189</c:v>
                </c:pt>
                <c:pt idx="85">
                  <c:v>-188</c:v>
                </c:pt>
                <c:pt idx="86">
                  <c:v>-187</c:v>
                </c:pt>
                <c:pt idx="87">
                  <c:v>-186</c:v>
                </c:pt>
                <c:pt idx="88">
                  <c:v>-185</c:v>
                </c:pt>
                <c:pt idx="89">
                  <c:v>-184</c:v>
                </c:pt>
                <c:pt idx="90">
                  <c:v>-183</c:v>
                </c:pt>
                <c:pt idx="91">
                  <c:v>-182</c:v>
                </c:pt>
                <c:pt idx="92">
                  <c:v>-181</c:v>
                </c:pt>
                <c:pt idx="93">
                  <c:v>-180</c:v>
                </c:pt>
                <c:pt idx="94">
                  <c:v>-179</c:v>
                </c:pt>
                <c:pt idx="95">
                  <c:v>-178</c:v>
                </c:pt>
                <c:pt idx="96">
                  <c:v>-177</c:v>
                </c:pt>
                <c:pt idx="97">
                  <c:v>-176</c:v>
                </c:pt>
                <c:pt idx="98">
                  <c:v>-175</c:v>
                </c:pt>
                <c:pt idx="99">
                  <c:v>-174</c:v>
                </c:pt>
                <c:pt idx="100">
                  <c:v>-173</c:v>
                </c:pt>
                <c:pt idx="101">
                  <c:v>-172</c:v>
                </c:pt>
                <c:pt idx="102">
                  <c:v>-171</c:v>
                </c:pt>
                <c:pt idx="103">
                  <c:v>-170</c:v>
                </c:pt>
                <c:pt idx="104">
                  <c:v>-169</c:v>
                </c:pt>
                <c:pt idx="105">
                  <c:v>-168</c:v>
                </c:pt>
                <c:pt idx="106">
                  <c:v>-167</c:v>
                </c:pt>
                <c:pt idx="107">
                  <c:v>-166</c:v>
                </c:pt>
                <c:pt idx="108">
                  <c:v>-165</c:v>
                </c:pt>
                <c:pt idx="109">
                  <c:v>-164</c:v>
                </c:pt>
                <c:pt idx="110">
                  <c:v>-163</c:v>
                </c:pt>
                <c:pt idx="111">
                  <c:v>-162</c:v>
                </c:pt>
                <c:pt idx="112">
                  <c:v>-161</c:v>
                </c:pt>
                <c:pt idx="113">
                  <c:v>-160</c:v>
                </c:pt>
                <c:pt idx="114">
                  <c:v>-159</c:v>
                </c:pt>
                <c:pt idx="115">
                  <c:v>-158</c:v>
                </c:pt>
                <c:pt idx="116">
                  <c:v>-157</c:v>
                </c:pt>
                <c:pt idx="117">
                  <c:v>-156</c:v>
                </c:pt>
                <c:pt idx="118">
                  <c:v>-155</c:v>
                </c:pt>
                <c:pt idx="119">
                  <c:v>-154</c:v>
                </c:pt>
                <c:pt idx="120">
                  <c:v>-153</c:v>
                </c:pt>
                <c:pt idx="121">
                  <c:v>-152</c:v>
                </c:pt>
                <c:pt idx="122">
                  <c:v>-151</c:v>
                </c:pt>
                <c:pt idx="123">
                  <c:v>-150</c:v>
                </c:pt>
                <c:pt idx="124">
                  <c:v>-149</c:v>
                </c:pt>
                <c:pt idx="125">
                  <c:v>-148</c:v>
                </c:pt>
                <c:pt idx="126">
                  <c:v>-147</c:v>
                </c:pt>
                <c:pt idx="127">
                  <c:v>-146</c:v>
                </c:pt>
                <c:pt idx="128">
                  <c:v>-145</c:v>
                </c:pt>
                <c:pt idx="129">
                  <c:v>-144</c:v>
                </c:pt>
                <c:pt idx="130">
                  <c:v>-143</c:v>
                </c:pt>
                <c:pt idx="131">
                  <c:v>-142</c:v>
                </c:pt>
                <c:pt idx="132">
                  <c:v>-141</c:v>
                </c:pt>
                <c:pt idx="133">
                  <c:v>-140</c:v>
                </c:pt>
                <c:pt idx="134">
                  <c:v>-139</c:v>
                </c:pt>
                <c:pt idx="135">
                  <c:v>-138</c:v>
                </c:pt>
                <c:pt idx="136">
                  <c:v>-137</c:v>
                </c:pt>
                <c:pt idx="137">
                  <c:v>-136</c:v>
                </c:pt>
                <c:pt idx="138">
                  <c:v>-135</c:v>
                </c:pt>
                <c:pt idx="139">
                  <c:v>-134</c:v>
                </c:pt>
                <c:pt idx="140">
                  <c:v>-133</c:v>
                </c:pt>
                <c:pt idx="141">
                  <c:v>-132</c:v>
                </c:pt>
                <c:pt idx="142">
                  <c:v>-131</c:v>
                </c:pt>
                <c:pt idx="143">
                  <c:v>-130</c:v>
                </c:pt>
                <c:pt idx="144">
                  <c:v>-129</c:v>
                </c:pt>
                <c:pt idx="145">
                  <c:v>-128</c:v>
                </c:pt>
                <c:pt idx="146">
                  <c:v>-127</c:v>
                </c:pt>
                <c:pt idx="147">
                  <c:v>-126</c:v>
                </c:pt>
                <c:pt idx="148">
                  <c:v>-125</c:v>
                </c:pt>
                <c:pt idx="149">
                  <c:v>-124</c:v>
                </c:pt>
                <c:pt idx="150">
                  <c:v>-123</c:v>
                </c:pt>
                <c:pt idx="151">
                  <c:v>-122</c:v>
                </c:pt>
                <c:pt idx="152">
                  <c:v>-121</c:v>
                </c:pt>
                <c:pt idx="153">
                  <c:v>-120</c:v>
                </c:pt>
                <c:pt idx="154">
                  <c:v>-119</c:v>
                </c:pt>
                <c:pt idx="155">
                  <c:v>-118</c:v>
                </c:pt>
                <c:pt idx="156">
                  <c:v>-117</c:v>
                </c:pt>
                <c:pt idx="157">
                  <c:v>-116</c:v>
                </c:pt>
                <c:pt idx="158">
                  <c:v>-115</c:v>
                </c:pt>
                <c:pt idx="159">
                  <c:v>-114</c:v>
                </c:pt>
                <c:pt idx="160">
                  <c:v>-113</c:v>
                </c:pt>
                <c:pt idx="161">
                  <c:v>-112</c:v>
                </c:pt>
                <c:pt idx="162">
                  <c:v>-111</c:v>
                </c:pt>
                <c:pt idx="163">
                  <c:v>-110</c:v>
                </c:pt>
                <c:pt idx="164">
                  <c:v>-109</c:v>
                </c:pt>
                <c:pt idx="165">
                  <c:v>-108</c:v>
                </c:pt>
                <c:pt idx="166">
                  <c:v>-107</c:v>
                </c:pt>
                <c:pt idx="167">
                  <c:v>-106</c:v>
                </c:pt>
                <c:pt idx="168">
                  <c:v>-105</c:v>
                </c:pt>
                <c:pt idx="169">
                  <c:v>-104</c:v>
                </c:pt>
                <c:pt idx="170">
                  <c:v>-103</c:v>
                </c:pt>
                <c:pt idx="171">
                  <c:v>-102</c:v>
                </c:pt>
                <c:pt idx="172">
                  <c:v>-101</c:v>
                </c:pt>
                <c:pt idx="173">
                  <c:v>-100</c:v>
                </c:pt>
                <c:pt idx="174">
                  <c:v>-99</c:v>
                </c:pt>
                <c:pt idx="175">
                  <c:v>-98</c:v>
                </c:pt>
                <c:pt idx="176">
                  <c:v>-97</c:v>
                </c:pt>
                <c:pt idx="177">
                  <c:v>-96</c:v>
                </c:pt>
                <c:pt idx="178">
                  <c:v>-95</c:v>
                </c:pt>
                <c:pt idx="179">
                  <c:v>-94</c:v>
                </c:pt>
                <c:pt idx="180">
                  <c:v>-93</c:v>
                </c:pt>
                <c:pt idx="181">
                  <c:v>-92</c:v>
                </c:pt>
                <c:pt idx="182">
                  <c:v>-91</c:v>
                </c:pt>
                <c:pt idx="183">
                  <c:v>-90</c:v>
                </c:pt>
                <c:pt idx="184">
                  <c:v>-89</c:v>
                </c:pt>
                <c:pt idx="185">
                  <c:v>-88</c:v>
                </c:pt>
                <c:pt idx="186">
                  <c:v>-87</c:v>
                </c:pt>
                <c:pt idx="187">
                  <c:v>-86</c:v>
                </c:pt>
                <c:pt idx="188">
                  <c:v>-85</c:v>
                </c:pt>
                <c:pt idx="189">
                  <c:v>-84</c:v>
                </c:pt>
                <c:pt idx="190">
                  <c:v>-83</c:v>
                </c:pt>
                <c:pt idx="191">
                  <c:v>-82</c:v>
                </c:pt>
                <c:pt idx="192">
                  <c:v>-81</c:v>
                </c:pt>
                <c:pt idx="193">
                  <c:v>-80</c:v>
                </c:pt>
                <c:pt idx="194">
                  <c:v>-79</c:v>
                </c:pt>
                <c:pt idx="195">
                  <c:v>-78</c:v>
                </c:pt>
                <c:pt idx="196">
                  <c:v>-77</c:v>
                </c:pt>
                <c:pt idx="197">
                  <c:v>-76</c:v>
                </c:pt>
                <c:pt idx="198">
                  <c:v>-75</c:v>
                </c:pt>
                <c:pt idx="199">
                  <c:v>-74</c:v>
                </c:pt>
                <c:pt idx="200">
                  <c:v>-73</c:v>
                </c:pt>
                <c:pt idx="201">
                  <c:v>-72</c:v>
                </c:pt>
                <c:pt idx="202">
                  <c:v>-71</c:v>
                </c:pt>
                <c:pt idx="203">
                  <c:v>-70</c:v>
                </c:pt>
                <c:pt idx="204">
                  <c:v>-69</c:v>
                </c:pt>
                <c:pt idx="205">
                  <c:v>-68</c:v>
                </c:pt>
                <c:pt idx="206">
                  <c:v>-67</c:v>
                </c:pt>
                <c:pt idx="207">
                  <c:v>-66</c:v>
                </c:pt>
                <c:pt idx="208">
                  <c:v>-65</c:v>
                </c:pt>
                <c:pt idx="209">
                  <c:v>-64</c:v>
                </c:pt>
                <c:pt idx="210">
                  <c:v>-63</c:v>
                </c:pt>
                <c:pt idx="211">
                  <c:v>-62</c:v>
                </c:pt>
                <c:pt idx="212">
                  <c:v>-61</c:v>
                </c:pt>
                <c:pt idx="213">
                  <c:v>-60</c:v>
                </c:pt>
                <c:pt idx="214">
                  <c:v>-59</c:v>
                </c:pt>
                <c:pt idx="215">
                  <c:v>-58</c:v>
                </c:pt>
                <c:pt idx="216">
                  <c:v>-57</c:v>
                </c:pt>
                <c:pt idx="217">
                  <c:v>-56</c:v>
                </c:pt>
                <c:pt idx="218">
                  <c:v>-55</c:v>
                </c:pt>
                <c:pt idx="219">
                  <c:v>-54</c:v>
                </c:pt>
                <c:pt idx="220">
                  <c:v>-53</c:v>
                </c:pt>
                <c:pt idx="221">
                  <c:v>-52</c:v>
                </c:pt>
                <c:pt idx="222">
                  <c:v>-51</c:v>
                </c:pt>
                <c:pt idx="223">
                  <c:v>-50</c:v>
                </c:pt>
                <c:pt idx="224">
                  <c:v>-49</c:v>
                </c:pt>
                <c:pt idx="225">
                  <c:v>-48</c:v>
                </c:pt>
                <c:pt idx="226">
                  <c:v>-47</c:v>
                </c:pt>
                <c:pt idx="227">
                  <c:v>-46</c:v>
                </c:pt>
                <c:pt idx="228">
                  <c:v>-45</c:v>
                </c:pt>
                <c:pt idx="229">
                  <c:v>-44</c:v>
                </c:pt>
                <c:pt idx="230">
                  <c:v>-43</c:v>
                </c:pt>
                <c:pt idx="231">
                  <c:v>-42</c:v>
                </c:pt>
                <c:pt idx="232">
                  <c:v>-41</c:v>
                </c:pt>
                <c:pt idx="233">
                  <c:v>-40</c:v>
                </c:pt>
                <c:pt idx="234">
                  <c:v>-39</c:v>
                </c:pt>
                <c:pt idx="235">
                  <c:v>-38</c:v>
                </c:pt>
                <c:pt idx="236">
                  <c:v>-37</c:v>
                </c:pt>
                <c:pt idx="237">
                  <c:v>-36</c:v>
                </c:pt>
                <c:pt idx="238">
                  <c:v>-35</c:v>
                </c:pt>
                <c:pt idx="239">
                  <c:v>-34</c:v>
                </c:pt>
                <c:pt idx="240">
                  <c:v>-33</c:v>
                </c:pt>
                <c:pt idx="241">
                  <c:v>-32</c:v>
                </c:pt>
                <c:pt idx="242">
                  <c:v>-31</c:v>
                </c:pt>
                <c:pt idx="243">
                  <c:v>-30</c:v>
                </c:pt>
                <c:pt idx="244">
                  <c:v>-29</c:v>
                </c:pt>
                <c:pt idx="245">
                  <c:v>-28</c:v>
                </c:pt>
                <c:pt idx="246">
                  <c:v>-27</c:v>
                </c:pt>
                <c:pt idx="247">
                  <c:v>-26</c:v>
                </c:pt>
                <c:pt idx="248">
                  <c:v>-25</c:v>
                </c:pt>
                <c:pt idx="249">
                  <c:v>-24</c:v>
                </c:pt>
                <c:pt idx="250">
                  <c:v>-23</c:v>
                </c:pt>
                <c:pt idx="251">
                  <c:v>-22</c:v>
                </c:pt>
                <c:pt idx="252">
                  <c:v>-21</c:v>
                </c:pt>
                <c:pt idx="253">
                  <c:v>-20</c:v>
                </c:pt>
                <c:pt idx="254">
                  <c:v>-19</c:v>
                </c:pt>
                <c:pt idx="255">
                  <c:v>-18</c:v>
                </c:pt>
                <c:pt idx="256">
                  <c:v>-17</c:v>
                </c:pt>
                <c:pt idx="257">
                  <c:v>-16</c:v>
                </c:pt>
                <c:pt idx="258">
                  <c:v>-15</c:v>
                </c:pt>
                <c:pt idx="259">
                  <c:v>-14</c:v>
                </c:pt>
                <c:pt idx="260">
                  <c:v>-13</c:v>
                </c:pt>
                <c:pt idx="261">
                  <c:v>-12</c:v>
                </c:pt>
                <c:pt idx="262">
                  <c:v>-11</c:v>
                </c:pt>
                <c:pt idx="263">
                  <c:v>-10</c:v>
                </c:pt>
                <c:pt idx="264">
                  <c:v>-9</c:v>
                </c:pt>
                <c:pt idx="265">
                  <c:v>-8</c:v>
                </c:pt>
                <c:pt idx="266">
                  <c:v>-7</c:v>
                </c:pt>
                <c:pt idx="267">
                  <c:v>-6</c:v>
                </c:pt>
                <c:pt idx="268">
                  <c:v>-5</c:v>
                </c:pt>
                <c:pt idx="269">
                  <c:v>-4</c:v>
                </c:pt>
                <c:pt idx="270">
                  <c:v>-3</c:v>
                </c:pt>
                <c:pt idx="271">
                  <c:v>-2</c:v>
                </c:pt>
                <c:pt idx="272">
                  <c:v>-1</c:v>
                </c:pt>
                <c:pt idx="273">
                  <c:v>0</c:v>
                </c:pt>
                <c:pt idx="274">
                  <c:v>1</c:v>
                </c:pt>
                <c:pt idx="275">
                  <c:v>2</c:v>
                </c:pt>
                <c:pt idx="276">
                  <c:v>3</c:v>
                </c:pt>
                <c:pt idx="277">
                  <c:v>4</c:v>
                </c:pt>
                <c:pt idx="278">
                  <c:v>5</c:v>
                </c:pt>
                <c:pt idx="279">
                  <c:v>6</c:v>
                </c:pt>
                <c:pt idx="280">
                  <c:v>7</c:v>
                </c:pt>
                <c:pt idx="281">
                  <c:v>8</c:v>
                </c:pt>
                <c:pt idx="282">
                  <c:v>9</c:v>
                </c:pt>
                <c:pt idx="283">
                  <c:v>10</c:v>
                </c:pt>
                <c:pt idx="284">
                  <c:v>11</c:v>
                </c:pt>
                <c:pt idx="285">
                  <c:v>12</c:v>
                </c:pt>
                <c:pt idx="286">
                  <c:v>13</c:v>
                </c:pt>
                <c:pt idx="287">
                  <c:v>14</c:v>
                </c:pt>
                <c:pt idx="288">
                  <c:v>15</c:v>
                </c:pt>
                <c:pt idx="289">
                  <c:v>16</c:v>
                </c:pt>
                <c:pt idx="290">
                  <c:v>17</c:v>
                </c:pt>
                <c:pt idx="291">
                  <c:v>18</c:v>
                </c:pt>
                <c:pt idx="292">
                  <c:v>19</c:v>
                </c:pt>
                <c:pt idx="293">
                  <c:v>20</c:v>
                </c:pt>
                <c:pt idx="294">
                  <c:v>21</c:v>
                </c:pt>
                <c:pt idx="295">
                  <c:v>22</c:v>
                </c:pt>
                <c:pt idx="296">
                  <c:v>23</c:v>
                </c:pt>
                <c:pt idx="297">
                  <c:v>24</c:v>
                </c:pt>
                <c:pt idx="298">
                  <c:v>25</c:v>
                </c:pt>
                <c:pt idx="299">
                  <c:v>26</c:v>
                </c:pt>
                <c:pt idx="300">
                  <c:v>27</c:v>
                </c:pt>
                <c:pt idx="301">
                  <c:v>28</c:v>
                </c:pt>
                <c:pt idx="302">
                  <c:v>29</c:v>
                </c:pt>
                <c:pt idx="303">
                  <c:v>30</c:v>
                </c:pt>
                <c:pt idx="304">
                  <c:v>31</c:v>
                </c:pt>
                <c:pt idx="305">
                  <c:v>32</c:v>
                </c:pt>
                <c:pt idx="306">
                  <c:v>33</c:v>
                </c:pt>
                <c:pt idx="307">
                  <c:v>34</c:v>
                </c:pt>
                <c:pt idx="308">
                  <c:v>35</c:v>
                </c:pt>
                <c:pt idx="309">
                  <c:v>36</c:v>
                </c:pt>
                <c:pt idx="310">
                  <c:v>37</c:v>
                </c:pt>
                <c:pt idx="311">
                  <c:v>38</c:v>
                </c:pt>
                <c:pt idx="312">
                  <c:v>39</c:v>
                </c:pt>
                <c:pt idx="313">
                  <c:v>40</c:v>
                </c:pt>
                <c:pt idx="314">
                  <c:v>41</c:v>
                </c:pt>
                <c:pt idx="315">
                  <c:v>42</c:v>
                </c:pt>
                <c:pt idx="316">
                  <c:v>43</c:v>
                </c:pt>
                <c:pt idx="317">
                  <c:v>44</c:v>
                </c:pt>
                <c:pt idx="318">
                  <c:v>45</c:v>
                </c:pt>
                <c:pt idx="319">
                  <c:v>46</c:v>
                </c:pt>
                <c:pt idx="320">
                  <c:v>47</c:v>
                </c:pt>
                <c:pt idx="321">
                  <c:v>48</c:v>
                </c:pt>
                <c:pt idx="322">
                  <c:v>49</c:v>
                </c:pt>
                <c:pt idx="323">
                  <c:v>50</c:v>
                </c:pt>
                <c:pt idx="324">
                  <c:v>51</c:v>
                </c:pt>
                <c:pt idx="325">
                  <c:v>52</c:v>
                </c:pt>
                <c:pt idx="326">
                  <c:v>53</c:v>
                </c:pt>
                <c:pt idx="327">
                  <c:v>54</c:v>
                </c:pt>
                <c:pt idx="328">
                  <c:v>55</c:v>
                </c:pt>
                <c:pt idx="329">
                  <c:v>56</c:v>
                </c:pt>
                <c:pt idx="330">
                  <c:v>57</c:v>
                </c:pt>
                <c:pt idx="331">
                  <c:v>58</c:v>
                </c:pt>
                <c:pt idx="332">
                  <c:v>59</c:v>
                </c:pt>
                <c:pt idx="333">
                  <c:v>60</c:v>
                </c:pt>
                <c:pt idx="334">
                  <c:v>61</c:v>
                </c:pt>
                <c:pt idx="335">
                  <c:v>62</c:v>
                </c:pt>
                <c:pt idx="336">
                  <c:v>63</c:v>
                </c:pt>
                <c:pt idx="337">
                  <c:v>64</c:v>
                </c:pt>
                <c:pt idx="338">
                  <c:v>65</c:v>
                </c:pt>
                <c:pt idx="339">
                  <c:v>66</c:v>
                </c:pt>
                <c:pt idx="340">
                  <c:v>67</c:v>
                </c:pt>
                <c:pt idx="341">
                  <c:v>68</c:v>
                </c:pt>
                <c:pt idx="342">
                  <c:v>69</c:v>
                </c:pt>
                <c:pt idx="343">
                  <c:v>70</c:v>
                </c:pt>
                <c:pt idx="344">
                  <c:v>71</c:v>
                </c:pt>
                <c:pt idx="345">
                  <c:v>72</c:v>
                </c:pt>
                <c:pt idx="346">
                  <c:v>73</c:v>
                </c:pt>
                <c:pt idx="347">
                  <c:v>74</c:v>
                </c:pt>
                <c:pt idx="348">
                  <c:v>75</c:v>
                </c:pt>
                <c:pt idx="349">
                  <c:v>76</c:v>
                </c:pt>
                <c:pt idx="350">
                  <c:v>77</c:v>
                </c:pt>
                <c:pt idx="351">
                  <c:v>78</c:v>
                </c:pt>
                <c:pt idx="352">
                  <c:v>79</c:v>
                </c:pt>
                <c:pt idx="353">
                  <c:v>80</c:v>
                </c:pt>
                <c:pt idx="354">
                  <c:v>81</c:v>
                </c:pt>
                <c:pt idx="355">
                  <c:v>82</c:v>
                </c:pt>
                <c:pt idx="356">
                  <c:v>83</c:v>
                </c:pt>
                <c:pt idx="357">
                  <c:v>84</c:v>
                </c:pt>
                <c:pt idx="358">
                  <c:v>85</c:v>
                </c:pt>
                <c:pt idx="359">
                  <c:v>86</c:v>
                </c:pt>
                <c:pt idx="360">
                  <c:v>87</c:v>
                </c:pt>
                <c:pt idx="361">
                  <c:v>88</c:v>
                </c:pt>
                <c:pt idx="362">
                  <c:v>89</c:v>
                </c:pt>
                <c:pt idx="363">
                  <c:v>90</c:v>
                </c:pt>
                <c:pt idx="364">
                  <c:v>91</c:v>
                </c:pt>
                <c:pt idx="365">
                  <c:v>92</c:v>
                </c:pt>
                <c:pt idx="366">
                  <c:v>93</c:v>
                </c:pt>
                <c:pt idx="367">
                  <c:v>94</c:v>
                </c:pt>
                <c:pt idx="368">
                  <c:v>95</c:v>
                </c:pt>
                <c:pt idx="369">
                  <c:v>96</c:v>
                </c:pt>
                <c:pt idx="370">
                  <c:v>97</c:v>
                </c:pt>
                <c:pt idx="371">
                  <c:v>98</c:v>
                </c:pt>
                <c:pt idx="372">
                  <c:v>99</c:v>
                </c:pt>
                <c:pt idx="373">
                  <c:v>100</c:v>
                </c:pt>
                <c:pt idx="374">
                  <c:v>101</c:v>
                </c:pt>
                <c:pt idx="375">
                  <c:v>102</c:v>
                </c:pt>
                <c:pt idx="376">
                  <c:v>103</c:v>
                </c:pt>
                <c:pt idx="377">
                  <c:v>104</c:v>
                </c:pt>
                <c:pt idx="378">
                  <c:v>105</c:v>
                </c:pt>
                <c:pt idx="379">
                  <c:v>106</c:v>
                </c:pt>
                <c:pt idx="380">
                  <c:v>107</c:v>
                </c:pt>
                <c:pt idx="381">
                  <c:v>108</c:v>
                </c:pt>
                <c:pt idx="382">
                  <c:v>109</c:v>
                </c:pt>
                <c:pt idx="383">
                  <c:v>110</c:v>
                </c:pt>
                <c:pt idx="384">
                  <c:v>111</c:v>
                </c:pt>
                <c:pt idx="385">
                  <c:v>112</c:v>
                </c:pt>
                <c:pt idx="386">
                  <c:v>113</c:v>
                </c:pt>
                <c:pt idx="387">
                  <c:v>114</c:v>
                </c:pt>
                <c:pt idx="388">
                  <c:v>115</c:v>
                </c:pt>
                <c:pt idx="389">
                  <c:v>116</c:v>
                </c:pt>
                <c:pt idx="390">
                  <c:v>117</c:v>
                </c:pt>
                <c:pt idx="391">
                  <c:v>118</c:v>
                </c:pt>
                <c:pt idx="392">
                  <c:v>119</c:v>
                </c:pt>
                <c:pt idx="393">
                  <c:v>120</c:v>
                </c:pt>
                <c:pt idx="394">
                  <c:v>121</c:v>
                </c:pt>
                <c:pt idx="395">
                  <c:v>122</c:v>
                </c:pt>
                <c:pt idx="396">
                  <c:v>123</c:v>
                </c:pt>
                <c:pt idx="397">
                  <c:v>124</c:v>
                </c:pt>
                <c:pt idx="398">
                  <c:v>125</c:v>
                </c:pt>
                <c:pt idx="399">
                  <c:v>126</c:v>
                </c:pt>
                <c:pt idx="400">
                  <c:v>127</c:v>
                </c:pt>
                <c:pt idx="401">
                  <c:v>128</c:v>
                </c:pt>
                <c:pt idx="402">
                  <c:v>129</c:v>
                </c:pt>
                <c:pt idx="403">
                  <c:v>130</c:v>
                </c:pt>
                <c:pt idx="404">
                  <c:v>131</c:v>
                </c:pt>
                <c:pt idx="405">
                  <c:v>132</c:v>
                </c:pt>
                <c:pt idx="406">
                  <c:v>133</c:v>
                </c:pt>
                <c:pt idx="407">
                  <c:v>134</c:v>
                </c:pt>
                <c:pt idx="408">
                  <c:v>135</c:v>
                </c:pt>
                <c:pt idx="409">
                  <c:v>136</c:v>
                </c:pt>
                <c:pt idx="410">
                  <c:v>137</c:v>
                </c:pt>
                <c:pt idx="411">
                  <c:v>138</c:v>
                </c:pt>
                <c:pt idx="412">
                  <c:v>139</c:v>
                </c:pt>
                <c:pt idx="413">
                  <c:v>140</c:v>
                </c:pt>
                <c:pt idx="414">
                  <c:v>141</c:v>
                </c:pt>
                <c:pt idx="415">
                  <c:v>142</c:v>
                </c:pt>
                <c:pt idx="416">
                  <c:v>143</c:v>
                </c:pt>
                <c:pt idx="417">
                  <c:v>144</c:v>
                </c:pt>
                <c:pt idx="418">
                  <c:v>145</c:v>
                </c:pt>
                <c:pt idx="419">
                  <c:v>146</c:v>
                </c:pt>
                <c:pt idx="420">
                  <c:v>147</c:v>
                </c:pt>
                <c:pt idx="421">
                  <c:v>148</c:v>
                </c:pt>
                <c:pt idx="422">
                  <c:v>149</c:v>
                </c:pt>
                <c:pt idx="423">
                  <c:v>150</c:v>
                </c:pt>
                <c:pt idx="424">
                  <c:v>151</c:v>
                </c:pt>
                <c:pt idx="425">
                  <c:v>152</c:v>
                </c:pt>
                <c:pt idx="426">
                  <c:v>153</c:v>
                </c:pt>
                <c:pt idx="427">
                  <c:v>154</c:v>
                </c:pt>
                <c:pt idx="428">
                  <c:v>155</c:v>
                </c:pt>
                <c:pt idx="429">
                  <c:v>156</c:v>
                </c:pt>
                <c:pt idx="430">
                  <c:v>157</c:v>
                </c:pt>
                <c:pt idx="431">
                  <c:v>158</c:v>
                </c:pt>
                <c:pt idx="432">
                  <c:v>159</c:v>
                </c:pt>
                <c:pt idx="433">
                  <c:v>160</c:v>
                </c:pt>
                <c:pt idx="434">
                  <c:v>161</c:v>
                </c:pt>
                <c:pt idx="435">
                  <c:v>162</c:v>
                </c:pt>
                <c:pt idx="436">
                  <c:v>163</c:v>
                </c:pt>
                <c:pt idx="437">
                  <c:v>164</c:v>
                </c:pt>
                <c:pt idx="438">
                  <c:v>165</c:v>
                </c:pt>
                <c:pt idx="439">
                  <c:v>166</c:v>
                </c:pt>
                <c:pt idx="440">
                  <c:v>167</c:v>
                </c:pt>
                <c:pt idx="441">
                  <c:v>168</c:v>
                </c:pt>
                <c:pt idx="442">
                  <c:v>169</c:v>
                </c:pt>
                <c:pt idx="443">
                  <c:v>170</c:v>
                </c:pt>
                <c:pt idx="444">
                  <c:v>171</c:v>
                </c:pt>
                <c:pt idx="445">
                  <c:v>172</c:v>
                </c:pt>
                <c:pt idx="446">
                  <c:v>173</c:v>
                </c:pt>
                <c:pt idx="447">
                  <c:v>174</c:v>
                </c:pt>
                <c:pt idx="448">
                  <c:v>175</c:v>
                </c:pt>
                <c:pt idx="449">
                  <c:v>176</c:v>
                </c:pt>
                <c:pt idx="450">
                  <c:v>177</c:v>
                </c:pt>
                <c:pt idx="451">
                  <c:v>178</c:v>
                </c:pt>
                <c:pt idx="452">
                  <c:v>179</c:v>
                </c:pt>
                <c:pt idx="453">
                  <c:v>180</c:v>
                </c:pt>
                <c:pt idx="454">
                  <c:v>181</c:v>
                </c:pt>
                <c:pt idx="455">
                  <c:v>182</c:v>
                </c:pt>
                <c:pt idx="456">
                  <c:v>183</c:v>
                </c:pt>
                <c:pt idx="457">
                  <c:v>184</c:v>
                </c:pt>
                <c:pt idx="458">
                  <c:v>185</c:v>
                </c:pt>
                <c:pt idx="459">
                  <c:v>186</c:v>
                </c:pt>
                <c:pt idx="460">
                  <c:v>187</c:v>
                </c:pt>
                <c:pt idx="461">
                  <c:v>188</c:v>
                </c:pt>
                <c:pt idx="462">
                  <c:v>189</c:v>
                </c:pt>
                <c:pt idx="463">
                  <c:v>190</c:v>
                </c:pt>
                <c:pt idx="464">
                  <c:v>191</c:v>
                </c:pt>
                <c:pt idx="465">
                  <c:v>192</c:v>
                </c:pt>
                <c:pt idx="466">
                  <c:v>193</c:v>
                </c:pt>
                <c:pt idx="467">
                  <c:v>194</c:v>
                </c:pt>
                <c:pt idx="468">
                  <c:v>195</c:v>
                </c:pt>
                <c:pt idx="469">
                  <c:v>196</c:v>
                </c:pt>
                <c:pt idx="470">
                  <c:v>197</c:v>
                </c:pt>
                <c:pt idx="471">
                  <c:v>198</c:v>
                </c:pt>
                <c:pt idx="472">
                  <c:v>199</c:v>
                </c:pt>
                <c:pt idx="473">
                  <c:v>200</c:v>
                </c:pt>
                <c:pt idx="474">
                  <c:v>201</c:v>
                </c:pt>
                <c:pt idx="475">
                  <c:v>202</c:v>
                </c:pt>
                <c:pt idx="476">
                  <c:v>203</c:v>
                </c:pt>
                <c:pt idx="477">
                  <c:v>204</c:v>
                </c:pt>
                <c:pt idx="478">
                  <c:v>205</c:v>
                </c:pt>
                <c:pt idx="479">
                  <c:v>206</c:v>
                </c:pt>
                <c:pt idx="480">
                  <c:v>207</c:v>
                </c:pt>
                <c:pt idx="481">
                  <c:v>208</c:v>
                </c:pt>
                <c:pt idx="482">
                  <c:v>209</c:v>
                </c:pt>
                <c:pt idx="483">
                  <c:v>210</c:v>
                </c:pt>
                <c:pt idx="484">
                  <c:v>211</c:v>
                </c:pt>
                <c:pt idx="485">
                  <c:v>212</c:v>
                </c:pt>
                <c:pt idx="486">
                  <c:v>213</c:v>
                </c:pt>
                <c:pt idx="487">
                  <c:v>214</c:v>
                </c:pt>
                <c:pt idx="488">
                  <c:v>215</c:v>
                </c:pt>
                <c:pt idx="489">
                  <c:v>216</c:v>
                </c:pt>
                <c:pt idx="490">
                  <c:v>217</c:v>
                </c:pt>
                <c:pt idx="491">
                  <c:v>218</c:v>
                </c:pt>
                <c:pt idx="492">
                  <c:v>219</c:v>
                </c:pt>
                <c:pt idx="493">
                  <c:v>220</c:v>
                </c:pt>
                <c:pt idx="494">
                  <c:v>221</c:v>
                </c:pt>
                <c:pt idx="495">
                  <c:v>222</c:v>
                </c:pt>
                <c:pt idx="496">
                  <c:v>223</c:v>
                </c:pt>
                <c:pt idx="497">
                  <c:v>224</c:v>
                </c:pt>
                <c:pt idx="498">
                  <c:v>225</c:v>
                </c:pt>
                <c:pt idx="499">
                  <c:v>226</c:v>
                </c:pt>
                <c:pt idx="500">
                  <c:v>227</c:v>
                </c:pt>
                <c:pt idx="501">
                  <c:v>228</c:v>
                </c:pt>
                <c:pt idx="502">
                  <c:v>229</c:v>
                </c:pt>
                <c:pt idx="503">
                  <c:v>230</c:v>
                </c:pt>
                <c:pt idx="504">
                  <c:v>231</c:v>
                </c:pt>
                <c:pt idx="505">
                  <c:v>232</c:v>
                </c:pt>
                <c:pt idx="506">
                  <c:v>233</c:v>
                </c:pt>
                <c:pt idx="507">
                  <c:v>234</c:v>
                </c:pt>
                <c:pt idx="508">
                  <c:v>235</c:v>
                </c:pt>
                <c:pt idx="509">
                  <c:v>236</c:v>
                </c:pt>
                <c:pt idx="510">
                  <c:v>237</c:v>
                </c:pt>
                <c:pt idx="511">
                  <c:v>238</c:v>
                </c:pt>
                <c:pt idx="512">
                  <c:v>239</c:v>
                </c:pt>
                <c:pt idx="513">
                  <c:v>240</c:v>
                </c:pt>
                <c:pt idx="514">
                  <c:v>241</c:v>
                </c:pt>
                <c:pt idx="515">
                  <c:v>242</c:v>
                </c:pt>
                <c:pt idx="516">
                  <c:v>243</c:v>
                </c:pt>
                <c:pt idx="517">
                  <c:v>244</c:v>
                </c:pt>
                <c:pt idx="518">
                  <c:v>245</c:v>
                </c:pt>
                <c:pt idx="519">
                  <c:v>246</c:v>
                </c:pt>
                <c:pt idx="520">
                  <c:v>247</c:v>
                </c:pt>
                <c:pt idx="521">
                  <c:v>248</c:v>
                </c:pt>
                <c:pt idx="522">
                  <c:v>249</c:v>
                </c:pt>
                <c:pt idx="523">
                  <c:v>250</c:v>
                </c:pt>
                <c:pt idx="524">
                  <c:v>251</c:v>
                </c:pt>
                <c:pt idx="525">
                  <c:v>252</c:v>
                </c:pt>
                <c:pt idx="526">
                  <c:v>253</c:v>
                </c:pt>
                <c:pt idx="527">
                  <c:v>254</c:v>
                </c:pt>
                <c:pt idx="528">
                  <c:v>255</c:v>
                </c:pt>
                <c:pt idx="529">
                  <c:v>256</c:v>
                </c:pt>
                <c:pt idx="530">
                  <c:v>257</c:v>
                </c:pt>
                <c:pt idx="531">
                  <c:v>258</c:v>
                </c:pt>
                <c:pt idx="532">
                  <c:v>259</c:v>
                </c:pt>
                <c:pt idx="533">
                  <c:v>260</c:v>
                </c:pt>
                <c:pt idx="534">
                  <c:v>261</c:v>
                </c:pt>
                <c:pt idx="535">
                  <c:v>262</c:v>
                </c:pt>
                <c:pt idx="536">
                  <c:v>263</c:v>
                </c:pt>
                <c:pt idx="537">
                  <c:v>264</c:v>
                </c:pt>
                <c:pt idx="538">
                  <c:v>265</c:v>
                </c:pt>
                <c:pt idx="539">
                  <c:v>266</c:v>
                </c:pt>
                <c:pt idx="540">
                  <c:v>267</c:v>
                </c:pt>
                <c:pt idx="541">
                  <c:v>268</c:v>
                </c:pt>
                <c:pt idx="542">
                  <c:v>269</c:v>
                </c:pt>
                <c:pt idx="543">
                  <c:v>270</c:v>
                </c:pt>
                <c:pt idx="544">
                  <c:v>271</c:v>
                </c:pt>
                <c:pt idx="545">
                  <c:v>272</c:v>
                </c:pt>
                <c:pt idx="546">
                  <c:v>273</c:v>
                </c:pt>
                <c:pt idx="547">
                  <c:v>274</c:v>
                </c:pt>
                <c:pt idx="548">
                  <c:v>275</c:v>
                </c:pt>
                <c:pt idx="549">
                  <c:v>276</c:v>
                </c:pt>
                <c:pt idx="550">
                  <c:v>277</c:v>
                </c:pt>
                <c:pt idx="551">
                  <c:v>278</c:v>
                </c:pt>
                <c:pt idx="552">
                  <c:v>279</c:v>
                </c:pt>
                <c:pt idx="553">
                  <c:v>280</c:v>
                </c:pt>
                <c:pt idx="554">
                  <c:v>281</c:v>
                </c:pt>
                <c:pt idx="555">
                  <c:v>282</c:v>
                </c:pt>
                <c:pt idx="556">
                  <c:v>283</c:v>
                </c:pt>
                <c:pt idx="557">
                  <c:v>284</c:v>
                </c:pt>
                <c:pt idx="558">
                  <c:v>285</c:v>
                </c:pt>
                <c:pt idx="559">
                  <c:v>286</c:v>
                </c:pt>
                <c:pt idx="560">
                  <c:v>287</c:v>
                </c:pt>
                <c:pt idx="561">
                  <c:v>288</c:v>
                </c:pt>
                <c:pt idx="562">
                  <c:v>289</c:v>
                </c:pt>
                <c:pt idx="563">
                  <c:v>290</c:v>
                </c:pt>
                <c:pt idx="564">
                  <c:v>291</c:v>
                </c:pt>
                <c:pt idx="565">
                  <c:v>292</c:v>
                </c:pt>
                <c:pt idx="566">
                  <c:v>293</c:v>
                </c:pt>
                <c:pt idx="567">
                  <c:v>294</c:v>
                </c:pt>
                <c:pt idx="568">
                  <c:v>295</c:v>
                </c:pt>
                <c:pt idx="569">
                  <c:v>296</c:v>
                </c:pt>
                <c:pt idx="570">
                  <c:v>297</c:v>
                </c:pt>
                <c:pt idx="571">
                  <c:v>298</c:v>
                </c:pt>
                <c:pt idx="572">
                  <c:v>299</c:v>
                </c:pt>
                <c:pt idx="573">
                  <c:v>300</c:v>
                </c:pt>
                <c:pt idx="574">
                  <c:v>301</c:v>
                </c:pt>
                <c:pt idx="575">
                  <c:v>302</c:v>
                </c:pt>
                <c:pt idx="576">
                  <c:v>303</c:v>
                </c:pt>
                <c:pt idx="577">
                  <c:v>304</c:v>
                </c:pt>
                <c:pt idx="578">
                  <c:v>305</c:v>
                </c:pt>
                <c:pt idx="579">
                  <c:v>306</c:v>
                </c:pt>
                <c:pt idx="580">
                  <c:v>307</c:v>
                </c:pt>
                <c:pt idx="581">
                  <c:v>308</c:v>
                </c:pt>
                <c:pt idx="582">
                  <c:v>309</c:v>
                </c:pt>
                <c:pt idx="583">
                  <c:v>310</c:v>
                </c:pt>
                <c:pt idx="584">
                  <c:v>311</c:v>
                </c:pt>
                <c:pt idx="585">
                  <c:v>312</c:v>
                </c:pt>
                <c:pt idx="586">
                  <c:v>313</c:v>
                </c:pt>
                <c:pt idx="587">
                  <c:v>314</c:v>
                </c:pt>
                <c:pt idx="588">
                  <c:v>315</c:v>
                </c:pt>
                <c:pt idx="589">
                  <c:v>316</c:v>
                </c:pt>
                <c:pt idx="590">
                  <c:v>317</c:v>
                </c:pt>
                <c:pt idx="591">
                  <c:v>318</c:v>
                </c:pt>
                <c:pt idx="592">
                  <c:v>319</c:v>
                </c:pt>
                <c:pt idx="593">
                  <c:v>320</c:v>
                </c:pt>
                <c:pt idx="594">
                  <c:v>321</c:v>
                </c:pt>
                <c:pt idx="595">
                  <c:v>322</c:v>
                </c:pt>
                <c:pt idx="596">
                  <c:v>323</c:v>
                </c:pt>
                <c:pt idx="597">
                  <c:v>324</c:v>
                </c:pt>
                <c:pt idx="598">
                  <c:v>325</c:v>
                </c:pt>
                <c:pt idx="599">
                  <c:v>326</c:v>
                </c:pt>
                <c:pt idx="600">
                  <c:v>327</c:v>
                </c:pt>
                <c:pt idx="601">
                  <c:v>328</c:v>
                </c:pt>
                <c:pt idx="602">
                  <c:v>329</c:v>
                </c:pt>
                <c:pt idx="603">
                  <c:v>330</c:v>
                </c:pt>
                <c:pt idx="604">
                  <c:v>331</c:v>
                </c:pt>
                <c:pt idx="605">
                  <c:v>332</c:v>
                </c:pt>
                <c:pt idx="606">
                  <c:v>333</c:v>
                </c:pt>
                <c:pt idx="607">
                  <c:v>334</c:v>
                </c:pt>
                <c:pt idx="608">
                  <c:v>335</c:v>
                </c:pt>
                <c:pt idx="609">
                  <c:v>336</c:v>
                </c:pt>
                <c:pt idx="610">
                  <c:v>337</c:v>
                </c:pt>
                <c:pt idx="611">
                  <c:v>338</c:v>
                </c:pt>
                <c:pt idx="612">
                  <c:v>339</c:v>
                </c:pt>
                <c:pt idx="613">
                  <c:v>340</c:v>
                </c:pt>
                <c:pt idx="614">
                  <c:v>341</c:v>
                </c:pt>
                <c:pt idx="615">
                  <c:v>342</c:v>
                </c:pt>
                <c:pt idx="616">
                  <c:v>343</c:v>
                </c:pt>
                <c:pt idx="617">
                  <c:v>344</c:v>
                </c:pt>
                <c:pt idx="618">
                  <c:v>345</c:v>
                </c:pt>
                <c:pt idx="619">
                  <c:v>346</c:v>
                </c:pt>
                <c:pt idx="620">
                  <c:v>347</c:v>
                </c:pt>
                <c:pt idx="621">
                  <c:v>348</c:v>
                </c:pt>
                <c:pt idx="622">
                  <c:v>349</c:v>
                </c:pt>
                <c:pt idx="623">
                  <c:v>350</c:v>
                </c:pt>
                <c:pt idx="624">
                  <c:v>351</c:v>
                </c:pt>
                <c:pt idx="625">
                  <c:v>352</c:v>
                </c:pt>
                <c:pt idx="626">
                  <c:v>353</c:v>
                </c:pt>
                <c:pt idx="627">
                  <c:v>354</c:v>
                </c:pt>
                <c:pt idx="628">
                  <c:v>355</c:v>
                </c:pt>
                <c:pt idx="629">
                  <c:v>356</c:v>
                </c:pt>
                <c:pt idx="630">
                  <c:v>357</c:v>
                </c:pt>
                <c:pt idx="631">
                  <c:v>358</c:v>
                </c:pt>
                <c:pt idx="632">
                  <c:v>359</c:v>
                </c:pt>
                <c:pt idx="633">
                  <c:v>360</c:v>
                </c:pt>
                <c:pt idx="634">
                  <c:v>361</c:v>
                </c:pt>
                <c:pt idx="635">
                  <c:v>362</c:v>
                </c:pt>
                <c:pt idx="636">
                  <c:v>363</c:v>
                </c:pt>
                <c:pt idx="637">
                  <c:v>364</c:v>
                </c:pt>
                <c:pt idx="638">
                  <c:v>365</c:v>
                </c:pt>
                <c:pt idx="639">
                  <c:v>366</c:v>
                </c:pt>
                <c:pt idx="640">
                  <c:v>367</c:v>
                </c:pt>
                <c:pt idx="641">
                  <c:v>368</c:v>
                </c:pt>
                <c:pt idx="642">
                  <c:v>369</c:v>
                </c:pt>
                <c:pt idx="643">
                  <c:v>370</c:v>
                </c:pt>
                <c:pt idx="644">
                  <c:v>371</c:v>
                </c:pt>
                <c:pt idx="645">
                  <c:v>372</c:v>
                </c:pt>
                <c:pt idx="646">
                  <c:v>373</c:v>
                </c:pt>
                <c:pt idx="647">
                  <c:v>374</c:v>
                </c:pt>
                <c:pt idx="648">
                  <c:v>375</c:v>
                </c:pt>
                <c:pt idx="649">
                  <c:v>376</c:v>
                </c:pt>
                <c:pt idx="650">
                  <c:v>377</c:v>
                </c:pt>
                <c:pt idx="651">
                  <c:v>378</c:v>
                </c:pt>
                <c:pt idx="652">
                  <c:v>379</c:v>
                </c:pt>
                <c:pt idx="653">
                  <c:v>380</c:v>
                </c:pt>
                <c:pt idx="654">
                  <c:v>381</c:v>
                </c:pt>
                <c:pt idx="655">
                  <c:v>382</c:v>
                </c:pt>
                <c:pt idx="656">
                  <c:v>383</c:v>
                </c:pt>
                <c:pt idx="657">
                  <c:v>384</c:v>
                </c:pt>
                <c:pt idx="658">
                  <c:v>385</c:v>
                </c:pt>
                <c:pt idx="659">
                  <c:v>386</c:v>
                </c:pt>
                <c:pt idx="660">
                  <c:v>387</c:v>
                </c:pt>
                <c:pt idx="661">
                  <c:v>388</c:v>
                </c:pt>
                <c:pt idx="662">
                  <c:v>389</c:v>
                </c:pt>
                <c:pt idx="663">
                  <c:v>390</c:v>
                </c:pt>
                <c:pt idx="664">
                  <c:v>391</c:v>
                </c:pt>
                <c:pt idx="665">
                  <c:v>392</c:v>
                </c:pt>
                <c:pt idx="666">
                  <c:v>393</c:v>
                </c:pt>
                <c:pt idx="667">
                  <c:v>394</c:v>
                </c:pt>
                <c:pt idx="668">
                  <c:v>395</c:v>
                </c:pt>
                <c:pt idx="669">
                  <c:v>396</c:v>
                </c:pt>
                <c:pt idx="670">
                  <c:v>397</c:v>
                </c:pt>
                <c:pt idx="671">
                  <c:v>398</c:v>
                </c:pt>
                <c:pt idx="672">
                  <c:v>399</c:v>
                </c:pt>
                <c:pt idx="673">
                  <c:v>400</c:v>
                </c:pt>
              </c:numCache>
            </c:numRef>
          </c:xVal>
          <c:yVal>
            <c:numRef>
              <c:f>'ITS-90_J (2)'!$D$20:$D$693</c:f>
              <c:numCache>
                <c:formatCode>0.000</c:formatCode>
                <c:ptCount val="674"/>
                <c:pt idx="0">
                  <c:v>-8.6449999999999996</c:v>
                </c:pt>
                <c:pt idx="1">
                  <c:v>-8.6479999999999997</c:v>
                </c:pt>
                <c:pt idx="2">
                  <c:v>-8.65</c:v>
                </c:pt>
                <c:pt idx="3">
                  <c:v>-8.6519999999999992</c:v>
                </c:pt>
                <c:pt idx="4">
                  <c:v>-8.6539999999999999</c:v>
                </c:pt>
                <c:pt idx="5">
                  <c:v>-8.6549999999999994</c:v>
                </c:pt>
                <c:pt idx="6">
                  <c:v>-8.6560000000000006</c:v>
                </c:pt>
                <c:pt idx="7">
                  <c:v>-8.657</c:v>
                </c:pt>
                <c:pt idx="8">
                  <c:v>-8.657</c:v>
                </c:pt>
                <c:pt idx="9">
                  <c:v>-8.6560000000000006</c:v>
                </c:pt>
                <c:pt idx="10">
                  <c:v>-8.6560000000000006</c:v>
                </c:pt>
                <c:pt idx="11">
                  <c:v>-8.6539999999999999</c:v>
                </c:pt>
                <c:pt idx="12">
                  <c:v>-8.6530000000000005</c:v>
                </c:pt>
                <c:pt idx="13">
                  <c:v>-8.6509999999999998</c:v>
                </c:pt>
                <c:pt idx="14">
                  <c:v>-8.6479999999999997</c:v>
                </c:pt>
                <c:pt idx="15">
                  <c:v>-8.6460000000000008</c:v>
                </c:pt>
                <c:pt idx="16">
                  <c:v>-8.6419999999999995</c:v>
                </c:pt>
                <c:pt idx="17">
                  <c:v>-8.6389999999999993</c:v>
                </c:pt>
                <c:pt idx="18">
                  <c:v>-8.6349999999999998</c:v>
                </c:pt>
                <c:pt idx="19">
                  <c:v>-8.6310000000000002</c:v>
                </c:pt>
                <c:pt idx="20">
                  <c:v>-8.6259999999999994</c:v>
                </c:pt>
                <c:pt idx="21">
                  <c:v>-8.6210000000000004</c:v>
                </c:pt>
                <c:pt idx="22">
                  <c:v>-8.6150000000000002</c:v>
                </c:pt>
                <c:pt idx="23">
                  <c:v>-8.609</c:v>
                </c:pt>
                <c:pt idx="24">
                  <c:v>-8.6029999999999998</c:v>
                </c:pt>
                <c:pt idx="25">
                  <c:v>-8.5969999999999995</c:v>
                </c:pt>
                <c:pt idx="26">
                  <c:v>-8.59</c:v>
                </c:pt>
                <c:pt idx="27">
                  <c:v>-8.5820000000000007</c:v>
                </c:pt>
                <c:pt idx="28">
                  <c:v>-8.5749999999999993</c:v>
                </c:pt>
                <c:pt idx="29">
                  <c:v>-8.5670000000000002</c:v>
                </c:pt>
                <c:pt idx="30">
                  <c:v>-8.5579999999999998</c:v>
                </c:pt>
                <c:pt idx="31">
                  <c:v>-8.5500000000000007</c:v>
                </c:pt>
                <c:pt idx="32">
                  <c:v>-8.5399999999999991</c:v>
                </c:pt>
                <c:pt idx="33">
                  <c:v>-8.5310000000000006</c:v>
                </c:pt>
                <c:pt idx="34">
                  <c:v>-8.5210000000000008</c:v>
                </c:pt>
                <c:pt idx="35">
                  <c:v>-8.5109999999999992</c:v>
                </c:pt>
                <c:pt idx="36">
                  <c:v>-8.5009999999999994</c:v>
                </c:pt>
                <c:pt idx="37">
                  <c:v>-8.49</c:v>
                </c:pt>
                <c:pt idx="38">
                  <c:v>-8.4789999999999992</c:v>
                </c:pt>
                <c:pt idx="39">
                  <c:v>-8.4670000000000005</c:v>
                </c:pt>
                <c:pt idx="40">
                  <c:v>-8.4550000000000001</c:v>
                </c:pt>
                <c:pt idx="41">
                  <c:v>-8.4429999999999996</c:v>
                </c:pt>
                <c:pt idx="42">
                  <c:v>-8.4309999999999992</c:v>
                </c:pt>
                <c:pt idx="43">
                  <c:v>-8.4179999999999993</c:v>
                </c:pt>
                <c:pt idx="44">
                  <c:v>-8.4049999999999994</c:v>
                </c:pt>
                <c:pt idx="45">
                  <c:v>-8.391</c:v>
                </c:pt>
                <c:pt idx="46">
                  <c:v>-8.3770000000000007</c:v>
                </c:pt>
                <c:pt idx="47">
                  <c:v>-8.3629999999999995</c:v>
                </c:pt>
                <c:pt idx="48">
                  <c:v>-8.3490000000000002</c:v>
                </c:pt>
                <c:pt idx="49">
                  <c:v>-8.3339999999999996</c:v>
                </c:pt>
                <c:pt idx="50">
                  <c:v>-8.3190000000000008</c:v>
                </c:pt>
                <c:pt idx="51">
                  <c:v>-8.3030000000000008</c:v>
                </c:pt>
                <c:pt idx="52">
                  <c:v>-8.2880000000000003</c:v>
                </c:pt>
                <c:pt idx="53">
                  <c:v>-8.2720000000000002</c:v>
                </c:pt>
                <c:pt idx="54">
                  <c:v>-8.2550000000000008</c:v>
                </c:pt>
                <c:pt idx="55">
                  <c:v>-8.2390000000000008</c:v>
                </c:pt>
                <c:pt idx="56">
                  <c:v>-8.2219999999999995</c:v>
                </c:pt>
                <c:pt idx="57">
                  <c:v>-8.2050000000000001</c:v>
                </c:pt>
                <c:pt idx="58">
                  <c:v>-8.1869999999999994</c:v>
                </c:pt>
                <c:pt idx="59">
                  <c:v>-8.1690000000000005</c:v>
                </c:pt>
                <c:pt idx="60">
                  <c:v>-8.1509999999999998</c:v>
                </c:pt>
                <c:pt idx="61">
                  <c:v>-8.1329999999999991</c:v>
                </c:pt>
                <c:pt idx="62">
                  <c:v>-8.1140000000000008</c:v>
                </c:pt>
                <c:pt idx="63">
                  <c:v>-8.0950000000000006</c:v>
                </c:pt>
                <c:pt idx="64">
                  <c:v>-8.0760000000000005</c:v>
                </c:pt>
                <c:pt idx="65">
                  <c:v>-8.0570000000000004</c:v>
                </c:pt>
                <c:pt idx="66">
                  <c:v>-8.0370000000000008</c:v>
                </c:pt>
                <c:pt idx="67">
                  <c:v>-8.0169999999999995</c:v>
                </c:pt>
                <c:pt idx="68">
                  <c:v>-7.9960000000000004</c:v>
                </c:pt>
                <c:pt idx="69">
                  <c:v>-7.976</c:v>
                </c:pt>
                <c:pt idx="70">
                  <c:v>-7.9550000000000001</c:v>
                </c:pt>
                <c:pt idx="71">
                  <c:v>-7.9340000000000002</c:v>
                </c:pt>
                <c:pt idx="72">
                  <c:v>-7.9119999999999999</c:v>
                </c:pt>
                <c:pt idx="73">
                  <c:v>-7.89</c:v>
                </c:pt>
                <c:pt idx="74">
                  <c:v>-7.8680000000000003</c:v>
                </c:pt>
                <c:pt idx="75">
                  <c:v>-7.8460000000000001</c:v>
                </c:pt>
                <c:pt idx="76">
                  <c:v>-7.8239999999999998</c:v>
                </c:pt>
                <c:pt idx="77">
                  <c:v>-7.8010000000000002</c:v>
                </c:pt>
                <c:pt idx="78">
                  <c:v>-7.7779999999999996</c:v>
                </c:pt>
                <c:pt idx="79">
                  <c:v>-7.7549999999999999</c:v>
                </c:pt>
                <c:pt idx="80">
                  <c:v>-7.7309999999999999</c:v>
                </c:pt>
                <c:pt idx="81">
                  <c:v>-7.7069999999999999</c:v>
                </c:pt>
                <c:pt idx="82">
                  <c:v>-7.6829999999999998</c:v>
                </c:pt>
                <c:pt idx="83">
                  <c:v>-7.6589999999999998</c:v>
                </c:pt>
                <c:pt idx="84">
                  <c:v>-7.6340000000000003</c:v>
                </c:pt>
                <c:pt idx="85">
                  <c:v>-7.61</c:v>
                </c:pt>
                <c:pt idx="86">
                  <c:v>-7.585</c:v>
                </c:pt>
                <c:pt idx="87">
                  <c:v>-7.5590000000000002</c:v>
                </c:pt>
                <c:pt idx="88">
                  <c:v>-7.5339999999999998</c:v>
                </c:pt>
                <c:pt idx="89">
                  <c:v>-7.508</c:v>
                </c:pt>
                <c:pt idx="90">
                  <c:v>-7.4820000000000002</c:v>
                </c:pt>
                <c:pt idx="91">
                  <c:v>-7.4560000000000004</c:v>
                </c:pt>
                <c:pt idx="92">
                  <c:v>-7.4290000000000003</c:v>
                </c:pt>
                <c:pt idx="93">
                  <c:v>-7.4029999999999996</c:v>
                </c:pt>
                <c:pt idx="94">
                  <c:v>-7.3760000000000003</c:v>
                </c:pt>
                <c:pt idx="95">
                  <c:v>-7.3479999999999999</c:v>
                </c:pt>
                <c:pt idx="96">
                  <c:v>-7.3209999999999997</c:v>
                </c:pt>
                <c:pt idx="97">
                  <c:v>-7.2930000000000001</c:v>
                </c:pt>
                <c:pt idx="98">
                  <c:v>-7.2649999999999997</c:v>
                </c:pt>
                <c:pt idx="99">
                  <c:v>-7.2370000000000001</c:v>
                </c:pt>
                <c:pt idx="100">
                  <c:v>-7.2089999999999996</c:v>
                </c:pt>
                <c:pt idx="101">
                  <c:v>-7.181</c:v>
                </c:pt>
                <c:pt idx="102">
                  <c:v>-7.1520000000000001</c:v>
                </c:pt>
                <c:pt idx="103">
                  <c:v>-7.1230000000000002</c:v>
                </c:pt>
                <c:pt idx="104">
                  <c:v>-7.0940000000000003</c:v>
                </c:pt>
                <c:pt idx="105">
                  <c:v>-7.0640000000000001</c:v>
                </c:pt>
                <c:pt idx="106">
                  <c:v>-7.0350000000000001</c:v>
                </c:pt>
                <c:pt idx="107">
                  <c:v>-7.0049999999999999</c:v>
                </c:pt>
                <c:pt idx="108">
                  <c:v>-6.9749999999999996</c:v>
                </c:pt>
                <c:pt idx="109">
                  <c:v>-6.944</c:v>
                </c:pt>
                <c:pt idx="110">
                  <c:v>-6.9139999999999997</c:v>
                </c:pt>
                <c:pt idx="111">
                  <c:v>-6.883</c:v>
                </c:pt>
                <c:pt idx="112">
                  <c:v>-6.8529999999999998</c:v>
                </c:pt>
                <c:pt idx="113">
                  <c:v>-6.8209999999999997</c:v>
                </c:pt>
                <c:pt idx="114">
                  <c:v>-6.79</c:v>
                </c:pt>
                <c:pt idx="115">
                  <c:v>-6.7590000000000003</c:v>
                </c:pt>
                <c:pt idx="116">
                  <c:v>-6.7270000000000003</c:v>
                </c:pt>
                <c:pt idx="117">
                  <c:v>-6.6950000000000003</c:v>
                </c:pt>
                <c:pt idx="118">
                  <c:v>-6.6630000000000003</c:v>
                </c:pt>
                <c:pt idx="119">
                  <c:v>-6.6310000000000002</c:v>
                </c:pt>
                <c:pt idx="120">
                  <c:v>-6.5979999999999999</c:v>
                </c:pt>
                <c:pt idx="121">
                  <c:v>-6.5659999999999998</c:v>
                </c:pt>
                <c:pt idx="122">
                  <c:v>-6.5330000000000004</c:v>
                </c:pt>
                <c:pt idx="123">
                  <c:v>-6.5</c:v>
                </c:pt>
                <c:pt idx="124">
                  <c:v>-6.4669999999999996</c:v>
                </c:pt>
                <c:pt idx="125">
                  <c:v>-6.4329999999999998</c:v>
                </c:pt>
                <c:pt idx="126">
                  <c:v>-6.4</c:v>
                </c:pt>
                <c:pt idx="127">
                  <c:v>-6.3659999999999997</c:v>
                </c:pt>
                <c:pt idx="128">
                  <c:v>-6.3319999999999999</c:v>
                </c:pt>
                <c:pt idx="129">
                  <c:v>-6.298</c:v>
                </c:pt>
                <c:pt idx="130">
                  <c:v>-6.2629999999999999</c:v>
                </c:pt>
                <c:pt idx="131">
                  <c:v>-6.2290000000000001</c:v>
                </c:pt>
                <c:pt idx="132">
                  <c:v>-6.194</c:v>
                </c:pt>
                <c:pt idx="133">
                  <c:v>-6.1589999999999998</c:v>
                </c:pt>
                <c:pt idx="134">
                  <c:v>-6.1239999999999997</c:v>
                </c:pt>
                <c:pt idx="135">
                  <c:v>-6.0890000000000004</c:v>
                </c:pt>
                <c:pt idx="136">
                  <c:v>-6.0540000000000003</c:v>
                </c:pt>
                <c:pt idx="137">
                  <c:v>-6.0179999999999998</c:v>
                </c:pt>
                <c:pt idx="138">
                  <c:v>-5.9820000000000002</c:v>
                </c:pt>
                <c:pt idx="139">
                  <c:v>-5.9459999999999997</c:v>
                </c:pt>
                <c:pt idx="140">
                  <c:v>-5.91</c:v>
                </c:pt>
                <c:pt idx="141">
                  <c:v>-5.8739999999999997</c:v>
                </c:pt>
                <c:pt idx="142">
                  <c:v>-5.8380000000000001</c:v>
                </c:pt>
                <c:pt idx="143">
                  <c:v>-5.8010000000000002</c:v>
                </c:pt>
                <c:pt idx="144">
                  <c:v>-5.7640000000000002</c:v>
                </c:pt>
                <c:pt idx="145">
                  <c:v>-5.7270000000000003</c:v>
                </c:pt>
                <c:pt idx="146">
                  <c:v>-5.69</c:v>
                </c:pt>
                <c:pt idx="147">
                  <c:v>-5.6529999999999996</c:v>
                </c:pt>
                <c:pt idx="148">
                  <c:v>-5.6159999999999997</c:v>
                </c:pt>
                <c:pt idx="149">
                  <c:v>-5.5780000000000003</c:v>
                </c:pt>
                <c:pt idx="150">
                  <c:v>-5.5410000000000004</c:v>
                </c:pt>
                <c:pt idx="151">
                  <c:v>-5.5030000000000001</c:v>
                </c:pt>
                <c:pt idx="152">
                  <c:v>-5.4649999999999999</c:v>
                </c:pt>
                <c:pt idx="153">
                  <c:v>-5.4260000000000002</c:v>
                </c:pt>
                <c:pt idx="154">
                  <c:v>-5.3879999999999999</c:v>
                </c:pt>
                <c:pt idx="155">
                  <c:v>-5.35</c:v>
                </c:pt>
                <c:pt idx="156">
                  <c:v>-5.3109999999999999</c:v>
                </c:pt>
                <c:pt idx="157">
                  <c:v>-5.2720000000000002</c:v>
                </c:pt>
                <c:pt idx="158">
                  <c:v>-5.2329999999999997</c:v>
                </c:pt>
                <c:pt idx="159">
                  <c:v>-5.194</c:v>
                </c:pt>
                <c:pt idx="160">
                  <c:v>-5.1550000000000002</c:v>
                </c:pt>
                <c:pt idx="161">
                  <c:v>-5.1159999999999997</c:v>
                </c:pt>
                <c:pt idx="162">
                  <c:v>-5.0759999999999996</c:v>
                </c:pt>
                <c:pt idx="163">
                  <c:v>-5.0369999999999999</c:v>
                </c:pt>
                <c:pt idx="164">
                  <c:v>-4.9969999999999999</c:v>
                </c:pt>
                <c:pt idx="165">
                  <c:v>-4.9569999999999999</c:v>
                </c:pt>
                <c:pt idx="166">
                  <c:v>-4.9169999999999998</c:v>
                </c:pt>
                <c:pt idx="167">
                  <c:v>-4.8769999999999998</c:v>
                </c:pt>
                <c:pt idx="168">
                  <c:v>-4.8360000000000003</c:v>
                </c:pt>
                <c:pt idx="169">
                  <c:v>-4.7960000000000003</c:v>
                </c:pt>
                <c:pt idx="170">
                  <c:v>-4.7549999999999999</c:v>
                </c:pt>
                <c:pt idx="171">
                  <c:v>-4.7140000000000004</c:v>
                </c:pt>
                <c:pt idx="172">
                  <c:v>-4.6740000000000004</c:v>
                </c:pt>
                <c:pt idx="173">
                  <c:v>-4.633</c:v>
                </c:pt>
                <c:pt idx="174">
                  <c:v>-4.5910000000000002</c:v>
                </c:pt>
                <c:pt idx="175">
                  <c:v>-4.55</c:v>
                </c:pt>
                <c:pt idx="176">
                  <c:v>-4.5090000000000003</c:v>
                </c:pt>
                <c:pt idx="177">
                  <c:v>-4.4669999999999996</c:v>
                </c:pt>
                <c:pt idx="178">
                  <c:v>-4.4249999999999998</c:v>
                </c:pt>
                <c:pt idx="179">
                  <c:v>-4.3840000000000003</c:v>
                </c:pt>
                <c:pt idx="180">
                  <c:v>-4.3419999999999996</c:v>
                </c:pt>
                <c:pt idx="181">
                  <c:v>-4.3</c:v>
                </c:pt>
                <c:pt idx="182">
                  <c:v>-4.2569999999999997</c:v>
                </c:pt>
                <c:pt idx="183">
                  <c:v>-4.2149999999999999</c:v>
                </c:pt>
                <c:pt idx="184">
                  <c:v>-4.173</c:v>
                </c:pt>
                <c:pt idx="185">
                  <c:v>-4.13</c:v>
                </c:pt>
                <c:pt idx="186">
                  <c:v>-4.0880000000000001</c:v>
                </c:pt>
                <c:pt idx="187">
                  <c:v>-4.0449999999999999</c:v>
                </c:pt>
                <c:pt idx="188">
                  <c:v>-4.0019999999999998</c:v>
                </c:pt>
                <c:pt idx="189">
                  <c:v>-3.9590000000000001</c:v>
                </c:pt>
                <c:pt idx="190">
                  <c:v>-3.9159999999999999</c:v>
                </c:pt>
                <c:pt idx="191">
                  <c:v>-3.8719999999999999</c:v>
                </c:pt>
                <c:pt idx="192">
                  <c:v>-3.8290000000000002</c:v>
                </c:pt>
                <c:pt idx="193">
                  <c:v>-3.786</c:v>
                </c:pt>
                <c:pt idx="194">
                  <c:v>-3.742</c:v>
                </c:pt>
                <c:pt idx="195">
                  <c:v>-3.698</c:v>
                </c:pt>
                <c:pt idx="196">
                  <c:v>-3.6539999999999999</c:v>
                </c:pt>
                <c:pt idx="197">
                  <c:v>-3.61</c:v>
                </c:pt>
                <c:pt idx="198">
                  <c:v>-3.5659999999999998</c:v>
                </c:pt>
                <c:pt idx="199">
                  <c:v>-3.5219999999999998</c:v>
                </c:pt>
                <c:pt idx="200">
                  <c:v>-3.4780000000000002</c:v>
                </c:pt>
                <c:pt idx="201">
                  <c:v>-3.4340000000000002</c:v>
                </c:pt>
                <c:pt idx="202">
                  <c:v>-3.3889999999999998</c:v>
                </c:pt>
                <c:pt idx="203">
                  <c:v>-3.3439999999999999</c:v>
                </c:pt>
                <c:pt idx="204">
                  <c:v>-3.3</c:v>
                </c:pt>
                <c:pt idx="205">
                  <c:v>-3.2549999999999999</c:v>
                </c:pt>
                <c:pt idx="206">
                  <c:v>-3.21</c:v>
                </c:pt>
                <c:pt idx="207">
                  <c:v>-3.165</c:v>
                </c:pt>
                <c:pt idx="208">
                  <c:v>-3.12</c:v>
                </c:pt>
                <c:pt idx="209">
                  <c:v>-3.0750000000000002</c:v>
                </c:pt>
                <c:pt idx="210">
                  <c:v>-3.0289999999999999</c:v>
                </c:pt>
                <c:pt idx="211">
                  <c:v>-2.984</c:v>
                </c:pt>
                <c:pt idx="212">
                  <c:v>-2.9380000000000002</c:v>
                </c:pt>
                <c:pt idx="213">
                  <c:v>-2.8929999999999998</c:v>
                </c:pt>
                <c:pt idx="214">
                  <c:v>-2.847</c:v>
                </c:pt>
                <c:pt idx="215">
                  <c:v>-2.8010000000000002</c:v>
                </c:pt>
                <c:pt idx="216">
                  <c:v>-2.7549999999999999</c:v>
                </c:pt>
                <c:pt idx="217">
                  <c:v>-2.7090000000000001</c:v>
                </c:pt>
                <c:pt idx="218">
                  <c:v>-2.6629999999999998</c:v>
                </c:pt>
                <c:pt idx="219">
                  <c:v>-2.617</c:v>
                </c:pt>
                <c:pt idx="220">
                  <c:v>-2.5710000000000002</c:v>
                </c:pt>
                <c:pt idx="221">
                  <c:v>-2.524</c:v>
                </c:pt>
                <c:pt idx="222">
                  <c:v>-2.4780000000000002</c:v>
                </c:pt>
                <c:pt idx="223">
                  <c:v>-2.431</c:v>
                </c:pt>
                <c:pt idx="224">
                  <c:v>-2.3849999999999998</c:v>
                </c:pt>
                <c:pt idx="225">
                  <c:v>-2.3380000000000001</c:v>
                </c:pt>
                <c:pt idx="226">
                  <c:v>-2.2909999999999999</c:v>
                </c:pt>
                <c:pt idx="227">
                  <c:v>-2.2440000000000002</c:v>
                </c:pt>
                <c:pt idx="228">
                  <c:v>-2.1970000000000001</c:v>
                </c:pt>
                <c:pt idx="229">
                  <c:v>-2.15</c:v>
                </c:pt>
                <c:pt idx="230">
                  <c:v>-2.1030000000000002</c:v>
                </c:pt>
                <c:pt idx="231">
                  <c:v>-2.0550000000000002</c:v>
                </c:pt>
                <c:pt idx="232">
                  <c:v>-2.008</c:v>
                </c:pt>
                <c:pt idx="233">
                  <c:v>-1.9610000000000001</c:v>
                </c:pt>
                <c:pt idx="234">
                  <c:v>-1.913</c:v>
                </c:pt>
                <c:pt idx="235">
                  <c:v>-1.865</c:v>
                </c:pt>
                <c:pt idx="236">
                  <c:v>-1.8180000000000001</c:v>
                </c:pt>
                <c:pt idx="237">
                  <c:v>-1.77</c:v>
                </c:pt>
                <c:pt idx="238">
                  <c:v>-1.722</c:v>
                </c:pt>
                <c:pt idx="239">
                  <c:v>-1.6739999999999999</c:v>
                </c:pt>
                <c:pt idx="240">
                  <c:v>-1.6259999999999999</c:v>
                </c:pt>
                <c:pt idx="241">
                  <c:v>-1.5780000000000001</c:v>
                </c:pt>
                <c:pt idx="242">
                  <c:v>-1.53</c:v>
                </c:pt>
                <c:pt idx="243">
                  <c:v>-1.482</c:v>
                </c:pt>
                <c:pt idx="244">
                  <c:v>-1.4330000000000001</c:v>
                </c:pt>
                <c:pt idx="245">
                  <c:v>-1.385</c:v>
                </c:pt>
                <c:pt idx="246">
                  <c:v>-1.3360000000000001</c:v>
                </c:pt>
                <c:pt idx="247">
                  <c:v>-1.288</c:v>
                </c:pt>
                <c:pt idx="248">
                  <c:v>-1.2390000000000001</c:v>
                </c:pt>
                <c:pt idx="249">
                  <c:v>-1.19</c:v>
                </c:pt>
                <c:pt idx="250">
                  <c:v>-1.1419999999999999</c:v>
                </c:pt>
                <c:pt idx="251">
                  <c:v>-1.093</c:v>
                </c:pt>
                <c:pt idx="252">
                  <c:v>-1.044</c:v>
                </c:pt>
                <c:pt idx="253">
                  <c:v>-0.995</c:v>
                </c:pt>
                <c:pt idx="254">
                  <c:v>-0.94599999999999995</c:v>
                </c:pt>
                <c:pt idx="255">
                  <c:v>-0.89600000000000002</c:v>
                </c:pt>
                <c:pt idx="256">
                  <c:v>-0.84699999999999998</c:v>
                </c:pt>
                <c:pt idx="257">
                  <c:v>-0.79800000000000004</c:v>
                </c:pt>
                <c:pt idx="258">
                  <c:v>-0.749</c:v>
                </c:pt>
                <c:pt idx="259">
                  <c:v>-0.69899999999999995</c:v>
                </c:pt>
                <c:pt idx="260">
                  <c:v>-0.65</c:v>
                </c:pt>
                <c:pt idx="261">
                  <c:v>-0.6</c:v>
                </c:pt>
                <c:pt idx="262">
                  <c:v>-0.55000000000000004</c:v>
                </c:pt>
                <c:pt idx="263">
                  <c:v>-0.501</c:v>
                </c:pt>
                <c:pt idx="264">
                  <c:v>-0.45100000000000001</c:v>
                </c:pt>
                <c:pt idx="265">
                  <c:v>-0.40100000000000002</c:v>
                </c:pt>
                <c:pt idx="266">
                  <c:v>-0.35099999999999998</c:v>
                </c:pt>
                <c:pt idx="267">
                  <c:v>-0.30099999999999999</c:v>
                </c:pt>
                <c:pt idx="268">
                  <c:v>-0.251</c:v>
                </c:pt>
                <c:pt idx="269">
                  <c:v>-0.20100000000000001</c:v>
                </c:pt>
                <c:pt idx="270">
                  <c:v>-0.151</c:v>
                </c:pt>
                <c:pt idx="271">
                  <c:v>-0.10100000000000001</c:v>
                </c:pt>
                <c:pt idx="272">
                  <c:v>-0.05</c:v>
                </c:pt>
                <c:pt idx="273">
                  <c:v>0</c:v>
                </c:pt>
                <c:pt idx="274">
                  <c:v>0.05</c:v>
                </c:pt>
                <c:pt idx="275">
                  <c:v>0.10100000000000001</c:v>
                </c:pt>
                <c:pt idx="276">
                  <c:v>0.151</c:v>
                </c:pt>
                <c:pt idx="277">
                  <c:v>0.20200000000000001</c:v>
                </c:pt>
                <c:pt idx="278">
                  <c:v>0.253</c:v>
                </c:pt>
                <c:pt idx="279">
                  <c:v>0.30299999999999999</c:v>
                </c:pt>
                <c:pt idx="280">
                  <c:v>0.35399999999999998</c:v>
                </c:pt>
                <c:pt idx="281">
                  <c:v>0.40500000000000003</c:v>
                </c:pt>
                <c:pt idx="282">
                  <c:v>0.45600000000000002</c:v>
                </c:pt>
                <c:pt idx="283">
                  <c:v>0.50700000000000001</c:v>
                </c:pt>
                <c:pt idx="284">
                  <c:v>0.55800000000000005</c:v>
                </c:pt>
                <c:pt idx="285">
                  <c:v>0.60899999999999999</c:v>
                </c:pt>
                <c:pt idx="286">
                  <c:v>0.66</c:v>
                </c:pt>
                <c:pt idx="287">
                  <c:v>0.71099999999999997</c:v>
                </c:pt>
                <c:pt idx="288">
                  <c:v>0.76200000000000001</c:v>
                </c:pt>
                <c:pt idx="289">
                  <c:v>0.81399999999999995</c:v>
                </c:pt>
                <c:pt idx="290">
                  <c:v>0.86499999999999999</c:v>
                </c:pt>
                <c:pt idx="291">
                  <c:v>0.91600000000000004</c:v>
                </c:pt>
                <c:pt idx="292">
                  <c:v>0.96799999999999997</c:v>
                </c:pt>
                <c:pt idx="293">
                  <c:v>1.0189999999999999</c:v>
                </c:pt>
                <c:pt idx="294">
                  <c:v>1.071</c:v>
                </c:pt>
                <c:pt idx="295">
                  <c:v>1.1220000000000001</c:v>
                </c:pt>
                <c:pt idx="296">
                  <c:v>1.1739999999999999</c:v>
                </c:pt>
                <c:pt idx="297">
                  <c:v>1.226</c:v>
                </c:pt>
                <c:pt idx="298">
                  <c:v>1.2769999999999999</c:v>
                </c:pt>
                <c:pt idx="299">
                  <c:v>1.329</c:v>
                </c:pt>
                <c:pt idx="300">
                  <c:v>1.381</c:v>
                </c:pt>
                <c:pt idx="301">
                  <c:v>1.4330000000000001</c:v>
                </c:pt>
                <c:pt idx="302">
                  <c:v>1.4850000000000001</c:v>
                </c:pt>
                <c:pt idx="303">
                  <c:v>1.5369999999999999</c:v>
                </c:pt>
                <c:pt idx="304">
                  <c:v>1.589</c:v>
                </c:pt>
                <c:pt idx="305">
                  <c:v>1.641</c:v>
                </c:pt>
                <c:pt idx="306">
                  <c:v>1.6930000000000001</c:v>
                </c:pt>
                <c:pt idx="307">
                  <c:v>1.7450000000000001</c:v>
                </c:pt>
                <c:pt idx="308">
                  <c:v>1.7969999999999999</c:v>
                </c:pt>
                <c:pt idx="309">
                  <c:v>1.849</c:v>
                </c:pt>
                <c:pt idx="310">
                  <c:v>1.9019999999999999</c:v>
                </c:pt>
                <c:pt idx="311">
                  <c:v>1.954</c:v>
                </c:pt>
                <c:pt idx="312">
                  <c:v>2.0059999999999998</c:v>
                </c:pt>
                <c:pt idx="313">
                  <c:v>2.0590000000000002</c:v>
                </c:pt>
                <c:pt idx="314">
                  <c:v>2.1110000000000002</c:v>
                </c:pt>
                <c:pt idx="315">
                  <c:v>2.1640000000000001</c:v>
                </c:pt>
                <c:pt idx="316">
                  <c:v>2.2160000000000002</c:v>
                </c:pt>
                <c:pt idx="317">
                  <c:v>2.2690000000000001</c:v>
                </c:pt>
                <c:pt idx="318">
                  <c:v>2.3220000000000001</c:v>
                </c:pt>
                <c:pt idx="319">
                  <c:v>2.3740000000000001</c:v>
                </c:pt>
                <c:pt idx="320">
                  <c:v>2.427</c:v>
                </c:pt>
                <c:pt idx="321">
                  <c:v>2.48</c:v>
                </c:pt>
                <c:pt idx="322">
                  <c:v>2.532</c:v>
                </c:pt>
                <c:pt idx="323">
                  <c:v>2.585</c:v>
                </c:pt>
                <c:pt idx="324">
                  <c:v>2.6379999999999999</c:v>
                </c:pt>
                <c:pt idx="325">
                  <c:v>2.6909999999999998</c:v>
                </c:pt>
                <c:pt idx="326">
                  <c:v>2.7440000000000002</c:v>
                </c:pt>
                <c:pt idx="327">
                  <c:v>2.7970000000000002</c:v>
                </c:pt>
                <c:pt idx="328">
                  <c:v>2.85</c:v>
                </c:pt>
                <c:pt idx="329">
                  <c:v>2.903</c:v>
                </c:pt>
                <c:pt idx="330">
                  <c:v>2.956</c:v>
                </c:pt>
                <c:pt idx="331">
                  <c:v>3.0089999999999999</c:v>
                </c:pt>
                <c:pt idx="332">
                  <c:v>3.0619999999999998</c:v>
                </c:pt>
                <c:pt idx="333">
                  <c:v>3.1160000000000001</c:v>
                </c:pt>
                <c:pt idx="334">
                  <c:v>3.169</c:v>
                </c:pt>
                <c:pt idx="335">
                  <c:v>3.222</c:v>
                </c:pt>
                <c:pt idx="336">
                  <c:v>3.2749999999999999</c:v>
                </c:pt>
                <c:pt idx="337">
                  <c:v>3.3290000000000002</c:v>
                </c:pt>
                <c:pt idx="338">
                  <c:v>3.3820000000000001</c:v>
                </c:pt>
                <c:pt idx="339">
                  <c:v>3.4359999999999999</c:v>
                </c:pt>
                <c:pt idx="340">
                  <c:v>3.4889999999999999</c:v>
                </c:pt>
                <c:pt idx="341">
                  <c:v>3.5430000000000001</c:v>
                </c:pt>
                <c:pt idx="342">
                  <c:v>3.5960000000000001</c:v>
                </c:pt>
                <c:pt idx="343">
                  <c:v>3.65</c:v>
                </c:pt>
                <c:pt idx="344">
                  <c:v>3.7029999999999998</c:v>
                </c:pt>
                <c:pt idx="345">
                  <c:v>3.7570000000000001</c:v>
                </c:pt>
                <c:pt idx="346">
                  <c:v>3.81</c:v>
                </c:pt>
                <c:pt idx="347">
                  <c:v>3.8639999999999999</c:v>
                </c:pt>
                <c:pt idx="348">
                  <c:v>3.9180000000000001</c:v>
                </c:pt>
                <c:pt idx="349">
                  <c:v>3.9710000000000001</c:v>
                </c:pt>
                <c:pt idx="350">
                  <c:v>4.0250000000000004</c:v>
                </c:pt>
                <c:pt idx="351">
                  <c:v>4.0789999999999997</c:v>
                </c:pt>
                <c:pt idx="352">
                  <c:v>4.133</c:v>
                </c:pt>
                <c:pt idx="353">
                  <c:v>4.1870000000000003</c:v>
                </c:pt>
                <c:pt idx="354">
                  <c:v>4.24</c:v>
                </c:pt>
                <c:pt idx="355">
                  <c:v>4.2939999999999996</c:v>
                </c:pt>
                <c:pt idx="356">
                  <c:v>4.3479999999999999</c:v>
                </c:pt>
                <c:pt idx="357">
                  <c:v>4.4020000000000001</c:v>
                </c:pt>
                <c:pt idx="358">
                  <c:v>4.4560000000000004</c:v>
                </c:pt>
                <c:pt idx="359">
                  <c:v>4.51</c:v>
                </c:pt>
                <c:pt idx="360">
                  <c:v>4.5640000000000001</c:v>
                </c:pt>
                <c:pt idx="361">
                  <c:v>4.6180000000000003</c:v>
                </c:pt>
                <c:pt idx="362">
                  <c:v>4.6719999999999997</c:v>
                </c:pt>
                <c:pt idx="363">
                  <c:v>4.726</c:v>
                </c:pt>
                <c:pt idx="364">
                  <c:v>4.7809999999999997</c:v>
                </c:pt>
                <c:pt idx="365">
                  <c:v>4.835</c:v>
                </c:pt>
                <c:pt idx="366">
                  <c:v>4.8890000000000002</c:v>
                </c:pt>
                <c:pt idx="367">
                  <c:v>4.9429999999999996</c:v>
                </c:pt>
                <c:pt idx="368">
                  <c:v>4.9969999999999999</c:v>
                </c:pt>
                <c:pt idx="369">
                  <c:v>5.0519999999999996</c:v>
                </c:pt>
                <c:pt idx="370">
                  <c:v>5.1059999999999999</c:v>
                </c:pt>
                <c:pt idx="371">
                  <c:v>5.16</c:v>
                </c:pt>
                <c:pt idx="372">
                  <c:v>5.2149999999999999</c:v>
                </c:pt>
                <c:pt idx="373">
                  <c:v>5.2690000000000001</c:v>
                </c:pt>
                <c:pt idx="374">
                  <c:v>5.3230000000000004</c:v>
                </c:pt>
                <c:pt idx="375">
                  <c:v>5.3780000000000001</c:v>
                </c:pt>
                <c:pt idx="376">
                  <c:v>5.4320000000000004</c:v>
                </c:pt>
                <c:pt idx="377">
                  <c:v>5.4870000000000001</c:v>
                </c:pt>
                <c:pt idx="378">
                  <c:v>5.5410000000000004</c:v>
                </c:pt>
                <c:pt idx="379">
                  <c:v>5.5949999999999998</c:v>
                </c:pt>
                <c:pt idx="380">
                  <c:v>5.65</c:v>
                </c:pt>
                <c:pt idx="381">
                  <c:v>5.7050000000000001</c:v>
                </c:pt>
                <c:pt idx="382">
                  <c:v>5.7590000000000003</c:v>
                </c:pt>
                <c:pt idx="383">
                  <c:v>5.8140000000000001</c:v>
                </c:pt>
                <c:pt idx="384">
                  <c:v>5.8680000000000003</c:v>
                </c:pt>
                <c:pt idx="385">
                  <c:v>5.923</c:v>
                </c:pt>
                <c:pt idx="386">
                  <c:v>5.9770000000000003</c:v>
                </c:pt>
                <c:pt idx="387">
                  <c:v>6.032</c:v>
                </c:pt>
                <c:pt idx="388">
                  <c:v>6.0869999999999997</c:v>
                </c:pt>
                <c:pt idx="389">
                  <c:v>6.141</c:v>
                </c:pt>
                <c:pt idx="390">
                  <c:v>6.1959999999999997</c:v>
                </c:pt>
                <c:pt idx="391">
                  <c:v>6.2510000000000003</c:v>
                </c:pt>
                <c:pt idx="392">
                  <c:v>6.306</c:v>
                </c:pt>
                <c:pt idx="393">
                  <c:v>6.36</c:v>
                </c:pt>
                <c:pt idx="394">
                  <c:v>6.415</c:v>
                </c:pt>
                <c:pt idx="395">
                  <c:v>6.47</c:v>
                </c:pt>
                <c:pt idx="396">
                  <c:v>6.5250000000000004</c:v>
                </c:pt>
                <c:pt idx="397">
                  <c:v>6.5789999999999997</c:v>
                </c:pt>
                <c:pt idx="398">
                  <c:v>6.6340000000000003</c:v>
                </c:pt>
                <c:pt idx="399">
                  <c:v>6.6890000000000001</c:v>
                </c:pt>
                <c:pt idx="400">
                  <c:v>6.7439999999999998</c:v>
                </c:pt>
                <c:pt idx="401">
                  <c:v>6.7990000000000004</c:v>
                </c:pt>
                <c:pt idx="402">
                  <c:v>6.8540000000000001</c:v>
                </c:pt>
                <c:pt idx="403">
                  <c:v>6.9089999999999998</c:v>
                </c:pt>
                <c:pt idx="404">
                  <c:v>6.9640000000000004</c:v>
                </c:pt>
                <c:pt idx="405">
                  <c:v>7.0190000000000001</c:v>
                </c:pt>
                <c:pt idx="406">
                  <c:v>7.0739999999999998</c:v>
                </c:pt>
                <c:pt idx="407">
                  <c:v>7.1289999999999996</c:v>
                </c:pt>
                <c:pt idx="408">
                  <c:v>7.1840000000000002</c:v>
                </c:pt>
                <c:pt idx="409">
                  <c:v>7.2389999999999999</c:v>
                </c:pt>
                <c:pt idx="410">
                  <c:v>7.2939999999999996</c:v>
                </c:pt>
                <c:pt idx="411">
                  <c:v>7.3490000000000002</c:v>
                </c:pt>
                <c:pt idx="412">
                  <c:v>7.4039999999999999</c:v>
                </c:pt>
                <c:pt idx="413">
                  <c:v>7.4589999999999996</c:v>
                </c:pt>
                <c:pt idx="414">
                  <c:v>7.5140000000000002</c:v>
                </c:pt>
                <c:pt idx="415">
                  <c:v>7.569</c:v>
                </c:pt>
                <c:pt idx="416">
                  <c:v>7.6239999999999997</c:v>
                </c:pt>
                <c:pt idx="417">
                  <c:v>7.6790000000000003</c:v>
                </c:pt>
                <c:pt idx="418">
                  <c:v>7.734</c:v>
                </c:pt>
                <c:pt idx="419">
                  <c:v>7.7889999999999997</c:v>
                </c:pt>
                <c:pt idx="420">
                  <c:v>7.8440000000000003</c:v>
                </c:pt>
                <c:pt idx="421">
                  <c:v>7.9</c:v>
                </c:pt>
                <c:pt idx="422">
                  <c:v>7.9550000000000001</c:v>
                </c:pt>
                <c:pt idx="423">
                  <c:v>8.01</c:v>
                </c:pt>
                <c:pt idx="424">
                  <c:v>8.0649999999999995</c:v>
                </c:pt>
                <c:pt idx="425">
                  <c:v>8.1199999999999992</c:v>
                </c:pt>
                <c:pt idx="426">
                  <c:v>8.1750000000000007</c:v>
                </c:pt>
                <c:pt idx="427">
                  <c:v>8.2309999999999999</c:v>
                </c:pt>
                <c:pt idx="428">
                  <c:v>8.2859999999999996</c:v>
                </c:pt>
                <c:pt idx="429">
                  <c:v>8.3409999999999993</c:v>
                </c:pt>
                <c:pt idx="430">
                  <c:v>8.3960000000000008</c:v>
                </c:pt>
                <c:pt idx="431">
                  <c:v>8.452</c:v>
                </c:pt>
                <c:pt idx="432">
                  <c:v>8.5069999999999997</c:v>
                </c:pt>
                <c:pt idx="433">
                  <c:v>8.5619999999999994</c:v>
                </c:pt>
                <c:pt idx="434">
                  <c:v>8.6180000000000003</c:v>
                </c:pt>
                <c:pt idx="435">
                  <c:v>8.673</c:v>
                </c:pt>
                <c:pt idx="436">
                  <c:v>8.7279999999999998</c:v>
                </c:pt>
                <c:pt idx="437">
                  <c:v>8.7829999999999995</c:v>
                </c:pt>
                <c:pt idx="438">
                  <c:v>8.8390000000000004</c:v>
                </c:pt>
                <c:pt idx="439">
                  <c:v>8.8940000000000001</c:v>
                </c:pt>
                <c:pt idx="440">
                  <c:v>8.9489999999999998</c:v>
                </c:pt>
                <c:pt idx="441">
                  <c:v>9.0050000000000008</c:v>
                </c:pt>
                <c:pt idx="442">
                  <c:v>9.06</c:v>
                </c:pt>
                <c:pt idx="443">
                  <c:v>9.1150000000000002</c:v>
                </c:pt>
                <c:pt idx="444">
                  <c:v>9.1709999999999994</c:v>
                </c:pt>
                <c:pt idx="445">
                  <c:v>9.2260000000000009</c:v>
                </c:pt>
                <c:pt idx="446">
                  <c:v>9.282</c:v>
                </c:pt>
                <c:pt idx="447">
                  <c:v>9.3369999999999997</c:v>
                </c:pt>
                <c:pt idx="448">
                  <c:v>9.3919999999999995</c:v>
                </c:pt>
                <c:pt idx="449">
                  <c:v>9.4480000000000004</c:v>
                </c:pt>
                <c:pt idx="450">
                  <c:v>9.5030000000000001</c:v>
                </c:pt>
                <c:pt idx="451">
                  <c:v>9.5589999999999993</c:v>
                </c:pt>
                <c:pt idx="452">
                  <c:v>9.6140000000000008</c:v>
                </c:pt>
                <c:pt idx="453">
                  <c:v>9.6690000000000005</c:v>
                </c:pt>
                <c:pt idx="454">
                  <c:v>9.7249999999999996</c:v>
                </c:pt>
                <c:pt idx="455">
                  <c:v>9.7799999999999994</c:v>
                </c:pt>
                <c:pt idx="456">
                  <c:v>9.8360000000000003</c:v>
                </c:pt>
                <c:pt idx="457">
                  <c:v>9.891</c:v>
                </c:pt>
                <c:pt idx="458">
                  <c:v>9.9469999999999992</c:v>
                </c:pt>
                <c:pt idx="459">
                  <c:v>10.002000000000001</c:v>
                </c:pt>
                <c:pt idx="460">
                  <c:v>10.057</c:v>
                </c:pt>
                <c:pt idx="461">
                  <c:v>10.113</c:v>
                </c:pt>
                <c:pt idx="462">
                  <c:v>10.167999999999999</c:v>
                </c:pt>
                <c:pt idx="463">
                  <c:v>10.224</c:v>
                </c:pt>
                <c:pt idx="464">
                  <c:v>10.279</c:v>
                </c:pt>
                <c:pt idx="465">
                  <c:v>10.335000000000001</c:v>
                </c:pt>
                <c:pt idx="466">
                  <c:v>10.39</c:v>
                </c:pt>
                <c:pt idx="467">
                  <c:v>10.446</c:v>
                </c:pt>
                <c:pt idx="468">
                  <c:v>10.500999999999999</c:v>
                </c:pt>
                <c:pt idx="469">
                  <c:v>10.557</c:v>
                </c:pt>
                <c:pt idx="470">
                  <c:v>10.612</c:v>
                </c:pt>
                <c:pt idx="471">
                  <c:v>10.667999999999999</c:v>
                </c:pt>
                <c:pt idx="472">
                  <c:v>10.723000000000001</c:v>
                </c:pt>
                <c:pt idx="473">
                  <c:v>10.779</c:v>
                </c:pt>
                <c:pt idx="474">
                  <c:v>10.834</c:v>
                </c:pt>
                <c:pt idx="475">
                  <c:v>10.89</c:v>
                </c:pt>
                <c:pt idx="476">
                  <c:v>10.945</c:v>
                </c:pt>
                <c:pt idx="477">
                  <c:v>11.000999999999999</c:v>
                </c:pt>
                <c:pt idx="478">
                  <c:v>11.055999999999999</c:v>
                </c:pt>
                <c:pt idx="479">
                  <c:v>11.112</c:v>
                </c:pt>
                <c:pt idx="480">
                  <c:v>11.167</c:v>
                </c:pt>
                <c:pt idx="481">
                  <c:v>11.223000000000001</c:v>
                </c:pt>
                <c:pt idx="482">
                  <c:v>11.278</c:v>
                </c:pt>
                <c:pt idx="483">
                  <c:v>11.334</c:v>
                </c:pt>
                <c:pt idx="484">
                  <c:v>11.388999999999999</c:v>
                </c:pt>
                <c:pt idx="485">
                  <c:v>11.445</c:v>
                </c:pt>
                <c:pt idx="486">
                  <c:v>11.500999999999999</c:v>
                </c:pt>
                <c:pt idx="487">
                  <c:v>11.555999999999999</c:v>
                </c:pt>
                <c:pt idx="488">
                  <c:v>11.612</c:v>
                </c:pt>
                <c:pt idx="489">
                  <c:v>11.667</c:v>
                </c:pt>
                <c:pt idx="490">
                  <c:v>11.723000000000001</c:v>
                </c:pt>
                <c:pt idx="491">
                  <c:v>11.778</c:v>
                </c:pt>
                <c:pt idx="492">
                  <c:v>11.834</c:v>
                </c:pt>
                <c:pt idx="493">
                  <c:v>11.888999999999999</c:v>
                </c:pt>
                <c:pt idx="494">
                  <c:v>11.945</c:v>
                </c:pt>
                <c:pt idx="495">
                  <c:v>12</c:v>
                </c:pt>
                <c:pt idx="496">
                  <c:v>12.055999999999999</c:v>
                </c:pt>
                <c:pt idx="497">
                  <c:v>12.111000000000001</c:v>
                </c:pt>
                <c:pt idx="498">
                  <c:v>12.167</c:v>
                </c:pt>
                <c:pt idx="499">
                  <c:v>12.222</c:v>
                </c:pt>
                <c:pt idx="500">
                  <c:v>12.278</c:v>
                </c:pt>
                <c:pt idx="501">
                  <c:v>12.334</c:v>
                </c:pt>
                <c:pt idx="502">
                  <c:v>12.388999999999999</c:v>
                </c:pt>
                <c:pt idx="503">
                  <c:v>12.445</c:v>
                </c:pt>
                <c:pt idx="504">
                  <c:v>12.5</c:v>
                </c:pt>
                <c:pt idx="505">
                  <c:v>12.555999999999999</c:v>
                </c:pt>
                <c:pt idx="506">
                  <c:v>12.611000000000001</c:v>
                </c:pt>
                <c:pt idx="507">
                  <c:v>12.667</c:v>
                </c:pt>
                <c:pt idx="508">
                  <c:v>12.722</c:v>
                </c:pt>
                <c:pt idx="509">
                  <c:v>12.778</c:v>
                </c:pt>
                <c:pt idx="510">
                  <c:v>12.833</c:v>
                </c:pt>
                <c:pt idx="511">
                  <c:v>12.888999999999999</c:v>
                </c:pt>
                <c:pt idx="512">
                  <c:v>12.944000000000001</c:v>
                </c:pt>
                <c:pt idx="513">
                  <c:v>13</c:v>
                </c:pt>
                <c:pt idx="514">
                  <c:v>13.055999999999999</c:v>
                </c:pt>
                <c:pt idx="515">
                  <c:v>13.111000000000001</c:v>
                </c:pt>
                <c:pt idx="516">
                  <c:v>13.167</c:v>
                </c:pt>
                <c:pt idx="517">
                  <c:v>13.222</c:v>
                </c:pt>
                <c:pt idx="518">
                  <c:v>13.278</c:v>
                </c:pt>
                <c:pt idx="519">
                  <c:v>13.333</c:v>
                </c:pt>
                <c:pt idx="520">
                  <c:v>13.388999999999999</c:v>
                </c:pt>
                <c:pt idx="521">
                  <c:v>13.444000000000001</c:v>
                </c:pt>
                <c:pt idx="522">
                  <c:v>13.5</c:v>
                </c:pt>
                <c:pt idx="523">
                  <c:v>13.555</c:v>
                </c:pt>
                <c:pt idx="524">
                  <c:v>13.611000000000001</c:v>
                </c:pt>
                <c:pt idx="525">
                  <c:v>13.666</c:v>
                </c:pt>
                <c:pt idx="526">
                  <c:v>13.722</c:v>
                </c:pt>
                <c:pt idx="527">
                  <c:v>13.776999999999999</c:v>
                </c:pt>
                <c:pt idx="528">
                  <c:v>13.833</c:v>
                </c:pt>
                <c:pt idx="529">
                  <c:v>13.888</c:v>
                </c:pt>
                <c:pt idx="530">
                  <c:v>13.944000000000001</c:v>
                </c:pt>
                <c:pt idx="531">
                  <c:v>13.999000000000001</c:v>
                </c:pt>
                <c:pt idx="532">
                  <c:v>14.055</c:v>
                </c:pt>
                <c:pt idx="533">
                  <c:v>14.11</c:v>
                </c:pt>
                <c:pt idx="534">
                  <c:v>14.166</c:v>
                </c:pt>
                <c:pt idx="535">
                  <c:v>14.221</c:v>
                </c:pt>
                <c:pt idx="536">
                  <c:v>14.276999999999999</c:v>
                </c:pt>
                <c:pt idx="537">
                  <c:v>14.332000000000001</c:v>
                </c:pt>
                <c:pt idx="538">
                  <c:v>14.388</c:v>
                </c:pt>
                <c:pt idx="539">
                  <c:v>14.443</c:v>
                </c:pt>
                <c:pt idx="540">
                  <c:v>14.499000000000001</c:v>
                </c:pt>
                <c:pt idx="541">
                  <c:v>14.554</c:v>
                </c:pt>
                <c:pt idx="542">
                  <c:v>14.609</c:v>
                </c:pt>
                <c:pt idx="543">
                  <c:v>14.664999999999999</c:v>
                </c:pt>
                <c:pt idx="544">
                  <c:v>14.72</c:v>
                </c:pt>
                <c:pt idx="545">
                  <c:v>14.776</c:v>
                </c:pt>
                <c:pt idx="546">
                  <c:v>14.831</c:v>
                </c:pt>
                <c:pt idx="547">
                  <c:v>14.887</c:v>
                </c:pt>
                <c:pt idx="548">
                  <c:v>14.942</c:v>
                </c:pt>
                <c:pt idx="549">
                  <c:v>14.997999999999999</c:v>
                </c:pt>
                <c:pt idx="550">
                  <c:v>15.053000000000001</c:v>
                </c:pt>
                <c:pt idx="551">
                  <c:v>15.109</c:v>
                </c:pt>
                <c:pt idx="552">
                  <c:v>15.164</c:v>
                </c:pt>
                <c:pt idx="553">
                  <c:v>15.218999999999999</c:v>
                </c:pt>
                <c:pt idx="554">
                  <c:v>15.275</c:v>
                </c:pt>
                <c:pt idx="555">
                  <c:v>15.33</c:v>
                </c:pt>
                <c:pt idx="556">
                  <c:v>15.385999999999999</c:v>
                </c:pt>
                <c:pt idx="557">
                  <c:v>15.441000000000001</c:v>
                </c:pt>
                <c:pt idx="558">
                  <c:v>15.496</c:v>
                </c:pt>
                <c:pt idx="559">
                  <c:v>15.552</c:v>
                </c:pt>
                <c:pt idx="560">
                  <c:v>15.606999999999999</c:v>
                </c:pt>
                <c:pt idx="561">
                  <c:v>15.663</c:v>
                </c:pt>
                <c:pt idx="562">
                  <c:v>15.718</c:v>
                </c:pt>
                <c:pt idx="563">
                  <c:v>15.773</c:v>
                </c:pt>
                <c:pt idx="564">
                  <c:v>15.829000000000001</c:v>
                </c:pt>
                <c:pt idx="565">
                  <c:v>15.884</c:v>
                </c:pt>
                <c:pt idx="566">
                  <c:v>15.94</c:v>
                </c:pt>
                <c:pt idx="567">
                  <c:v>15.994999999999999</c:v>
                </c:pt>
                <c:pt idx="568">
                  <c:v>16.05</c:v>
                </c:pt>
                <c:pt idx="569">
                  <c:v>16.106000000000002</c:v>
                </c:pt>
                <c:pt idx="570">
                  <c:v>16.161000000000001</c:v>
                </c:pt>
                <c:pt idx="571">
                  <c:v>16.216000000000001</c:v>
                </c:pt>
                <c:pt idx="572">
                  <c:v>16.271999999999998</c:v>
                </c:pt>
                <c:pt idx="573">
                  <c:v>16.327000000000002</c:v>
                </c:pt>
                <c:pt idx="574">
                  <c:v>16.382999999999999</c:v>
                </c:pt>
                <c:pt idx="575">
                  <c:v>16.437999999999999</c:v>
                </c:pt>
                <c:pt idx="576">
                  <c:v>16.492999999999999</c:v>
                </c:pt>
                <c:pt idx="577">
                  <c:v>16.548999999999999</c:v>
                </c:pt>
                <c:pt idx="578">
                  <c:v>16.603999999999999</c:v>
                </c:pt>
                <c:pt idx="579">
                  <c:v>16.658999999999999</c:v>
                </c:pt>
                <c:pt idx="580">
                  <c:v>16.715</c:v>
                </c:pt>
                <c:pt idx="581">
                  <c:v>16.77</c:v>
                </c:pt>
                <c:pt idx="582">
                  <c:v>16.824999999999999</c:v>
                </c:pt>
                <c:pt idx="583">
                  <c:v>16.881</c:v>
                </c:pt>
                <c:pt idx="584">
                  <c:v>16.936</c:v>
                </c:pt>
                <c:pt idx="585">
                  <c:v>16.991</c:v>
                </c:pt>
                <c:pt idx="586">
                  <c:v>17.045999999999999</c:v>
                </c:pt>
                <c:pt idx="587">
                  <c:v>17.102</c:v>
                </c:pt>
                <c:pt idx="588">
                  <c:v>17.157</c:v>
                </c:pt>
                <c:pt idx="589">
                  <c:v>17.212</c:v>
                </c:pt>
                <c:pt idx="590">
                  <c:v>17.268000000000001</c:v>
                </c:pt>
                <c:pt idx="591">
                  <c:v>17.323</c:v>
                </c:pt>
                <c:pt idx="592">
                  <c:v>17.378</c:v>
                </c:pt>
                <c:pt idx="593">
                  <c:v>17.434000000000001</c:v>
                </c:pt>
                <c:pt idx="594">
                  <c:v>17.489000000000001</c:v>
                </c:pt>
                <c:pt idx="595">
                  <c:v>17.544</c:v>
                </c:pt>
                <c:pt idx="596">
                  <c:v>17.599</c:v>
                </c:pt>
                <c:pt idx="597">
                  <c:v>17.655000000000001</c:v>
                </c:pt>
                <c:pt idx="598">
                  <c:v>17.71</c:v>
                </c:pt>
                <c:pt idx="599">
                  <c:v>17.765000000000001</c:v>
                </c:pt>
                <c:pt idx="600">
                  <c:v>17.82</c:v>
                </c:pt>
                <c:pt idx="601">
                  <c:v>17.876000000000001</c:v>
                </c:pt>
                <c:pt idx="602">
                  <c:v>17.931000000000001</c:v>
                </c:pt>
                <c:pt idx="603">
                  <c:v>17.986000000000001</c:v>
                </c:pt>
                <c:pt idx="604">
                  <c:v>18.041</c:v>
                </c:pt>
                <c:pt idx="605">
                  <c:v>18.097000000000001</c:v>
                </c:pt>
                <c:pt idx="606">
                  <c:v>18.152000000000001</c:v>
                </c:pt>
                <c:pt idx="607">
                  <c:v>18.207000000000001</c:v>
                </c:pt>
                <c:pt idx="608">
                  <c:v>18.262</c:v>
                </c:pt>
                <c:pt idx="609">
                  <c:v>18.318000000000001</c:v>
                </c:pt>
                <c:pt idx="610">
                  <c:v>18.373000000000001</c:v>
                </c:pt>
                <c:pt idx="611">
                  <c:v>18.428000000000001</c:v>
                </c:pt>
                <c:pt idx="612">
                  <c:v>18.483000000000001</c:v>
                </c:pt>
                <c:pt idx="613">
                  <c:v>18.538</c:v>
                </c:pt>
                <c:pt idx="614">
                  <c:v>18.594000000000001</c:v>
                </c:pt>
                <c:pt idx="615">
                  <c:v>18.649000000000001</c:v>
                </c:pt>
                <c:pt idx="616">
                  <c:v>18.704000000000001</c:v>
                </c:pt>
                <c:pt idx="617">
                  <c:v>18.759</c:v>
                </c:pt>
                <c:pt idx="618">
                  <c:v>18.814</c:v>
                </c:pt>
                <c:pt idx="619">
                  <c:v>18.87</c:v>
                </c:pt>
                <c:pt idx="620">
                  <c:v>18.925000000000001</c:v>
                </c:pt>
                <c:pt idx="621">
                  <c:v>18.98</c:v>
                </c:pt>
                <c:pt idx="622">
                  <c:v>19.035</c:v>
                </c:pt>
                <c:pt idx="623">
                  <c:v>19.09</c:v>
                </c:pt>
                <c:pt idx="624">
                  <c:v>19.146000000000001</c:v>
                </c:pt>
                <c:pt idx="625">
                  <c:v>19.201000000000001</c:v>
                </c:pt>
                <c:pt idx="626">
                  <c:v>19.256</c:v>
                </c:pt>
                <c:pt idx="627">
                  <c:v>19.311</c:v>
                </c:pt>
                <c:pt idx="628">
                  <c:v>19.366</c:v>
                </c:pt>
                <c:pt idx="629">
                  <c:v>19.422000000000001</c:v>
                </c:pt>
                <c:pt idx="630">
                  <c:v>19.477</c:v>
                </c:pt>
                <c:pt idx="631">
                  <c:v>19.532</c:v>
                </c:pt>
                <c:pt idx="632">
                  <c:v>19.587</c:v>
                </c:pt>
                <c:pt idx="633">
                  <c:v>19.641999999999999</c:v>
                </c:pt>
                <c:pt idx="634">
                  <c:v>19.696999999999999</c:v>
                </c:pt>
                <c:pt idx="635">
                  <c:v>19.753</c:v>
                </c:pt>
                <c:pt idx="636">
                  <c:v>19.808</c:v>
                </c:pt>
                <c:pt idx="637">
                  <c:v>19.863</c:v>
                </c:pt>
                <c:pt idx="638">
                  <c:v>19.917999999999999</c:v>
                </c:pt>
                <c:pt idx="639">
                  <c:v>19.972999999999999</c:v>
                </c:pt>
                <c:pt idx="640">
                  <c:v>20.027999999999999</c:v>
                </c:pt>
                <c:pt idx="641">
                  <c:v>20.082999999999998</c:v>
                </c:pt>
                <c:pt idx="642">
                  <c:v>20.138999999999999</c:v>
                </c:pt>
                <c:pt idx="643">
                  <c:v>20.193999999999999</c:v>
                </c:pt>
                <c:pt idx="644">
                  <c:v>20.248999999999999</c:v>
                </c:pt>
                <c:pt idx="645">
                  <c:v>20.303999999999998</c:v>
                </c:pt>
                <c:pt idx="646">
                  <c:v>20.359000000000002</c:v>
                </c:pt>
                <c:pt idx="647">
                  <c:v>20.414000000000001</c:v>
                </c:pt>
                <c:pt idx="648">
                  <c:v>20.469000000000001</c:v>
                </c:pt>
                <c:pt idx="649">
                  <c:v>20.524999999999999</c:v>
                </c:pt>
                <c:pt idx="650">
                  <c:v>20.58</c:v>
                </c:pt>
                <c:pt idx="651">
                  <c:v>20.635000000000002</c:v>
                </c:pt>
                <c:pt idx="652">
                  <c:v>20.69</c:v>
                </c:pt>
                <c:pt idx="653">
                  <c:v>20.745000000000001</c:v>
                </c:pt>
                <c:pt idx="654">
                  <c:v>20.8</c:v>
                </c:pt>
                <c:pt idx="655">
                  <c:v>20.855</c:v>
                </c:pt>
                <c:pt idx="656">
                  <c:v>20.911000000000001</c:v>
                </c:pt>
                <c:pt idx="657">
                  <c:v>20.966000000000001</c:v>
                </c:pt>
                <c:pt idx="658">
                  <c:v>21.021000000000001</c:v>
                </c:pt>
                <c:pt idx="659">
                  <c:v>21.076000000000001</c:v>
                </c:pt>
                <c:pt idx="660">
                  <c:v>21.131</c:v>
                </c:pt>
                <c:pt idx="661">
                  <c:v>21.186</c:v>
                </c:pt>
                <c:pt idx="662">
                  <c:v>21.241</c:v>
                </c:pt>
                <c:pt idx="663">
                  <c:v>21.297000000000001</c:v>
                </c:pt>
                <c:pt idx="664">
                  <c:v>21.352</c:v>
                </c:pt>
                <c:pt idx="665">
                  <c:v>21.407</c:v>
                </c:pt>
                <c:pt idx="666">
                  <c:v>21.462</c:v>
                </c:pt>
                <c:pt idx="667">
                  <c:v>21.516999999999999</c:v>
                </c:pt>
                <c:pt idx="668">
                  <c:v>21.571999999999999</c:v>
                </c:pt>
                <c:pt idx="669">
                  <c:v>21.626999999999999</c:v>
                </c:pt>
                <c:pt idx="670">
                  <c:v>21.683</c:v>
                </c:pt>
                <c:pt idx="671">
                  <c:v>21.738</c:v>
                </c:pt>
                <c:pt idx="672">
                  <c:v>21.792999999999999</c:v>
                </c:pt>
                <c:pt idx="673">
                  <c:v>21.847999999999999</c:v>
                </c:pt>
              </c:numCache>
            </c:numRef>
          </c:yVal>
          <c:smooth val="1"/>
        </c:ser>
        <c:ser>
          <c:idx val="1"/>
          <c:order val="1"/>
          <c:tx>
            <c:v>Inverse</c:v>
          </c:tx>
          <c:xVal>
            <c:numRef>
              <c:f>'ITS-90_J (2)'!$A$20:$A$693</c:f>
              <c:numCache>
                <c:formatCode>General</c:formatCode>
                <c:ptCount val="674"/>
                <c:pt idx="0">
                  <c:v>-273</c:v>
                </c:pt>
                <c:pt idx="1">
                  <c:v>-272</c:v>
                </c:pt>
                <c:pt idx="2">
                  <c:v>-271</c:v>
                </c:pt>
                <c:pt idx="3">
                  <c:v>-270</c:v>
                </c:pt>
                <c:pt idx="4">
                  <c:v>-269</c:v>
                </c:pt>
                <c:pt idx="5">
                  <c:v>-268</c:v>
                </c:pt>
                <c:pt idx="6">
                  <c:v>-267</c:v>
                </c:pt>
                <c:pt idx="7">
                  <c:v>-266</c:v>
                </c:pt>
                <c:pt idx="8">
                  <c:v>-265</c:v>
                </c:pt>
                <c:pt idx="9">
                  <c:v>-264</c:v>
                </c:pt>
                <c:pt idx="10">
                  <c:v>-263</c:v>
                </c:pt>
                <c:pt idx="11">
                  <c:v>-262</c:v>
                </c:pt>
                <c:pt idx="12">
                  <c:v>-261</c:v>
                </c:pt>
                <c:pt idx="13">
                  <c:v>-260</c:v>
                </c:pt>
                <c:pt idx="14">
                  <c:v>-259</c:v>
                </c:pt>
                <c:pt idx="15">
                  <c:v>-258</c:v>
                </c:pt>
                <c:pt idx="16">
                  <c:v>-257</c:v>
                </c:pt>
                <c:pt idx="17">
                  <c:v>-256</c:v>
                </c:pt>
                <c:pt idx="18">
                  <c:v>-255</c:v>
                </c:pt>
                <c:pt idx="19">
                  <c:v>-254</c:v>
                </c:pt>
                <c:pt idx="20">
                  <c:v>-253</c:v>
                </c:pt>
                <c:pt idx="21">
                  <c:v>-252</c:v>
                </c:pt>
                <c:pt idx="22">
                  <c:v>-251</c:v>
                </c:pt>
                <c:pt idx="23">
                  <c:v>-250</c:v>
                </c:pt>
                <c:pt idx="24">
                  <c:v>-249</c:v>
                </c:pt>
                <c:pt idx="25">
                  <c:v>-248</c:v>
                </c:pt>
                <c:pt idx="26">
                  <c:v>-247</c:v>
                </c:pt>
                <c:pt idx="27">
                  <c:v>-246</c:v>
                </c:pt>
                <c:pt idx="28">
                  <c:v>-245</c:v>
                </c:pt>
                <c:pt idx="29">
                  <c:v>-244</c:v>
                </c:pt>
                <c:pt idx="30">
                  <c:v>-243</c:v>
                </c:pt>
                <c:pt idx="31">
                  <c:v>-242</c:v>
                </c:pt>
                <c:pt idx="32">
                  <c:v>-241</c:v>
                </c:pt>
                <c:pt idx="33">
                  <c:v>-240</c:v>
                </c:pt>
                <c:pt idx="34">
                  <c:v>-239</c:v>
                </c:pt>
                <c:pt idx="35">
                  <c:v>-238</c:v>
                </c:pt>
                <c:pt idx="36">
                  <c:v>-237</c:v>
                </c:pt>
                <c:pt idx="37">
                  <c:v>-236</c:v>
                </c:pt>
                <c:pt idx="38">
                  <c:v>-235</c:v>
                </c:pt>
                <c:pt idx="39">
                  <c:v>-234</c:v>
                </c:pt>
                <c:pt idx="40">
                  <c:v>-233</c:v>
                </c:pt>
                <c:pt idx="41">
                  <c:v>-232</c:v>
                </c:pt>
                <c:pt idx="42">
                  <c:v>-231</c:v>
                </c:pt>
                <c:pt idx="43">
                  <c:v>-230</c:v>
                </c:pt>
                <c:pt idx="44">
                  <c:v>-229</c:v>
                </c:pt>
                <c:pt idx="45">
                  <c:v>-228</c:v>
                </c:pt>
                <c:pt idx="46">
                  <c:v>-227</c:v>
                </c:pt>
                <c:pt idx="47">
                  <c:v>-226</c:v>
                </c:pt>
                <c:pt idx="48">
                  <c:v>-225</c:v>
                </c:pt>
                <c:pt idx="49">
                  <c:v>-224</c:v>
                </c:pt>
                <c:pt idx="50">
                  <c:v>-223</c:v>
                </c:pt>
                <c:pt idx="51">
                  <c:v>-222</c:v>
                </c:pt>
                <c:pt idx="52">
                  <c:v>-221</c:v>
                </c:pt>
                <c:pt idx="53">
                  <c:v>-220</c:v>
                </c:pt>
                <c:pt idx="54">
                  <c:v>-219</c:v>
                </c:pt>
                <c:pt idx="55">
                  <c:v>-218</c:v>
                </c:pt>
                <c:pt idx="56">
                  <c:v>-217</c:v>
                </c:pt>
                <c:pt idx="57">
                  <c:v>-216</c:v>
                </c:pt>
                <c:pt idx="58">
                  <c:v>-215</c:v>
                </c:pt>
                <c:pt idx="59">
                  <c:v>-214</c:v>
                </c:pt>
                <c:pt idx="60">
                  <c:v>-213</c:v>
                </c:pt>
                <c:pt idx="61">
                  <c:v>-212</c:v>
                </c:pt>
                <c:pt idx="62">
                  <c:v>-211</c:v>
                </c:pt>
                <c:pt idx="63">
                  <c:v>-210</c:v>
                </c:pt>
                <c:pt idx="64">
                  <c:v>-209</c:v>
                </c:pt>
                <c:pt idx="65">
                  <c:v>-208</c:v>
                </c:pt>
                <c:pt idx="66">
                  <c:v>-207</c:v>
                </c:pt>
                <c:pt idx="67">
                  <c:v>-206</c:v>
                </c:pt>
                <c:pt idx="68">
                  <c:v>-205</c:v>
                </c:pt>
                <c:pt idx="69">
                  <c:v>-204</c:v>
                </c:pt>
                <c:pt idx="70">
                  <c:v>-203</c:v>
                </c:pt>
                <c:pt idx="71">
                  <c:v>-202</c:v>
                </c:pt>
                <c:pt idx="72">
                  <c:v>-201</c:v>
                </c:pt>
                <c:pt idx="73">
                  <c:v>-200</c:v>
                </c:pt>
                <c:pt idx="74">
                  <c:v>-199</c:v>
                </c:pt>
                <c:pt idx="75">
                  <c:v>-198</c:v>
                </c:pt>
                <c:pt idx="76">
                  <c:v>-197</c:v>
                </c:pt>
                <c:pt idx="77">
                  <c:v>-196</c:v>
                </c:pt>
                <c:pt idx="78">
                  <c:v>-195</c:v>
                </c:pt>
                <c:pt idx="79">
                  <c:v>-194</c:v>
                </c:pt>
                <c:pt idx="80">
                  <c:v>-193</c:v>
                </c:pt>
                <c:pt idx="81">
                  <c:v>-192</c:v>
                </c:pt>
                <c:pt idx="82">
                  <c:v>-191</c:v>
                </c:pt>
                <c:pt idx="83">
                  <c:v>-190</c:v>
                </c:pt>
                <c:pt idx="84">
                  <c:v>-189</c:v>
                </c:pt>
                <c:pt idx="85">
                  <c:v>-188</c:v>
                </c:pt>
                <c:pt idx="86">
                  <c:v>-187</c:v>
                </c:pt>
                <c:pt idx="87">
                  <c:v>-186</c:v>
                </c:pt>
                <c:pt idx="88">
                  <c:v>-185</c:v>
                </c:pt>
                <c:pt idx="89">
                  <c:v>-184</c:v>
                </c:pt>
                <c:pt idx="90">
                  <c:v>-183</c:v>
                </c:pt>
                <c:pt idx="91">
                  <c:v>-182</c:v>
                </c:pt>
                <c:pt idx="92">
                  <c:v>-181</c:v>
                </c:pt>
                <c:pt idx="93">
                  <c:v>-180</c:v>
                </c:pt>
                <c:pt idx="94">
                  <c:v>-179</c:v>
                </c:pt>
                <c:pt idx="95">
                  <c:v>-178</c:v>
                </c:pt>
                <c:pt idx="96">
                  <c:v>-177</c:v>
                </c:pt>
                <c:pt idx="97">
                  <c:v>-176</c:v>
                </c:pt>
                <c:pt idx="98">
                  <c:v>-175</c:v>
                </c:pt>
                <c:pt idx="99">
                  <c:v>-174</c:v>
                </c:pt>
                <c:pt idx="100">
                  <c:v>-173</c:v>
                </c:pt>
                <c:pt idx="101">
                  <c:v>-172</c:v>
                </c:pt>
                <c:pt idx="102">
                  <c:v>-171</c:v>
                </c:pt>
                <c:pt idx="103">
                  <c:v>-170</c:v>
                </c:pt>
                <c:pt idx="104">
                  <c:v>-169</c:v>
                </c:pt>
                <c:pt idx="105">
                  <c:v>-168</c:v>
                </c:pt>
                <c:pt idx="106">
                  <c:v>-167</c:v>
                </c:pt>
                <c:pt idx="107">
                  <c:v>-166</c:v>
                </c:pt>
                <c:pt idx="108">
                  <c:v>-165</c:v>
                </c:pt>
                <c:pt idx="109">
                  <c:v>-164</c:v>
                </c:pt>
                <c:pt idx="110">
                  <c:v>-163</c:v>
                </c:pt>
                <c:pt idx="111">
                  <c:v>-162</c:v>
                </c:pt>
                <c:pt idx="112">
                  <c:v>-161</c:v>
                </c:pt>
                <c:pt idx="113">
                  <c:v>-160</c:v>
                </c:pt>
                <c:pt idx="114">
                  <c:v>-159</c:v>
                </c:pt>
                <c:pt idx="115">
                  <c:v>-158</c:v>
                </c:pt>
                <c:pt idx="116">
                  <c:v>-157</c:v>
                </c:pt>
                <c:pt idx="117">
                  <c:v>-156</c:v>
                </c:pt>
                <c:pt idx="118">
                  <c:v>-155</c:v>
                </c:pt>
                <c:pt idx="119">
                  <c:v>-154</c:v>
                </c:pt>
                <c:pt idx="120">
                  <c:v>-153</c:v>
                </c:pt>
                <c:pt idx="121">
                  <c:v>-152</c:v>
                </c:pt>
                <c:pt idx="122">
                  <c:v>-151</c:v>
                </c:pt>
                <c:pt idx="123">
                  <c:v>-150</c:v>
                </c:pt>
                <c:pt idx="124">
                  <c:v>-149</c:v>
                </c:pt>
                <c:pt idx="125">
                  <c:v>-148</c:v>
                </c:pt>
                <c:pt idx="126">
                  <c:v>-147</c:v>
                </c:pt>
                <c:pt idx="127">
                  <c:v>-146</c:v>
                </c:pt>
                <c:pt idx="128">
                  <c:v>-145</c:v>
                </c:pt>
                <c:pt idx="129">
                  <c:v>-144</c:v>
                </c:pt>
                <c:pt idx="130">
                  <c:v>-143</c:v>
                </c:pt>
                <c:pt idx="131">
                  <c:v>-142</c:v>
                </c:pt>
                <c:pt idx="132">
                  <c:v>-141</c:v>
                </c:pt>
                <c:pt idx="133">
                  <c:v>-140</c:v>
                </c:pt>
                <c:pt idx="134">
                  <c:v>-139</c:v>
                </c:pt>
                <c:pt idx="135">
                  <c:v>-138</c:v>
                </c:pt>
                <c:pt idx="136">
                  <c:v>-137</c:v>
                </c:pt>
                <c:pt idx="137">
                  <c:v>-136</c:v>
                </c:pt>
                <c:pt idx="138">
                  <c:v>-135</c:v>
                </c:pt>
                <c:pt idx="139">
                  <c:v>-134</c:v>
                </c:pt>
                <c:pt idx="140">
                  <c:v>-133</c:v>
                </c:pt>
                <c:pt idx="141">
                  <c:v>-132</c:v>
                </c:pt>
                <c:pt idx="142">
                  <c:v>-131</c:v>
                </c:pt>
                <c:pt idx="143">
                  <c:v>-130</c:v>
                </c:pt>
                <c:pt idx="144">
                  <c:v>-129</c:v>
                </c:pt>
                <c:pt idx="145">
                  <c:v>-128</c:v>
                </c:pt>
                <c:pt idx="146">
                  <c:v>-127</c:v>
                </c:pt>
                <c:pt idx="147">
                  <c:v>-126</c:v>
                </c:pt>
                <c:pt idx="148">
                  <c:v>-125</c:v>
                </c:pt>
                <c:pt idx="149">
                  <c:v>-124</c:v>
                </c:pt>
                <c:pt idx="150">
                  <c:v>-123</c:v>
                </c:pt>
                <c:pt idx="151">
                  <c:v>-122</c:v>
                </c:pt>
                <c:pt idx="152">
                  <c:v>-121</c:v>
                </c:pt>
                <c:pt idx="153">
                  <c:v>-120</c:v>
                </c:pt>
                <c:pt idx="154">
                  <c:v>-119</c:v>
                </c:pt>
                <c:pt idx="155">
                  <c:v>-118</c:v>
                </c:pt>
                <c:pt idx="156">
                  <c:v>-117</c:v>
                </c:pt>
                <c:pt idx="157">
                  <c:v>-116</c:v>
                </c:pt>
                <c:pt idx="158">
                  <c:v>-115</c:v>
                </c:pt>
                <c:pt idx="159">
                  <c:v>-114</c:v>
                </c:pt>
                <c:pt idx="160">
                  <c:v>-113</c:v>
                </c:pt>
                <c:pt idx="161">
                  <c:v>-112</c:v>
                </c:pt>
                <c:pt idx="162">
                  <c:v>-111</c:v>
                </c:pt>
                <c:pt idx="163">
                  <c:v>-110</c:v>
                </c:pt>
                <c:pt idx="164">
                  <c:v>-109</c:v>
                </c:pt>
                <c:pt idx="165">
                  <c:v>-108</c:v>
                </c:pt>
                <c:pt idx="166">
                  <c:v>-107</c:v>
                </c:pt>
                <c:pt idx="167">
                  <c:v>-106</c:v>
                </c:pt>
                <c:pt idx="168">
                  <c:v>-105</c:v>
                </c:pt>
                <c:pt idx="169">
                  <c:v>-104</c:v>
                </c:pt>
                <c:pt idx="170">
                  <c:v>-103</c:v>
                </c:pt>
                <c:pt idx="171">
                  <c:v>-102</c:v>
                </c:pt>
                <c:pt idx="172">
                  <c:v>-101</c:v>
                </c:pt>
                <c:pt idx="173">
                  <c:v>-100</c:v>
                </c:pt>
                <c:pt idx="174">
                  <c:v>-99</c:v>
                </c:pt>
                <c:pt idx="175">
                  <c:v>-98</c:v>
                </c:pt>
                <c:pt idx="176">
                  <c:v>-97</c:v>
                </c:pt>
                <c:pt idx="177">
                  <c:v>-96</c:v>
                </c:pt>
                <c:pt idx="178">
                  <c:v>-95</c:v>
                </c:pt>
                <c:pt idx="179">
                  <c:v>-94</c:v>
                </c:pt>
                <c:pt idx="180">
                  <c:v>-93</c:v>
                </c:pt>
                <c:pt idx="181">
                  <c:v>-92</c:v>
                </c:pt>
                <c:pt idx="182">
                  <c:v>-91</c:v>
                </c:pt>
                <c:pt idx="183">
                  <c:v>-90</c:v>
                </c:pt>
                <c:pt idx="184">
                  <c:v>-89</c:v>
                </c:pt>
                <c:pt idx="185">
                  <c:v>-88</c:v>
                </c:pt>
                <c:pt idx="186">
                  <c:v>-87</c:v>
                </c:pt>
                <c:pt idx="187">
                  <c:v>-86</c:v>
                </c:pt>
                <c:pt idx="188">
                  <c:v>-85</c:v>
                </c:pt>
                <c:pt idx="189">
                  <c:v>-84</c:v>
                </c:pt>
                <c:pt idx="190">
                  <c:v>-83</c:v>
                </c:pt>
                <c:pt idx="191">
                  <c:v>-82</c:v>
                </c:pt>
                <c:pt idx="192">
                  <c:v>-81</c:v>
                </c:pt>
                <c:pt idx="193">
                  <c:v>-80</c:v>
                </c:pt>
                <c:pt idx="194">
                  <c:v>-79</c:v>
                </c:pt>
                <c:pt idx="195">
                  <c:v>-78</c:v>
                </c:pt>
                <c:pt idx="196">
                  <c:v>-77</c:v>
                </c:pt>
                <c:pt idx="197">
                  <c:v>-76</c:v>
                </c:pt>
                <c:pt idx="198">
                  <c:v>-75</c:v>
                </c:pt>
                <c:pt idx="199">
                  <c:v>-74</c:v>
                </c:pt>
                <c:pt idx="200">
                  <c:v>-73</c:v>
                </c:pt>
                <c:pt idx="201">
                  <c:v>-72</c:v>
                </c:pt>
                <c:pt idx="202">
                  <c:v>-71</c:v>
                </c:pt>
                <c:pt idx="203">
                  <c:v>-70</c:v>
                </c:pt>
                <c:pt idx="204">
                  <c:v>-69</c:v>
                </c:pt>
                <c:pt idx="205">
                  <c:v>-68</c:v>
                </c:pt>
                <c:pt idx="206">
                  <c:v>-67</c:v>
                </c:pt>
                <c:pt idx="207">
                  <c:v>-66</c:v>
                </c:pt>
                <c:pt idx="208">
                  <c:v>-65</c:v>
                </c:pt>
                <c:pt idx="209">
                  <c:v>-64</c:v>
                </c:pt>
                <c:pt idx="210">
                  <c:v>-63</c:v>
                </c:pt>
                <c:pt idx="211">
                  <c:v>-62</c:v>
                </c:pt>
                <c:pt idx="212">
                  <c:v>-61</c:v>
                </c:pt>
                <c:pt idx="213">
                  <c:v>-60</c:v>
                </c:pt>
                <c:pt idx="214">
                  <c:v>-59</c:v>
                </c:pt>
                <c:pt idx="215">
                  <c:v>-58</c:v>
                </c:pt>
                <c:pt idx="216">
                  <c:v>-57</c:v>
                </c:pt>
                <c:pt idx="217">
                  <c:v>-56</c:v>
                </c:pt>
                <c:pt idx="218">
                  <c:v>-55</c:v>
                </c:pt>
                <c:pt idx="219">
                  <c:v>-54</c:v>
                </c:pt>
                <c:pt idx="220">
                  <c:v>-53</c:v>
                </c:pt>
                <c:pt idx="221">
                  <c:v>-52</c:v>
                </c:pt>
                <c:pt idx="222">
                  <c:v>-51</c:v>
                </c:pt>
                <c:pt idx="223">
                  <c:v>-50</c:v>
                </c:pt>
                <c:pt idx="224">
                  <c:v>-49</c:v>
                </c:pt>
                <c:pt idx="225">
                  <c:v>-48</c:v>
                </c:pt>
                <c:pt idx="226">
                  <c:v>-47</c:v>
                </c:pt>
                <c:pt idx="227">
                  <c:v>-46</c:v>
                </c:pt>
                <c:pt idx="228">
                  <c:v>-45</c:v>
                </c:pt>
                <c:pt idx="229">
                  <c:v>-44</c:v>
                </c:pt>
                <c:pt idx="230">
                  <c:v>-43</c:v>
                </c:pt>
                <c:pt idx="231">
                  <c:v>-42</c:v>
                </c:pt>
                <c:pt idx="232">
                  <c:v>-41</c:v>
                </c:pt>
                <c:pt idx="233">
                  <c:v>-40</c:v>
                </c:pt>
                <c:pt idx="234">
                  <c:v>-39</c:v>
                </c:pt>
                <c:pt idx="235">
                  <c:v>-38</c:v>
                </c:pt>
                <c:pt idx="236">
                  <c:v>-37</c:v>
                </c:pt>
                <c:pt idx="237">
                  <c:v>-36</c:v>
                </c:pt>
                <c:pt idx="238">
                  <c:v>-35</c:v>
                </c:pt>
                <c:pt idx="239">
                  <c:v>-34</c:v>
                </c:pt>
                <c:pt idx="240">
                  <c:v>-33</c:v>
                </c:pt>
                <c:pt idx="241">
                  <c:v>-32</c:v>
                </c:pt>
                <c:pt idx="242">
                  <c:v>-31</c:v>
                </c:pt>
                <c:pt idx="243">
                  <c:v>-30</c:v>
                </c:pt>
                <c:pt idx="244">
                  <c:v>-29</c:v>
                </c:pt>
                <c:pt idx="245">
                  <c:v>-28</c:v>
                </c:pt>
                <c:pt idx="246">
                  <c:v>-27</c:v>
                </c:pt>
                <c:pt idx="247">
                  <c:v>-26</c:v>
                </c:pt>
                <c:pt idx="248">
                  <c:v>-25</c:v>
                </c:pt>
                <c:pt idx="249">
                  <c:v>-24</c:v>
                </c:pt>
                <c:pt idx="250">
                  <c:v>-23</c:v>
                </c:pt>
                <c:pt idx="251">
                  <c:v>-22</c:v>
                </c:pt>
                <c:pt idx="252">
                  <c:v>-21</c:v>
                </c:pt>
                <c:pt idx="253">
                  <c:v>-20</c:v>
                </c:pt>
                <c:pt idx="254">
                  <c:v>-19</c:v>
                </c:pt>
                <c:pt idx="255">
                  <c:v>-18</c:v>
                </c:pt>
                <c:pt idx="256">
                  <c:v>-17</c:v>
                </c:pt>
                <c:pt idx="257">
                  <c:v>-16</c:v>
                </c:pt>
                <c:pt idx="258">
                  <c:v>-15</c:v>
                </c:pt>
                <c:pt idx="259">
                  <c:v>-14</c:v>
                </c:pt>
                <c:pt idx="260">
                  <c:v>-13</c:v>
                </c:pt>
                <c:pt idx="261">
                  <c:v>-12</c:v>
                </c:pt>
                <c:pt idx="262">
                  <c:v>-11</c:v>
                </c:pt>
                <c:pt idx="263">
                  <c:v>-10</c:v>
                </c:pt>
                <c:pt idx="264">
                  <c:v>-9</c:v>
                </c:pt>
                <c:pt idx="265">
                  <c:v>-8</c:v>
                </c:pt>
                <c:pt idx="266">
                  <c:v>-7</c:v>
                </c:pt>
                <c:pt idx="267">
                  <c:v>-6</c:v>
                </c:pt>
                <c:pt idx="268">
                  <c:v>-5</c:v>
                </c:pt>
                <c:pt idx="269">
                  <c:v>-4</c:v>
                </c:pt>
                <c:pt idx="270">
                  <c:v>-3</c:v>
                </c:pt>
                <c:pt idx="271">
                  <c:v>-2</c:v>
                </c:pt>
                <c:pt idx="272">
                  <c:v>-1</c:v>
                </c:pt>
                <c:pt idx="273">
                  <c:v>0</c:v>
                </c:pt>
                <c:pt idx="274">
                  <c:v>1</c:v>
                </c:pt>
                <c:pt idx="275">
                  <c:v>2</c:v>
                </c:pt>
                <c:pt idx="276">
                  <c:v>3</c:v>
                </c:pt>
                <c:pt idx="277">
                  <c:v>4</c:v>
                </c:pt>
                <c:pt idx="278">
                  <c:v>5</c:v>
                </c:pt>
                <c:pt idx="279">
                  <c:v>6</c:v>
                </c:pt>
                <c:pt idx="280">
                  <c:v>7</c:v>
                </c:pt>
                <c:pt idx="281">
                  <c:v>8</c:v>
                </c:pt>
                <c:pt idx="282">
                  <c:v>9</c:v>
                </c:pt>
                <c:pt idx="283">
                  <c:v>10</c:v>
                </c:pt>
                <c:pt idx="284">
                  <c:v>11</c:v>
                </c:pt>
                <c:pt idx="285">
                  <c:v>12</c:v>
                </c:pt>
                <c:pt idx="286">
                  <c:v>13</c:v>
                </c:pt>
                <c:pt idx="287">
                  <c:v>14</c:v>
                </c:pt>
                <c:pt idx="288">
                  <c:v>15</c:v>
                </c:pt>
                <c:pt idx="289">
                  <c:v>16</c:v>
                </c:pt>
                <c:pt idx="290">
                  <c:v>17</c:v>
                </c:pt>
                <c:pt idx="291">
                  <c:v>18</c:v>
                </c:pt>
                <c:pt idx="292">
                  <c:v>19</c:v>
                </c:pt>
                <c:pt idx="293">
                  <c:v>20</c:v>
                </c:pt>
                <c:pt idx="294">
                  <c:v>21</c:v>
                </c:pt>
                <c:pt idx="295">
                  <c:v>22</c:v>
                </c:pt>
                <c:pt idx="296">
                  <c:v>23</c:v>
                </c:pt>
                <c:pt idx="297">
                  <c:v>24</c:v>
                </c:pt>
                <c:pt idx="298">
                  <c:v>25</c:v>
                </c:pt>
                <c:pt idx="299">
                  <c:v>26</c:v>
                </c:pt>
                <c:pt idx="300">
                  <c:v>27</c:v>
                </c:pt>
                <c:pt idx="301">
                  <c:v>28</c:v>
                </c:pt>
                <c:pt idx="302">
                  <c:v>29</c:v>
                </c:pt>
                <c:pt idx="303">
                  <c:v>30</c:v>
                </c:pt>
                <c:pt idx="304">
                  <c:v>31</c:v>
                </c:pt>
                <c:pt idx="305">
                  <c:v>32</c:v>
                </c:pt>
                <c:pt idx="306">
                  <c:v>33</c:v>
                </c:pt>
                <c:pt idx="307">
                  <c:v>34</c:v>
                </c:pt>
                <c:pt idx="308">
                  <c:v>35</c:v>
                </c:pt>
                <c:pt idx="309">
                  <c:v>36</c:v>
                </c:pt>
                <c:pt idx="310">
                  <c:v>37</c:v>
                </c:pt>
                <c:pt idx="311">
                  <c:v>38</c:v>
                </c:pt>
                <c:pt idx="312">
                  <c:v>39</c:v>
                </c:pt>
                <c:pt idx="313">
                  <c:v>40</c:v>
                </c:pt>
                <c:pt idx="314">
                  <c:v>41</c:v>
                </c:pt>
                <c:pt idx="315">
                  <c:v>42</c:v>
                </c:pt>
                <c:pt idx="316">
                  <c:v>43</c:v>
                </c:pt>
                <c:pt idx="317">
                  <c:v>44</c:v>
                </c:pt>
                <c:pt idx="318">
                  <c:v>45</c:v>
                </c:pt>
                <c:pt idx="319">
                  <c:v>46</c:v>
                </c:pt>
                <c:pt idx="320">
                  <c:v>47</c:v>
                </c:pt>
                <c:pt idx="321">
                  <c:v>48</c:v>
                </c:pt>
                <c:pt idx="322">
                  <c:v>49</c:v>
                </c:pt>
                <c:pt idx="323">
                  <c:v>50</c:v>
                </c:pt>
                <c:pt idx="324">
                  <c:v>51</c:v>
                </c:pt>
                <c:pt idx="325">
                  <c:v>52</c:v>
                </c:pt>
                <c:pt idx="326">
                  <c:v>53</c:v>
                </c:pt>
                <c:pt idx="327">
                  <c:v>54</c:v>
                </c:pt>
                <c:pt idx="328">
                  <c:v>55</c:v>
                </c:pt>
                <c:pt idx="329">
                  <c:v>56</c:v>
                </c:pt>
                <c:pt idx="330">
                  <c:v>57</c:v>
                </c:pt>
                <c:pt idx="331">
                  <c:v>58</c:v>
                </c:pt>
                <c:pt idx="332">
                  <c:v>59</c:v>
                </c:pt>
                <c:pt idx="333">
                  <c:v>60</c:v>
                </c:pt>
                <c:pt idx="334">
                  <c:v>61</c:v>
                </c:pt>
                <c:pt idx="335">
                  <c:v>62</c:v>
                </c:pt>
                <c:pt idx="336">
                  <c:v>63</c:v>
                </c:pt>
                <c:pt idx="337">
                  <c:v>64</c:v>
                </c:pt>
                <c:pt idx="338">
                  <c:v>65</c:v>
                </c:pt>
                <c:pt idx="339">
                  <c:v>66</c:v>
                </c:pt>
                <c:pt idx="340">
                  <c:v>67</c:v>
                </c:pt>
                <c:pt idx="341">
                  <c:v>68</c:v>
                </c:pt>
                <c:pt idx="342">
                  <c:v>69</c:v>
                </c:pt>
                <c:pt idx="343">
                  <c:v>70</c:v>
                </c:pt>
                <c:pt idx="344">
                  <c:v>71</c:v>
                </c:pt>
                <c:pt idx="345">
                  <c:v>72</c:v>
                </c:pt>
                <c:pt idx="346">
                  <c:v>73</c:v>
                </c:pt>
                <c:pt idx="347">
                  <c:v>74</c:v>
                </c:pt>
                <c:pt idx="348">
                  <c:v>75</c:v>
                </c:pt>
                <c:pt idx="349">
                  <c:v>76</c:v>
                </c:pt>
                <c:pt idx="350">
                  <c:v>77</c:v>
                </c:pt>
                <c:pt idx="351">
                  <c:v>78</c:v>
                </c:pt>
                <c:pt idx="352">
                  <c:v>79</c:v>
                </c:pt>
                <c:pt idx="353">
                  <c:v>80</c:v>
                </c:pt>
                <c:pt idx="354">
                  <c:v>81</c:v>
                </c:pt>
                <c:pt idx="355">
                  <c:v>82</c:v>
                </c:pt>
                <c:pt idx="356">
                  <c:v>83</c:v>
                </c:pt>
                <c:pt idx="357">
                  <c:v>84</c:v>
                </c:pt>
                <c:pt idx="358">
                  <c:v>85</c:v>
                </c:pt>
                <c:pt idx="359">
                  <c:v>86</c:v>
                </c:pt>
                <c:pt idx="360">
                  <c:v>87</c:v>
                </c:pt>
                <c:pt idx="361">
                  <c:v>88</c:v>
                </c:pt>
                <c:pt idx="362">
                  <c:v>89</c:v>
                </c:pt>
                <c:pt idx="363">
                  <c:v>90</c:v>
                </c:pt>
                <c:pt idx="364">
                  <c:v>91</c:v>
                </c:pt>
                <c:pt idx="365">
                  <c:v>92</c:v>
                </c:pt>
                <c:pt idx="366">
                  <c:v>93</c:v>
                </c:pt>
                <c:pt idx="367">
                  <c:v>94</c:v>
                </c:pt>
                <c:pt idx="368">
                  <c:v>95</c:v>
                </c:pt>
                <c:pt idx="369">
                  <c:v>96</c:v>
                </c:pt>
                <c:pt idx="370">
                  <c:v>97</c:v>
                </c:pt>
                <c:pt idx="371">
                  <c:v>98</c:v>
                </c:pt>
                <c:pt idx="372">
                  <c:v>99</c:v>
                </c:pt>
                <c:pt idx="373">
                  <c:v>100</c:v>
                </c:pt>
                <c:pt idx="374">
                  <c:v>101</c:v>
                </c:pt>
                <c:pt idx="375">
                  <c:v>102</c:v>
                </c:pt>
                <c:pt idx="376">
                  <c:v>103</c:v>
                </c:pt>
                <c:pt idx="377">
                  <c:v>104</c:v>
                </c:pt>
                <c:pt idx="378">
                  <c:v>105</c:v>
                </c:pt>
                <c:pt idx="379">
                  <c:v>106</c:v>
                </c:pt>
                <c:pt idx="380">
                  <c:v>107</c:v>
                </c:pt>
                <c:pt idx="381">
                  <c:v>108</c:v>
                </c:pt>
                <c:pt idx="382">
                  <c:v>109</c:v>
                </c:pt>
                <c:pt idx="383">
                  <c:v>110</c:v>
                </c:pt>
                <c:pt idx="384">
                  <c:v>111</c:v>
                </c:pt>
                <c:pt idx="385">
                  <c:v>112</c:v>
                </c:pt>
                <c:pt idx="386">
                  <c:v>113</c:v>
                </c:pt>
                <c:pt idx="387">
                  <c:v>114</c:v>
                </c:pt>
                <c:pt idx="388">
                  <c:v>115</c:v>
                </c:pt>
                <c:pt idx="389">
                  <c:v>116</c:v>
                </c:pt>
                <c:pt idx="390">
                  <c:v>117</c:v>
                </c:pt>
                <c:pt idx="391">
                  <c:v>118</c:v>
                </c:pt>
                <c:pt idx="392">
                  <c:v>119</c:v>
                </c:pt>
                <c:pt idx="393">
                  <c:v>120</c:v>
                </c:pt>
                <c:pt idx="394">
                  <c:v>121</c:v>
                </c:pt>
                <c:pt idx="395">
                  <c:v>122</c:v>
                </c:pt>
                <c:pt idx="396">
                  <c:v>123</c:v>
                </c:pt>
                <c:pt idx="397">
                  <c:v>124</c:v>
                </c:pt>
                <c:pt idx="398">
                  <c:v>125</c:v>
                </c:pt>
                <c:pt idx="399">
                  <c:v>126</c:v>
                </c:pt>
                <c:pt idx="400">
                  <c:v>127</c:v>
                </c:pt>
                <c:pt idx="401">
                  <c:v>128</c:v>
                </c:pt>
                <c:pt idx="402">
                  <c:v>129</c:v>
                </c:pt>
                <c:pt idx="403">
                  <c:v>130</c:v>
                </c:pt>
                <c:pt idx="404">
                  <c:v>131</c:v>
                </c:pt>
                <c:pt idx="405">
                  <c:v>132</c:v>
                </c:pt>
                <c:pt idx="406">
                  <c:v>133</c:v>
                </c:pt>
                <c:pt idx="407">
                  <c:v>134</c:v>
                </c:pt>
                <c:pt idx="408">
                  <c:v>135</c:v>
                </c:pt>
                <c:pt idx="409">
                  <c:v>136</c:v>
                </c:pt>
                <c:pt idx="410">
                  <c:v>137</c:v>
                </c:pt>
                <c:pt idx="411">
                  <c:v>138</c:v>
                </c:pt>
                <c:pt idx="412">
                  <c:v>139</c:v>
                </c:pt>
                <c:pt idx="413">
                  <c:v>140</c:v>
                </c:pt>
                <c:pt idx="414">
                  <c:v>141</c:v>
                </c:pt>
                <c:pt idx="415">
                  <c:v>142</c:v>
                </c:pt>
                <c:pt idx="416">
                  <c:v>143</c:v>
                </c:pt>
                <c:pt idx="417">
                  <c:v>144</c:v>
                </c:pt>
                <c:pt idx="418">
                  <c:v>145</c:v>
                </c:pt>
                <c:pt idx="419">
                  <c:v>146</c:v>
                </c:pt>
                <c:pt idx="420">
                  <c:v>147</c:v>
                </c:pt>
                <c:pt idx="421">
                  <c:v>148</c:v>
                </c:pt>
                <c:pt idx="422">
                  <c:v>149</c:v>
                </c:pt>
                <c:pt idx="423">
                  <c:v>150</c:v>
                </c:pt>
                <c:pt idx="424">
                  <c:v>151</c:v>
                </c:pt>
                <c:pt idx="425">
                  <c:v>152</c:v>
                </c:pt>
                <c:pt idx="426">
                  <c:v>153</c:v>
                </c:pt>
                <c:pt idx="427">
                  <c:v>154</c:v>
                </c:pt>
                <c:pt idx="428">
                  <c:v>155</c:v>
                </c:pt>
                <c:pt idx="429">
                  <c:v>156</c:v>
                </c:pt>
                <c:pt idx="430">
                  <c:v>157</c:v>
                </c:pt>
                <c:pt idx="431">
                  <c:v>158</c:v>
                </c:pt>
                <c:pt idx="432">
                  <c:v>159</c:v>
                </c:pt>
                <c:pt idx="433">
                  <c:v>160</c:v>
                </c:pt>
                <c:pt idx="434">
                  <c:v>161</c:v>
                </c:pt>
                <c:pt idx="435">
                  <c:v>162</c:v>
                </c:pt>
                <c:pt idx="436">
                  <c:v>163</c:v>
                </c:pt>
                <c:pt idx="437">
                  <c:v>164</c:v>
                </c:pt>
                <c:pt idx="438">
                  <c:v>165</c:v>
                </c:pt>
                <c:pt idx="439">
                  <c:v>166</c:v>
                </c:pt>
                <c:pt idx="440">
                  <c:v>167</c:v>
                </c:pt>
                <c:pt idx="441">
                  <c:v>168</c:v>
                </c:pt>
                <c:pt idx="442">
                  <c:v>169</c:v>
                </c:pt>
                <c:pt idx="443">
                  <c:v>170</c:v>
                </c:pt>
                <c:pt idx="444">
                  <c:v>171</c:v>
                </c:pt>
                <c:pt idx="445">
                  <c:v>172</c:v>
                </c:pt>
                <c:pt idx="446">
                  <c:v>173</c:v>
                </c:pt>
                <c:pt idx="447">
                  <c:v>174</c:v>
                </c:pt>
                <c:pt idx="448">
                  <c:v>175</c:v>
                </c:pt>
                <c:pt idx="449">
                  <c:v>176</c:v>
                </c:pt>
                <c:pt idx="450">
                  <c:v>177</c:v>
                </c:pt>
                <c:pt idx="451">
                  <c:v>178</c:v>
                </c:pt>
                <c:pt idx="452">
                  <c:v>179</c:v>
                </c:pt>
                <c:pt idx="453">
                  <c:v>180</c:v>
                </c:pt>
                <c:pt idx="454">
                  <c:v>181</c:v>
                </c:pt>
                <c:pt idx="455">
                  <c:v>182</c:v>
                </c:pt>
                <c:pt idx="456">
                  <c:v>183</c:v>
                </c:pt>
                <c:pt idx="457">
                  <c:v>184</c:v>
                </c:pt>
                <c:pt idx="458">
                  <c:v>185</c:v>
                </c:pt>
                <c:pt idx="459">
                  <c:v>186</c:v>
                </c:pt>
                <c:pt idx="460">
                  <c:v>187</c:v>
                </c:pt>
                <c:pt idx="461">
                  <c:v>188</c:v>
                </c:pt>
                <c:pt idx="462">
                  <c:v>189</c:v>
                </c:pt>
                <c:pt idx="463">
                  <c:v>190</c:v>
                </c:pt>
                <c:pt idx="464">
                  <c:v>191</c:v>
                </c:pt>
                <c:pt idx="465">
                  <c:v>192</c:v>
                </c:pt>
                <c:pt idx="466">
                  <c:v>193</c:v>
                </c:pt>
                <c:pt idx="467">
                  <c:v>194</c:v>
                </c:pt>
                <c:pt idx="468">
                  <c:v>195</c:v>
                </c:pt>
                <c:pt idx="469">
                  <c:v>196</c:v>
                </c:pt>
                <c:pt idx="470">
                  <c:v>197</c:v>
                </c:pt>
                <c:pt idx="471">
                  <c:v>198</c:v>
                </c:pt>
                <c:pt idx="472">
                  <c:v>199</c:v>
                </c:pt>
                <c:pt idx="473">
                  <c:v>200</c:v>
                </c:pt>
                <c:pt idx="474">
                  <c:v>201</c:v>
                </c:pt>
                <c:pt idx="475">
                  <c:v>202</c:v>
                </c:pt>
                <c:pt idx="476">
                  <c:v>203</c:v>
                </c:pt>
                <c:pt idx="477">
                  <c:v>204</c:v>
                </c:pt>
                <c:pt idx="478">
                  <c:v>205</c:v>
                </c:pt>
                <c:pt idx="479">
                  <c:v>206</c:v>
                </c:pt>
                <c:pt idx="480">
                  <c:v>207</c:v>
                </c:pt>
                <c:pt idx="481">
                  <c:v>208</c:v>
                </c:pt>
                <c:pt idx="482">
                  <c:v>209</c:v>
                </c:pt>
                <c:pt idx="483">
                  <c:v>210</c:v>
                </c:pt>
                <c:pt idx="484">
                  <c:v>211</c:v>
                </c:pt>
                <c:pt idx="485">
                  <c:v>212</c:v>
                </c:pt>
                <c:pt idx="486">
                  <c:v>213</c:v>
                </c:pt>
                <c:pt idx="487">
                  <c:v>214</c:v>
                </c:pt>
                <c:pt idx="488">
                  <c:v>215</c:v>
                </c:pt>
                <c:pt idx="489">
                  <c:v>216</c:v>
                </c:pt>
                <c:pt idx="490">
                  <c:v>217</c:v>
                </c:pt>
                <c:pt idx="491">
                  <c:v>218</c:v>
                </c:pt>
                <c:pt idx="492">
                  <c:v>219</c:v>
                </c:pt>
                <c:pt idx="493">
                  <c:v>220</c:v>
                </c:pt>
                <c:pt idx="494">
                  <c:v>221</c:v>
                </c:pt>
                <c:pt idx="495">
                  <c:v>222</c:v>
                </c:pt>
                <c:pt idx="496">
                  <c:v>223</c:v>
                </c:pt>
                <c:pt idx="497">
                  <c:v>224</c:v>
                </c:pt>
                <c:pt idx="498">
                  <c:v>225</c:v>
                </c:pt>
                <c:pt idx="499">
                  <c:v>226</c:v>
                </c:pt>
                <c:pt idx="500">
                  <c:v>227</c:v>
                </c:pt>
                <c:pt idx="501">
                  <c:v>228</c:v>
                </c:pt>
                <c:pt idx="502">
                  <c:v>229</c:v>
                </c:pt>
                <c:pt idx="503">
                  <c:v>230</c:v>
                </c:pt>
                <c:pt idx="504">
                  <c:v>231</c:v>
                </c:pt>
                <c:pt idx="505">
                  <c:v>232</c:v>
                </c:pt>
                <c:pt idx="506">
                  <c:v>233</c:v>
                </c:pt>
                <c:pt idx="507">
                  <c:v>234</c:v>
                </c:pt>
                <c:pt idx="508">
                  <c:v>235</c:v>
                </c:pt>
                <c:pt idx="509">
                  <c:v>236</c:v>
                </c:pt>
                <c:pt idx="510">
                  <c:v>237</c:v>
                </c:pt>
                <c:pt idx="511">
                  <c:v>238</c:v>
                </c:pt>
                <c:pt idx="512">
                  <c:v>239</c:v>
                </c:pt>
                <c:pt idx="513">
                  <c:v>240</c:v>
                </c:pt>
                <c:pt idx="514">
                  <c:v>241</c:v>
                </c:pt>
                <c:pt idx="515">
                  <c:v>242</c:v>
                </c:pt>
                <c:pt idx="516">
                  <c:v>243</c:v>
                </c:pt>
                <c:pt idx="517">
                  <c:v>244</c:v>
                </c:pt>
                <c:pt idx="518">
                  <c:v>245</c:v>
                </c:pt>
                <c:pt idx="519">
                  <c:v>246</c:v>
                </c:pt>
                <c:pt idx="520">
                  <c:v>247</c:v>
                </c:pt>
                <c:pt idx="521">
                  <c:v>248</c:v>
                </c:pt>
                <c:pt idx="522">
                  <c:v>249</c:v>
                </c:pt>
                <c:pt idx="523">
                  <c:v>250</c:v>
                </c:pt>
                <c:pt idx="524">
                  <c:v>251</c:v>
                </c:pt>
                <c:pt idx="525">
                  <c:v>252</c:v>
                </c:pt>
                <c:pt idx="526">
                  <c:v>253</c:v>
                </c:pt>
                <c:pt idx="527">
                  <c:v>254</c:v>
                </c:pt>
                <c:pt idx="528">
                  <c:v>255</c:v>
                </c:pt>
                <c:pt idx="529">
                  <c:v>256</c:v>
                </c:pt>
                <c:pt idx="530">
                  <c:v>257</c:v>
                </c:pt>
                <c:pt idx="531">
                  <c:v>258</c:v>
                </c:pt>
                <c:pt idx="532">
                  <c:v>259</c:v>
                </c:pt>
                <c:pt idx="533">
                  <c:v>260</c:v>
                </c:pt>
                <c:pt idx="534">
                  <c:v>261</c:v>
                </c:pt>
                <c:pt idx="535">
                  <c:v>262</c:v>
                </c:pt>
                <c:pt idx="536">
                  <c:v>263</c:v>
                </c:pt>
                <c:pt idx="537">
                  <c:v>264</c:v>
                </c:pt>
                <c:pt idx="538">
                  <c:v>265</c:v>
                </c:pt>
                <c:pt idx="539">
                  <c:v>266</c:v>
                </c:pt>
                <c:pt idx="540">
                  <c:v>267</c:v>
                </c:pt>
                <c:pt idx="541">
                  <c:v>268</c:v>
                </c:pt>
                <c:pt idx="542">
                  <c:v>269</c:v>
                </c:pt>
                <c:pt idx="543">
                  <c:v>270</c:v>
                </c:pt>
                <c:pt idx="544">
                  <c:v>271</c:v>
                </c:pt>
                <c:pt idx="545">
                  <c:v>272</c:v>
                </c:pt>
                <c:pt idx="546">
                  <c:v>273</c:v>
                </c:pt>
                <c:pt idx="547">
                  <c:v>274</c:v>
                </c:pt>
                <c:pt idx="548">
                  <c:v>275</c:v>
                </c:pt>
                <c:pt idx="549">
                  <c:v>276</c:v>
                </c:pt>
                <c:pt idx="550">
                  <c:v>277</c:v>
                </c:pt>
                <c:pt idx="551">
                  <c:v>278</c:v>
                </c:pt>
                <c:pt idx="552">
                  <c:v>279</c:v>
                </c:pt>
                <c:pt idx="553">
                  <c:v>280</c:v>
                </c:pt>
                <c:pt idx="554">
                  <c:v>281</c:v>
                </c:pt>
                <c:pt idx="555">
                  <c:v>282</c:v>
                </c:pt>
                <c:pt idx="556">
                  <c:v>283</c:v>
                </c:pt>
                <c:pt idx="557">
                  <c:v>284</c:v>
                </c:pt>
                <c:pt idx="558">
                  <c:v>285</c:v>
                </c:pt>
                <c:pt idx="559">
                  <c:v>286</c:v>
                </c:pt>
                <c:pt idx="560">
                  <c:v>287</c:v>
                </c:pt>
                <c:pt idx="561">
                  <c:v>288</c:v>
                </c:pt>
                <c:pt idx="562">
                  <c:v>289</c:v>
                </c:pt>
                <c:pt idx="563">
                  <c:v>290</c:v>
                </c:pt>
                <c:pt idx="564">
                  <c:v>291</c:v>
                </c:pt>
                <c:pt idx="565">
                  <c:v>292</c:v>
                </c:pt>
                <c:pt idx="566">
                  <c:v>293</c:v>
                </c:pt>
                <c:pt idx="567">
                  <c:v>294</c:v>
                </c:pt>
                <c:pt idx="568">
                  <c:v>295</c:v>
                </c:pt>
                <c:pt idx="569">
                  <c:v>296</c:v>
                </c:pt>
                <c:pt idx="570">
                  <c:v>297</c:v>
                </c:pt>
                <c:pt idx="571">
                  <c:v>298</c:v>
                </c:pt>
                <c:pt idx="572">
                  <c:v>299</c:v>
                </c:pt>
                <c:pt idx="573">
                  <c:v>300</c:v>
                </c:pt>
                <c:pt idx="574">
                  <c:v>301</c:v>
                </c:pt>
                <c:pt idx="575">
                  <c:v>302</c:v>
                </c:pt>
                <c:pt idx="576">
                  <c:v>303</c:v>
                </c:pt>
                <c:pt idx="577">
                  <c:v>304</c:v>
                </c:pt>
                <c:pt idx="578">
                  <c:v>305</c:v>
                </c:pt>
                <c:pt idx="579">
                  <c:v>306</c:v>
                </c:pt>
                <c:pt idx="580">
                  <c:v>307</c:v>
                </c:pt>
                <c:pt idx="581">
                  <c:v>308</c:v>
                </c:pt>
                <c:pt idx="582">
                  <c:v>309</c:v>
                </c:pt>
                <c:pt idx="583">
                  <c:v>310</c:v>
                </c:pt>
                <c:pt idx="584">
                  <c:v>311</c:v>
                </c:pt>
                <c:pt idx="585">
                  <c:v>312</c:v>
                </c:pt>
                <c:pt idx="586">
                  <c:v>313</c:v>
                </c:pt>
                <c:pt idx="587">
                  <c:v>314</c:v>
                </c:pt>
                <c:pt idx="588">
                  <c:v>315</c:v>
                </c:pt>
                <c:pt idx="589">
                  <c:v>316</c:v>
                </c:pt>
                <c:pt idx="590">
                  <c:v>317</c:v>
                </c:pt>
                <c:pt idx="591">
                  <c:v>318</c:v>
                </c:pt>
                <c:pt idx="592">
                  <c:v>319</c:v>
                </c:pt>
                <c:pt idx="593">
                  <c:v>320</c:v>
                </c:pt>
                <c:pt idx="594">
                  <c:v>321</c:v>
                </c:pt>
                <c:pt idx="595">
                  <c:v>322</c:v>
                </c:pt>
                <c:pt idx="596">
                  <c:v>323</c:v>
                </c:pt>
                <c:pt idx="597">
                  <c:v>324</c:v>
                </c:pt>
                <c:pt idx="598">
                  <c:v>325</c:v>
                </c:pt>
                <c:pt idx="599">
                  <c:v>326</c:v>
                </c:pt>
                <c:pt idx="600">
                  <c:v>327</c:v>
                </c:pt>
                <c:pt idx="601">
                  <c:v>328</c:v>
                </c:pt>
                <c:pt idx="602">
                  <c:v>329</c:v>
                </c:pt>
                <c:pt idx="603">
                  <c:v>330</c:v>
                </c:pt>
                <c:pt idx="604">
                  <c:v>331</c:v>
                </c:pt>
                <c:pt idx="605">
                  <c:v>332</c:v>
                </c:pt>
                <c:pt idx="606">
                  <c:v>333</c:v>
                </c:pt>
                <c:pt idx="607">
                  <c:v>334</c:v>
                </c:pt>
                <c:pt idx="608">
                  <c:v>335</c:v>
                </c:pt>
                <c:pt idx="609">
                  <c:v>336</c:v>
                </c:pt>
                <c:pt idx="610">
                  <c:v>337</c:v>
                </c:pt>
                <c:pt idx="611">
                  <c:v>338</c:v>
                </c:pt>
                <c:pt idx="612">
                  <c:v>339</c:v>
                </c:pt>
                <c:pt idx="613">
                  <c:v>340</c:v>
                </c:pt>
                <c:pt idx="614">
                  <c:v>341</c:v>
                </c:pt>
                <c:pt idx="615">
                  <c:v>342</c:v>
                </c:pt>
                <c:pt idx="616">
                  <c:v>343</c:v>
                </c:pt>
                <c:pt idx="617">
                  <c:v>344</c:v>
                </c:pt>
                <c:pt idx="618">
                  <c:v>345</c:v>
                </c:pt>
                <c:pt idx="619">
                  <c:v>346</c:v>
                </c:pt>
                <c:pt idx="620">
                  <c:v>347</c:v>
                </c:pt>
                <c:pt idx="621">
                  <c:v>348</c:v>
                </c:pt>
                <c:pt idx="622">
                  <c:v>349</c:v>
                </c:pt>
                <c:pt idx="623">
                  <c:v>350</c:v>
                </c:pt>
                <c:pt idx="624">
                  <c:v>351</c:v>
                </c:pt>
                <c:pt idx="625">
                  <c:v>352</c:v>
                </c:pt>
                <c:pt idx="626">
                  <c:v>353</c:v>
                </c:pt>
                <c:pt idx="627">
                  <c:v>354</c:v>
                </c:pt>
                <c:pt idx="628">
                  <c:v>355</c:v>
                </c:pt>
                <c:pt idx="629">
                  <c:v>356</c:v>
                </c:pt>
                <c:pt idx="630">
                  <c:v>357</c:v>
                </c:pt>
                <c:pt idx="631">
                  <c:v>358</c:v>
                </c:pt>
                <c:pt idx="632">
                  <c:v>359</c:v>
                </c:pt>
                <c:pt idx="633">
                  <c:v>360</c:v>
                </c:pt>
                <c:pt idx="634">
                  <c:v>361</c:v>
                </c:pt>
                <c:pt idx="635">
                  <c:v>362</c:v>
                </c:pt>
                <c:pt idx="636">
                  <c:v>363</c:v>
                </c:pt>
                <c:pt idx="637">
                  <c:v>364</c:v>
                </c:pt>
                <c:pt idx="638">
                  <c:v>365</c:v>
                </c:pt>
                <c:pt idx="639">
                  <c:v>366</c:v>
                </c:pt>
                <c:pt idx="640">
                  <c:v>367</c:v>
                </c:pt>
                <c:pt idx="641">
                  <c:v>368</c:v>
                </c:pt>
                <c:pt idx="642">
                  <c:v>369</c:v>
                </c:pt>
                <c:pt idx="643">
                  <c:v>370</c:v>
                </c:pt>
                <c:pt idx="644">
                  <c:v>371</c:v>
                </c:pt>
                <c:pt idx="645">
                  <c:v>372</c:v>
                </c:pt>
                <c:pt idx="646">
                  <c:v>373</c:v>
                </c:pt>
                <c:pt idx="647">
                  <c:v>374</c:v>
                </c:pt>
                <c:pt idx="648">
                  <c:v>375</c:v>
                </c:pt>
                <c:pt idx="649">
                  <c:v>376</c:v>
                </c:pt>
                <c:pt idx="650">
                  <c:v>377</c:v>
                </c:pt>
                <c:pt idx="651">
                  <c:v>378</c:v>
                </c:pt>
                <c:pt idx="652">
                  <c:v>379</c:v>
                </c:pt>
                <c:pt idx="653">
                  <c:v>380</c:v>
                </c:pt>
                <c:pt idx="654">
                  <c:v>381</c:v>
                </c:pt>
                <c:pt idx="655">
                  <c:v>382</c:v>
                </c:pt>
                <c:pt idx="656">
                  <c:v>383</c:v>
                </c:pt>
                <c:pt idx="657">
                  <c:v>384</c:v>
                </c:pt>
                <c:pt idx="658">
                  <c:v>385</c:v>
                </c:pt>
                <c:pt idx="659">
                  <c:v>386</c:v>
                </c:pt>
                <c:pt idx="660">
                  <c:v>387</c:v>
                </c:pt>
                <c:pt idx="661">
                  <c:v>388</c:v>
                </c:pt>
                <c:pt idx="662">
                  <c:v>389</c:v>
                </c:pt>
                <c:pt idx="663">
                  <c:v>390</c:v>
                </c:pt>
                <c:pt idx="664">
                  <c:v>391</c:v>
                </c:pt>
                <c:pt idx="665">
                  <c:v>392</c:v>
                </c:pt>
                <c:pt idx="666">
                  <c:v>393</c:v>
                </c:pt>
                <c:pt idx="667">
                  <c:v>394</c:v>
                </c:pt>
                <c:pt idx="668">
                  <c:v>395</c:v>
                </c:pt>
                <c:pt idx="669">
                  <c:v>396</c:v>
                </c:pt>
                <c:pt idx="670">
                  <c:v>397</c:v>
                </c:pt>
                <c:pt idx="671">
                  <c:v>398</c:v>
                </c:pt>
                <c:pt idx="672">
                  <c:v>399</c:v>
                </c:pt>
                <c:pt idx="673">
                  <c:v>400</c:v>
                </c:pt>
              </c:numCache>
            </c:numRef>
          </c:xVal>
          <c:yVal>
            <c:numRef>
              <c:f>'ITS-90_J (2)'!$F$20:$F$693</c:f>
              <c:numCache>
                <c:formatCode>0.000</c:formatCode>
                <c:ptCount val="674"/>
                <c:pt idx="0">
                  <c:v>8.6449999999999996</c:v>
                </c:pt>
                <c:pt idx="1">
                  <c:v>8.6479999999999997</c:v>
                </c:pt>
                <c:pt idx="2">
                  <c:v>8.65</c:v>
                </c:pt>
                <c:pt idx="3">
                  <c:v>8.6519999999999992</c:v>
                </c:pt>
                <c:pt idx="4">
                  <c:v>8.6539999999999999</c:v>
                </c:pt>
                <c:pt idx="5">
                  <c:v>8.6549999999999994</c:v>
                </c:pt>
                <c:pt idx="6">
                  <c:v>8.6560000000000006</c:v>
                </c:pt>
                <c:pt idx="7">
                  <c:v>8.657</c:v>
                </c:pt>
                <c:pt idx="8">
                  <c:v>8.657</c:v>
                </c:pt>
                <c:pt idx="9">
                  <c:v>8.6560000000000006</c:v>
                </c:pt>
                <c:pt idx="10">
                  <c:v>8.6560000000000006</c:v>
                </c:pt>
                <c:pt idx="11">
                  <c:v>8.6539999999999999</c:v>
                </c:pt>
                <c:pt idx="12">
                  <c:v>8.6530000000000005</c:v>
                </c:pt>
                <c:pt idx="13">
                  <c:v>8.6509999999999998</c:v>
                </c:pt>
                <c:pt idx="14">
                  <c:v>8.6479999999999997</c:v>
                </c:pt>
                <c:pt idx="15">
                  <c:v>8.6460000000000008</c:v>
                </c:pt>
                <c:pt idx="16">
                  <c:v>8.6419999999999995</c:v>
                </c:pt>
                <c:pt idx="17">
                  <c:v>8.6389999999999993</c:v>
                </c:pt>
                <c:pt idx="18">
                  <c:v>8.6349999999999998</c:v>
                </c:pt>
                <c:pt idx="19">
                  <c:v>8.6310000000000002</c:v>
                </c:pt>
                <c:pt idx="20">
                  <c:v>8.6259999999999994</c:v>
                </c:pt>
                <c:pt idx="21">
                  <c:v>8.6210000000000004</c:v>
                </c:pt>
                <c:pt idx="22">
                  <c:v>8.6150000000000002</c:v>
                </c:pt>
                <c:pt idx="23">
                  <c:v>8.609</c:v>
                </c:pt>
                <c:pt idx="24">
                  <c:v>8.6029999999999998</c:v>
                </c:pt>
                <c:pt idx="25">
                  <c:v>8.5969999999999995</c:v>
                </c:pt>
                <c:pt idx="26">
                  <c:v>8.59</c:v>
                </c:pt>
                <c:pt idx="27">
                  <c:v>8.5820000000000007</c:v>
                </c:pt>
                <c:pt idx="28">
                  <c:v>8.5749999999999993</c:v>
                </c:pt>
                <c:pt idx="29">
                  <c:v>8.5670000000000002</c:v>
                </c:pt>
                <c:pt idx="30">
                  <c:v>8.5579999999999998</c:v>
                </c:pt>
                <c:pt idx="31">
                  <c:v>8.5500000000000007</c:v>
                </c:pt>
                <c:pt idx="32">
                  <c:v>8.5399999999999991</c:v>
                </c:pt>
                <c:pt idx="33">
                  <c:v>8.5310000000000006</c:v>
                </c:pt>
                <c:pt idx="34">
                  <c:v>8.5210000000000008</c:v>
                </c:pt>
                <c:pt idx="35">
                  <c:v>8.5109999999999992</c:v>
                </c:pt>
                <c:pt idx="36">
                  <c:v>8.5009999999999994</c:v>
                </c:pt>
                <c:pt idx="37">
                  <c:v>8.49</c:v>
                </c:pt>
                <c:pt idx="38">
                  <c:v>8.4789999999999992</c:v>
                </c:pt>
                <c:pt idx="39">
                  <c:v>8.4670000000000005</c:v>
                </c:pt>
                <c:pt idx="40">
                  <c:v>8.4550000000000001</c:v>
                </c:pt>
                <c:pt idx="41">
                  <c:v>8.4429999999999996</c:v>
                </c:pt>
                <c:pt idx="42">
                  <c:v>8.4309999999999992</c:v>
                </c:pt>
                <c:pt idx="43">
                  <c:v>8.4179999999999993</c:v>
                </c:pt>
                <c:pt idx="44">
                  <c:v>8.4049999999999994</c:v>
                </c:pt>
                <c:pt idx="45">
                  <c:v>8.391</c:v>
                </c:pt>
                <c:pt idx="46">
                  <c:v>8.3770000000000007</c:v>
                </c:pt>
                <c:pt idx="47">
                  <c:v>8.3629999999999995</c:v>
                </c:pt>
                <c:pt idx="48">
                  <c:v>8.3490000000000002</c:v>
                </c:pt>
                <c:pt idx="49">
                  <c:v>8.3339999999999996</c:v>
                </c:pt>
                <c:pt idx="50">
                  <c:v>8.3190000000000008</c:v>
                </c:pt>
                <c:pt idx="51">
                  <c:v>8.3030000000000008</c:v>
                </c:pt>
                <c:pt idx="52">
                  <c:v>8.2880000000000003</c:v>
                </c:pt>
                <c:pt idx="53">
                  <c:v>8.2720000000000002</c:v>
                </c:pt>
                <c:pt idx="54">
                  <c:v>8.2550000000000008</c:v>
                </c:pt>
                <c:pt idx="55">
                  <c:v>8.2390000000000008</c:v>
                </c:pt>
                <c:pt idx="56">
                  <c:v>8.2219999999999995</c:v>
                </c:pt>
                <c:pt idx="57">
                  <c:v>8.2050000000000001</c:v>
                </c:pt>
                <c:pt idx="58">
                  <c:v>8.1869999999999994</c:v>
                </c:pt>
                <c:pt idx="59">
                  <c:v>8.1690000000000005</c:v>
                </c:pt>
                <c:pt idx="60">
                  <c:v>8.1509999999999998</c:v>
                </c:pt>
                <c:pt idx="61">
                  <c:v>8.1329999999999991</c:v>
                </c:pt>
                <c:pt idx="62">
                  <c:v>8.1140000000000008</c:v>
                </c:pt>
                <c:pt idx="63">
                  <c:v>8.0950000000000006</c:v>
                </c:pt>
                <c:pt idx="64">
                  <c:v>8.0760000000000005</c:v>
                </c:pt>
                <c:pt idx="65">
                  <c:v>8.0570000000000004</c:v>
                </c:pt>
                <c:pt idx="66">
                  <c:v>8.0370000000000008</c:v>
                </c:pt>
                <c:pt idx="67">
                  <c:v>8.0169999999999995</c:v>
                </c:pt>
                <c:pt idx="68">
                  <c:v>7.9960000000000004</c:v>
                </c:pt>
                <c:pt idx="69">
                  <c:v>7.976</c:v>
                </c:pt>
                <c:pt idx="70">
                  <c:v>7.9550000000000001</c:v>
                </c:pt>
                <c:pt idx="71">
                  <c:v>7.9340000000000002</c:v>
                </c:pt>
                <c:pt idx="72">
                  <c:v>7.9119999999999999</c:v>
                </c:pt>
                <c:pt idx="73">
                  <c:v>7.89</c:v>
                </c:pt>
                <c:pt idx="74">
                  <c:v>7.8680000000000003</c:v>
                </c:pt>
                <c:pt idx="75">
                  <c:v>7.8460000000000001</c:v>
                </c:pt>
                <c:pt idx="76">
                  <c:v>7.8239999999999998</c:v>
                </c:pt>
                <c:pt idx="77">
                  <c:v>7.8010000000000002</c:v>
                </c:pt>
                <c:pt idx="78">
                  <c:v>7.7779999999999996</c:v>
                </c:pt>
                <c:pt idx="79">
                  <c:v>7.7549999999999999</c:v>
                </c:pt>
                <c:pt idx="80">
                  <c:v>7.7309999999999999</c:v>
                </c:pt>
                <c:pt idx="81">
                  <c:v>7.7069999999999999</c:v>
                </c:pt>
                <c:pt idx="82">
                  <c:v>7.6829999999999998</c:v>
                </c:pt>
                <c:pt idx="83">
                  <c:v>7.6589999999999998</c:v>
                </c:pt>
                <c:pt idx="84">
                  <c:v>7.6340000000000003</c:v>
                </c:pt>
                <c:pt idx="85">
                  <c:v>7.61</c:v>
                </c:pt>
                <c:pt idx="86">
                  <c:v>7.585</c:v>
                </c:pt>
                <c:pt idx="87">
                  <c:v>7.5590000000000002</c:v>
                </c:pt>
                <c:pt idx="88">
                  <c:v>7.5339999999999998</c:v>
                </c:pt>
                <c:pt idx="89">
                  <c:v>7.508</c:v>
                </c:pt>
                <c:pt idx="90">
                  <c:v>7.4820000000000002</c:v>
                </c:pt>
                <c:pt idx="91">
                  <c:v>7.4560000000000004</c:v>
                </c:pt>
                <c:pt idx="92">
                  <c:v>7.4290000000000003</c:v>
                </c:pt>
                <c:pt idx="93">
                  <c:v>7.4029999999999996</c:v>
                </c:pt>
                <c:pt idx="94">
                  <c:v>7.3760000000000003</c:v>
                </c:pt>
                <c:pt idx="95">
                  <c:v>7.3479999999999999</c:v>
                </c:pt>
                <c:pt idx="96">
                  <c:v>7.3209999999999997</c:v>
                </c:pt>
                <c:pt idx="97">
                  <c:v>7.2930000000000001</c:v>
                </c:pt>
                <c:pt idx="98">
                  <c:v>7.2649999999999997</c:v>
                </c:pt>
                <c:pt idx="99">
                  <c:v>7.2370000000000001</c:v>
                </c:pt>
                <c:pt idx="100">
                  <c:v>7.2089999999999996</c:v>
                </c:pt>
                <c:pt idx="101">
                  <c:v>7.181</c:v>
                </c:pt>
                <c:pt idx="102">
                  <c:v>7.1520000000000001</c:v>
                </c:pt>
                <c:pt idx="103">
                  <c:v>7.1230000000000002</c:v>
                </c:pt>
                <c:pt idx="104">
                  <c:v>7.0940000000000003</c:v>
                </c:pt>
                <c:pt idx="105">
                  <c:v>7.0640000000000001</c:v>
                </c:pt>
                <c:pt idx="106">
                  <c:v>7.0350000000000001</c:v>
                </c:pt>
                <c:pt idx="107">
                  <c:v>7.0049999999999999</c:v>
                </c:pt>
                <c:pt idx="108">
                  <c:v>6.9749999999999996</c:v>
                </c:pt>
                <c:pt idx="109">
                  <c:v>6.944</c:v>
                </c:pt>
                <c:pt idx="110">
                  <c:v>6.9139999999999997</c:v>
                </c:pt>
                <c:pt idx="111">
                  <c:v>6.883</c:v>
                </c:pt>
                <c:pt idx="112">
                  <c:v>6.8529999999999998</c:v>
                </c:pt>
                <c:pt idx="113">
                  <c:v>6.8209999999999997</c:v>
                </c:pt>
                <c:pt idx="114">
                  <c:v>6.79</c:v>
                </c:pt>
                <c:pt idx="115">
                  <c:v>6.7590000000000003</c:v>
                </c:pt>
                <c:pt idx="116">
                  <c:v>6.7270000000000003</c:v>
                </c:pt>
                <c:pt idx="117">
                  <c:v>6.6950000000000003</c:v>
                </c:pt>
                <c:pt idx="118">
                  <c:v>6.6630000000000003</c:v>
                </c:pt>
                <c:pt idx="119">
                  <c:v>6.6310000000000002</c:v>
                </c:pt>
                <c:pt idx="120">
                  <c:v>6.5979999999999999</c:v>
                </c:pt>
                <c:pt idx="121">
                  <c:v>6.5659999999999998</c:v>
                </c:pt>
                <c:pt idx="122">
                  <c:v>6.5330000000000004</c:v>
                </c:pt>
                <c:pt idx="123">
                  <c:v>6.5</c:v>
                </c:pt>
                <c:pt idx="124">
                  <c:v>6.4669999999999996</c:v>
                </c:pt>
                <c:pt idx="125">
                  <c:v>6.4329999999999998</c:v>
                </c:pt>
                <c:pt idx="126">
                  <c:v>6.4</c:v>
                </c:pt>
                <c:pt idx="127">
                  <c:v>6.3659999999999997</c:v>
                </c:pt>
                <c:pt idx="128">
                  <c:v>6.3319999999999999</c:v>
                </c:pt>
                <c:pt idx="129">
                  <c:v>6.298</c:v>
                </c:pt>
                <c:pt idx="130">
                  <c:v>6.2629999999999999</c:v>
                </c:pt>
                <c:pt idx="131">
                  <c:v>6.2290000000000001</c:v>
                </c:pt>
                <c:pt idx="132">
                  <c:v>6.194</c:v>
                </c:pt>
                <c:pt idx="133">
                  <c:v>6.1589999999999998</c:v>
                </c:pt>
                <c:pt idx="134">
                  <c:v>6.1239999999999997</c:v>
                </c:pt>
                <c:pt idx="135">
                  <c:v>6.0890000000000004</c:v>
                </c:pt>
                <c:pt idx="136">
                  <c:v>6.0540000000000003</c:v>
                </c:pt>
                <c:pt idx="137">
                  <c:v>6.0179999999999998</c:v>
                </c:pt>
                <c:pt idx="138">
                  <c:v>5.9820000000000002</c:v>
                </c:pt>
                <c:pt idx="139">
                  <c:v>5.9459999999999997</c:v>
                </c:pt>
                <c:pt idx="140">
                  <c:v>5.91</c:v>
                </c:pt>
                <c:pt idx="141">
                  <c:v>5.8739999999999997</c:v>
                </c:pt>
                <c:pt idx="142">
                  <c:v>5.8380000000000001</c:v>
                </c:pt>
                <c:pt idx="143">
                  <c:v>5.8010000000000002</c:v>
                </c:pt>
                <c:pt idx="144">
                  <c:v>5.7640000000000002</c:v>
                </c:pt>
                <c:pt idx="145">
                  <c:v>5.7270000000000003</c:v>
                </c:pt>
                <c:pt idx="146">
                  <c:v>5.69</c:v>
                </c:pt>
                <c:pt idx="147">
                  <c:v>5.6529999999999996</c:v>
                </c:pt>
                <c:pt idx="148">
                  <c:v>5.6159999999999997</c:v>
                </c:pt>
                <c:pt idx="149">
                  <c:v>5.5780000000000003</c:v>
                </c:pt>
                <c:pt idx="150">
                  <c:v>5.5410000000000004</c:v>
                </c:pt>
                <c:pt idx="151">
                  <c:v>5.5030000000000001</c:v>
                </c:pt>
                <c:pt idx="152">
                  <c:v>5.4649999999999999</c:v>
                </c:pt>
                <c:pt idx="153">
                  <c:v>5.4260000000000002</c:v>
                </c:pt>
                <c:pt idx="154">
                  <c:v>5.3879999999999999</c:v>
                </c:pt>
                <c:pt idx="155">
                  <c:v>5.35</c:v>
                </c:pt>
                <c:pt idx="156">
                  <c:v>5.3109999999999999</c:v>
                </c:pt>
                <c:pt idx="157">
                  <c:v>5.2720000000000002</c:v>
                </c:pt>
                <c:pt idx="158">
                  <c:v>5.2329999999999997</c:v>
                </c:pt>
                <c:pt idx="159">
                  <c:v>5.194</c:v>
                </c:pt>
                <c:pt idx="160">
                  <c:v>5.1550000000000002</c:v>
                </c:pt>
                <c:pt idx="161">
                  <c:v>5.1159999999999997</c:v>
                </c:pt>
                <c:pt idx="162">
                  <c:v>5.0759999999999996</c:v>
                </c:pt>
                <c:pt idx="163">
                  <c:v>5.0369999999999999</c:v>
                </c:pt>
                <c:pt idx="164">
                  <c:v>4.9969999999999999</c:v>
                </c:pt>
                <c:pt idx="165">
                  <c:v>4.9569999999999999</c:v>
                </c:pt>
                <c:pt idx="166">
                  <c:v>4.9169999999999998</c:v>
                </c:pt>
                <c:pt idx="167">
                  <c:v>4.8769999999999998</c:v>
                </c:pt>
                <c:pt idx="168">
                  <c:v>4.8360000000000003</c:v>
                </c:pt>
                <c:pt idx="169">
                  <c:v>4.7960000000000003</c:v>
                </c:pt>
                <c:pt idx="170">
                  <c:v>4.7549999999999999</c:v>
                </c:pt>
                <c:pt idx="171">
                  <c:v>4.7140000000000004</c:v>
                </c:pt>
                <c:pt idx="172">
                  <c:v>4.6740000000000004</c:v>
                </c:pt>
                <c:pt idx="173">
                  <c:v>4.633</c:v>
                </c:pt>
                <c:pt idx="174">
                  <c:v>4.5910000000000002</c:v>
                </c:pt>
                <c:pt idx="175">
                  <c:v>4.55</c:v>
                </c:pt>
                <c:pt idx="176">
                  <c:v>4.5090000000000003</c:v>
                </c:pt>
                <c:pt idx="177">
                  <c:v>4.4669999999999996</c:v>
                </c:pt>
                <c:pt idx="178">
                  <c:v>4.4249999999999998</c:v>
                </c:pt>
                <c:pt idx="179">
                  <c:v>4.3840000000000003</c:v>
                </c:pt>
                <c:pt idx="180">
                  <c:v>4.3419999999999996</c:v>
                </c:pt>
                <c:pt idx="181">
                  <c:v>4.3</c:v>
                </c:pt>
                <c:pt idx="182">
                  <c:v>4.2569999999999997</c:v>
                </c:pt>
                <c:pt idx="183">
                  <c:v>4.2149999999999999</c:v>
                </c:pt>
                <c:pt idx="184">
                  <c:v>4.173</c:v>
                </c:pt>
                <c:pt idx="185">
                  <c:v>4.13</c:v>
                </c:pt>
                <c:pt idx="186">
                  <c:v>4.0880000000000001</c:v>
                </c:pt>
                <c:pt idx="187">
                  <c:v>4.0449999999999999</c:v>
                </c:pt>
                <c:pt idx="188">
                  <c:v>4.0019999999999998</c:v>
                </c:pt>
                <c:pt idx="189">
                  <c:v>3.9590000000000001</c:v>
                </c:pt>
                <c:pt idx="190">
                  <c:v>3.9159999999999999</c:v>
                </c:pt>
                <c:pt idx="191">
                  <c:v>3.8719999999999999</c:v>
                </c:pt>
                <c:pt idx="192">
                  <c:v>3.8290000000000002</c:v>
                </c:pt>
                <c:pt idx="193">
                  <c:v>3.786</c:v>
                </c:pt>
                <c:pt idx="194">
                  <c:v>3.742</c:v>
                </c:pt>
                <c:pt idx="195">
                  <c:v>3.698</c:v>
                </c:pt>
                <c:pt idx="196">
                  <c:v>3.6539999999999999</c:v>
                </c:pt>
                <c:pt idx="197">
                  <c:v>3.61</c:v>
                </c:pt>
                <c:pt idx="198">
                  <c:v>3.5659999999999998</c:v>
                </c:pt>
                <c:pt idx="199">
                  <c:v>3.5219999999999998</c:v>
                </c:pt>
                <c:pt idx="200">
                  <c:v>3.4780000000000002</c:v>
                </c:pt>
                <c:pt idx="201">
                  <c:v>3.4340000000000002</c:v>
                </c:pt>
                <c:pt idx="202">
                  <c:v>3.3889999999999998</c:v>
                </c:pt>
                <c:pt idx="203">
                  <c:v>3.3439999999999999</c:v>
                </c:pt>
                <c:pt idx="204">
                  <c:v>3.3</c:v>
                </c:pt>
                <c:pt idx="205">
                  <c:v>3.2549999999999999</c:v>
                </c:pt>
                <c:pt idx="206">
                  <c:v>3.21</c:v>
                </c:pt>
                <c:pt idx="207">
                  <c:v>3.165</c:v>
                </c:pt>
                <c:pt idx="208">
                  <c:v>3.12</c:v>
                </c:pt>
                <c:pt idx="209">
                  <c:v>3.0750000000000002</c:v>
                </c:pt>
                <c:pt idx="210">
                  <c:v>3.0289999999999999</c:v>
                </c:pt>
                <c:pt idx="211">
                  <c:v>2.984</c:v>
                </c:pt>
                <c:pt idx="212">
                  <c:v>2.9380000000000002</c:v>
                </c:pt>
                <c:pt idx="213">
                  <c:v>2.8929999999999998</c:v>
                </c:pt>
                <c:pt idx="214">
                  <c:v>2.847</c:v>
                </c:pt>
                <c:pt idx="215">
                  <c:v>2.8010000000000002</c:v>
                </c:pt>
                <c:pt idx="216">
                  <c:v>2.7549999999999999</c:v>
                </c:pt>
                <c:pt idx="217">
                  <c:v>2.7090000000000001</c:v>
                </c:pt>
                <c:pt idx="218">
                  <c:v>2.6629999999999998</c:v>
                </c:pt>
                <c:pt idx="219">
                  <c:v>2.617</c:v>
                </c:pt>
                <c:pt idx="220">
                  <c:v>2.5710000000000002</c:v>
                </c:pt>
                <c:pt idx="221">
                  <c:v>2.524</c:v>
                </c:pt>
                <c:pt idx="222">
                  <c:v>2.4780000000000002</c:v>
                </c:pt>
                <c:pt idx="223">
                  <c:v>2.431</c:v>
                </c:pt>
                <c:pt idx="224">
                  <c:v>2.3849999999999998</c:v>
                </c:pt>
                <c:pt idx="225">
                  <c:v>2.3380000000000001</c:v>
                </c:pt>
                <c:pt idx="226">
                  <c:v>2.2909999999999999</c:v>
                </c:pt>
                <c:pt idx="227">
                  <c:v>2.2440000000000002</c:v>
                </c:pt>
                <c:pt idx="228">
                  <c:v>2.1970000000000001</c:v>
                </c:pt>
                <c:pt idx="229">
                  <c:v>2.15</c:v>
                </c:pt>
                <c:pt idx="230">
                  <c:v>2.1030000000000002</c:v>
                </c:pt>
                <c:pt idx="231">
                  <c:v>2.0550000000000002</c:v>
                </c:pt>
                <c:pt idx="232">
                  <c:v>2.008</c:v>
                </c:pt>
                <c:pt idx="233">
                  <c:v>1.9610000000000001</c:v>
                </c:pt>
                <c:pt idx="234">
                  <c:v>1.913</c:v>
                </c:pt>
                <c:pt idx="235">
                  <c:v>1.865</c:v>
                </c:pt>
                <c:pt idx="236">
                  <c:v>1.8180000000000001</c:v>
                </c:pt>
                <c:pt idx="237">
                  <c:v>1.77</c:v>
                </c:pt>
                <c:pt idx="238">
                  <c:v>1.722</c:v>
                </c:pt>
                <c:pt idx="239">
                  <c:v>1.6739999999999999</c:v>
                </c:pt>
                <c:pt idx="240">
                  <c:v>1.6259999999999999</c:v>
                </c:pt>
                <c:pt idx="241">
                  <c:v>1.5780000000000001</c:v>
                </c:pt>
                <c:pt idx="242">
                  <c:v>1.53</c:v>
                </c:pt>
                <c:pt idx="243">
                  <c:v>1.482</c:v>
                </c:pt>
                <c:pt idx="244">
                  <c:v>1.4330000000000001</c:v>
                </c:pt>
                <c:pt idx="245">
                  <c:v>1.385</c:v>
                </c:pt>
                <c:pt idx="246">
                  <c:v>1.3360000000000001</c:v>
                </c:pt>
                <c:pt idx="247">
                  <c:v>1.288</c:v>
                </c:pt>
                <c:pt idx="248">
                  <c:v>1.2390000000000001</c:v>
                </c:pt>
                <c:pt idx="249">
                  <c:v>1.19</c:v>
                </c:pt>
                <c:pt idx="250">
                  <c:v>1.1419999999999999</c:v>
                </c:pt>
                <c:pt idx="251">
                  <c:v>1.093</c:v>
                </c:pt>
                <c:pt idx="252">
                  <c:v>1.044</c:v>
                </c:pt>
                <c:pt idx="253">
                  <c:v>0.995</c:v>
                </c:pt>
                <c:pt idx="254">
                  <c:v>0.94599999999999995</c:v>
                </c:pt>
                <c:pt idx="255">
                  <c:v>0.89600000000000002</c:v>
                </c:pt>
                <c:pt idx="256">
                  <c:v>0.84699999999999998</c:v>
                </c:pt>
                <c:pt idx="257">
                  <c:v>0.79800000000000004</c:v>
                </c:pt>
                <c:pt idx="258">
                  <c:v>0.749</c:v>
                </c:pt>
                <c:pt idx="259">
                  <c:v>0.69899999999999995</c:v>
                </c:pt>
                <c:pt idx="260">
                  <c:v>0.65</c:v>
                </c:pt>
                <c:pt idx="261">
                  <c:v>0.6</c:v>
                </c:pt>
                <c:pt idx="262">
                  <c:v>0.55000000000000004</c:v>
                </c:pt>
                <c:pt idx="263">
                  <c:v>0.501</c:v>
                </c:pt>
                <c:pt idx="264">
                  <c:v>0.45100000000000001</c:v>
                </c:pt>
                <c:pt idx="265">
                  <c:v>0.40100000000000002</c:v>
                </c:pt>
                <c:pt idx="266">
                  <c:v>0.35099999999999998</c:v>
                </c:pt>
                <c:pt idx="267">
                  <c:v>0.30099999999999999</c:v>
                </c:pt>
                <c:pt idx="268">
                  <c:v>0.251</c:v>
                </c:pt>
                <c:pt idx="269">
                  <c:v>0.20100000000000001</c:v>
                </c:pt>
                <c:pt idx="270">
                  <c:v>0.151</c:v>
                </c:pt>
                <c:pt idx="271">
                  <c:v>0.10100000000000001</c:v>
                </c:pt>
                <c:pt idx="272">
                  <c:v>0.05</c:v>
                </c:pt>
                <c:pt idx="273">
                  <c:v>0</c:v>
                </c:pt>
                <c:pt idx="274">
                  <c:v>-0.05</c:v>
                </c:pt>
                <c:pt idx="275">
                  <c:v>-0.10100000000000001</c:v>
                </c:pt>
                <c:pt idx="276">
                  <c:v>-0.151</c:v>
                </c:pt>
                <c:pt idx="277">
                  <c:v>-0.20200000000000001</c:v>
                </c:pt>
                <c:pt idx="278">
                  <c:v>-0.253</c:v>
                </c:pt>
                <c:pt idx="279">
                  <c:v>-0.30299999999999999</c:v>
                </c:pt>
                <c:pt idx="280">
                  <c:v>-0.35399999999999998</c:v>
                </c:pt>
                <c:pt idx="281">
                  <c:v>-0.40500000000000003</c:v>
                </c:pt>
                <c:pt idx="282">
                  <c:v>-0.45600000000000002</c:v>
                </c:pt>
                <c:pt idx="283">
                  <c:v>-0.50700000000000001</c:v>
                </c:pt>
                <c:pt idx="284">
                  <c:v>-0.55800000000000005</c:v>
                </c:pt>
                <c:pt idx="285">
                  <c:v>-0.60899999999999999</c:v>
                </c:pt>
                <c:pt idx="286">
                  <c:v>-0.66</c:v>
                </c:pt>
                <c:pt idx="287">
                  <c:v>-0.71099999999999997</c:v>
                </c:pt>
                <c:pt idx="288">
                  <c:v>-0.76200000000000001</c:v>
                </c:pt>
                <c:pt idx="289">
                  <c:v>-0.81399999999999995</c:v>
                </c:pt>
                <c:pt idx="290">
                  <c:v>-0.86499999999999999</c:v>
                </c:pt>
                <c:pt idx="291">
                  <c:v>-0.91600000000000004</c:v>
                </c:pt>
                <c:pt idx="292">
                  <c:v>-0.96799999999999997</c:v>
                </c:pt>
                <c:pt idx="293">
                  <c:v>-1.0189999999999999</c:v>
                </c:pt>
                <c:pt idx="294">
                  <c:v>-1.071</c:v>
                </c:pt>
                <c:pt idx="295">
                  <c:v>-1.1220000000000001</c:v>
                </c:pt>
                <c:pt idx="296">
                  <c:v>-1.1739999999999999</c:v>
                </c:pt>
                <c:pt idx="297">
                  <c:v>-1.226</c:v>
                </c:pt>
                <c:pt idx="298">
                  <c:v>-1.2769999999999999</c:v>
                </c:pt>
                <c:pt idx="299">
                  <c:v>-1.329</c:v>
                </c:pt>
                <c:pt idx="300">
                  <c:v>-1.381</c:v>
                </c:pt>
                <c:pt idx="301">
                  <c:v>-1.4330000000000001</c:v>
                </c:pt>
                <c:pt idx="302">
                  <c:v>-1.4850000000000001</c:v>
                </c:pt>
                <c:pt idx="303">
                  <c:v>-1.5369999999999999</c:v>
                </c:pt>
                <c:pt idx="304">
                  <c:v>-1.589</c:v>
                </c:pt>
                <c:pt idx="305">
                  <c:v>-1.641</c:v>
                </c:pt>
                <c:pt idx="306">
                  <c:v>-1.6930000000000001</c:v>
                </c:pt>
                <c:pt idx="307">
                  <c:v>-1.7450000000000001</c:v>
                </c:pt>
                <c:pt idx="308">
                  <c:v>-1.7969999999999999</c:v>
                </c:pt>
                <c:pt idx="309">
                  <c:v>-1.849</c:v>
                </c:pt>
                <c:pt idx="310">
                  <c:v>-1.9019999999999999</c:v>
                </c:pt>
                <c:pt idx="311">
                  <c:v>-1.954</c:v>
                </c:pt>
                <c:pt idx="312">
                  <c:v>-2.0059999999999998</c:v>
                </c:pt>
                <c:pt idx="313">
                  <c:v>-2.0590000000000002</c:v>
                </c:pt>
                <c:pt idx="314">
                  <c:v>-2.1110000000000002</c:v>
                </c:pt>
                <c:pt idx="315">
                  <c:v>-2.1640000000000001</c:v>
                </c:pt>
                <c:pt idx="316">
                  <c:v>-2.2160000000000002</c:v>
                </c:pt>
                <c:pt idx="317">
                  <c:v>-2.2690000000000001</c:v>
                </c:pt>
                <c:pt idx="318">
                  <c:v>-2.3220000000000001</c:v>
                </c:pt>
                <c:pt idx="319">
                  <c:v>-2.3740000000000001</c:v>
                </c:pt>
                <c:pt idx="320">
                  <c:v>-2.427</c:v>
                </c:pt>
                <c:pt idx="321">
                  <c:v>-2.48</c:v>
                </c:pt>
                <c:pt idx="322">
                  <c:v>-2.532</c:v>
                </c:pt>
                <c:pt idx="323">
                  <c:v>-2.585</c:v>
                </c:pt>
                <c:pt idx="324">
                  <c:v>-2.6379999999999999</c:v>
                </c:pt>
                <c:pt idx="325">
                  <c:v>-2.6909999999999998</c:v>
                </c:pt>
                <c:pt idx="326">
                  <c:v>-2.7440000000000002</c:v>
                </c:pt>
                <c:pt idx="327">
                  <c:v>-2.7970000000000002</c:v>
                </c:pt>
                <c:pt idx="328">
                  <c:v>-2.85</c:v>
                </c:pt>
                <c:pt idx="329">
                  <c:v>-2.903</c:v>
                </c:pt>
                <c:pt idx="330">
                  <c:v>-2.956</c:v>
                </c:pt>
                <c:pt idx="331">
                  <c:v>-3.0089999999999999</c:v>
                </c:pt>
                <c:pt idx="332">
                  <c:v>-3.0619999999999998</c:v>
                </c:pt>
                <c:pt idx="333">
                  <c:v>-3.1160000000000001</c:v>
                </c:pt>
                <c:pt idx="334">
                  <c:v>-3.169</c:v>
                </c:pt>
                <c:pt idx="335">
                  <c:v>-3.222</c:v>
                </c:pt>
                <c:pt idx="336">
                  <c:v>-3.2749999999999999</c:v>
                </c:pt>
                <c:pt idx="337">
                  <c:v>-3.3290000000000002</c:v>
                </c:pt>
                <c:pt idx="338">
                  <c:v>-3.3820000000000001</c:v>
                </c:pt>
                <c:pt idx="339">
                  <c:v>-3.4359999999999999</c:v>
                </c:pt>
                <c:pt idx="340">
                  <c:v>-3.4889999999999999</c:v>
                </c:pt>
                <c:pt idx="341">
                  <c:v>-3.5430000000000001</c:v>
                </c:pt>
                <c:pt idx="342">
                  <c:v>-3.5960000000000001</c:v>
                </c:pt>
                <c:pt idx="343">
                  <c:v>-3.65</c:v>
                </c:pt>
                <c:pt idx="344">
                  <c:v>-3.7029999999999998</c:v>
                </c:pt>
                <c:pt idx="345">
                  <c:v>-3.7570000000000001</c:v>
                </c:pt>
                <c:pt idx="346">
                  <c:v>-3.81</c:v>
                </c:pt>
                <c:pt idx="347">
                  <c:v>-3.8639999999999999</c:v>
                </c:pt>
                <c:pt idx="348">
                  <c:v>-3.9180000000000001</c:v>
                </c:pt>
                <c:pt idx="349">
                  <c:v>-3.9710000000000001</c:v>
                </c:pt>
                <c:pt idx="350">
                  <c:v>-4.0250000000000004</c:v>
                </c:pt>
                <c:pt idx="351">
                  <c:v>-4.0789999999999997</c:v>
                </c:pt>
                <c:pt idx="352">
                  <c:v>-4.133</c:v>
                </c:pt>
                <c:pt idx="353">
                  <c:v>-4.1870000000000003</c:v>
                </c:pt>
                <c:pt idx="354">
                  <c:v>-4.24</c:v>
                </c:pt>
                <c:pt idx="355">
                  <c:v>-4.2939999999999996</c:v>
                </c:pt>
                <c:pt idx="356">
                  <c:v>-4.3479999999999999</c:v>
                </c:pt>
                <c:pt idx="357">
                  <c:v>-4.4020000000000001</c:v>
                </c:pt>
                <c:pt idx="358">
                  <c:v>-4.4560000000000004</c:v>
                </c:pt>
                <c:pt idx="359">
                  <c:v>-4.51</c:v>
                </c:pt>
                <c:pt idx="360">
                  <c:v>-4.5640000000000001</c:v>
                </c:pt>
                <c:pt idx="361">
                  <c:v>-4.6180000000000003</c:v>
                </c:pt>
                <c:pt idx="362">
                  <c:v>-4.6719999999999997</c:v>
                </c:pt>
                <c:pt idx="363">
                  <c:v>-4.726</c:v>
                </c:pt>
                <c:pt idx="364">
                  <c:v>-4.7809999999999997</c:v>
                </c:pt>
                <c:pt idx="365">
                  <c:v>-4.835</c:v>
                </c:pt>
                <c:pt idx="366">
                  <c:v>-4.8890000000000002</c:v>
                </c:pt>
                <c:pt idx="367">
                  <c:v>-4.9429999999999996</c:v>
                </c:pt>
                <c:pt idx="368">
                  <c:v>-4.9969999999999999</c:v>
                </c:pt>
                <c:pt idx="369">
                  <c:v>-5.0519999999999996</c:v>
                </c:pt>
                <c:pt idx="370">
                  <c:v>-5.1059999999999999</c:v>
                </c:pt>
                <c:pt idx="371">
                  <c:v>-5.16</c:v>
                </c:pt>
                <c:pt idx="372">
                  <c:v>-5.2149999999999999</c:v>
                </c:pt>
                <c:pt idx="373">
                  <c:v>-5.2690000000000001</c:v>
                </c:pt>
                <c:pt idx="374">
                  <c:v>-5.3230000000000004</c:v>
                </c:pt>
                <c:pt idx="375">
                  <c:v>-5.3780000000000001</c:v>
                </c:pt>
                <c:pt idx="376">
                  <c:v>-5.4320000000000004</c:v>
                </c:pt>
                <c:pt idx="377">
                  <c:v>-5.4870000000000001</c:v>
                </c:pt>
                <c:pt idx="378">
                  <c:v>-5.5410000000000004</c:v>
                </c:pt>
                <c:pt idx="379">
                  <c:v>-5.5949999999999998</c:v>
                </c:pt>
                <c:pt idx="380">
                  <c:v>-5.65</c:v>
                </c:pt>
                <c:pt idx="381">
                  <c:v>-5.7050000000000001</c:v>
                </c:pt>
                <c:pt idx="382">
                  <c:v>-5.7590000000000003</c:v>
                </c:pt>
                <c:pt idx="383">
                  <c:v>-5.8140000000000001</c:v>
                </c:pt>
                <c:pt idx="384">
                  <c:v>-5.8680000000000003</c:v>
                </c:pt>
                <c:pt idx="385">
                  <c:v>-5.923</c:v>
                </c:pt>
                <c:pt idx="386">
                  <c:v>-5.9770000000000003</c:v>
                </c:pt>
                <c:pt idx="387">
                  <c:v>-6.032</c:v>
                </c:pt>
                <c:pt idx="388">
                  <c:v>-6.0869999999999997</c:v>
                </c:pt>
                <c:pt idx="389">
                  <c:v>-6.141</c:v>
                </c:pt>
                <c:pt idx="390">
                  <c:v>-6.1959999999999997</c:v>
                </c:pt>
                <c:pt idx="391">
                  <c:v>-6.2510000000000003</c:v>
                </c:pt>
                <c:pt idx="392">
                  <c:v>-6.306</c:v>
                </c:pt>
                <c:pt idx="393">
                  <c:v>-6.36</c:v>
                </c:pt>
                <c:pt idx="394">
                  <c:v>-6.415</c:v>
                </c:pt>
                <c:pt idx="395">
                  <c:v>-6.47</c:v>
                </c:pt>
                <c:pt idx="396">
                  <c:v>-6.5250000000000004</c:v>
                </c:pt>
                <c:pt idx="397">
                  <c:v>-6.5789999999999997</c:v>
                </c:pt>
                <c:pt idx="398">
                  <c:v>-6.6340000000000003</c:v>
                </c:pt>
                <c:pt idx="399">
                  <c:v>-6.6890000000000001</c:v>
                </c:pt>
                <c:pt idx="400">
                  <c:v>-6.7439999999999998</c:v>
                </c:pt>
                <c:pt idx="401">
                  <c:v>-6.7990000000000004</c:v>
                </c:pt>
                <c:pt idx="402">
                  <c:v>-6.8540000000000001</c:v>
                </c:pt>
                <c:pt idx="403">
                  <c:v>-6.9089999999999998</c:v>
                </c:pt>
                <c:pt idx="404">
                  <c:v>-6.9640000000000004</c:v>
                </c:pt>
                <c:pt idx="405">
                  <c:v>-7.0190000000000001</c:v>
                </c:pt>
                <c:pt idx="406">
                  <c:v>-7.0739999999999998</c:v>
                </c:pt>
                <c:pt idx="407">
                  <c:v>-7.1289999999999996</c:v>
                </c:pt>
                <c:pt idx="408">
                  <c:v>-7.1840000000000002</c:v>
                </c:pt>
                <c:pt idx="409">
                  <c:v>-7.2389999999999999</c:v>
                </c:pt>
                <c:pt idx="410">
                  <c:v>-7.2939999999999996</c:v>
                </c:pt>
                <c:pt idx="411">
                  <c:v>-7.3490000000000002</c:v>
                </c:pt>
                <c:pt idx="412">
                  <c:v>-7.4039999999999999</c:v>
                </c:pt>
                <c:pt idx="413">
                  <c:v>-7.4589999999999996</c:v>
                </c:pt>
                <c:pt idx="414">
                  <c:v>-7.5140000000000002</c:v>
                </c:pt>
                <c:pt idx="415">
                  <c:v>-7.569</c:v>
                </c:pt>
                <c:pt idx="416">
                  <c:v>-7.6239999999999997</c:v>
                </c:pt>
                <c:pt idx="417">
                  <c:v>-7.6790000000000003</c:v>
                </c:pt>
                <c:pt idx="418">
                  <c:v>-7.734</c:v>
                </c:pt>
                <c:pt idx="419">
                  <c:v>-7.7889999999999997</c:v>
                </c:pt>
                <c:pt idx="420">
                  <c:v>-7.8440000000000003</c:v>
                </c:pt>
                <c:pt idx="421">
                  <c:v>-7.9</c:v>
                </c:pt>
                <c:pt idx="422">
                  <c:v>-7.9550000000000001</c:v>
                </c:pt>
                <c:pt idx="423">
                  <c:v>-8.01</c:v>
                </c:pt>
                <c:pt idx="424">
                  <c:v>-8.0649999999999995</c:v>
                </c:pt>
                <c:pt idx="425">
                  <c:v>-8.1199999999999992</c:v>
                </c:pt>
                <c:pt idx="426">
                  <c:v>-8.1750000000000007</c:v>
                </c:pt>
                <c:pt idx="427">
                  <c:v>-8.2309999999999999</c:v>
                </c:pt>
                <c:pt idx="428">
                  <c:v>-8.2859999999999996</c:v>
                </c:pt>
                <c:pt idx="429">
                  <c:v>-8.3409999999999993</c:v>
                </c:pt>
                <c:pt idx="430">
                  <c:v>-8.3960000000000008</c:v>
                </c:pt>
                <c:pt idx="431">
                  <c:v>-8.452</c:v>
                </c:pt>
                <c:pt idx="432">
                  <c:v>-8.5069999999999997</c:v>
                </c:pt>
                <c:pt idx="433">
                  <c:v>-8.5619999999999994</c:v>
                </c:pt>
                <c:pt idx="434">
                  <c:v>-8.6180000000000003</c:v>
                </c:pt>
                <c:pt idx="435">
                  <c:v>-8.673</c:v>
                </c:pt>
                <c:pt idx="436">
                  <c:v>-8.7279999999999998</c:v>
                </c:pt>
                <c:pt idx="437">
                  <c:v>-8.7829999999999995</c:v>
                </c:pt>
                <c:pt idx="438">
                  <c:v>-8.8390000000000004</c:v>
                </c:pt>
                <c:pt idx="439">
                  <c:v>-8.8940000000000001</c:v>
                </c:pt>
                <c:pt idx="440">
                  <c:v>-8.9489999999999998</c:v>
                </c:pt>
                <c:pt idx="441">
                  <c:v>-9.0050000000000008</c:v>
                </c:pt>
                <c:pt idx="442">
                  <c:v>-9.06</c:v>
                </c:pt>
                <c:pt idx="443">
                  <c:v>-9.1150000000000002</c:v>
                </c:pt>
                <c:pt idx="444">
                  <c:v>-9.1709999999999994</c:v>
                </c:pt>
                <c:pt idx="445">
                  <c:v>-9.2260000000000009</c:v>
                </c:pt>
                <c:pt idx="446">
                  <c:v>-9.282</c:v>
                </c:pt>
                <c:pt idx="447">
                  <c:v>-9.3369999999999997</c:v>
                </c:pt>
                <c:pt idx="448">
                  <c:v>-9.3919999999999995</c:v>
                </c:pt>
                <c:pt idx="449">
                  <c:v>-9.4480000000000004</c:v>
                </c:pt>
                <c:pt idx="450">
                  <c:v>-9.5030000000000001</c:v>
                </c:pt>
                <c:pt idx="451">
                  <c:v>-9.5589999999999993</c:v>
                </c:pt>
                <c:pt idx="452">
                  <c:v>-9.6140000000000008</c:v>
                </c:pt>
                <c:pt idx="453">
                  <c:v>-9.6690000000000005</c:v>
                </c:pt>
                <c:pt idx="454">
                  <c:v>-9.7249999999999996</c:v>
                </c:pt>
                <c:pt idx="455">
                  <c:v>-9.7799999999999994</c:v>
                </c:pt>
                <c:pt idx="456">
                  <c:v>-9.8360000000000003</c:v>
                </c:pt>
                <c:pt idx="457">
                  <c:v>-9.891</c:v>
                </c:pt>
                <c:pt idx="458">
                  <c:v>-9.9469999999999992</c:v>
                </c:pt>
                <c:pt idx="459">
                  <c:v>-10.002000000000001</c:v>
                </c:pt>
                <c:pt idx="460">
                  <c:v>-10.057</c:v>
                </c:pt>
                <c:pt idx="461">
                  <c:v>-10.113</c:v>
                </c:pt>
                <c:pt idx="462">
                  <c:v>-10.167999999999999</c:v>
                </c:pt>
                <c:pt idx="463">
                  <c:v>-10.224</c:v>
                </c:pt>
                <c:pt idx="464">
                  <c:v>-10.279</c:v>
                </c:pt>
                <c:pt idx="465">
                  <c:v>-10.335000000000001</c:v>
                </c:pt>
                <c:pt idx="466">
                  <c:v>-10.39</c:v>
                </c:pt>
                <c:pt idx="467">
                  <c:v>-10.446</c:v>
                </c:pt>
                <c:pt idx="468">
                  <c:v>-10.500999999999999</c:v>
                </c:pt>
                <c:pt idx="469">
                  <c:v>-10.557</c:v>
                </c:pt>
                <c:pt idx="470">
                  <c:v>-10.612</c:v>
                </c:pt>
                <c:pt idx="471">
                  <c:v>-10.667999999999999</c:v>
                </c:pt>
                <c:pt idx="472">
                  <c:v>-10.723000000000001</c:v>
                </c:pt>
                <c:pt idx="473">
                  <c:v>-10.779</c:v>
                </c:pt>
                <c:pt idx="474">
                  <c:v>-10.834</c:v>
                </c:pt>
                <c:pt idx="475">
                  <c:v>-10.89</c:v>
                </c:pt>
                <c:pt idx="476">
                  <c:v>-10.945</c:v>
                </c:pt>
                <c:pt idx="477">
                  <c:v>-11.000999999999999</c:v>
                </c:pt>
                <c:pt idx="478">
                  <c:v>-11.055999999999999</c:v>
                </c:pt>
                <c:pt idx="479">
                  <c:v>-11.112</c:v>
                </c:pt>
                <c:pt idx="480">
                  <c:v>-11.167</c:v>
                </c:pt>
                <c:pt idx="481">
                  <c:v>-11.223000000000001</c:v>
                </c:pt>
                <c:pt idx="482">
                  <c:v>-11.278</c:v>
                </c:pt>
                <c:pt idx="483">
                  <c:v>-11.334</c:v>
                </c:pt>
                <c:pt idx="484">
                  <c:v>-11.388999999999999</c:v>
                </c:pt>
                <c:pt idx="485">
                  <c:v>-11.445</c:v>
                </c:pt>
                <c:pt idx="486">
                  <c:v>-11.500999999999999</c:v>
                </c:pt>
                <c:pt idx="487">
                  <c:v>-11.555999999999999</c:v>
                </c:pt>
                <c:pt idx="488">
                  <c:v>-11.612</c:v>
                </c:pt>
                <c:pt idx="489">
                  <c:v>-11.667</c:v>
                </c:pt>
                <c:pt idx="490">
                  <c:v>-11.723000000000001</c:v>
                </c:pt>
                <c:pt idx="491">
                  <c:v>-11.778</c:v>
                </c:pt>
                <c:pt idx="492">
                  <c:v>-11.834</c:v>
                </c:pt>
                <c:pt idx="493">
                  <c:v>-11.888999999999999</c:v>
                </c:pt>
                <c:pt idx="494">
                  <c:v>-11.945</c:v>
                </c:pt>
                <c:pt idx="495">
                  <c:v>-12</c:v>
                </c:pt>
                <c:pt idx="496">
                  <c:v>-12.055999999999999</c:v>
                </c:pt>
                <c:pt idx="497">
                  <c:v>-12.111000000000001</c:v>
                </c:pt>
                <c:pt idx="498">
                  <c:v>-12.167</c:v>
                </c:pt>
                <c:pt idx="499">
                  <c:v>-12.222</c:v>
                </c:pt>
                <c:pt idx="500">
                  <c:v>-12.278</c:v>
                </c:pt>
                <c:pt idx="501">
                  <c:v>-12.334</c:v>
                </c:pt>
                <c:pt idx="502">
                  <c:v>-12.388999999999999</c:v>
                </c:pt>
                <c:pt idx="503">
                  <c:v>-12.445</c:v>
                </c:pt>
                <c:pt idx="504">
                  <c:v>-12.5</c:v>
                </c:pt>
                <c:pt idx="505">
                  <c:v>-12.555999999999999</c:v>
                </c:pt>
                <c:pt idx="506">
                  <c:v>-12.611000000000001</c:v>
                </c:pt>
                <c:pt idx="507">
                  <c:v>-12.667</c:v>
                </c:pt>
                <c:pt idx="508">
                  <c:v>-12.722</c:v>
                </c:pt>
                <c:pt idx="509">
                  <c:v>-12.778</c:v>
                </c:pt>
                <c:pt idx="510">
                  <c:v>-12.833</c:v>
                </c:pt>
                <c:pt idx="511">
                  <c:v>-12.888999999999999</c:v>
                </c:pt>
                <c:pt idx="512">
                  <c:v>-12.944000000000001</c:v>
                </c:pt>
                <c:pt idx="513">
                  <c:v>-13</c:v>
                </c:pt>
                <c:pt idx="514">
                  <c:v>-13.055999999999999</c:v>
                </c:pt>
                <c:pt idx="515">
                  <c:v>-13.111000000000001</c:v>
                </c:pt>
                <c:pt idx="516">
                  <c:v>-13.167</c:v>
                </c:pt>
                <c:pt idx="517">
                  <c:v>-13.222</c:v>
                </c:pt>
                <c:pt idx="518">
                  <c:v>-13.278</c:v>
                </c:pt>
                <c:pt idx="519">
                  <c:v>-13.333</c:v>
                </c:pt>
                <c:pt idx="520">
                  <c:v>-13.388999999999999</c:v>
                </c:pt>
                <c:pt idx="521">
                  <c:v>-13.444000000000001</c:v>
                </c:pt>
                <c:pt idx="522">
                  <c:v>-13.5</c:v>
                </c:pt>
                <c:pt idx="523">
                  <c:v>-13.555</c:v>
                </c:pt>
                <c:pt idx="524">
                  <c:v>-13.611000000000001</c:v>
                </c:pt>
                <c:pt idx="525">
                  <c:v>-13.666</c:v>
                </c:pt>
                <c:pt idx="526">
                  <c:v>-13.722</c:v>
                </c:pt>
                <c:pt idx="527">
                  <c:v>-13.776999999999999</c:v>
                </c:pt>
                <c:pt idx="528">
                  <c:v>-13.833</c:v>
                </c:pt>
                <c:pt idx="529">
                  <c:v>-13.888</c:v>
                </c:pt>
                <c:pt idx="530">
                  <c:v>-13.944000000000001</c:v>
                </c:pt>
                <c:pt idx="531">
                  <c:v>-13.999000000000001</c:v>
                </c:pt>
                <c:pt idx="532">
                  <c:v>-14.055</c:v>
                </c:pt>
                <c:pt idx="533">
                  <c:v>-14.11</c:v>
                </c:pt>
                <c:pt idx="534">
                  <c:v>-14.166</c:v>
                </c:pt>
                <c:pt idx="535">
                  <c:v>-14.221</c:v>
                </c:pt>
                <c:pt idx="536">
                  <c:v>-14.276999999999999</c:v>
                </c:pt>
                <c:pt idx="537">
                  <c:v>-14.332000000000001</c:v>
                </c:pt>
                <c:pt idx="538">
                  <c:v>-14.388</c:v>
                </c:pt>
                <c:pt idx="539">
                  <c:v>-14.443</c:v>
                </c:pt>
                <c:pt idx="540">
                  <c:v>-14.499000000000001</c:v>
                </c:pt>
                <c:pt idx="541">
                  <c:v>-14.554</c:v>
                </c:pt>
                <c:pt idx="542">
                  <c:v>-14.609</c:v>
                </c:pt>
                <c:pt idx="543">
                  <c:v>-14.664999999999999</c:v>
                </c:pt>
                <c:pt idx="544">
                  <c:v>-14.72</c:v>
                </c:pt>
                <c:pt idx="545">
                  <c:v>-14.776</c:v>
                </c:pt>
                <c:pt idx="546">
                  <c:v>-14.831</c:v>
                </c:pt>
                <c:pt idx="547">
                  <c:v>-14.887</c:v>
                </c:pt>
                <c:pt idx="548">
                  <c:v>-14.942</c:v>
                </c:pt>
                <c:pt idx="549">
                  <c:v>-14.997999999999999</c:v>
                </c:pt>
                <c:pt idx="550">
                  <c:v>-15.053000000000001</c:v>
                </c:pt>
                <c:pt idx="551">
                  <c:v>-15.109</c:v>
                </c:pt>
                <c:pt idx="552">
                  <c:v>-15.164</c:v>
                </c:pt>
                <c:pt idx="553">
                  <c:v>-15.218999999999999</c:v>
                </c:pt>
                <c:pt idx="554">
                  <c:v>-15.275</c:v>
                </c:pt>
                <c:pt idx="555">
                  <c:v>-15.33</c:v>
                </c:pt>
                <c:pt idx="556">
                  <c:v>-15.385999999999999</c:v>
                </c:pt>
                <c:pt idx="557">
                  <c:v>-15.441000000000001</c:v>
                </c:pt>
                <c:pt idx="558">
                  <c:v>-15.496</c:v>
                </c:pt>
                <c:pt idx="559">
                  <c:v>-15.552</c:v>
                </c:pt>
                <c:pt idx="560">
                  <c:v>-15.606999999999999</c:v>
                </c:pt>
                <c:pt idx="561">
                  <c:v>-15.663</c:v>
                </c:pt>
                <c:pt idx="562">
                  <c:v>-15.718</c:v>
                </c:pt>
                <c:pt idx="563">
                  <c:v>-15.773</c:v>
                </c:pt>
                <c:pt idx="564">
                  <c:v>-15.829000000000001</c:v>
                </c:pt>
                <c:pt idx="565">
                  <c:v>-15.884</c:v>
                </c:pt>
                <c:pt idx="566">
                  <c:v>-15.94</c:v>
                </c:pt>
                <c:pt idx="567">
                  <c:v>-15.994999999999999</c:v>
                </c:pt>
                <c:pt idx="568">
                  <c:v>-16.05</c:v>
                </c:pt>
                <c:pt idx="569">
                  <c:v>-16.106000000000002</c:v>
                </c:pt>
                <c:pt idx="570">
                  <c:v>-16.161000000000001</c:v>
                </c:pt>
                <c:pt idx="571">
                  <c:v>-16.216000000000001</c:v>
                </c:pt>
                <c:pt idx="572">
                  <c:v>-16.271999999999998</c:v>
                </c:pt>
                <c:pt idx="573">
                  <c:v>-16.327000000000002</c:v>
                </c:pt>
                <c:pt idx="574">
                  <c:v>-16.382999999999999</c:v>
                </c:pt>
                <c:pt idx="575">
                  <c:v>-16.437999999999999</c:v>
                </c:pt>
                <c:pt idx="576">
                  <c:v>-16.492999999999999</c:v>
                </c:pt>
                <c:pt idx="577">
                  <c:v>-16.548999999999999</c:v>
                </c:pt>
                <c:pt idx="578">
                  <c:v>-16.603999999999999</c:v>
                </c:pt>
                <c:pt idx="579">
                  <c:v>-16.658999999999999</c:v>
                </c:pt>
                <c:pt idx="580">
                  <c:v>-16.715</c:v>
                </c:pt>
                <c:pt idx="581">
                  <c:v>-16.77</c:v>
                </c:pt>
                <c:pt idx="582">
                  <c:v>-16.824999999999999</c:v>
                </c:pt>
                <c:pt idx="583">
                  <c:v>-16.881</c:v>
                </c:pt>
                <c:pt idx="584">
                  <c:v>-16.936</c:v>
                </c:pt>
                <c:pt idx="585">
                  <c:v>-16.991</c:v>
                </c:pt>
                <c:pt idx="586">
                  <c:v>-17.045999999999999</c:v>
                </c:pt>
                <c:pt idx="587">
                  <c:v>-17.102</c:v>
                </c:pt>
                <c:pt idx="588">
                  <c:v>-17.157</c:v>
                </c:pt>
                <c:pt idx="589">
                  <c:v>-17.212</c:v>
                </c:pt>
                <c:pt idx="590">
                  <c:v>-17.268000000000001</c:v>
                </c:pt>
                <c:pt idx="591">
                  <c:v>-17.323</c:v>
                </c:pt>
                <c:pt idx="592">
                  <c:v>-17.378</c:v>
                </c:pt>
                <c:pt idx="593">
                  <c:v>-17.434000000000001</c:v>
                </c:pt>
                <c:pt idx="594">
                  <c:v>-17.489000000000001</c:v>
                </c:pt>
                <c:pt idx="595">
                  <c:v>-17.544</c:v>
                </c:pt>
                <c:pt idx="596">
                  <c:v>-17.599</c:v>
                </c:pt>
                <c:pt idx="597">
                  <c:v>-17.655000000000001</c:v>
                </c:pt>
                <c:pt idx="598">
                  <c:v>-17.71</c:v>
                </c:pt>
                <c:pt idx="599">
                  <c:v>-17.765000000000001</c:v>
                </c:pt>
                <c:pt idx="600">
                  <c:v>-17.82</c:v>
                </c:pt>
                <c:pt idx="601">
                  <c:v>-17.876000000000001</c:v>
                </c:pt>
                <c:pt idx="602">
                  <c:v>-17.931000000000001</c:v>
                </c:pt>
                <c:pt idx="603">
                  <c:v>-17.986000000000001</c:v>
                </c:pt>
                <c:pt idx="604">
                  <c:v>-18.041</c:v>
                </c:pt>
                <c:pt idx="605">
                  <c:v>-18.097000000000001</c:v>
                </c:pt>
                <c:pt idx="606">
                  <c:v>-18.152000000000001</c:v>
                </c:pt>
                <c:pt idx="607">
                  <c:v>-18.207000000000001</c:v>
                </c:pt>
                <c:pt idx="608">
                  <c:v>-18.262</c:v>
                </c:pt>
                <c:pt idx="609">
                  <c:v>-18.318000000000001</c:v>
                </c:pt>
                <c:pt idx="610">
                  <c:v>-18.373000000000001</c:v>
                </c:pt>
                <c:pt idx="611">
                  <c:v>-18.428000000000001</c:v>
                </c:pt>
                <c:pt idx="612">
                  <c:v>-18.483000000000001</c:v>
                </c:pt>
                <c:pt idx="613">
                  <c:v>-18.538</c:v>
                </c:pt>
                <c:pt idx="614">
                  <c:v>-18.594000000000001</c:v>
                </c:pt>
                <c:pt idx="615">
                  <c:v>-18.649000000000001</c:v>
                </c:pt>
                <c:pt idx="616">
                  <c:v>-18.704000000000001</c:v>
                </c:pt>
                <c:pt idx="617">
                  <c:v>-18.759</c:v>
                </c:pt>
                <c:pt idx="618">
                  <c:v>-18.814</c:v>
                </c:pt>
                <c:pt idx="619">
                  <c:v>-18.87</c:v>
                </c:pt>
                <c:pt idx="620">
                  <c:v>-18.925000000000001</c:v>
                </c:pt>
                <c:pt idx="621">
                  <c:v>-18.98</c:v>
                </c:pt>
                <c:pt idx="622">
                  <c:v>-19.035</c:v>
                </c:pt>
                <c:pt idx="623">
                  <c:v>-19.09</c:v>
                </c:pt>
                <c:pt idx="624">
                  <c:v>-19.146000000000001</c:v>
                </c:pt>
                <c:pt idx="625">
                  <c:v>-19.201000000000001</c:v>
                </c:pt>
                <c:pt idx="626">
                  <c:v>-19.256</c:v>
                </c:pt>
                <c:pt idx="627">
                  <c:v>-19.311</c:v>
                </c:pt>
                <c:pt idx="628">
                  <c:v>-19.366</c:v>
                </c:pt>
                <c:pt idx="629">
                  <c:v>-19.422000000000001</c:v>
                </c:pt>
                <c:pt idx="630">
                  <c:v>-19.477</c:v>
                </c:pt>
                <c:pt idx="631">
                  <c:v>-19.532</c:v>
                </c:pt>
                <c:pt idx="632">
                  <c:v>-19.587</c:v>
                </c:pt>
                <c:pt idx="633">
                  <c:v>-19.641999999999999</c:v>
                </c:pt>
                <c:pt idx="634">
                  <c:v>-19.696999999999999</c:v>
                </c:pt>
                <c:pt idx="635">
                  <c:v>-19.753</c:v>
                </c:pt>
                <c:pt idx="636">
                  <c:v>-19.808</c:v>
                </c:pt>
                <c:pt idx="637">
                  <c:v>-19.863</c:v>
                </c:pt>
                <c:pt idx="638">
                  <c:v>-19.917999999999999</c:v>
                </c:pt>
                <c:pt idx="639">
                  <c:v>-19.972999999999999</c:v>
                </c:pt>
                <c:pt idx="640">
                  <c:v>-20.027999999999999</c:v>
                </c:pt>
                <c:pt idx="641">
                  <c:v>-20.082999999999998</c:v>
                </c:pt>
                <c:pt idx="642">
                  <c:v>-20.138999999999999</c:v>
                </c:pt>
                <c:pt idx="643">
                  <c:v>-20.193999999999999</c:v>
                </c:pt>
                <c:pt idx="644">
                  <c:v>-20.248999999999999</c:v>
                </c:pt>
                <c:pt idx="645">
                  <c:v>-20.303999999999998</c:v>
                </c:pt>
                <c:pt idx="646">
                  <c:v>-20.359000000000002</c:v>
                </c:pt>
                <c:pt idx="647">
                  <c:v>-20.414000000000001</c:v>
                </c:pt>
                <c:pt idx="648">
                  <c:v>-20.469000000000001</c:v>
                </c:pt>
                <c:pt idx="649">
                  <c:v>-20.524999999999999</c:v>
                </c:pt>
                <c:pt idx="650">
                  <c:v>-20.58</c:v>
                </c:pt>
                <c:pt idx="651">
                  <c:v>-20.635000000000002</c:v>
                </c:pt>
                <c:pt idx="652">
                  <c:v>-20.69</c:v>
                </c:pt>
                <c:pt idx="653">
                  <c:v>-20.745000000000001</c:v>
                </c:pt>
                <c:pt idx="654">
                  <c:v>-20.8</c:v>
                </c:pt>
                <c:pt idx="655">
                  <c:v>-20.855</c:v>
                </c:pt>
                <c:pt idx="656">
                  <c:v>-20.911000000000001</c:v>
                </c:pt>
                <c:pt idx="657">
                  <c:v>-20.966000000000001</c:v>
                </c:pt>
                <c:pt idx="658">
                  <c:v>-21.021000000000001</c:v>
                </c:pt>
                <c:pt idx="659">
                  <c:v>-21.076000000000001</c:v>
                </c:pt>
                <c:pt idx="660">
                  <c:v>-21.131</c:v>
                </c:pt>
                <c:pt idx="661">
                  <c:v>-21.186</c:v>
                </c:pt>
                <c:pt idx="662">
                  <c:v>-21.241</c:v>
                </c:pt>
                <c:pt idx="663">
                  <c:v>-21.297000000000001</c:v>
                </c:pt>
                <c:pt idx="664">
                  <c:v>-21.352</c:v>
                </c:pt>
                <c:pt idx="665">
                  <c:v>-21.407</c:v>
                </c:pt>
                <c:pt idx="666">
                  <c:v>-21.462</c:v>
                </c:pt>
                <c:pt idx="667">
                  <c:v>-21.516999999999999</c:v>
                </c:pt>
                <c:pt idx="668">
                  <c:v>-21.571999999999999</c:v>
                </c:pt>
                <c:pt idx="669">
                  <c:v>-21.626999999999999</c:v>
                </c:pt>
                <c:pt idx="670">
                  <c:v>-21.683</c:v>
                </c:pt>
                <c:pt idx="671">
                  <c:v>-21.738</c:v>
                </c:pt>
                <c:pt idx="672">
                  <c:v>-21.792999999999999</c:v>
                </c:pt>
                <c:pt idx="673">
                  <c:v>-21.847999999999999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462912"/>
        <c:axId val="141477376"/>
      </c:scatterChart>
      <c:valAx>
        <c:axId val="141462912"/>
        <c:scaling>
          <c:orientation val="minMax"/>
          <c:min val="-300"/>
        </c:scaling>
        <c:delete val="0"/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Calibri"/>
                  </a:rPr>
                  <a:t>Temperature in </a:t>
                </a: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+mn-ea"/>
                    <a:ea typeface="+mn-ea"/>
                    <a:cs typeface="+mn-ea"/>
                  </a:rPr>
                  <a:t>°</a:t>
                </a: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Calibri"/>
                    <a:ea typeface="+mn-ea"/>
                    <a:cs typeface="+mn-ea"/>
                  </a:rPr>
                  <a:t>C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477376"/>
        <c:crosses val="autoZero"/>
        <c:crossBetween val="midCat"/>
      </c:valAx>
      <c:valAx>
        <c:axId val="1414773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Output voltage in mV</a:t>
                </a:r>
              </a:p>
            </c:rich>
          </c:tx>
          <c:layout>
            <c:manualLayout>
              <c:xMode val="edge"/>
              <c:yMode val="edge"/>
              <c:x val="6.0035816822536173E-3"/>
              <c:y val="0.2447277423655376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46291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Thermocouple (J)</c:v>
          </c:tx>
          <c:xVal>
            <c:numRef>
              <c:f>'ITS-90_J (2)'!$A$20:$A$693</c:f>
              <c:numCache>
                <c:formatCode>General</c:formatCode>
                <c:ptCount val="674"/>
                <c:pt idx="0">
                  <c:v>-273</c:v>
                </c:pt>
                <c:pt idx="1">
                  <c:v>-272</c:v>
                </c:pt>
                <c:pt idx="2">
                  <c:v>-271</c:v>
                </c:pt>
                <c:pt idx="3">
                  <c:v>-270</c:v>
                </c:pt>
                <c:pt idx="4">
                  <c:v>-269</c:v>
                </c:pt>
                <c:pt idx="5">
                  <c:v>-268</c:v>
                </c:pt>
                <c:pt idx="6">
                  <c:v>-267</c:v>
                </c:pt>
                <c:pt idx="7">
                  <c:v>-266</c:v>
                </c:pt>
                <c:pt idx="8">
                  <c:v>-265</c:v>
                </c:pt>
                <c:pt idx="9">
                  <c:v>-264</c:v>
                </c:pt>
                <c:pt idx="10">
                  <c:v>-263</c:v>
                </c:pt>
                <c:pt idx="11">
                  <c:v>-262</c:v>
                </c:pt>
                <c:pt idx="12">
                  <c:v>-261</c:v>
                </c:pt>
                <c:pt idx="13">
                  <c:v>-260</c:v>
                </c:pt>
                <c:pt idx="14">
                  <c:v>-259</c:v>
                </c:pt>
                <c:pt idx="15">
                  <c:v>-258</c:v>
                </c:pt>
                <c:pt idx="16">
                  <c:v>-257</c:v>
                </c:pt>
                <c:pt idx="17">
                  <c:v>-256</c:v>
                </c:pt>
                <c:pt idx="18">
                  <c:v>-255</c:v>
                </c:pt>
                <c:pt idx="19">
                  <c:v>-254</c:v>
                </c:pt>
                <c:pt idx="20">
                  <c:v>-253</c:v>
                </c:pt>
                <c:pt idx="21">
                  <c:v>-252</c:v>
                </c:pt>
                <c:pt idx="22">
                  <c:v>-251</c:v>
                </c:pt>
                <c:pt idx="23">
                  <c:v>-250</c:v>
                </c:pt>
                <c:pt idx="24">
                  <c:v>-249</c:v>
                </c:pt>
                <c:pt idx="25">
                  <c:v>-248</c:v>
                </c:pt>
                <c:pt idx="26">
                  <c:v>-247</c:v>
                </c:pt>
                <c:pt idx="27">
                  <c:v>-246</c:v>
                </c:pt>
                <c:pt idx="28">
                  <c:v>-245</c:v>
                </c:pt>
                <c:pt idx="29">
                  <c:v>-244</c:v>
                </c:pt>
                <c:pt idx="30">
                  <c:v>-243</c:v>
                </c:pt>
                <c:pt idx="31">
                  <c:v>-242</c:v>
                </c:pt>
                <c:pt idx="32">
                  <c:v>-241</c:v>
                </c:pt>
                <c:pt idx="33">
                  <c:v>-240</c:v>
                </c:pt>
                <c:pt idx="34">
                  <c:v>-239</c:v>
                </c:pt>
                <c:pt idx="35">
                  <c:v>-238</c:v>
                </c:pt>
                <c:pt idx="36">
                  <c:v>-237</c:v>
                </c:pt>
                <c:pt idx="37">
                  <c:v>-236</c:v>
                </c:pt>
                <c:pt idx="38">
                  <c:v>-235</c:v>
                </c:pt>
                <c:pt idx="39">
                  <c:v>-234</c:v>
                </c:pt>
                <c:pt idx="40">
                  <c:v>-233</c:v>
                </c:pt>
                <c:pt idx="41">
                  <c:v>-232</c:v>
                </c:pt>
                <c:pt idx="42">
                  <c:v>-231</c:v>
                </c:pt>
                <c:pt idx="43">
                  <c:v>-230</c:v>
                </c:pt>
                <c:pt idx="44">
                  <c:v>-229</c:v>
                </c:pt>
                <c:pt idx="45">
                  <c:v>-228</c:v>
                </c:pt>
                <c:pt idx="46">
                  <c:v>-227</c:v>
                </c:pt>
                <c:pt idx="47">
                  <c:v>-226</c:v>
                </c:pt>
                <c:pt idx="48">
                  <c:v>-225</c:v>
                </c:pt>
                <c:pt idx="49">
                  <c:v>-224</c:v>
                </c:pt>
                <c:pt idx="50">
                  <c:v>-223</c:v>
                </c:pt>
                <c:pt idx="51">
                  <c:v>-222</c:v>
                </c:pt>
                <c:pt idx="52">
                  <c:v>-221</c:v>
                </c:pt>
                <c:pt idx="53">
                  <c:v>-220</c:v>
                </c:pt>
                <c:pt idx="54">
                  <c:v>-219</c:v>
                </c:pt>
                <c:pt idx="55">
                  <c:v>-218</c:v>
                </c:pt>
                <c:pt idx="56">
                  <c:v>-217</c:v>
                </c:pt>
                <c:pt idx="57">
                  <c:v>-216</c:v>
                </c:pt>
                <c:pt idx="58">
                  <c:v>-215</c:v>
                </c:pt>
                <c:pt idx="59">
                  <c:v>-214</c:v>
                </c:pt>
                <c:pt idx="60">
                  <c:v>-213</c:v>
                </c:pt>
                <c:pt idx="61">
                  <c:v>-212</c:v>
                </c:pt>
                <c:pt idx="62">
                  <c:v>-211</c:v>
                </c:pt>
                <c:pt idx="63">
                  <c:v>-210</c:v>
                </c:pt>
                <c:pt idx="64">
                  <c:v>-209</c:v>
                </c:pt>
                <c:pt idx="65">
                  <c:v>-208</c:v>
                </c:pt>
                <c:pt idx="66">
                  <c:v>-207</c:v>
                </c:pt>
                <c:pt idx="67">
                  <c:v>-206</c:v>
                </c:pt>
                <c:pt idx="68">
                  <c:v>-205</c:v>
                </c:pt>
                <c:pt idx="69">
                  <c:v>-204</c:v>
                </c:pt>
                <c:pt idx="70">
                  <c:v>-203</c:v>
                </c:pt>
                <c:pt idx="71">
                  <c:v>-202</c:v>
                </c:pt>
                <c:pt idx="72">
                  <c:v>-201</c:v>
                </c:pt>
                <c:pt idx="73">
                  <c:v>-200</c:v>
                </c:pt>
                <c:pt idx="74">
                  <c:v>-199</c:v>
                </c:pt>
                <c:pt idx="75">
                  <c:v>-198</c:v>
                </c:pt>
                <c:pt idx="76">
                  <c:v>-197</c:v>
                </c:pt>
                <c:pt idx="77">
                  <c:v>-196</c:v>
                </c:pt>
                <c:pt idx="78">
                  <c:v>-195</c:v>
                </c:pt>
                <c:pt idx="79">
                  <c:v>-194</c:v>
                </c:pt>
                <c:pt idx="80">
                  <c:v>-193</c:v>
                </c:pt>
                <c:pt idx="81">
                  <c:v>-192</c:v>
                </c:pt>
                <c:pt idx="82">
                  <c:v>-191</c:v>
                </c:pt>
                <c:pt idx="83">
                  <c:v>-190</c:v>
                </c:pt>
                <c:pt idx="84">
                  <c:v>-189</c:v>
                </c:pt>
                <c:pt idx="85">
                  <c:v>-188</c:v>
                </c:pt>
                <c:pt idx="86">
                  <c:v>-187</c:v>
                </c:pt>
                <c:pt idx="87">
                  <c:v>-186</c:v>
                </c:pt>
                <c:pt idx="88">
                  <c:v>-185</c:v>
                </c:pt>
                <c:pt idx="89">
                  <c:v>-184</c:v>
                </c:pt>
                <c:pt idx="90">
                  <c:v>-183</c:v>
                </c:pt>
                <c:pt idx="91">
                  <c:v>-182</c:v>
                </c:pt>
                <c:pt idx="92">
                  <c:v>-181</c:v>
                </c:pt>
                <c:pt idx="93">
                  <c:v>-180</c:v>
                </c:pt>
                <c:pt idx="94">
                  <c:v>-179</c:v>
                </c:pt>
                <c:pt idx="95">
                  <c:v>-178</c:v>
                </c:pt>
                <c:pt idx="96">
                  <c:v>-177</c:v>
                </c:pt>
                <c:pt idx="97">
                  <c:v>-176</c:v>
                </c:pt>
                <c:pt idx="98">
                  <c:v>-175</c:v>
                </c:pt>
                <c:pt idx="99">
                  <c:v>-174</c:v>
                </c:pt>
                <c:pt idx="100">
                  <c:v>-173</c:v>
                </c:pt>
                <c:pt idx="101">
                  <c:v>-172</c:v>
                </c:pt>
                <c:pt idx="102">
                  <c:v>-171</c:v>
                </c:pt>
                <c:pt idx="103">
                  <c:v>-170</c:v>
                </c:pt>
                <c:pt idx="104">
                  <c:v>-169</c:v>
                </c:pt>
                <c:pt idx="105">
                  <c:v>-168</c:v>
                </c:pt>
                <c:pt idx="106">
                  <c:v>-167</c:v>
                </c:pt>
                <c:pt idx="107">
                  <c:v>-166</c:v>
                </c:pt>
                <c:pt idx="108">
                  <c:v>-165</c:v>
                </c:pt>
                <c:pt idx="109">
                  <c:v>-164</c:v>
                </c:pt>
                <c:pt idx="110">
                  <c:v>-163</c:v>
                </c:pt>
                <c:pt idx="111">
                  <c:v>-162</c:v>
                </c:pt>
                <c:pt idx="112">
                  <c:v>-161</c:v>
                </c:pt>
                <c:pt idx="113">
                  <c:v>-160</c:v>
                </c:pt>
                <c:pt idx="114">
                  <c:v>-159</c:v>
                </c:pt>
                <c:pt idx="115">
                  <c:v>-158</c:v>
                </c:pt>
                <c:pt idx="116">
                  <c:v>-157</c:v>
                </c:pt>
                <c:pt idx="117">
                  <c:v>-156</c:v>
                </c:pt>
                <c:pt idx="118">
                  <c:v>-155</c:v>
                </c:pt>
                <c:pt idx="119">
                  <c:v>-154</c:v>
                </c:pt>
                <c:pt idx="120">
                  <c:v>-153</c:v>
                </c:pt>
                <c:pt idx="121">
                  <c:v>-152</c:v>
                </c:pt>
                <c:pt idx="122">
                  <c:v>-151</c:v>
                </c:pt>
                <c:pt idx="123">
                  <c:v>-150</c:v>
                </c:pt>
                <c:pt idx="124">
                  <c:v>-149</c:v>
                </c:pt>
                <c:pt idx="125">
                  <c:v>-148</c:v>
                </c:pt>
                <c:pt idx="126">
                  <c:v>-147</c:v>
                </c:pt>
                <c:pt idx="127">
                  <c:v>-146</c:v>
                </c:pt>
                <c:pt idx="128">
                  <c:v>-145</c:v>
                </c:pt>
                <c:pt idx="129">
                  <c:v>-144</c:v>
                </c:pt>
                <c:pt idx="130">
                  <c:v>-143</c:v>
                </c:pt>
                <c:pt idx="131">
                  <c:v>-142</c:v>
                </c:pt>
                <c:pt idx="132">
                  <c:v>-141</c:v>
                </c:pt>
                <c:pt idx="133">
                  <c:v>-140</c:v>
                </c:pt>
                <c:pt idx="134">
                  <c:v>-139</c:v>
                </c:pt>
                <c:pt idx="135">
                  <c:v>-138</c:v>
                </c:pt>
                <c:pt idx="136">
                  <c:v>-137</c:v>
                </c:pt>
                <c:pt idx="137">
                  <c:v>-136</c:v>
                </c:pt>
                <c:pt idx="138">
                  <c:v>-135</c:v>
                </c:pt>
                <c:pt idx="139">
                  <c:v>-134</c:v>
                </c:pt>
                <c:pt idx="140">
                  <c:v>-133</c:v>
                </c:pt>
                <c:pt idx="141">
                  <c:v>-132</c:v>
                </c:pt>
                <c:pt idx="142">
                  <c:v>-131</c:v>
                </c:pt>
                <c:pt idx="143">
                  <c:v>-130</c:v>
                </c:pt>
                <c:pt idx="144">
                  <c:v>-129</c:v>
                </c:pt>
                <c:pt idx="145">
                  <c:v>-128</c:v>
                </c:pt>
                <c:pt idx="146">
                  <c:v>-127</c:v>
                </c:pt>
                <c:pt idx="147">
                  <c:v>-126</c:v>
                </c:pt>
                <c:pt idx="148">
                  <c:v>-125</c:v>
                </c:pt>
                <c:pt idx="149">
                  <c:v>-124</c:v>
                </c:pt>
                <c:pt idx="150">
                  <c:v>-123</c:v>
                </c:pt>
                <c:pt idx="151">
                  <c:v>-122</c:v>
                </c:pt>
                <c:pt idx="152">
                  <c:v>-121</c:v>
                </c:pt>
                <c:pt idx="153">
                  <c:v>-120</c:v>
                </c:pt>
                <c:pt idx="154">
                  <c:v>-119</c:v>
                </c:pt>
                <c:pt idx="155">
                  <c:v>-118</c:v>
                </c:pt>
                <c:pt idx="156">
                  <c:v>-117</c:v>
                </c:pt>
                <c:pt idx="157">
                  <c:v>-116</c:v>
                </c:pt>
                <c:pt idx="158">
                  <c:v>-115</c:v>
                </c:pt>
                <c:pt idx="159">
                  <c:v>-114</c:v>
                </c:pt>
                <c:pt idx="160">
                  <c:v>-113</c:v>
                </c:pt>
                <c:pt idx="161">
                  <c:v>-112</c:v>
                </c:pt>
                <c:pt idx="162">
                  <c:v>-111</c:v>
                </c:pt>
                <c:pt idx="163">
                  <c:v>-110</c:v>
                </c:pt>
                <c:pt idx="164">
                  <c:v>-109</c:v>
                </c:pt>
                <c:pt idx="165">
                  <c:v>-108</c:v>
                </c:pt>
                <c:pt idx="166">
                  <c:v>-107</c:v>
                </c:pt>
                <c:pt idx="167">
                  <c:v>-106</c:v>
                </c:pt>
                <c:pt idx="168">
                  <c:v>-105</c:v>
                </c:pt>
                <c:pt idx="169">
                  <c:v>-104</c:v>
                </c:pt>
                <c:pt idx="170">
                  <c:v>-103</c:v>
                </c:pt>
                <c:pt idx="171">
                  <c:v>-102</c:v>
                </c:pt>
                <c:pt idx="172">
                  <c:v>-101</c:v>
                </c:pt>
                <c:pt idx="173">
                  <c:v>-100</c:v>
                </c:pt>
                <c:pt idx="174">
                  <c:v>-99</c:v>
                </c:pt>
                <c:pt idx="175">
                  <c:v>-98</c:v>
                </c:pt>
                <c:pt idx="176">
                  <c:v>-97</c:v>
                </c:pt>
                <c:pt idx="177">
                  <c:v>-96</c:v>
                </c:pt>
                <c:pt idx="178">
                  <c:v>-95</c:v>
                </c:pt>
                <c:pt idx="179">
                  <c:v>-94</c:v>
                </c:pt>
                <c:pt idx="180">
                  <c:v>-93</c:v>
                </c:pt>
                <c:pt idx="181">
                  <c:v>-92</c:v>
                </c:pt>
                <c:pt idx="182">
                  <c:v>-91</c:v>
                </c:pt>
                <c:pt idx="183">
                  <c:v>-90</c:v>
                </c:pt>
                <c:pt idx="184">
                  <c:v>-89</c:v>
                </c:pt>
                <c:pt idx="185">
                  <c:v>-88</c:v>
                </c:pt>
                <c:pt idx="186">
                  <c:v>-87</c:v>
                </c:pt>
                <c:pt idx="187">
                  <c:v>-86</c:v>
                </c:pt>
                <c:pt idx="188">
                  <c:v>-85</c:v>
                </c:pt>
                <c:pt idx="189">
                  <c:v>-84</c:v>
                </c:pt>
                <c:pt idx="190">
                  <c:v>-83</c:v>
                </c:pt>
                <c:pt idx="191">
                  <c:v>-82</c:v>
                </c:pt>
                <c:pt idx="192">
                  <c:v>-81</c:v>
                </c:pt>
                <c:pt idx="193">
                  <c:v>-80</c:v>
                </c:pt>
                <c:pt idx="194">
                  <c:v>-79</c:v>
                </c:pt>
                <c:pt idx="195">
                  <c:v>-78</c:v>
                </c:pt>
                <c:pt idx="196">
                  <c:v>-77</c:v>
                </c:pt>
                <c:pt idx="197">
                  <c:v>-76</c:v>
                </c:pt>
                <c:pt idx="198">
                  <c:v>-75</c:v>
                </c:pt>
                <c:pt idx="199">
                  <c:v>-74</c:v>
                </c:pt>
                <c:pt idx="200">
                  <c:v>-73</c:v>
                </c:pt>
                <c:pt idx="201">
                  <c:v>-72</c:v>
                </c:pt>
                <c:pt idx="202">
                  <c:v>-71</c:v>
                </c:pt>
                <c:pt idx="203">
                  <c:v>-70</c:v>
                </c:pt>
                <c:pt idx="204">
                  <c:v>-69</c:v>
                </c:pt>
                <c:pt idx="205">
                  <c:v>-68</c:v>
                </c:pt>
                <c:pt idx="206">
                  <c:v>-67</c:v>
                </c:pt>
                <c:pt idx="207">
                  <c:v>-66</c:v>
                </c:pt>
                <c:pt idx="208">
                  <c:v>-65</c:v>
                </c:pt>
                <c:pt idx="209">
                  <c:v>-64</c:v>
                </c:pt>
                <c:pt idx="210">
                  <c:v>-63</c:v>
                </c:pt>
                <c:pt idx="211">
                  <c:v>-62</c:v>
                </c:pt>
                <c:pt idx="212">
                  <c:v>-61</c:v>
                </c:pt>
                <c:pt idx="213">
                  <c:v>-60</c:v>
                </c:pt>
                <c:pt idx="214">
                  <c:v>-59</c:v>
                </c:pt>
                <c:pt idx="215">
                  <c:v>-58</c:v>
                </c:pt>
                <c:pt idx="216">
                  <c:v>-57</c:v>
                </c:pt>
                <c:pt idx="217">
                  <c:v>-56</c:v>
                </c:pt>
                <c:pt idx="218">
                  <c:v>-55</c:v>
                </c:pt>
                <c:pt idx="219">
                  <c:v>-54</c:v>
                </c:pt>
                <c:pt idx="220">
                  <c:v>-53</c:v>
                </c:pt>
                <c:pt idx="221">
                  <c:v>-52</c:v>
                </c:pt>
                <c:pt idx="222">
                  <c:v>-51</c:v>
                </c:pt>
                <c:pt idx="223">
                  <c:v>-50</c:v>
                </c:pt>
                <c:pt idx="224">
                  <c:v>-49</c:v>
                </c:pt>
                <c:pt idx="225">
                  <c:v>-48</c:v>
                </c:pt>
                <c:pt idx="226">
                  <c:v>-47</c:v>
                </c:pt>
                <c:pt idx="227">
                  <c:v>-46</c:v>
                </c:pt>
                <c:pt idx="228">
                  <c:v>-45</c:v>
                </c:pt>
                <c:pt idx="229">
                  <c:v>-44</c:v>
                </c:pt>
                <c:pt idx="230">
                  <c:v>-43</c:v>
                </c:pt>
                <c:pt idx="231">
                  <c:v>-42</c:v>
                </c:pt>
                <c:pt idx="232">
                  <c:v>-41</c:v>
                </c:pt>
                <c:pt idx="233">
                  <c:v>-40</c:v>
                </c:pt>
                <c:pt idx="234">
                  <c:v>-39</c:v>
                </c:pt>
                <c:pt idx="235">
                  <c:v>-38</c:v>
                </c:pt>
                <c:pt idx="236">
                  <c:v>-37</c:v>
                </c:pt>
                <c:pt idx="237">
                  <c:v>-36</c:v>
                </c:pt>
                <c:pt idx="238">
                  <c:v>-35</c:v>
                </c:pt>
                <c:pt idx="239">
                  <c:v>-34</c:v>
                </c:pt>
                <c:pt idx="240">
                  <c:v>-33</c:v>
                </c:pt>
                <c:pt idx="241">
                  <c:v>-32</c:v>
                </c:pt>
                <c:pt idx="242">
                  <c:v>-31</c:v>
                </c:pt>
                <c:pt idx="243">
                  <c:v>-30</c:v>
                </c:pt>
                <c:pt idx="244">
                  <c:v>-29</c:v>
                </c:pt>
                <c:pt idx="245">
                  <c:v>-28</c:v>
                </c:pt>
                <c:pt idx="246">
                  <c:v>-27</c:v>
                </c:pt>
                <c:pt idx="247">
                  <c:v>-26</c:v>
                </c:pt>
                <c:pt idx="248">
                  <c:v>-25</c:v>
                </c:pt>
                <c:pt idx="249">
                  <c:v>-24</c:v>
                </c:pt>
                <c:pt idx="250">
                  <c:v>-23</c:v>
                </c:pt>
                <c:pt idx="251">
                  <c:v>-22</c:v>
                </c:pt>
                <c:pt idx="252">
                  <c:v>-21</c:v>
                </c:pt>
                <c:pt idx="253">
                  <c:v>-20</c:v>
                </c:pt>
                <c:pt idx="254">
                  <c:v>-19</c:v>
                </c:pt>
                <c:pt idx="255">
                  <c:v>-18</c:v>
                </c:pt>
                <c:pt idx="256">
                  <c:v>-17</c:v>
                </c:pt>
                <c:pt idx="257">
                  <c:v>-16</c:v>
                </c:pt>
                <c:pt idx="258">
                  <c:v>-15</c:v>
                </c:pt>
                <c:pt idx="259">
                  <c:v>-14</c:v>
                </c:pt>
                <c:pt idx="260">
                  <c:v>-13</c:v>
                </c:pt>
                <c:pt idx="261">
                  <c:v>-12</c:v>
                </c:pt>
                <c:pt idx="262">
                  <c:v>-11</c:v>
                </c:pt>
                <c:pt idx="263">
                  <c:v>-10</c:v>
                </c:pt>
                <c:pt idx="264">
                  <c:v>-9</c:v>
                </c:pt>
                <c:pt idx="265">
                  <c:v>-8</c:v>
                </c:pt>
                <c:pt idx="266">
                  <c:v>-7</c:v>
                </c:pt>
                <c:pt idx="267">
                  <c:v>-6</c:v>
                </c:pt>
                <c:pt idx="268">
                  <c:v>-5</c:v>
                </c:pt>
                <c:pt idx="269">
                  <c:v>-4</c:v>
                </c:pt>
                <c:pt idx="270">
                  <c:v>-3</c:v>
                </c:pt>
                <c:pt idx="271">
                  <c:v>-2</c:v>
                </c:pt>
                <c:pt idx="272">
                  <c:v>-1</c:v>
                </c:pt>
                <c:pt idx="273">
                  <c:v>0</c:v>
                </c:pt>
                <c:pt idx="274">
                  <c:v>1</c:v>
                </c:pt>
                <c:pt idx="275">
                  <c:v>2</c:v>
                </c:pt>
                <c:pt idx="276">
                  <c:v>3</c:v>
                </c:pt>
                <c:pt idx="277">
                  <c:v>4</c:v>
                </c:pt>
                <c:pt idx="278">
                  <c:v>5</c:v>
                </c:pt>
                <c:pt idx="279">
                  <c:v>6</c:v>
                </c:pt>
                <c:pt idx="280">
                  <c:v>7</c:v>
                </c:pt>
                <c:pt idx="281">
                  <c:v>8</c:v>
                </c:pt>
                <c:pt idx="282">
                  <c:v>9</c:v>
                </c:pt>
                <c:pt idx="283">
                  <c:v>10</c:v>
                </c:pt>
                <c:pt idx="284">
                  <c:v>11</c:v>
                </c:pt>
                <c:pt idx="285">
                  <c:v>12</c:v>
                </c:pt>
                <c:pt idx="286">
                  <c:v>13</c:v>
                </c:pt>
                <c:pt idx="287">
                  <c:v>14</c:v>
                </c:pt>
                <c:pt idx="288">
                  <c:v>15</c:v>
                </c:pt>
                <c:pt idx="289">
                  <c:v>16</c:v>
                </c:pt>
                <c:pt idx="290">
                  <c:v>17</c:v>
                </c:pt>
                <c:pt idx="291">
                  <c:v>18</c:v>
                </c:pt>
                <c:pt idx="292">
                  <c:v>19</c:v>
                </c:pt>
                <c:pt idx="293">
                  <c:v>20</c:v>
                </c:pt>
                <c:pt idx="294">
                  <c:v>21</c:v>
                </c:pt>
                <c:pt idx="295">
                  <c:v>22</c:v>
                </c:pt>
                <c:pt idx="296">
                  <c:v>23</c:v>
                </c:pt>
                <c:pt idx="297">
                  <c:v>24</c:v>
                </c:pt>
                <c:pt idx="298">
                  <c:v>25</c:v>
                </c:pt>
                <c:pt idx="299">
                  <c:v>26</c:v>
                </c:pt>
                <c:pt idx="300">
                  <c:v>27</c:v>
                </c:pt>
                <c:pt idx="301">
                  <c:v>28</c:v>
                </c:pt>
                <c:pt idx="302">
                  <c:v>29</c:v>
                </c:pt>
                <c:pt idx="303">
                  <c:v>30</c:v>
                </c:pt>
                <c:pt idx="304">
                  <c:v>31</c:v>
                </c:pt>
                <c:pt idx="305">
                  <c:v>32</c:v>
                </c:pt>
                <c:pt idx="306">
                  <c:v>33</c:v>
                </c:pt>
                <c:pt idx="307">
                  <c:v>34</c:v>
                </c:pt>
                <c:pt idx="308">
                  <c:v>35</c:v>
                </c:pt>
                <c:pt idx="309">
                  <c:v>36</c:v>
                </c:pt>
                <c:pt idx="310">
                  <c:v>37</c:v>
                </c:pt>
                <c:pt idx="311">
                  <c:v>38</c:v>
                </c:pt>
                <c:pt idx="312">
                  <c:v>39</c:v>
                </c:pt>
                <c:pt idx="313">
                  <c:v>40</c:v>
                </c:pt>
                <c:pt idx="314">
                  <c:v>41</c:v>
                </c:pt>
                <c:pt idx="315">
                  <c:v>42</c:v>
                </c:pt>
                <c:pt idx="316">
                  <c:v>43</c:v>
                </c:pt>
                <c:pt idx="317">
                  <c:v>44</c:v>
                </c:pt>
                <c:pt idx="318">
                  <c:v>45</c:v>
                </c:pt>
                <c:pt idx="319">
                  <c:v>46</c:v>
                </c:pt>
                <c:pt idx="320">
                  <c:v>47</c:v>
                </c:pt>
                <c:pt idx="321">
                  <c:v>48</c:v>
                </c:pt>
                <c:pt idx="322">
                  <c:v>49</c:v>
                </c:pt>
                <c:pt idx="323">
                  <c:v>50</c:v>
                </c:pt>
                <c:pt idx="324">
                  <c:v>51</c:v>
                </c:pt>
                <c:pt idx="325">
                  <c:v>52</c:v>
                </c:pt>
                <c:pt idx="326">
                  <c:v>53</c:v>
                </c:pt>
                <c:pt idx="327">
                  <c:v>54</c:v>
                </c:pt>
                <c:pt idx="328">
                  <c:v>55</c:v>
                </c:pt>
                <c:pt idx="329">
                  <c:v>56</c:v>
                </c:pt>
                <c:pt idx="330">
                  <c:v>57</c:v>
                </c:pt>
                <c:pt idx="331">
                  <c:v>58</c:v>
                </c:pt>
                <c:pt idx="332">
                  <c:v>59</c:v>
                </c:pt>
                <c:pt idx="333">
                  <c:v>60</c:v>
                </c:pt>
                <c:pt idx="334">
                  <c:v>61</c:v>
                </c:pt>
                <c:pt idx="335">
                  <c:v>62</c:v>
                </c:pt>
                <c:pt idx="336">
                  <c:v>63</c:v>
                </c:pt>
                <c:pt idx="337">
                  <c:v>64</c:v>
                </c:pt>
                <c:pt idx="338">
                  <c:v>65</c:v>
                </c:pt>
                <c:pt idx="339">
                  <c:v>66</c:v>
                </c:pt>
                <c:pt idx="340">
                  <c:v>67</c:v>
                </c:pt>
                <c:pt idx="341">
                  <c:v>68</c:v>
                </c:pt>
                <c:pt idx="342">
                  <c:v>69</c:v>
                </c:pt>
                <c:pt idx="343">
                  <c:v>70</c:v>
                </c:pt>
                <c:pt idx="344">
                  <c:v>71</c:v>
                </c:pt>
                <c:pt idx="345">
                  <c:v>72</c:v>
                </c:pt>
                <c:pt idx="346">
                  <c:v>73</c:v>
                </c:pt>
                <c:pt idx="347">
                  <c:v>74</c:v>
                </c:pt>
                <c:pt idx="348">
                  <c:v>75</c:v>
                </c:pt>
                <c:pt idx="349">
                  <c:v>76</c:v>
                </c:pt>
                <c:pt idx="350">
                  <c:v>77</c:v>
                </c:pt>
                <c:pt idx="351">
                  <c:v>78</c:v>
                </c:pt>
                <c:pt idx="352">
                  <c:v>79</c:v>
                </c:pt>
                <c:pt idx="353">
                  <c:v>80</c:v>
                </c:pt>
                <c:pt idx="354">
                  <c:v>81</c:v>
                </c:pt>
                <c:pt idx="355">
                  <c:v>82</c:v>
                </c:pt>
                <c:pt idx="356">
                  <c:v>83</c:v>
                </c:pt>
                <c:pt idx="357">
                  <c:v>84</c:v>
                </c:pt>
                <c:pt idx="358">
                  <c:v>85</c:v>
                </c:pt>
                <c:pt idx="359">
                  <c:v>86</c:v>
                </c:pt>
                <c:pt idx="360">
                  <c:v>87</c:v>
                </c:pt>
                <c:pt idx="361">
                  <c:v>88</c:v>
                </c:pt>
                <c:pt idx="362">
                  <c:v>89</c:v>
                </c:pt>
                <c:pt idx="363">
                  <c:v>90</c:v>
                </c:pt>
                <c:pt idx="364">
                  <c:v>91</c:v>
                </c:pt>
                <c:pt idx="365">
                  <c:v>92</c:v>
                </c:pt>
                <c:pt idx="366">
                  <c:v>93</c:v>
                </c:pt>
                <c:pt idx="367">
                  <c:v>94</c:v>
                </c:pt>
                <c:pt idx="368">
                  <c:v>95</c:v>
                </c:pt>
                <c:pt idx="369">
                  <c:v>96</c:v>
                </c:pt>
                <c:pt idx="370">
                  <c:v>97</c:v>
                </c:pt>
                <c:pt idx="371">
                  <c:v>98</c:v>
                </c:pt>
                <c:pt idx="372">
                  <c:v>99</c:v>
                </c:pt>
                <c:pt idx="373">
                  <c:v>100</c:v>
                </c:pt>
                <c:pt idx="374">
                  <c:v>101</c:v>
                </c:pt>
                <c:pt idx="375">
                  <c:v>102</c:v>
                </c:pt>
                <c:pt idx="376">
                  <c:v>103</c:v>
                </c:pt>
                <c:pt idx="377">
                  <c:v>104</c:v>
                </c:pt>
                <c:pt idx="378">
                  <c:v>105</c:v>
                </c:pt>
                <c:pt idx="379">
                  <c:v>106</c:v>
                </c:pt>
                <c:pt idx="380">
                  <c:v>107</c:v>
                </c:pt>
                <c:pt idx="381">
                  <c:v>108</c:v>
                </c:pt>
                <c:pt idx="382">
                  <c:v>109</c:v>
                </c:pt>
                <c:pt idx="383">
                  <c:v>110</c:v>
                </c:pt>
                <c:pt idx="384">
                  <c:v>111</c:v>
                </c:pt>
                <c:pt idx="385">
                  <c:v>112</c:v>
                </c:pt>
                <c:pt idx="386">
                  <c:v>113</c:v>
                </c:pt>
                <c:pt idx="387">
                  <c:v>114</c:v>
                </c:pt>
                <c:pt idx="388">
                  <c:v>115</c:v>
                </c:pt>
                <c:pt idx="389">
                  <c:v>116</c:v>
                </c:pt>
                <c:pt idx="390">
                  <c:v>117</c:v>
                </c:pt>
                <c:pt idx="391">
                  <c:v>118</c:v>
                </c:pt>
                <c:pt idx="392">
                  <c:v>119</c:v>
                </c:pt>
                <c:pt idx="393">
                  <c:v>120</c:v>
                </c:pt>
                <c:pt idx="394">
                  <c:v>121</c:v>
                </c:pt>
                <c:pt idx="395">
                  <c:v>122</c:v>
                </c:pt>
                <c:pt idx="396">
                  <c:v>123</c:v>
                </c:pt>
                <c:pt idx="397">
                  <c:v>124</c:v>
                </c:pt>
                <c:pt idx="398">
                  <c:v>125</c:v>
                </c:pt>
                <c:pt idx="399">
                  <c:v>126</c:v>
                </c:pt>
                <c:pt idx="400">
                  <c:v>127</c:v>
                </c:pt>
                <c:pt idx="401">
                  <c:v>128</c:v>
                </c:pt>
                <c:pt idx="402">
                  <c:v>129</c:v>
                </c:pt>
                <c:pt idx="403">
                  <c:v>130</c:v>
                </c:pt>
                <c:pt idx="404">
                  <c:v>131</c:v>
                </c:pt>
                <c:pt idx="405">
                  <c:v>132</c:v>
                </c:pt>
                <c:pt idx="406">
                  <c:v>133</c:v>
                </c:pt>
                <c:pt idx="407">
                  <c:v>134</c:v>
                </c:pt>
                <c:pt idx="408">
                  <c:v>135</c:v>
                </c:pt>
                <c:pt idx="409">
                  <c:v>136</c:v>
                </c:pt>
                <c:pt idx="410">
                  <c:v>137</c:v>
                </c:pt>
                <c:pt idx="411">
                  <c:v>138</c:v>
                </c:pt>
                <c:pt idx="412">
                  <c:v>139</c:v>
                </c:pt>
                <c:pt idx="413">
                  <c:v>140</c:v>
                </c:pt>
                <c:pt idx="414">
                  <c:v>141</c:v>
                </c:pt>
                <c:pt idx="415">
                  <c:v>142</c:v>
                </c:pt>
                <c:pt idx="416">
                  <c:v>143</c:v>
                </c:pt>
                <c:pt idx="417">
                  <c:v>144</c:v>
                </c:pt>
                <c:pt idx="418">
                  <c:v>145</c:v>
                </c:pt>
                <c:pt idx="419">
                  <c:v>146</c:v>
                </c:pt>
                <c:pt idx="420">
                  <c:v>147</c:v>
                </c:pt>
                <c:pt idx="421">
                  <c:v>148</c:v>
                </c:pt>
                <c:pt idx="422">
                  <c:v>149</c:v>
                </c:pt>
                <c:pt idx="423">
                  <c:v>150</c:v>
                </c:pt>
                <c:pt idx="424">
                  <c:v>151</c:v>
                </c:pt>
                <c:pt idx="425">
                  <c:v>152</c:v>
                </c:pt>
                <c:pt idx="426">
                  <c:v>153</c:v>
                </c:pt>
                <c:pt idx="427">
                  <c:v>154</c:v>
                </c:pt>
                <c:pt idx="428">
                  <c:v>155</c:v>
                </c:pt>
                <c:pt idx="429">
                  <c:v>156</c:v>
                </c:pt>
                <c:pt idx="430">
                  <c:v>157</c:v>
                </c:pt>
                <c:pt idx="431">
                  <c:v>158</c:v>
                </c:pt>
                <c:pt idx="432">
                  <c:v>159</c:v>
                </c:pt>
                <c:pt idx="433">
                  <c:v>160</c:v>
                </c:pt>
                <c:pt idx="434">
                  <c:v>161</c:v>
                </c:pt>
                <c:pt idx="435">
                  <c:v>162</c:v>
                </c:pt>
                <c:pt idx="436">
                  <c:v>163</c:v>
                </c:pt>
                <c:pt idx="437">
                  <c:v>164</c:v>
                </c:pt>
                <c:pt idx="438">
                  <c:v>165</c:v>
                </c:pt>
                <c:pt idx="439">
                  <c:v>166</c:v>
                </c:pt>
                <c:pt idx="440">
                  <c:v>167</c:v>
                </c:pt>
                <c:pt idx="441">
                  <c:v>168</c:v>
                </c:pt>
                <c:pt idx="442">
                  <c:v>169</c:v>
                </c:pt>
                <c:pt idx="443">
                  <c:v>170</c:v>
                </c:pt>
                <c:pt idx="444">
                  <c:v>171</c:v>
                </c:pt>
                <c:pt idx="445">
                  <c:v>172</c:v>
                </c:pt>
                <c:pt idx="446">
                  <c:v>173</c:v>
                </c:pt>
                <c:pt idx="447">
                  <c:v>174</c:v>
                </c:pt>
                <c:pt idx="448">
                  <c:v>175</c:v>
                </c:pt>
                <c:pt idx="449">
                  <c:v>176</c:v>
                </c:pt>
                <c:pt idx="450">
                  <c:v>177</c:v>
                </c:pt>
                <c:pt idx="451">
                  <c:v>178</c:v>
                </c:pt>
                <c:pt idx="452">
                  <c:v>179</c:v>
                </c:pt>
                <c:pt idx="453">
                  <c:v>180</c:v>
                </c:pt>
                <c:pt idx="454">
                  <c:v>181</c:v>
                </c:pt>
                <c:pt idx="455">
                  <c:v>182</c:v>
                </c:pt>
                <c:pt idx="456">
                  <c:v>183</c:v>
                </c:pt>
                <c:pt idx="457">
                  <c:v>184</c:v>
                </c:pt>
                <c:pt idx="458">
                  <c:v>185</c:v>
                </c:pt>
                <c:pt idx="459">
                  <c:v>186</c:v>
                </c:pt>
                <c:pt idx="460">
                  <c:v>187</c:v>
                </c:pt>
                <c:pt idx="461">
                  <c:v>188</c:v>
                </c:pt>
                <c:pt idx="462">
                  <c:v>189</c:v>
                </c:pt>
                <c:pt idx="463">
                  <c:v>190</c:v>
                </c:pt>
                <c:pt idx="464">
                  <c:v>191</c:v>
                </c:pt>
                <c:pt idx="465">
                  <c:v>192</c:v>
                </c:pt>
                <c:pt idx="466">
                  <c:v>193</c:v>
                </c:pt>
                <c:pt idx="467">
                  <c:v>194</c:v>
                </c:pt>
                <c:pt idx="468">
                  <c:v>195</c:v>
                </c:pt>
                <c:pt idx="469">
                  <c:v>196</c:v>
                </c:pt>
                <c:pt idx="470">
                  <c:v>197</c:v>
                </c:pt>
                <c:pt idx="471">
                  <c:v>198</c:v>
                </c:pt>
                <c:pt idx="472">
                  <c:v>199</c:v>
                </c:pt>
                <c:pt idx="473">
                  <c:v>200</c:v>
                </c:pt>
                <c:pt idx="474">
                  <c:v>201</c:v>
                </c:pt>
                <c:pt idx="475">
                  <c:v>202</c:v>
                </c:pt>
                <c:pt idx="476">
                  <c:v>203</c:v>
                </c:pt>
                <c:pt idx="477">
                  <c:v>204</c:v>
                </c:pt>
                <c:pt idx="478">
                  <c:v>205</c:v>
                </c:pt>
                <c:pt idx="479">
                  <c:v>206</c:v>
                </c:pt>
                <c:pt idx="480">
                  <c:v>207</c:v>
                </c:pt>
                <c:pt idx="481">
                  <c:v>208</c:v>
                </c:pt>
                <c:pt idx="482">
                  <c:v>209</c:v>
                </c:pt>
                <c:pt idx="483">
                  <c:v>210</c:v>
                </c:pt>
                <c:pt idx="484">
                  <c:v>211</c:v>
                </c:pt>
                <c:pt idx="485">
                  <c:v>212</c:v>
                </c:pt>
                <c:pt idx="486">
                  <c:v>213</c:v>
                </c:pt>
                <c:pt idx="487">
                  <c:v>214</c:v>
                </c:pt>
                <c:pt idx="488">
                  <c:v>215</c:v>
                </c:pt>
                <c:pt idx="489">
                  <c:v>216</c:v>
                </c:pt>
                <c:pt idx="490">
                  <c:v>217</c:v>
                </c:pt>
                <c:pt idx="491">
                  <c:v>218</c:v>
                </c:pt>
                <c:pt idx="492">
                  <c:v>219</c:v>
                </c:pt>
                <c:pt idx="493">
                  <c:v>220</c:v>
                </c:pt>
                <c:pt idx="494">
                  <c:v>221</c:v>
                </c:pt>
                <c:pt idx="495">
                  <c:v>222</c:v>
                </c:pt>
                <c:pt idx="496">
                  <c:v>223</c:v>
                </c:pt>
                <c:pt idx="497">
                  <c:v>224</c:v>
                </c:pt>
                <c:pt idx="498">
                  <c:v>225</c:v>
                </c:pt>
                <c:pt idx="499">
                  <c:v>226</c:v>
                </c:pt>
                <c:pt idx="500">
                  <c:v>227</c:v>
                </c:pt>
                <c:pt idx="501">
                  <c:v>228</c:v>
                </c:pt>
                <c:pt idx="502">
                  <c:v>229</c:v>
                </c:pt>
                <c:pt idx="503">
                  <c:v>230</c:v>
                </c:pt>
                <c:pt idx="504">
                  <c:v>231</c:v>
                </c:pt>
                <c:pt idx="505">
                  <c:v>232</c:v>
                </c:pt>
                <c:pt idx="506">
                  <c:v>233</c:v>
                </c:pt>
                <c:pt idx="507">
                  <c:v>234</c:v>
                </c:pt>
                <c:pt idx="508">
                  <c:v>235</c:v>
                </c:pt>
                <c:pt idx="509">
                  <c:v>236</c:v>
                </c:pt>
                <c:pt idx="510">
                  <c:v>237</c:v>
                </c:pt>
                <c:pt idx="511">
                  <c:v>238</c:v>
                </c:pt>
                <c:pt idx="512">
                  <c:v>239</c:v>
                </c:pt>
                <c:pt idx="513">
                  <c:v>240</c:v>
                </c:pt>
                <c:pt idx="514">
                  <c:v>241</c:v>
                </c:pt>
                <c:pt idx="515">
                  <c:v>242</c:v>
                </c:pt>
                <c:pt idx="516">
                  <c:v>243</c:v>
                </c:pt>
                <c:pt idx="517">
                  <c:v>244</c:v>
                </c:pt>
                <c:pt idx="518">
                  <c:v>245</c:v>
                </c:pt>
                <c:pt idx="519">
                  <c:v>246</c:v>
                </c:pt>
                <c:pt idx="520">
                  <c:v>247</c:v>
                </c:pt>
                <c:pt idx="521">
                  <c:v>248</c:v>
                </c:pt>
                <c:pt idx="522">
                  <c:v>249</c:v>
                </c:pt>
                <c:pt idx="523">
                  <c:v>250</c:v>
                </c:pt>
                <c:pt idx="524">
                  <c:v>251</c:v>
                </c:pt>
                <c:pt idx="525">
                  <c:v>252</c:v>
                </c:pt>
                <c:pt idx="526">
                  <c:v>253</c:v>
                </c:pt>
                <c:pt idx="527">
                  <c:v>254</c:v>
                </c:pt>
                <c:pt idx="528">
                  <c:v>255</c:v>
                </c:pt>
                <c:pt idx="529">
                  <c:v>256</c:v>
                </c:pt>
                <c:pt idx="530">
                  <c:v>257</c:v>
                </c:pt>
                <c:pt idx="531">
                  <c:v>258</c:v>
                </c:pt>
                <c:pt idx="532">
                  <c:v>259</c:v>
                </c:pt>
                <c:pt idx="533">
                  <c:v>260</c:v>
                </c:pt>
                <c:pt idx="534">
                  <c:v>261</c:v>
                </c:pt>
                <c:pt idx="535">
                  <c:v>262</c:v>
                </c:pt>
                <c:pt idx="536">
                  <c:v>263</c:v>
                </c:pt>
                <c:pt idx="537">
                  <c:v>264</c:v>
                </c:pt>
                <c:pt idx="538">
                  <c:v>265</c:v>
                </c:pt>
                <c:pt idx="539">
                  <c:v>266</c:v>
                </c:pt>
                <c:pt idx="540">
                  <c:v>267</c:v>
                </c:pt>
                <c:pt idx="541">
                  <c:v>268</c:v>
                </c:pt>
                <c:pt idx="542">
                  <c:v>269</c:v>
                </c:pt>
                <c:pt idx="543">
                  <c:v>270</c:v>
                </c:pt>
                <c:pt idx="544">
                  <c:v>271</c:v>
                </c:pt>
                <c:pt idx="545">
                  <c:v>272</c:v>
                </c:pt>
                <c:pt idx="546">
                  <c:v>273</c:v>
                </c:pt>
                <c:pt idx="547">
                  <c:v>274</c:v>
                </c:pt>
                <c:pt idx="548">
                  <c:v>275</c:v>
                </c:pt>
                <c:pt idx="549">
                  <c:v>276</c:v>
                </c:pt>
                <c:pt idx="550">
                  <c:v>277</c:v>
                </c:pt>
                <c:pt idx="551">
                  <c:v>278</c:v>
                </c:pt>
                <c:pt idx="552">
                  <c:v>279</c:v>
                </c:pt>
                <c:pt idx="553">
                  <c:v>280</c:v>
                </c:pt>
                <c:pt idx="554">
                  <c:v>281</c:v>
                </c:pt>
                <c:pt idx="555">
                  <c:v>282</c:v>
                </c:pt>
                <c:pt idx="556">
                  <c:v>283</c:v>
                </c:pt>
                <c:pt idx="557">
                  <c:v>284</c:v>
                </c:pt>
                <c:pt idx="558">
                  <c:v>285</c:v>
                </c:pt>
                <c:pt idx="559">
                  <c:v>286</c:v>
                </c:pt>
                <c:pt idx="560">
                  <c:v>287</c:v>
                </c:pt>
                <c:pt idx="561">
                  <c:v>288</c:v>
                </c:pt>
                <c:pt idx="562">
                  <c:v>289</c:v>
                </c:pt>
                <c:pt idx="563">
                  <c:v>290</c:v>
                </c:pt>
                <c:pt idx="564">
                  <c:v>291</c:v>
                </c:pt>
                <c:pt idx="565">
                  <c:v>292</c:v>
                </c:pt>
                <c:pt idx="566">
                  <c:v>293</c:v>
                </c:pt>
                <c:pt idx="567">
                  <c:v>294</c:v>
                </c:pt>
                <c:pt idx="568">
                  <c:v>295</c:v>
                </c:pt>
                <c:pt idx="569">
                  <c:v>296</c:v>
                </c:pt>
                <c:pt idx="570">
                  <c:v>297</c:v>
                </c:pt>
                <c:pt idx="571">
                  <c:v>298</c:v>
                </c:pt>
                <c:pt idx="572">
                  <c:v>299</c:v>
                </c:pt>
                <c:pt idx="573">
                  <c:v>300</c:v>
                </c:pt>
                <c:pt idx="574">
                  <c:v>301</c:v>
                </c:pt>
                <c:pt idx="575">
                  <c:v>302</c:v>
                </c:pt>
                <c:pt idx="576">
                  <c:v>303</c:v>
                </c:pt>
                <c:pt idx="577">
                  <c:v>304</c:v>
                </c:pt>
                <c:pt idx="578">
                  <c:v>305</c:v>
                </c:pt>
                <c:pt idx="579">
                  <c:v>306</c:v>
                </c:pt>
                <c:pt idx="580">
                  <c:v>307</c:v>
                </c:pt>
                <c:pt idx="581">
                  <c:v>308</c:v>
                </c:pt>
                <c:pt idx="582">
                  <c:v>309</c:v>
                </c:pt>
                <c:pt idx="583">
                  <c:v>310</c:v>
                </c:pt>
                <c:pt idx="584">
                  <c:v>311</c:v>
                </c:pt>
                <c:pt idx="585">
                  <c:v>312</c:v>
                </c:pt>
                <c:pt idx="586">
                  <c:v>313</c:v>
                </c:pt>
                <c:pt idx="587">
                  <c:v>314</c:v>
                </c:pt>
                <c:pt idx="588">
                  <c:v>315</c:v>
                </c:pt>
                <c:pt idx="589">
                  <c:v>316</c:v>
                </c:pt>
                <c:pt idx="590">
                  <c:v>317</c:v>
                </c:pt>
                <c:pt idx="591">
                  <c:v>318</c:v>
                </c:pt>
                <c:pt idx="592">
                  <c:v>319</c:v>
                </c:pt>
                <c:pt idx="593">
                  <c:v>320</c:v>
                </c:pt>
                <c:pt idx="594">
                  <c:v>321</c:v>
                </c:pt>
                <c:pt idx="595">
                  <c:v>322</c:v>
                </c:pt>
                <c:pt idx="596">
                  <c:v>323</c:v>
                </c:pt>
                <c:pt idx="597">
                  <c:v>324</c:v>
                </c:pt>
                <c:pt idx="598">
                  <c:v>325</c:v>
                </c:pt>
                <c:pt idx="599">
                  <c:v>326</c:v>
                </c:pt>
                <c:pt idx="600">
                  <c:v>327</c:v>
                </c:pt>
                <c:pt idx="601">
                  <c:v>328</c:v>
                </c:pt>
                <c:pt idx="602">
                  <c:v>329</c:v>
                </c:pt>
                <c:pt idx="603">
                  <c:v>330</c:v>
                </c:pt>
                <c:pt idx="604">
                  <c:v>331</c:v>
                </c:pt>
                <c:pt idx="605">
                  <c:v>332</c:v>
                </c:pt>
                <c:pt idx="606">
                  <c:v>333</c:v>
                </c:pt>
                <c:pt idx="607">
                  <c:v>334</c:v>
                </c:pt>
                <c:pt idx="608">
                  <c:v>335</c:v>
                </c:pt>
                <c:pt idx="609">
                  <c:v>336</c:v>
                </c:pt>
                <c:pt idx="610">
                  <c:v>337</c:v>
                </c:pt>
                <c:pt idx="611">
                  <c:v>338</c:v>
                </c:pt>
                <c:pt idx="612">
                  <c:v>339</c:v>
                </c:pt>
                <c:pt idx="613">
                  <c:v>340</c:v>
                </c:pt>
                <c:pt idx="614">
                  <c:v>341</c:v>
                </c:pt>
                <c:pt idx="615">
                  <c:v>342</c:v>
                </c:pt>
                <c:pt idx="616">
                  <c:v>343</c:v>
                </c:pt>
                <c:pt idx="617">
                  <c:v>344</c:v>
                </c:pt>
                <c:pt idx="618">
                  <c:v>345</c:v>
                </c:pt>
                <c:pt idx="619">
                  <c:v>346</c:v>
                </c:pt>
                <c:pt idx="620">
                  <c:v>347</c:v>
                </c:pt>
                <c:pt idx="621">
                  <c:v>348</c:v>
                </c:pt>
                <c:pt idx="622">
                  <c:v>349</c:v>
                </c:pt>
                <c:pt idx="623">
                  <c:v>350</c:v>
                </c:pt>
                <c:pt idx="624">
                  <c:v>351</c:v>
                </c:pt>
                <c:pt idx="625">
                  <c:v>352</c:v>
                </c:pt>
                <c:pt idx="626">
                  <c:v>353</c:v>
                </c:pt>
                <c:pt idx="627">
                  <c:v>354</c:v>
                </c:pt>
                <c:pt idx="628">
                  <c:v>355</c:v>
                </c:pt>
                <c:pt idx="629">
                  <c:v>356</c:v>
                </c:pt>
                <c:pt idx="630">
                  <c:v>357</c:v>
                </c:pt>
                <c:pt idx="631">
                  <c:v>358</c:v>
                </c:pt>
                <c:pt idx="632">
                  <c:v>359</c:v>
                </c:pt>
                <c:pt idx="633">
                  <c:v>360</c:v>
                </c:pt>
                <c:pt idx="634">
                  <c:v>361</c:v>
                </c:pt>
                <c:pt idx="635">
                  <c:v>362</c:v>
                </c:pt>
                <c:pt idx="636">
                  <c:v>363</c:v>
                </c:pt>
                <c:pt idx="637">
                  <c:v>364</c:v>
                </c:pt>
                <c:pt idx="638">
                  <c:v>365</c:v>
                </c:pt>
                <c:pt idx="639">
                  <c:v>366</c:v>
                </c:pt>
                <c:pt idx="640">
                  <c:v>367</c:v>
                </c:pt>
                <c:pt idx="641">
                  <c:v>368</c:v>
                </c:pt>
                <c:pt idx="642">
                  <c:v>369</c:v>
                </c:pt>
                <c:pt idx="643">
                  <c:v>370</c:v>
                </c:pt>
                <c:pt idx="644">
                  <c:v>371</c:v>
                </c:pt>
                <c:pt idx="645">
                  <c:v>372</c:v>
                </c:pt>
                <c:pt idx="646">
                  <c:v>373</c:v>
                </c:pt>
                <c:pt idx="647">
                  <c:v>374</c:v>
                </c:pt>
                <c:pt idx="648">
                  <c:v>375</c:v>
                </c:pt>
                <c:pt idx="649">
                  <c:v>376</c:v>
                </c:pt>
                <c:pt idx="650">
                  <c:v>377</c:v>
                </c:pt>
                <c:pt idx="651">
                  <c:v>378</c:v>
                </c:pt>
                <c:pt idx="652">
                  <c:v>379</c:v>
                </c:pt>
                <c:pt idx="653">
                  <c:v>380</c:v>
                </c:pt>
                <c:pt idx="654">
                  <c:v>381</c:v>
                </c:pt>
                <c:pt idx="655">
                  <c:v>382</c:v>
                </c:pt>
                <c:pt idx="656">
                  <c:v>383</c:v>
                </c:pt>
                <c:pt idx="657">
                  <c:v>384</c:v>
                </c:pt>
                <c:pt idx="658">
                  <c:v>385</c:v>
                </c:pt>
                <c:pt idx="659">
                  <c:v>386</c:v>
                </c:pt>
                <c:pt idx="660">
                  <c:v>387</c:v>
                </c:pt>
                <c:pt idx="661">
                  <c:v>388</c:v>
                </c:pt>
                <c:pt idx="662">
                  <c:v>389</c:v>
                </c:pt>
                <c:pt idx="663">
                  <c:v>390</c:v>
                </c:pt>
                <c:pt idx="664">
                  <c:v>391</c:v>
                </c:pt>
                <c:pt idx="665">
                  <c:v>392</c:v>
                </c:pt>
                <c:pt idx="666">
                  <c:v>393</c:v>
                </c:pt>
                <c:pt idx="667">
                  <c:v>394</c:v>
                </c:pt>
                <c:pt idx="668">
                  <c:v>395</c:v>
                </c:pt>
                <c:pt idx="669">
                  <c:v>396</c:v>
                </c:pt>
                <c:pt idx="670">
                  <c:v>397</c:v>
                </c:pt>
                <c:pt idx="671">
                  <c:v>398</c:v>
                </c:pt>
                <c:pt idx="672">
                  <c:v>399</c:v>
                </c:pt>
                <c:pt idx="673">
                  <c:v>400</c:v>
                </c:pt>
              </c:numCache>
            </c:numRef>
          </c:xVal>
          <c:yVal>
            <c:numRef>
              <c:f>'ITS-90_J (2)'!$D$20:$D$693</c:f>
              <c:numCache>
                <c:formatCode>0.000</c:formatCode>
                <c:ptCount val="674"/>
                <c:pt idx="0">
                  <c:v>-8.6449999999999996</c:v>
                </c:pt>
                <c:pt idx="1">
                  <c:v>-8.6479999999999997</c:v>
                </c:pt>
                <c:pt idx="2">
                  <c:v>-8.65</c:v>
                </c:pt>
                <c:pt idx="3">
                  <c:v>-8.6519999999999992</c:v>
                </c:pt>
                <c:pt idx="4">
                  <c:v>-8.6539999999999999</c:v>
                </c:pt>
                <c:pt idx="5">
                  <c:v>-8.6549999999999994</c:v>
                </c:pt>
                <c:pt idx="6">
                  <c:v>-8.6560000000000006</c:v>
                </c:pt>
                <c:pt idx="7">
                  <c:v>-8.657</c:v>
                </c:pt>
                <c:pt idx="8">
                  <c:v>-8.657</c:v>
                </c:pt>
                <c:pt idx="9">
                  <c:v>-8.6560000000000006</c:v>
                </c:pt>
                <c:pt idx="10">
                  <c:v>-8.6560000000000006</c:v>
                </c:pt>
                <c:pt idx="11">
                  <c:v>-8.6539999999999999</c:v>
                </c:pt>
                <c:pt idx="12">
                  <c:v>-8.6530000000000005</c:v>
                </c:pt>
                <c:pt idx="13">
                  <c:v>-8.6509999999999998</c:v>
                </c:pt>
                <c:pt idx="14">
                  <c:v>-8.6479999999999997</c:v>
                </c:pt>
                <c:pt idx="15">
                  <c:v>-8.6460000000000008</c:v>
                </c:pt>
                <c:pt idx="16">
                  <c:v>-8.6419999999999995</c:v>
                </c:pt>
                <c:pt idx="17">
                  <c:v>-8.6389999999999993</c:v>
                </c:pt>
                <c:pt idx="18">
                  <c:v>-8.6349999999999998</c:v>
                </c:pt>
                <c:pt idx="19">
                  <c:v>-8.6310000000000002</c:v>
                </c:pt>
                <c:pt idx="20">
                  <c:v>-8.6259999999999994</c:v>
                </c:pt>
                <c:pt idx="21">
                  <c:v>-8.6210000000000004</c:v>
                </c:pt>
                <c:pt idx="22">
                  <c:v>-8.6150000000000002</c:v>
                </c:pt>
                <c:pt idx="23">
                  <c:v>-8.609</c:v>
                </c:pt>
                <c:pt idx="24">
                  <c:v>-8.6029999999999998</c:v>
                </c:pt>
                <c:pt idx="25">
                  <c:v>-8.5969999999999995</c:v>
                </c:pt>
                <c:pt idx="26">
                  <c:v>-8.59</c:v>
                </c:pt>
                <c:pt idx="27">
                  <c:v>-8.5820000000000007</c:v>
                </c:pt>
                <c:pt idx="28">
                  <c:v>-8.5749999999999993</c:v>
                </c:pt>
                <c:pt idx="29">
                  <c:v>-8.5670000000000002</c:v>
                </c:pt>
                <c:pt idx="30">
                  <c:v>-8.5579999999999998</c:v>
                </c:pt>
                <c:pt idx="31">
                  <c:v>-8.5500000000000007</c:v>
                </c:pt>
                <c:pt idx="32">
                  <c:v>-8.5399999999999991</c:v>
                </c:pt>
                <c:pt idx="33">
                  <c:v>-8.5310000000000006</c:v>
                </c:pt>
                <c:pt idx="34">
                  <c:v>-8.5210000000000008</c:v>
                </c:pt>
                <c:pt idx="35">
                  <c:v>-8.5109999999999992</c:v>
                </c:pt>
                <c:pt idx="36">
                  <c:v>-8.5009999999999994</c:v>
                </c:pt>
                <c:pt idx="37">
                  <c:v>-8.49</c:v>
                </c:pt>
                <c:pt idx="38">
                  <c:v>-8.4789999999999992</c:v>
                </c:pt>
                <c:pt idx="39">
                  <c:v>-8.4670000000000005</c:v>
                </c:pt>
                <c:pt idx="40">
                  <c:v>-8.4550000000000001</c:v>
                </c:pt>
                <c:pt idx="41">
                  <c:v>-8.4429999999999996</c:v>
                </c:pt>
                <c:pt idx="42">
                  <c:v>-8.4309999999999992</c:v>
                </c:pt>
                <c:pt idx="43">
                  <c:v>-8.4179999999999993</c:v>
                </c:pt>
                <c:pt idx="44">
                  <c:v>-8.4049999999999994</c:v>
                </c:pt>
                <c:pt idx="45">
                  <c:v>-8.391</c:v>
                </c:pt>
                <c:pt idx="46">
                  <c:v>-8.3770000000000007</c:v>
                </c:pt>
                <c:pt idx="47">
                  <c:v>-8.3629999999999995</c:v>
                </c:pt>
                <c:pt idx="48">
                  <c:v>-8.3490000000000002</c:v>
                </c:pt>
                <c:pt idx="49">
                  <c:v>-8.3339999999999996</c:v>
                </c:pt>
                <c:pt idx="50">
                  <c:v>-8.3190000000000008</c:v>
                </c:pt>
                <c:pt idx="51">
                  <c:v>-8.3030000000000008</c:v>
                </c:pt>
                <c:pt idx="52">
                  <c:v>-8.2880000000000003</c:v>
                </c:pt>
                <c:pt idx="53">
                  <c:v>-8.2720000000000002</c:v>
                </c:pt>
                <c:pt idx="54">
                  <c:v>-8.2550000000000008</c:v>
                </c:pt>
                <c:pt idx="55">
                  <c:v>-8.2390000000000008</c:v>
                </c:pt>
                <c:pt idx="56">
                  <c:v>-8.2219999999999995</c:v>
                </c:pt>
                <c:pt idx="57">
                  <c:v>-8.2050000000000001</c:v>
                </c:pt>
                <c:pt idx="58">
                  <c:v>-8.1869999999999994</c:v>
                </c:pt>
                <c:pt idx="59">
                  <c:v>-8.1690000000000005</c:v>
                </c:pt>
                <c:pt idx="60">
                  <c:v>-8.1509999999999998</c:v>
                </c:pt>
                <c:pt idx="61">
                  <c:v>-8.1329999999999991</c:v>
                </c:pt>
                <c:pt idx="62">
                  <c:v>-8.1140000000000008</c:v>
                </c:pt>
                <c:pt idx="63">
                  <c:v>-8.0950000000000006</c:v>
                </c:pt>
                <c:pt idx="64">
                  <c:v>-8.0760000000000005</c:v>
                </c:pt>
                <c:pt idx="65">
                  <c:v>-8.0570000000000004</c:v>
                </c:pt>
                <c:pt idx="66">
                  <c:v>-8.0370000000000008</c:v>
                </c:pt>
                <c:pt idx="67">
                  <c:v>-8.0169999999999995</c:v>
                </c:pt>
                <c:pt idx="68">
                  <c:v>-7.9960000000000004</c:v>
                </c:pt>
                <c:pt idx="69">
                  <c:v>-7.976</c:v>
                </c:pt>
                <c:pt idx="70">
                  <c:v>-7.9550000000000001</c:v>
                </c:pt>
                <c:pt idx="71">
                  <c:v>-7.9340000000000002</c:v>
                </c:pt>
                <c:pt idx="72">
                  <c:v>-7.9119999999999999</c:v>
                </c:pt>
                <c:pt idx="73">
                  <c:v>-7.89</c:v>
                </c:pt>
                <c:pt idx="74">
                  <c:v>-7.8680000000000003</c:v>
                </c:pt>
                <c:pt idx="75">
                  <c:v>-7.8460000000000001</c:v>
                </c:pt>
                <c:pt idx="76">
                  <c:v>-7.8239999999999998</c:v>
                </c:pt>
                <c:pt idx="77">
                  <c:v>-7.8010000000000002</c:v>
                </c:pt>
                <c:pt idx="78">
                  <c:v>-7.7779999999999996</c:v>
                </c:pt>
                <c:pt idx="79">
                  <c:v>-7.7549999999999999</c:v>
                </c:pt>
                <c:pt idx="80">
                  <c:v>-7.7309999999999999</c:v>
                </c:pt>
                <c:pt idx="81">
                  <c:v>-7.7069999999999999</c:v>
                </c:pt>
                <c:pt idx="82">
                  <c:v>-7.6829999999999998</c:v>
                </c:pt>
                <c:pt idx="83">
                  <c:v>-7.6589999999999998</c:v>
                </c:pt>
                <c:pt idx="84">
                  <c:v>-7.6340000000000003</c:v>
                </c:pt>
                <c:pt idx="85">
                  <c:v>-7.61</c:v>
                </c:pt>
                <c:pt idx="86">
                  <c:v>-7.585</c:v>
                </c:pt>
                <c:pt idx="87">
                  <c:v>-7.5590000000000002</c:v>
                </c:pt>
                <c:pt idx="88">
                  <c:v>-7.5339999999999998</c:v>
                </c:pt>
                <c:pt idx="89">
                  <c:v>-7.508</c:v>
                </c:pt>
                <c:pt idx="90">
                  <c:v>-7.4820000000000002</c:v>
                </c:pt>
                <c:pt idx="91">
                  <c:v>-7.4560000000000004</c:v>
                </c:pt>
                <c:pt idx="92">
                  <c:v>-7.4290000000000003</c:v>
                </c:pt>
                <c:pt idx="93">
                  <c:v>-7.4029999999999996</c:v>
                </c:pt>
                <c:pt idx="94">
                  <c:v>-7.3760000000000003</c:v>
                </c:pt>
                <c:pt idx="95">
                  <c:v>-7.3479999999999999</c:v>
                </c:pt>
                <c:pt idx="96">
                  <c:v>-7.3209999999999997</c:v>
                </c:pt>
                <c:pt idx="97">
                  <c:v>-7.2930000000000001</c:v>
                </c:pt>
                <c:pt idx="98">
                  <c:v>-7.2649999999999997</c:v>
                </c:pt>
                <c:pt idx="99">
                  <c:v>-7.2370000000000001</c:v>
                </c:pt>
                <c:pt idx="100">
                  <c:v>-7.2089999999999996</c:v>
                </c:pt>
                <c:pt idx="101">
                  <c:v>-7.181</c:v>
                </c:pt>
                <c:pt idx="102">
                  <c:v>-7.1520000000000001</c:v>
                </c:pt>
                <c:pt idx="103">
                  <c:v>-7.1230000000000002</c:v>
                </c:pt>
                <c:pt idx="104">
                  <c:v>-7.0940000000000003</c:v>
                </c:pt>
                <c:pt idx="105">
                  <c:v>-7.0640000000000001</c:v>
                </c:pt>
                <c:pt idx="106">
                  <c:v>-7.0350000000000001</c:v>
                </c:pt>
                <c:pt idx="107">
                  <c:v>-7.0049999999999999</c:v>
                </c:pt>
                <c:pt idx="108">
                  <c:v>-6.9749999999999996</c:v>
                </c:pt>
                <c:pt idx="109">
                  <c:v>-6.944</c:v>
                </c:pt>
                <c:pt idx="110">
                  <c:v>-6.9139999999999997</c:v>
                </c:pt>
                <c:pt idx="111">
                  <c:v>-6.883</c:v>
                </c:pt>
                <c:pt idx="112">
                  <c:v>-6.8529999999999998</c:v>
                </c:pt>
                <c:pt idx="113">
                  <c:v>-6.8209999999999997</c:v>
                </c:pt>
                <c:pt idx="114">
                  <c:v>-6.79</c:v>
                </c:pt>
                <c:pt idx="115">
                  <c:v>-6.7590000000000003</c:v>
                </c:pt>
                <c:pt idx="116">
                  <c:v>-6.7270000000000003</c:v>
                </c:pt>
                <c:pt idx="117">
                  <c:v>-6.6950000000000003</c:v>
                </c:pt>
                <c:pt idx="118">
                  <c:v>-6.6630000000000003</c:v>
                </c:pt>
                <c:pt idx="119">
                  <c:v>-6.6310000000000002</c:v>
                </c:pt>
                <c:pt idx="120">
                  <c:v>-6.5979999999999999</c:v>
                </c:pt>
                <c:pt idx="121">
                  <c:v>-6.5659999999999998</c:v>
                </c:pt>
                <c:pt idx="122">
                  <c:v>-6.5330000000000004</c:v>
                </c:pt>
                <c:pt idx="123">
                  <c:v>-6.5</c:v>
                </c:pt>
                <c:pt idx="124">
                  <c:v>-6.4669999999999996</c:v>
                </c:pt>
                <c:pt idx="125">
                  <c:v>-6.4329999999999998</c:v>
                </c:pt>
                <c:pt idx="126">
                  <c:v>-6.4</c:v>
                </c:pt>
                <c:pt idx="127">
                  <c:v>-6.3659999999999997</c:v>
                </c:pt>
                <c:pt idx="128">
                  <c:v>-6.3319999999999999</c:v>
                </c:pt>
                <c:pt idx="129">
                  <c:v>-6.298</c:v>
                </c:pt>
                <c:pt idx="130">
                  <c:v>-6.2629999999999999</c:v>
                </c:pt>
                <c:pt idx="131">
                  <c:v>-6.2290000000000001</c:v>
                </c:pt>
                <c:pt idx="132">
                  <c:v>-6.194</c:v>
                </c:pt>
                <c:pt idx="133">
                  <c:v>-6.1589999999999998</c:v>
                </c:pt>
                <c:pt idx="134">
                  <c:v>-6.1239999999999997</c:v>
                </c:pt>
                <c:pt idx="135">
                  <c:v>-6.0890000000000004</c:v>
                </c:pt>
                <c:pt idx="136">
                  <c:v>-6.0540000000000003</c:v>
                </c:pt>
                <c:pt idx="137">
                  <c:v>-6.0179999999999998</c:v>
                </c:pt>
                <c:pt idx="138">
                  <c:v>-5.9820000000000002</c:v>
                </c:pt>
                <c:pt idx="139">
                  <c:v>-5.9459999999999997</c:v>
                </c:pt>
                <c:pt idx="140">
                  <c:v>-5.91</c:v>
                </c:pt>
                <c:pt idx="141">
                  <c:v>-5.8739999999999997</c:v>
                </c:pt>
                <c:pt idx="142">
                  <c:v>-5.8380000000000001</c:v>
                </c:pt>
                <c:pt idx="143">
                  <c:v>-5.8010000000000002</c:v>
                </c:pt>
                <c:pt idx="144">
                  <c:v>-5.7640000000000002</c:v>
                </c:pt>
                <c:pt idx="145">
                  <c:v>-5.7270000000000003</c:v>
                </c:pt>
                <c:pt idx="146">
                  <c:v>-5.69</c:v>
                </c:pt>
                <c:pt idx="147">
                  <c:v>-5.6529999999999996</c:v>
                </c:pt>
                <c:pt idx="148">
                  <c:v>-5.6159999999999997</c:v>
                </c:pt>
                <c:pt idx="149">
                  <c:v>-5.5780000000000003</c:v>
                </c:pt>
                <c:pt idx="150">
                  <c:v>-5.5410000000000004</c:v>
                </c:pt>
                <c:pt idx="151">
                  <c:v>-5.5030000000000001</c:v>
                </c:pt>
                <c:pt idx="152">
                  <c:v>-5.4649999999999999</c:v>
                </c:pt>
                <c:pt idx="153">
                  <c:v>-5.4260000000000002</c:v>
                </c:pt>
                <c:pt idx="154">
                  <c:v>-5.3879999999999999</c:v>
                </c:pt>
                <c:pt idx="155">
                  <c:v>-5.35</c:v>
                </c:pt>
                <c:pt idx="156">
                  <c:v>-5.3109999999999999</c:v>
                </c:pt>
                <c:pt idx="157">
                  <c:v>-5.2720000000000002</c:v>
                </c:pt>
                <c:pt idx="158">
                  <c:v>-5.2329999999999997</c:v>
                </c:pt>
                <c:pt idx="159">
                  <c:v>-5.194</c:v>
                </c:pt>
                <c:pt idx="160">
                  <c:v>-5.1550000000000002</c:v>
                </c:pt>
                <c:pt idx="161">
                  <c:v>-5.1159999999999997</c:v>
                </c:pt>
                <c:pt idx="162">
                  <c:v>-5.0759999999999996</c:v>
                </c:pt>
                <c:pt idx="163">
                  <c:v>-5.0369999999999999</c:v>
                </c:pt>
                <c:pt idx="164">
                  <c:v>-4.9969999999999999</c:v>
                </c:pt>
                <c:pt idx="165">
                  <c:v>-4.9569999999999999</c:v>
                </c:pt>
                <c:pt idx="166">
                  <c:v>-4.9169999999999998</c:v>
                </c:pt>
                <c:pt idx="167">
                  <c:v>-4.8769999999999998</c:v>
                </c:pt>
                <c:pt idx="168">
                  <c:v>-4.8360000000000003</c:v>
                </c:pt>
                <c:pt idx="169">
                  <c:v>-4.7960000000000003</c:v>
                </c:pt>
                <c:pt idx="170">
                  <c:v>-4.7549999999999999</c:v>
                </c:pt>
                <c:pt idx="171">
                  <c:v>-4.7140000000000004</c:v>
                </c:pt>
                <c:pt idx="172">
                  <c:v>-4.6740000000000004</c:v>
                </c:pt>
                <c:pt idx="173">
                  <c:v>-4.633</c:v>
                </c:pt>
                <c:pt idx="174">
                  <c:v>-4.5910000000000002</c:v>
                </c:pt>
                <c:pt idx="175">
                  <c:v>-4.55</c:v>
                </c:pt>
                <c:pt idx="176">
                  <c:v>-4.5090000000000003</c:v>
                </c:pt>
                <c:pt idx="177">
                  <c:v>-4.4669999999999996</c:v>
                </c:pt>
                <c:pt idx="178">
                  <c:v>-4.4249999999999998</c:v>
                </c:pt>
                <c:pt idx="179">
                  <c:v>-4.3840000000000003</c:v>
                </c:pt>
                <c:pt idx="180">
                  <c:v>-4.3419999999999996</c:v>
                </c:pt>
                <c:pt idx="181">
                  <c:v>-4.3</c:v>
                </c:pt>
                <c:pt idx="182">
                  <c:v>-4.2569999999999997</c:v>
                </c:pt>
                <c:pt idx="183">
                  <c:v>-4.2149999999999999</c:v>
                </c:pt>
                <c:pt idx="184">
                  <c:v>-4.173</c:v>
                </c:pt>
                <c:pt idx="185">
                  <c:v>-4.13</c:v>
                </c:pt>
                <c:pt idx="186">
                  <c:v>-4.0880000000000001</c:v>
                </c:pt>
                <c:pt idx="187">
                  <c:v>-4.0449999999999999</c:v>
                </c:pt>
                <c:pt idx="188">
                  <c:v>-4.0019999999999998</c:v>
                </c:pt>
                <c:pt idx="189">
                  <c:v>-3.9590000000000001</c:v>
                </c:pt>
                <c:pt idx="190">
                  <c:v>-3.9159999999999999</c:v>
                </c:pt>
                <c:pt idx="191">
                  <c:v>-3.8719999999999999</c:v>
                </c:pt>
                <c:pt idx="192">
                  <c:v>-3.8290000000000002</c:v>
                </c:pt>
                <c:pt idx="193">
                  <c:v>-3.786</c:v>
                </c:pt>
                <c:pt idx="194">
                  <c:v>-3.742</c:v>
                </c:pt>
                <c:pt idx="195">
                  <c:v>-3.698</c:v>
                </c:pt>
                <c:pt idx="196">
                  <c:v>-3.6539999999999999</c:v>
                </c:pt>
                <c:pt idx="197">
                  <c:v>-3.61</c:v>
                </c:pt>
                <c:pt idx="198">
                  <c:v>-3.5659999999999998</c:v>
                </c:pt>
                <c:pt idx="199">
                  <c:v>-3.5219999999999998</c:v>
                </c:pt>
                <c:pt idx="200">
                  <c:v>-3.4780000000000002</c:v>
                </c:pt>
                <c:pt idx="201">
                  <c:v>-3.4340000000000002</c:v>
                </c:pt>
                <c:pt idx="202">
                  <c:v>-3.3889999999999998</c:v>
                </c:pt>
                <c:pt idx="203">
                  <c:v>-3.3439999999999999</c:v>
                </c:pt>
                <c:pt idx="204">
                  <c:v>-3.3</c:v>
                </c:pt>
                <c:pt idx="205">
                  <c:v>-3.2549999999999999</c:v>
                </c:pt>
                <c:pt idx="206">
                  <c:v>-3.21</c:v>
                </c:pt>
                <c:pt idx="207">
                  <c:v>-3.165</c:v>
                </c:pt>
                <c:pt idx="208">
                  <c:v>-3.12</c:v>
                </c:pt>
                <c:pt idx="209">
                  <c:v>-3.0750000000000002</c:v>
                </c:pt>
                <c:pt idx="210">
                  <c:v>-3.0289999999999999</c:v>
                </c:pt>
                <c:pt idx="211">
                  <c:v>-2.984</c:v>
                </c:pt>
                <c:pt idx="212">
                  <c:v>-2.9380000000000002</c:v>
                </c:pt>
                <c:pt idx="213">
                  <c:v>-2.8929999999999998</c:v>
                </c:pt>
                <c:pt idx="214">
                  <c:v>-2.847</c:v>
                </c:pt>
                <c:pt idx="215">
                  <c:v>-2.8010000000000002</c:v>
                </c:pt>
                <c:pt idx="216">
                  <c:v>-2.7549999999999999</c:v>
                </c:pt>
                <c:pt idx="217">
                  <c:v>-2.7090000000000001</c:v>
                </c:pt>
                <c:pt idx="218">
                  <c:v>-2.6629999999999998</c:v>
                </c:pt>
                <c:pt idx="219">
                  <c:v>-2.617</c:v>
                </c:pt>
                <c:pt idx="220">
                  <c:v>-2.5710000000000002</c:v>
                </c:pt>
                <c:pt idx="221">
                  <c:v>-2.524</c:v>
                </c:pt>
                <c:pt idx="222">
                  <c:v>-2.4780000000000002</c:v>
                </c:pt>
                <c:pt idx="223">
                  <c:v>-2.431</c:v>
                </c:pt>
                <c:pt idx="224">
                  <c:v>-2.3849999999999998</c:v>
                </c:pt>
                <c:pt idx="225">
                  <c:v>-2.3380000000000001</c:v>
                </c:pt>
                <c:pt idx="226">
                  <c:v>-2.2909999999999999</c:v>
                </c:pt>
                <c:pt idx="227">
                  <c:v>-2.2440000000000002</c:v>
                </c:pt>
                <c:pt idx="228">
                  <c:v>-2.1970000000000001</c:v>
                </c:pt>
                <c:pt idx="229">
                  <c:v>-2.15</c:v>
                </c:pt>
                <c:pt idx="230">
                  <c:v>-2.1030000000000002</c:v>
                </c:pt>
                <c:pt idx="231">
                  <c:v>-2.0550000000000002</c:v>
                </c:pt>
                <c:pt idx="232">
                  <c:v>-2.008</c:v>
                </c:pt>
                <c:pt idx="233">
                  <c:v>-1.9610000000000001</c:v>
                </c:pt>
                <c:pt idx="234">
                  <c:v>-1.913</c:v>
                </c:pt>
                <c:pt idx="235">
                  <c:v>-1.865</c:v>
                </c:pt>
                <c:pt idx="236">
                  <c:v>-1.8180000000000001</c:v>
                </c:pt>
                <c:pt idx="237">
                  <c:v>-1.77</c:v>
                </c:pt>
                <c:pt idx="238">
                  <c:v>-1.722</c:v>
                </c:pt>
                <c:pt idx="239">
                  <c:v>-1.6739999999999999</c:v>
                </c:pt>
                <c:pt idx="240">
                  <c:v>-1.6259999999999999</c:v>
                </c:pt>
                <c:pt idx="241">
                  <c:v>-1.5780000000000001</c:v>
                </c:pt>
                <c:pt idx="242">
                  <c:v>-1.53</c:v>
                </c:pt>
                <c:pt idx="243">
                  <c:v>-1.482</c:v>
                </c:pt>
                <c:pt idx="244">
                  <c:v>-1.4330000000000001</c:v>
                </c:pt>
                <c:pt idx="245">
                  <c:v>-1.385</c:v>
                </c:pt>
                <c:pt idx="246">
                  <c:v>-1.3360000000000001</c:v>
                </c:pt>
                <c:pt idx="247">
                  <c:v>-1.288</c:v>
                </c:pt>
                <c:pt idx="248">
                  <c:v>-1.2390000000000001</c:v>
                </c:pt>
                <c:pt idx="249">
                  <c:v>-1.19</c:v>
                </c:pt>
                <c:pt idx="250">
                  <c:v>-1.1419999999999999</c:v>
                </c:pt>
                <c:pt idx="251">
                  <c:v>-1.093</c:v>
                </c:pt>
                <c:pt idx="252">
                  <c:v>-1.044</c:v>
                </c:pt>
                <c:pt idx="253">
                  <c:v>-0.995</c:v>
                </c:pt>
                <c:pt idx="254">
                  <c:v>-0.94599999999999995</c:v>
                </c:pt>
                <c:pt idx="255">
                  <c:v>-0.89600000000000002</c:v>
                </c:pt>
                <c:pt idx="256">
                  <c:v>-0.84699999999999998</c:v>
                </c:pt>
                <c:pt idx="257">
                  <c:v>-0.79800000000000004</c:v>
                </c:pt>
                <c:pt idx="258">
                  <c:v>-0.749</c:v>
                </c:pt>
                <c:pt idx="259">
                  <c:v>-0.69899999999999995</c:v>
                </c:pt>
                <c:pt idx="260">
                  <c:v>-0.65</c:v>
                </c:pt>
                <c:pt idx="261">
                  <c:v>-0.6</c:v>
                </c:pt>
                <c:pt idx="262">
                  <c:v>-0.55000000000000004</c:v>
                </c:pt>
                <c:pt idx="263">
                  <c:v>-0.501</c:v>
                </c:pt>
                <c:pt idx="264">
                  <c:v>-0.45100000000000001</c:v>
                </c:pt>
                <c:pt idx="265">
                  <c:v>-0.40100000000000002</c:v>
                </c:pt>
                <c:pt idx="266">
                  <c:v>-0.35099999999999998</c:v>
                </c:pt>
                <c:pt idx="267">
                  <c:v>-0.30099999999999999</c:v>
                </c:pt>
                <c:pt idx="268">
                  <c:v>-0.251</c:v>
                </c:pt>
                <c:pt idx="269">
                  <c:v>-0.20100000000000001</c:v>
                </c:pt>
                <c:pt idx="270">
                  <c:v>-0.151</c:v>
                </c:pt>
                <c:pt idx="271">
                  <c:v>-0.10100000000000001</c:v>
                </c:pt>
                <c:pt idx="272">
                  <c:v>-0.05</c:v>
                </c:pt>
                <c:pt idx="273">
                  <c:v>0</c:v>
                </c:pt>
                <c:pt idx="274">
                  <c:v>0.05</c:v>
                </c:pt>
                <c:pt idx="275">
                  <c:v>0.10100000000000001</c:v>
                </c:pt>
                <c:pt idx="276">
                  <c:v>0.151</c:v>
                </c:pt>
                <c:pt idx="277">
                  <c:v>0.20200000000000001</c:v>
                </c:pt>
                <c:pt idx="278">
                  <c:v>0.253</c:v>
                </c:pt>
                <c:pt idx="279">
                  <c:v>0.30299999999999999</c:v>
                </c:pt>
                <c:pt idx="280">
                  <c:v>0.35399999999999998</c:v>
                </c:pt>
                <c:pt idx="281">
                  <c:v>0.40500000000000003</c:v>
                </c:pt>
                <c:pt idx="282">
                  <c:v>0.45600000000000002</c:v>
                </c:pt>
                <c:pt idx="283">
                  <c:v>0.50700000000000001</c:v>
                </c:pt>
                <c:pt idx="284">
                  <c:v>0.55800000000000005</c:v>
                </c:pt>
                <c:pt idx="285">
                  <c:v>0.60899999999999999</c:v>
                </c:pt>
                <c:pt idx="286">
                  <c:v>0.66</c:v>
                </c:pt>
                <c:pt idx="287">
                  <c:v>0.71099999999999997</c:v>
                </c:pt>
                <c:pt idx="288">
                  <c:v>0.76200000000000001</c:v>
                </c:pt>
                <c:pt idx="289">
                  <c:v>0.81399999999999995</c:v>
                </c:pt>
                <c:pt idx="290">
                  <c:v>0.86499999999999999</c:v>
                </c:pt>
                <c:pt idx="291">
                  <c:v>0.91600000000000004</c:v>
                </c:pt>
                <c:pt idx="292">
                  <c:v>0.96799999999999997</c:v>
                </c:pt>
                <c:pt idx="293">
                  <c:v>1.0189999999999999</c:v>
                </c:pt>
                <c:pt idx="294">
                  <c:v>1.071</c:v>
                </c:pt>
                <c:pt idx="295">
                  <c:v>1.1220000000000001</c:v>
                </c:pt>
                <c:pt idx="296">
                  <c:v>1.1739999999999999</c:v>
                </c:pt>
                <c:pt idx="297">
                  <c:v>1.226</c:v>
                </c:pt>
                <c:pt idx="298">
                  <c:v>1.2769999999999999</c:v>
                </c:pt>
                <c:pt idx="299">
                  <c:v>1.329</c:v>
                </c:pt>
                <c:pt idx="300">
                  <c:v>1.381</c:v>
                </c:pt>
                <c:pt idx="301">
                  <c:v>1.4330000000000001</c:v>
                </c:pt>
                <c:pt idx="302">
                  <c:v>1.4850000000000001</c:v>
                </c:pt>
                <c:pt idx="303">
                  <c:v>1.5369999999999999</c:v>
                </c:pt>
                <c:pt idx="304">
                  <c:v>1.589</c:v>
                </c:pt>
                <c:pt idx="305">
                  <c:v>1.641</c:v>
                </c:pt>
                <c:pt idx="306">
                  <c:v>1.6930000000000001</c:v>
                </c:pt>
                <c:pt idx="307">
                  <c:v>1.7450000000000001</c:v>
                </c:pt>
                <c:pt idx="308">
                  <c:v>1.7969999999999999</c:v>
                </c:pt>
                <c:pt idx="309">
                  <c:v>1.849</c:v>
                </c:pt>
                <c:pt idx="310">
                  <c:v>1.9019999999999999</c:v>
                </c:pt>
                <c:pt idx="311">
                  <c:v>1.954</c:v>
                </c:pt>
                <c:pt idx="312">
                  <c:v>2.0059999999999998</c:v>
                </c:pt>
                <c:pt idx="313">
                  <c:v>2.0590000000000002</c:v>
                </c:pt>
                <c:pt idx="314">
                  <c:v>2.1110000000000002</c:v>
                </c:pt>
                <c:pt idx="315">
                  <c:v>2.1640000000000001</c:v>
                </c:pt>
                <c:pt idx="316">
                  <c:v>2.2160000000000002</c:v>
                </c:pt>
                <c:pt idx="317">
                  <c:v>2.2690000000000001</c:v>
                </c:pt>
                <c:pt idx="318">
                  <c:v>2.3220000000000001</c:v>
                </c:pt>
                <c:pt idx="319">
                  <c:v>2.3740000000000001</c:v>
                </c:pt>
                <c:pt idx="320">
                  <c:v>2.427</c:v>
                </c:pt>
                <c:pt idx="321">
                  <c:v>2.48</c:v>
                </c:pt>
                <c:pt idx="322">
                  <c:v>2.532</c:v>
                </c:pt>
                <c:pt idx="323">
                  <c:v>2.585</c:v>
                </c:pt>
                <c:pt idx="324">
                  <c:v>2.6379999999999999</c:v>
                </c:pt>
                <c:pt idx="325">
                  <c:v>2.6909999999999998</c:v>
                </c:pt>
                <c:pt idx="326">
                  <c:v>2.7440000000000002</c:v>
                </c:pt>
                <c:pt idx="327">
                  <c:v>2.7970000000000002</c:v>
                </c:pt>
                <c:pt idx="328">
                  <c:v>2.85</c:v>
                </c:pt>
                <c:pt idx="329">
                  <c:v>2.903</c:v>
                </c:pt>
                <c:pt idx="330">
                  <c:v>2.956</c:v>
                </c:pt>
                <c:pt idx="331">
                  <c:v>3.0089999999999999</c:v>
                </c:pt>
                <c:pt idx="332">
                  <c:v>3.0619999999999998</c:v>
                </c:pt>
                <c:pt idx="333">
                  <c:v>3.1160000000000001</c:v>
                </c:pt>
                <c:pt idx="334">
                  <c:v>3.169</c:v>
                </c:pt>
                <c:pt idx="335">
                  <c:v>3.222</c:v>
                </c:pt>
                <c:pt idx="336">
                  <c:v>3.2749999999999999</c:v>
                </c:pt>
                <c:pt idx="337">
                  <c:v>3.3290000000000002</c:v>
                </c:pt>
                <c:pt idx="338">
                  <c:v>3.3820000000000001</c:v>
                </c:pt>
                <c:pt idx="339">
                  <c:v>3.4359999999999999</c:v>
                </c:pt>
                <c:pt idx="340">
                  <c:v>3.4889999999999999</c:v>
                </c:pt>
                <c:pt idx="341">
                  <c:v>3.5430000000000001</c:v>
                </c:pt>
                <c:pt idx="342">
                  <c:v>3.5960000000000001</c:v>
                </c:pt>
                <c:pt idx="343">
                  <c:v>3.65</c:v>
                </c:pt>
                <c:pt idx="344">
                  <c:v>3.7029999999999998</c:v>
                </c:pt>
                <c:pt idx="345">
                  <c:v>3.7570000000000001</c:v>
                </c:pt>
                <c:pt idx="346">
                  <c:v>3.81</c:v>
                </c:pt>
                <c:pt idx="347">
                  <c:v>3.8639999999999999</c:v>
                </c:pt>
                <c:pt idx="348">
                  <c:v>3.9180000000000001</c:v>
                </c:pt>
                <c:pt idx="349">
                  <c:v>3.9710000000000001</c:v>
                </c:pt>
                <c:pt idx="350">
                  <c:v>4.0250000000000004</c:v>
                </c:pt>
                <c:pt idx="351">
                  <c:v>4.0789999999999997</c:v>
                </c:pt>
                <c:pt idx="352">
                  <c:v>4.133</c:v>
                </c:pt>
                <c:pt idx="353">
                  <c:v>4.1870000000000003</c:v>
                </c:pt>
                <c:pt idx="354">
                  <c:v>4.24</c:v>
                </c:pt>
                <c:pt idx="355">
                  <c:v>4.2939999999999996</c:v>
                </c:pt>
                <c:pt idx="356">
                  <c:v>4.3479999999999999</c:v>
                </c:pt>
                <c:pt idx="357">
                  <c:v>4.4020000000000001</c:v>
                </c:pt>
                <c:pt idx="358">
                  <c:v>4.4560000000000004</c:v>
                </c:pt>
                <c:pt idx="359">
                  <c:v>4.51</c:v>
                </c:pt>
                <c:pt idx="360">
                  <c:v>4.5640000000000001</c:v>
                </c:pt>
                <c:pt idx="361">
                  <c:v>4.6180000000000003</c:v>
                </c:pt>
                <c:pt idx="362">
                  <c:v>4.6719999999999997</c:v>
                </c:pt>
                <c:pt idx="363">
                  <c:v>4.726</c:v>
                </c:pt>
                <c:pt idx="364">
                  <c:v>4.7809999999999997</c:v>
                </c:pt>
                <c:pt idx="365">
                  <c:v>4.835</c:v>
                </c:pt>
                <c:pt idx="366">
                  <c:v>4.8890000000000002</c:v>
                </c:pt>
                <c:pt idx="367">
                  <c:v>4.9429999999999996</c:v>
                </c:pt>
                <c:pt idx="368">
                  <c:v>4.9969999999999999</c:v>
                </c:pt>
                <c:pt idx="369">
                  <c:v>5.0519999999999996</c:v>
                </c:pt>
                <c:pt idx="370">
                  <c:v>5.1059999999999999</c:v>
                </c:pt>
                <c:pt idx="371">
                  <c:v>5.16</c:v>
                </c:pt>
                <c:pt idx="372">
                  <c:v>5.2149999999999999</c:v>
                </c:pt>
                <c:pt idx="373">
                  <c:v>5.2690000000000001</c:v>
                </c:pt>
                <c:pt idx="374">
                  <c:v>5.3230000000000004</c:v>
                </c:pt>
                <c:pt idx="375">
                  <c:v>5.3780000000000001</c:v>
                </c:pt>
                <c:pt idx="376">
                  <c:v>5.4320000000000004</c:v>
                </c:pt>
                <c:pt idx="377">
                  <c:v>5.4870000000000001</c:v>
                </c:pt>
                <c:pt idx="378">
                  <c:v>5.5410000000000004</c:v>
                </c:pt>
                <c:pt idx="379">
                  <c:v>5.5949999999999998</c:v>
                </c:pt>
                <c:pt idx="380">
                  <c:v>5.65</c:v>
                </c:pt>
                <c:pt idx="381">
                  <c:v>5.7050000000000001</c:v>
                </c:pt>
                <c:pt idx="382">
                  <c:v>5.7590000000000003</c:v>
                </c:pt>
                <c:pt idx="383">
                  <c:v>5.8140000000000001</c:v>
                </c:pt>
                <c:pt idx="384">
                  <c:v>5.8680000000000003</c:v>
                </c:pt>
                <c:pt idx="385">
                  <c:v>5.923</c:v>
                </c:pt>
                <c:pt idx="386">
                  <c:v>5.9770000000000003</c:v>
                </c:pt>
                <c:pt idx="387">
                  <c:v>6.032</c:v>
                </c:pt>
                <c:pt idx="388">
                  <c:v>6.0869999999999997</c:v>
                </c:pt>
                <c:pt idx="389">
                  <c:v>6.141</c:v>
                </c:pt>
                <c:pt idx="390">
                  <c:v>6.1959999999999997</c:v>
                </c:pt>
                <c:pt idx="391">
                  <c:v>6.2510000000000003</c:v>
                </c:pt>
                <c:pt idx="392">
                  <c:v>6.306</c:v>
                </c:pt>
                <c:pt idx="393">
                  <c:v>6.36</c:v>
                </c:pt>
                <c:pt idx="394">
                  <c:v>6.415</c:v>
                </c:pt>
                <c:pt idx="395">
                  <c:v>6.47</c:v>
                </c:pt>
                <c:pt idx="396">
                  <c:v>6.5250000000000004</c:v>
                </c:pt>
                <c:pt idx="397">
                  <c:v>6.5789999999999997</c:v>
                </c:pt>
                <c:pt idx="398">
                  <c:v>6.6340000000000003</c:v>
                </c:pt>
                <c:pt idx="399">
                  <c:v>6.6890000000000001</c:v>
                </c:pt>
                <c:pt idx="400">
                  <c:v>6.7439999999999998</c:v>
                </c:pt>
                <c:pt idx="401">
                  <c:v>6.7990000000000004</c:v>
                </c:pt>
                <c:pt idx="402">
                  <c:v>6.8540000000000001</c:v>
                </c:pt>
                <c:pt idx="403">
                  <c:v>6.9089999999999998</c:v>
                </c:pt>
                <c:pt idx="404">
                  <c:v>6.9640000000000004</c:v>
                </c:pt>
                <c:pt idx="405">
                  <c:v>7.0190000000000001</c:v>
                </c:pt>
                <c:pt idx="406">
                  <c:v>7.0739999999999998</c:v>
                </c:pt>
                <c:pt idx="407">
                  <c:v>7.1289999999999996</c:v>
                </c:pt>
                <c:pt idx="408">
                  <c:v>7.1840000000000002</c:v>
                </c:pt>
                <c:pt idx="409">
                  <c:v>7.2389999999999999</c:v>
                </c:pt>
                <c:pt idx="410">
                  <c:v>7.2939999999999996</c:v>
                </c:pt>
                <c:pt idx="411">
                  <c:v>7.3490000000000002</c:v>
                </c:pt>
                <c:pt idx="412">
                  <c:v>7.4039999999999999</c:v>
                </c:pt>
                <c:pt idx="413">
                  <c:v>7.4589999999999996</c:v>
                </c:pt>
                <c:pt idx="414">
                  <c:v>7.5140000000000002</c:v>
                </c:pt>
                <c:pt idx="415">
                  <c:v>7.569</c:v>
                </c:pt>
                <c:pt idx="416">
                  <c:v>7.6239999999999997</c:v>
                </c:pt>
                <c:pt idx="417">
                  <c:v>7.6790000000000003</c:v>
                </c:pt>
                <c:pt idx="418">
                  <c:v>7.734</c:v>
                </c:pt>
                <c:pt idx="419">
                  <c:v>7.7889999999999997</c:v>
                </c:pt>
                <c:pt idx="420">
                  <c:v>7.8440000000000003</c:v>
                </c:pt>
                <c:pt idx="421">
                  <c:v>7.9</c:v>
                </c:pt>
                <c:pt idx="422">
                  <c:v>7.9550000000000001</c:v>
                </c:pt>
                <c:pt idx="423">
                  <c:v>8.01</c:v>
                </c:pt>
                <c:pt idx="424">
                  <c:v>8.0649999999999995</c:v>
                </c:pt>
                <c:pt idx="425">
                  <c:v>8.1199999999999992</c:v>
                </c:pt>
                <c:pt idx="426">
                  <c:v>8.1750000000000007</c:v>
                </c:pt>
                <c:pt idx="427">
                  <c:v>8.2309999999999999</c:v>
                </c:pt>
                <c:pt idx="428">
                  <c:v>8.2859999999999996</c:v>
                </c:pt>
                <c:pt idx="429">
                  <c:v>8.3409999999999993</c:v>
                </c:pt>
                <c:pt idx="430">
                  <c:v>8.3960000000000008</c:v>
                </c:pt>
                <c:pt idx="431">
                  <c:v>8.452</c:v>
                </c:pt>
                <c:pt idx="432">
                  <c:v>8.5069999999999997</c:v>
                </c:pt>
                <c:pt idx="433">
                  <c:v>8.5619999999999994</c:v>
                </c:pt>
                <c:pt idx="434">
                  <c:v>8.6180000000000003</c:v>
                </c:pt>
                <c:pt idx="435">
                  <c:v>8.673</c:v>
                </c:pt>
                <c:pt idx="436">
                  <c:v>8.7279999999999998</c:v>
                </c:pt>
                <c:pt idx="437">
                  <c:v>8.7829999999999995</c:v>
                </c:pt>
                <c:pt idx="438">
                  <c:v>8.8390000000000004</c:v>
                </c:pt>
                <c:pt idx="439">
                  <c:v>8.8940000000000001</c:v>
                </c:pt>
                <c:pt idx="440">
                  <c:v>8.9489999999999998</c:v>
                </c:pt>
                <c:pt idx="441">
                  <c:v>9.0050000000000008</c:v>
                </c:pt>
                <c:pt idx="442">
                  <c:v>9.06</c:v>
                </c:pt>
                <c:pt idx="443">
                  <c:v>9.1150000000000002</c:v>
                </c:pt>
                <c:pt idx="444">
                  <c:v>9.1709999999999994</c:v>
                </c:pt>
                <c:pt idx="445">
                  <c:v>9.2260000000000009</c:v>
                </c:pt>
                <c:pt idx="446">
                  <c:v>9.282</c:v>
                </c:pt>
                <c:pt idx="447">
                  <c:v>9.3369999999999997</c:v>
                </c:pt>
                <c:pt idx="448">
                  <c:v>9.3919999999999995</c:v>
                </c:pt>
                <c:pt idx="449">
                  <c:v>9.4480000000000004</c:v>
                </c:pt>
                <c:pt idx="450">
                  <c:v>9.5030000000000001</c:v>
                </c:pt>
                <c:pt idx="451">
                  <c:v>9.5589999999999993</c:v>
                </c:pt>
                <c:pt idx="452">
                  <c:v>9.6140000000000008</c:v>
                </c:pt>
                <c:pt idx="453">
                  <c:v>9.6690000000000005</c:v>
                </c:pt>
                <c:pt idx="454">
                  <c:v>9.7249999999999996</c:v>
                </c:pt>
                <c:pt idx="455">
                  <c:v>9.7799999999999994</c:v>
                </c:pt>
                <c:pt idx="456">
                  <c:v>9.8360000000000003</c:v>
                </c:pt>
                <c:pt idx="457">
                  <c:v>9.891</c:v>
                </c:pt>
                <c:pt idx="458">
                  <c:v>9.9469999999999992</c:v>
                </c:pt>
                <c:pt idx="459">
                  <c:v>10.002000000000001</c:v>
                </c:pt>
                <c:pt idx="460">
                  <c:v>10.057</c:v>
                </c:pt>
                <c:pt idx="461">
                  <c:v>10.113</c:v>
                </c:pt>
                <c:pt idx="462">
                  <c:v>10.167999999999999</c:v>
                </c:pt>
                <c:pt idx="463">
                  <c:v>10.224</c:v>
                </c:pt>
                <c:pt idx="464">
                  <c:v>10.279</c:v>
                </c:pt>
                <c:pt idx="465">
                  <c:v>10.335000000000001</c:v>
                </c:pt>
                <c:pt idx="466">
                  <c:v>10.39</c:v>
                </c:pt>
                <c:pt idx="467">
                  <c:v>10.446</c:v>
                </c:pt>
                <c:pt idx="468">
                  <c:v>10.500999999999999</c:v>
                </c:pt>
                <c:pt idx="469">
                  <c:v>10.557</c:v>
                </c:pt>
                <c:pt idx="470">
                  <c:v>10.612</c:v>
                </c:pt>
                <c:pt idx="471">
                  <c:v>10.667999999999999</c:v>
                </c:pt>
                <c:pt idx="472">
                  <c:v>10.723000000000001</c:v>
                </c:pt>
                <c:pt idx="473">
                  <c:v>10.779</c:v>
                </c:pt>
                <c:pt idx="474">
                  <c:v>10.834</c:v>
                </c:pt>
                <c:pt idx="475">
                  <c:v>10.89</c:v>
                </c:pt>
                <c:pt idx="476">
                  <c:v>10.945</c:v>
                </c:pt>
                <c:pt idx="477">
                  <c:v>11.000999999999999</c:v>
                </c:pt>
                <c:pt idx="478">
                  <c:v>11.055999999999999</c:v>
                </c:pt>
                <c:pt idx="479">
                  <c:v>11.112</c:v>
                </c:pt>
                <c:pt idx="480">
                  <c:v>11.167</c:v>
                </c:pt>
                <c:pt idx="481">
                  <c:v>11.223000000000001</c:v>
                </c:pt>
                <c:pt idx="482">
                  <c:v>11.278</c:v>
                </c:pt>
                <c:pt idx="483">
                  <c:v>11.334</c:v>
                </c:pt>
                <c:pt idx="484">
                  <c:v>11.388999999999999</c:v>
                </c:pt>
                <c:pt idx="485">
                  <c:v>11.445</c:v>
                </c:pt>
                <c:pt idx="486">
                  <c:v>11.500999999999999</c:v>
                </c:pt>
                <c:pt idx="487">
                  <c:v>11.555999999999999</c:v>
                </c:pt>
                <c:pt idx="488">
                  <c:v>11.612</c:v>
                </c:pt>
                <c:pt idx="489">
                  <c:v>11.667</c:v>
                </c:pt>
                <c:pt idx="490">
                  <c:v>11.723000000000001</c:v>
                </c:pt>
                <c:pt idx="491">
                  <c:v>11.778</c:v>
                </c:pt>
                <c:pt idx="492">
                  <c:v>11.834</c:v>
                </c:pt>
                <c:pt idx="493">
                  <c:v>11.888999999999999</c:v>
                </c:pt>
                <c:pt idx="494">
                  <c:v>11.945</c:v>
                </c:pt>
                <c:pt idx="495">
                  <c:v>12</c:v>
                </c:pt>
                <c:pt idx="496">
                  <c:v>12.055999999999999</c:v>
                </c:pt>
                <c:pt idx="497">
                  <c:v>12.111000000000001</c:v>
                </c:pt>
                <c:pt idx="498">
                  <c:v>12.167</c:v>
                </c:pt>
                <c:pt idx="499">
                  <c:v>12.222</c:v>
                </c:pt>
                <c:pt idx="500">
                  <c:v>12.278</c:v>
                </c:pt>
                <c:pt idx="501">
                  <c:v>12.334</c:v>
                </c:pt>
                <c:pt idx="502">
                  <c:v>12.388999999999999</c:v>
                </c:pt>
                <c:pt idx="503">
                  <c:v>12.445</c:v>
                </c:pt>
                <c:pt idx="504">
                  <c:v>12.5</c:v>
                </c:pt>
                <c:pt idx="505">
                  <c:v>12.555999999999999</c:v>
                </c:pt>
                <c:pt idx="506">
                  <c:v>12.611000000000001</c:v>
                </c:pt>
                <c:pt idx="507">
                  <c:v>12.667</c:v>
                </c:pt>
                <c:pt idx="508">
                  <c:v>12.722</c:v>
                </c:pt>
                <c:pt idx="509">
                  <c:v>12.778</c:v>
                </c:pt>
                <c:pt idx="510">
                  <c:v>12.833</c:v>
                </c:pt>
                <c:pt idx="511">
                  <c:v>12.888999999999999</c:v>
                </c:pt>
                <c:pt idx="512">
                  <c:v>12.944000000000001</c:v>
                </c:pt>
                <c:pt idx="513">
                  <c:v>13</c:v>
                </c:pt>
                <c:pt idx="514">
                  <c:v>13.055999999999999</c:v>
                </c:pt>
                <c:pt idx="515">
                  <c:v>13.111000000000001</c:v>
                </c:pt>
                <c:pt idx="516">
                  <c:v>13.167</c:v>
                </c:pt>
                <c:pt idx="517">
                  <c:v>13.222</c:v>
                </c:pt>
                <c:pt idx="518">
                  <c:v>13.278</c:v>
                </c:pt>
                <c:pt idx="519">
                  <c:v>13.333</c:v>
                </c:pt>
                <c:pt idx="520">
                  <c:v>13.388999999999999</c:v>
                </c:pt>
                <c:pt idx="521">
                  <c:v>13.444000000000001</c:v>
                </c:pt>
                <c:pt idx="522">
                  <c:v>13.5</c:v>
                </c:pt>
                <c:pt idx="523">
                  <c:v>13.555</c:v>
                </c:pt>
                <c:pt idx="524">
                  <c:v>13.611000000000001</c:v>
                </c:pt>
                <c:pt idx="525">
                  <c:v>13.666</c:v>
                </c:pt>
                <c:pt idx="526">
                  <c:v>13.722</c:v>
                </c:pt>
                <c:pt idx="527">
                  <c:v>13.776999999999999</c:v>
                </c:pt>
                <c:pt idx="528">
                  <c:v>13.833</c:v>
                </c:pt>
                <c:pt idx="529">
                  <c:v>13.888</c:v>
                </c:pt>
                <c:pt idx="530">
                  <c:v>13.944000000000001</c:v>
                </c:pt>
                <c:pt idx="531">
                  <c:v>13.999000000000001</c:v>
                </c:pt>
                <c:pt idx="532">
                  <c:v>14.055</c:v>
                </c:pt>
                <c:pt idx="533">
                  <c:v>14.11</c:v>
                </c:pt>
                <c:pt idx="534">
                  <c:v>14.166</c:v>
                </c:pt>
                <c:pt idx="535">
                  <c:v>14.221</c:v>
                </c:pt>
                <c:pt idx="536">
                  <c:v>14.276999999999999</c:v>
                </c:pt>
                <c:pt idx="537">
                  <c:v>14.332000000000001</c:v>
                </c:pt>
                <c:pt idx="538">
                  <c:v>14.388</c:v>
                </c:pt>
                <c:pt idx="539">
                  <c:v>14.443</c:v>
                </c:pt>
                <c:pt idx="540">
                  <c:v>14.499000000000001</c:v>
                </c:pt>
                <c:pt idx="541">
                  <c:v>14.554</c:v>
                </c:pt>
                <c:pt idx="542">
                  <c:v>14.609</c:v>
                </c:pt>
                <c:pt idx="543">
                  <c:v>14.664999999999999</c:v>
                </c:pt>
                <c:pt idx="544">
                  <c:v>14.72</c:v>
                </c:pt>
                <c:pt idx="545">
                  <c:v>14.776</c:v>
                </c:pt>
                <c:pt idx="546">
                  <c:v>14.831</c:v>
                </c:pt>
                <c:pt idx="547">
                  <c:v>14.887</c:v>
                </c:pt>
                <c:pt idx="548">
                  <c:v>14.942</c:v>
                </c:pt>
                <c:pt idx="549">
                  <c:v>14.997999999999999</c:v>
                </c:pt>
                <c:pt idx="550">
                  <c:v>15.053000000000001</c:v>
                </c:pt>
                <c:pt idx="551">
                  <c:v>15.109</c:v>
                </c:pt>
                <c:pt idx="552">
                  <c:v>15.164</c:v>
                </c:pt>
                <c:pt idx="553">
                  <c:v>15.218999999999999</c:v>
                </c:pt>
                <c:pt idx="554">
                  <c:v>15.275</c:v>
                </c:pt>
                <c:pt idx="555">
                  <c:v>15.33</c:v>
                </c:pt>
                <c:pt idx="556">
                  <c:v>15.385999999999999</c:v>
                </c:pt>
                <c:pt idx="557">
                  <c:v>15.441000000000001</c:v>
                </c:pt>
                <c:pt idx="558">
                  <c:v>15.496</c:v>
                </c:pt>
                <c:pt idx="559">
                  <c:v>15.552</c:v>
                </c:pt>
                <c:pt idx="560">
                  <c:v>15.606999999999999</c:v>
                </c:pt>
                <c:pt idx="561">
                  <c:v>15.663</c:v>
                </c:pt>
                <c:pt idx="562">
                  <c:v>15.718</c:v>
                </c:pt>
                <c:pt idx="563">
                  <c:v>15.773</c:v>
                </c:pt>
                <c:pt idx="564">
                  <c:v>15.829000000000001</c:v>
                </c:pt>
                <c:pt idx="565">
                  <c:v>15.884</c:v>
                </c:pt>
                <c:pt idx="566">
                  <c:v>15.94</c:v>
                </c:pt>
                <c:pt idx="567">
                  <c:v>15.994999999999999</c:v>
                </c:pt>
                <c:pt idx="568">
                  <c:v>16.05</c:v>
                </c:pt>
                <c:pt idx="569">
                  <c:v>16.106000000000002</c:v>
                </c:pt>
                <c:pt idx="570">
                  <c:v>16.161000000000001</c:v>
                </c:pt>
                <c:pt idx="571">
                  <c:v>16.216000000000001</c:v>
                </c:pt>
                <c:pt idx="572">
                  <c:v>16.271999999999998</c:v>
                </c:pt>
                <c:pt idx="573">
                  <c:v>16.327000000000002</c:v>
                </c:pt>
                <c:pt idx="574">
                  <c:v>16.382999999999999</c:v>
                </c:pt>
                <c:pt idx="575">
                  <c:v>16.437999999999999</c:v>
                </c:pt>
                <c:pt idx="576">
                  <c:v>16.492999999999999</c:v>
                </c:pt>
                <c:pt idx="577">
                  <c:v>16.548999999999999</c:v>
                </c:pt>
                <c:pt idx="578">
                  <c:v>16.603999999999999</c:v>
                </c:pt>
                <c:pt idx="579">
                  <c:v>16.658999999999999</c:v>
                </c:pt>
                <c:pt idx="580">
                  <c:v>16.715</c:v>
                </c:pt>
                <c:pt idx="581">
                  <c:v>16.77</c:v>
                </c:pt>
                <c:pt idx="582">
                  <c:v>16.824999999999999</c:v>
                </c:pt>
                <c:pt idx="583">
                  <c:v>16.881</c:v>
                </c:pt>
                <c:pt idx="584">
                  <c:v>16.936</c:v>
                </c:pt>
                <c:pt idx="585">
                  <c:v>16.991</c:v>
                </c:pt>
                <c:pt idx="586">
                  <c:v>17.045999999999999</c:v>
                </c:pt>
                <c:pt idx="587">
                  <c:v>17.102</c:v>
                </c:pt>
                <c:pt idx="588">
                  <c:v>17.157</c:v>
                </c:pt>
                <c:pt idx="589">
                  <c:v>17.212</c:v>
                </c:pt>
                <c:pt idx="590">
                  <c:v>17.268000000000001</c:v>
                </c:pt>
                <c:pt idx="591">
                  <c:v>17.323</c:v>
                </c:pt>
                <c:pt idx="592">
                  <c:v>17.378</c:v>
                </c:pt>
                <c:pt idx="593">
                  <c:v>17.434000000000001</c:v>
                </c:pt>
                <c:pt idx="594">
                  <c:v>17.489000000000001</c:v>
                </c:pt>
                <c:pt idx="595">
                  <c:v>17.544</c:v>
                </c:pt>
                <c:pt idx="596">
                  <c:v>17.599</c:v>
                </c:pt>
                <c:pt idx="597">
                  <c:v>17.655000000000001</c:v>
                </c:pt>
                <c:pt idx="598">
                  <c:v>17.71</c:v>
                </c:pt>
                <c:pt idx="599">
                  <c:v>17.765000000000001</c:v>
                </c:pt>
                <c:pt idx="600">
                  <c:v>17.82</c:v>
                </c:pt>
                <c:pt idx="601">
                  <c:v>17.876000000000001</c:v>
                </c:pt>
                <c:pt idx="602">
                  <c:v>17.931000000000001</c:v>
                </c:pt>
                <c:pt idx="603">
                  <c:v>17.986000000000001</c:v>
                </c:pt>
                <c:pt idx="604">
                  <c:v>18.041</c:v>
                </c:pt>
                <c:pt idx="605">
                  <c:v>18.097000000000001</c:v>
                </c:pt>
                <c:pt idx="606">
                  <c:v>18.152000000000001</c:v>
                </c:pt>
                <c:pt idx="607">
                  <c:v>18.207000000000001</c:v>
                </c:pt>
                <c:pt idx="608">
                  <c:v>18.262</c:v>
                </c:pt>
                <c:pt idx="609">
                  <c:v>18.318000000000001</c:v>
                </c:pt>
                <c:pt idx="610">
                  <c:v>18.373000000000001</c:v>
                </c:pt>
                <c:pt idx="611">
                  <c:v>18.428000000000001</c:v>
                </c:pt>
                <c:pt idx="612">
                  <c:v>18.483000000000001</c:v>
                </c:pt>
                <c:pt idx="613">
                  <c:v>18.538</c:v>
                </c:pt>
                <c:pt idx="614">
                  <c:v>18.594000000000001</c:v>
                </c:pt>
                <c:pt idx="615">
                  <c:v>18.649000000000001</c:v>
                </c:pt>
                <c:pt idx="616">
                  <c:v>18.704000000000001</c:v>
                </c:pt>
                <c:pt idx="617">
                  <c:v>18.759</c:v>
                </c:pt>
                <c:pt idx="618">
                  <c:v>18.814</c:v>
                </c:pt>
                <c:pt idx="619">
                  <c:v>18.87</c:v>
                </c:pt>
                <c:pt idx="620">
                  <c:v>18.925000000000001</c:v>
                </c:pt>
                <c:pt idx="621">
                  <c:v>18.98</c:v>
                </c:pt>
                <c:pt idx="622">
                  <c:v>19.035</c:v>
                </c:pt>
                <c:pt idx="623">
                  <c:v>19.09</c:v>
                </c:pt>
                <c:pt idx="624">
                  <c:v>19.146000000000001</c:v>
                </c:pt>
                <c:pt idx="625">
                  <c:v>19.201000000000001</c:v>
                </c:pt>
                <c:pt idx="626">
                  <c:v>19.256</c:v>
                </c:pt>
                <c:pt idx="627">
                  <c:v>19.311</c:v>
                </c:pt>
                <c:pt idx="628">
                  <c:v>19.366</c:v>
                </c:pt>
                <c:pt idx="629">
                  <c:v>19.422000000000001</c:v>
                </c:pt>
                <c:pt idx="630">
                  <c:v>19.477</c:v>
                </c:pt>
                <c:pt idx="631">
                  <c:v>19.532</c:v>
                </c:pt>
                <c:pt idx="632">
                  <c:v>19.587</c:v>
                </c:pt>
                <c:pt idx="633">
                  <c:v>19.641999999999999</c:v>
                </c:pt>
                <c:pt idx="634">
                  <c:v>19.696999999999999</c:v>
                </c:pt>
                <c:pt idx="635">
                  <c:v>19.753</c:v>
                </c:pt>
                <c:pt idx="636">
                  <c:v>19.808</c:v>
                </c:pt>
                <c:pt idx="637">
                  <c:v>19.863</c:v>
                </c:pt>
                <c:pt idx="638">
                  <c:v>19.917999999999999</c:v>
                </c:pt>
                <c:pt idx="639">
                  <c:v>19.972999999999999</c:v>
                </c:pt>
                <c:pt idx="640">
                  <c:v>20.027999999999999</c:v>
                </c:pt>
                <c:pt idx="641">
                  <c:v>20.082999999999998</c:v>
                </c:pt>
                <c:pt idx="642">
                  <c:v>20.138999999999999</c:v>
                </c:pt>
                <c:pt idx="643">
                  <c:v>20.193999999999999</c:v>
                </c:pt>
                <c:pt idx="644">
                  <c:v>20.248999999999999</c:v>
                </c:pt>
                <c:pt idx="645">
                  <c:v>20.303999999999998</c:v>
                </c:pt>
                <c:pt idx="646">
                  <c:v>20.359000000000002</c:v>
                </c:pt>
                <c:pt idx="647">
                  <c:v>20.414000000000001</c:v>
                </c:pt>
                <c:pt idx="648">
                  <c:v>20.469000000000001</c:v>
                </c:pt>
                <c:pt idx="649">
                  <c:v>20.524999999999999</c:v>
                </c:pt>
                <c:pt idx="650">
                  <c:v>20.58</c:v>
                </c:pt>
                <c:pt idx="651">
                  <c:v>20.635000000000002</c:v>
                </c:pt>
                <c:pt idx="652">
                  <c:v>20.69</c:v>
                </c:pt>
                <c:pt idx="653">
                  <c:v>20.745000000000001</c:v>
                </c:pt>
                <c:pt idx="654">
                  <c:v>20.8</c:v>
                </c:pt>
                <c:pt idx="655">
                  <c:v>20.855</c:v>
                </c:pt>
                <c:pt idx="656">
                  <c:v>20.911000000000001</c:v>
                </c:pt>
                <c:pt idx="657">
                  <c:v>20.966000000000001</c:v>
                </c:pt>
                <c:pt idx="658">
                  <c:v>21.021000000000001</c:v>
                </c:pt>
                <c:pt idx="659">
                  <c:v>21.076000000000001</c:v>
                </c:pt>
                <c:pt idx="660">
                  <c:v>21.131</c:v>
                </c:pt>
                <c:pt idx="661">
                  <c:v>21.186</c:v>
                </c:pt>
                <c:pt idx="662">
                  <c:v>21.241</c:v>
                </c:pt>
                <c:pt idx="663">
                  <c:v>21.297000000000001</c:v>
                </c:pt>
                <c:pt idx="664">
                  <c:v>21.352</c:v>
                </c:pt>
                <c:pt idx="665">
                  <c:v>21.407</c:v>
                </c:pt>
                <c:pt idx="666">
                  <c:v>21.462</c:v>
                </c:pt>
                <c:pt idx="667">
                  <c:v>21.516999999999999</c:v>
                </c:pt>
                <c:pt idx="668">
                  <c:v>21.571999999999999</c:v>
                </c:pt>
                <c:pt idx="669">
                  <c:v>21.626999999999999</c:v>
                </c:pt>
                <c:pt idx="670">
                  <c:v>21.683</c:v>
                </c:pt>
                <c:pt idx="671">
                  <c:v>21.738</c:v>
                </c:pt>
                <c:pt idx="672">
                  <c:v>21.792999999999999</c:v>
                </c:pt>
                <c:pt idx="673">
                  <c:v>21.847999999999999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395072"/>
        <c:axId val="141396992"/>
      </c:scatterChart>
      <c:valAx>
        <c:axId val="141395072"/>
        <c:scaling>
          <c:orientation val="minMax"/>
          <c:min val="-300"/>
        </c:scaling>
        <c:delete val="0"/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Calibri"/>
                  </a:rPr>
                  <a:t>Temperature in </a:t>
                </a: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+mn-ea"/>
                    <a:ea typeface="+mn-ea"/>
                    <a:cs typeface="+mn-ea"/>
                  </a:rPr>
                  <a:t>°</a:t>
                </a:r>
                <a:r>
                  <a:rPr lang="en-GB" sz="1000" b="1" i="0" u="none" strike="noStrike" baseline="0">
                    <a:solidFill>
                      <a:srgbClr val="000000"/>
                    </a:solidFill>
                    <a:latin typeface="Calibri"/>
                    <a:ea typeface="+mn-ea"/>
                    <a:cs typeface="+mn-ea"/>
                  </a:rPr>
                  <a:t>C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396992"/>
        <c:crosses val="autoZero"/>
        <c:crossBetween val="midCat"/>
      </c:valAx>
      <c:valAx>
        <c:axId val="141396992"/>
        <c:scaling>
          <c:orientation val="minMax"/>
          <c:max val="25"/>
          <c:min val="-2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Output voltage in mV</a:t>
                </a:r>
              </a:p>
            </c:rich>
          </c:tx>
          <c:layout>
            <c:manualLayout>
              <c:xMode val="edge"/>
              <c:yMode val="edge"/>
              <c:x val="6.0035816822536173E-3"/>
              <c:y val="0.2447277423655376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395072"/>
        <c:crosses val="autoZero"/>
        <c:crossBetween val="midCat"/>
        <c:majorUnit val="5"/>
        <c:minorUnit val="1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AC precision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146" name="Picture 2" descr="\\cern.ch\dfs\Users\n\ntrikoup\Desktop\AC_Accura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912" y="1353184"/>
            <a:ext cx="6791325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1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DC-&gt;AC transition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170" name="Picture 2" descr="\\cern.ch\dfs\Users\n\ntrikoup\Desktop\AC_TransitionZeroTem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73935"/>
            <a:ext cx="6791325" cy="4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8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</a:t>
            </a:r>
            <a:r>
              <a:rPr lang="en-GB" dirty="0" err="1" smtClean="0"/>
              <a:t>setpoint</a:t>
            </a:r>
            <a:r>
              <a:rPr lang="en-GB" dirty="0" smtClean="0"/>
              <a:t> of 25W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195" name="Picture 3" descr="\\cern.ch\dfs\Users\n\ntrikoup\Desktop\ACDC_Transi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1173935"/>
            <a:ext cx="6934200" cy="488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40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Typical thermocouple reading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218" name="Picture 2" descr="\\cern.ch\dfs\Users\n\ntrikoup\Desktop\Typical_Th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33" y="1173934"/>
            <a:ext cx="4664577" cy="274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\\cern.ch\dfs\Users\n\ntrikoup\Desktop\Typical_ThC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293" y="2743200"/>
            <a:ext cx="5650098" cy="326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7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LBARB_24R6_EH843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43" name="Picture 3" descr="\\cern.ch\dfs\Users\n\ntrikoup\Desktop\6W_Th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42" y="1173935"/>
            <a:ext cx="5355728" cy="309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\\cern.ch\dfs\Users\n\ntrikoup\Desktop\6W_Pow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570" y="2423160"/>
            <a:ext cx="5978116" cy="351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25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8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0" dirty="0"/>
              <a:t>Specifications and available protection mechanisms of the Beam Screen Heater electronic </a:t>
            </a:r>
            <a:r>
              <a:rPr lang="en-GB" sz="3200" b="0" dirty="0" smtClean="0"/>
              <a:t>card</a:t>
            </a:r>
            <a:endParaRPr lang="en-GB" sz="3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TRIKOUPIS Nikolaos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59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004" y="1688704"/>
            <a:ext cx="894988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Presentation</a:t>
            </a:r>
            <a:r>
              <a:rPr lang="en-GB" dirty="0" smtClean="0"/>
              <a:t>: Specifications </a:t>
            </a:r>
            <a:r>
              <a:rPr lang="en-GB" dirty="0"/>
              <a:t>and available protection </a:t>
            </a:r>
            <a:r>
              <a:rPr lang="en-GB" dirty="0" smtClean="0"/>
              <a:t>mechanisms, by Nikolaos</a:t>
            </a:r>
          </a:p>
          <a:p>
            <a:r>
              <a:rPr lang="en-GB" dirty="0"/>
              <a:t>	</a:t>
            </a:r>
            <a:r>
              <a:rPr lang="en-GB" dirty="0" smtClean="0"/>
              <a:t>Power on-load, AC/DC modes</a:t>
            </a:r>
          </a:p>
          <a:p>
            <a:r>
              <a:rPr lang="en-GB" dirty="0"/>
              <a:t>	</a:t>
            </a:r>
            <a:r>
              <a:rPr lang="en-GB" dirty="0" smtClean="0"/>
              <a:t>Protections mechanisms</a:t>
            </a:r>
          </a:p>
          <a:p>
            <a:r>
              <a:rPr lang="en-GB" dirty="0"/>
              <a:t>	</a:t>
            </a:r>
            <a:r>
              <a:rPr lang="en-GB" dirty="0" smtClean="0"/>
              <a:t>Operating the card</a:t>
            </a:r>
          </a:p>
          <a:p>
            <a:r>
              <a:rPr lang="en-GB" dirty="0" smtClean="0"/>
              <a:t>	Operation of sector 6-7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Presentation</a:t>
            </a:r>
            <a:r>
              <a:rPr lang="en-GB" dirty="0"/>
              <a:t>: </a:t>
            </a:r>
            <a:r>
              <a:rPr lang="en-GB" dirty="0" smtClean="0"/>
              <a:t>Integration </a:t>
            </a:r>
            <a:r>
              <a:rPr lang="en-GB" dirty="0"/>
              <a:t>of the Electrical Heaters in the control </a:t>
            </a:r>
            <a:r>
              <a:rPr lang="en-GB" dirty="0" smtClean="0"/>
              <a:t>system, by Enrique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Discussion</a:t>
            </a:r>
            <a:r>
              <a:rPr lang="en-GB" dirty="0" smtClean="0"/>
              <a:t>:</a:t>
            </a:r>
          </a:p>
          <a:p>
            <a:r>
              <a:rPr lang="en-GB" dirty="0"/>
              <a:t>	</a:t>
            </a:r>
            <a:r>
              <a:rPr lang="en-GB" dirty="0" smtClean="0"/>
              <a:t>AC/DC </a:t>
            </a:r>
            <a:r>
              <a:rPr lang="en-GB" dirty="0"/>
              <a:t>modes of </a:t>
            </a:r>
            <a:r>
              <a:rPr lang="en-GB" dirty="0" smtClean="0"/>
              <a:t>operation</a:t>
            </a:r>
          </a:p>
          <a:p>
            <a:r>
              <a:rPr lang="en-GB" dirty="0"/>
              <a:t>	</a:t>
            </a:r>
            <a:r>
              <a:rPr lang="en-GB" dirty="0" smtClean="0"/>
              <a:t>Automatic enabling</a:t>
            </a:r>
          </a:p>
          <a:p>
            <a:r>
              <a:rPr lang="en-GB" dirty="0"/>
              <a:t>	</a:t>
            </a:r>
            <a:r>
              <a:rPr lang="en-GB" dirty="0" smtClean="0"/>
              <a:t>I/O </a:t>
            </a:r>
            <a:r>
              <a:rPr lang="en-GB" dirty="0"/>
              <a:t>error, temporary and full stops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7501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on-load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368135"/>
              </p:ext>
            </p:extLst>
          </p:nvPr>
        </p:nvGraphicFramePr>
        <p:xfrm>
          <a:off x="561205" y="1187360"/>
          <a:ext cx="7888253" cy="1881000"/>
        </p:xfrm>
        <a:graphic>
          <a:graphicData uri="http://schemas.openxmlformats.org/drawingml/2006/table">
            <a:tbl>
              <a:tblPr firstRow="1" firstCol="1" bandRow="1"/>
              <a:tblGrid>
                <a:gridCol w="2506460"/>
                <a:gridCol w="5381793"/>
              </a:tblGrid>
              <a:tr h="4789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Specifications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Modes of operation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 or AC (Approx.</a:t>
                      </a:r>
                      <a:r>
                        <a:rPr lang="en-GB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4 seconds for switching between modes)</a:t>
                      </a:r>
                      <a:endParaRPr lang="en-GB" sz="16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 power output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0-30W, Linear voltage 0-55V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 power feedback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Valid</a:t>
                      </a:r>
                      <a:r>
                        <a:rPr lang="en-GB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immediately (after 2 seconds)</a:t>
                      </a:r>
                      <a:endParaRPr lang="en-GB" sz="16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 power output</a:t>
                      </a:r>
                      <a:endParaRPr lang="en-GB" sz="16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0-200W, Pulse-Width-Modulation of AC over 10 sec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 power feedback</a:t>
                      </a:r>
                      <a:endParaRPr lang="en-GB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005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Stable </a:t>
                      </a:r>
                      <a:r>
                        <a:rPr kumimoji="0" lang="en-GB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after 3</a:t>
                      </a:r>
                      <a:r>
                        <a:rPr kumimoji="0" lang="el-GR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τ </a:t>
                      </a:r>
                      <a:r>
                        <a:rPr kumimoji="0" lang="fr-FR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~ 36 sec. </a:t>
                      </a:r>
                      <a:r>
                        <a:rPr lang="en-GB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Updated every 10 seconds.</a:t>
                      </a:r>
                      <a:endParaRPr kumimoji="0" lang="en-GB" sz="1600" b="1" kern="1200" baseline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768" y="3337673"/>
            <a:ext cx="5141032" cy="2468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12651" y="5710039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AC power measurement</a:t>
            </a:r>
          </a:p>
        </p:txBody>
      </p:sp>
    </p:spTree>
    <p:extLst>
      <p:ext uri="{BB962C8B-B14F-4D97-AF65-F5344CB8AC3E}">
        <p14:creationId xmlns:p14="http://schemas.microsoft.com/office/powerpoint/2010/main" val="176865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DC/AC mode of operation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538576"/>
              </p:ext>
            </p:extLst>
          </p:nvPr>
        </p:nvGraphicFramePr>
        <p:xfrm>
          <a:off x="6015426" y="1620837"/>
          <a:ext cx="2474410" cy="2507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Visio" r:id="rId3" imgW="3251740" imgH="3296908" progId="Visio.Drawing.11">
                  <p:embed/>
                </p:oleObj>
              </mc:Choice>
              <mc:Fallback>
                <p:oleObj name="Visio" r:id="rId3" imgW="3251740" imgH="329690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15426" y="1620837"/>
                        <a:ext cx="2474410" cy="2507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823998"/>
              </p:ext>
            </p:extLst>
          </p:nvPr>
        </p:nvGraphicFramePr>
        <p:xfrm>
          <a:off x="3287091" y="1620837"/>
          <a:ext cx="2474410" cy="2491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Visio" r:id="rId5" imgW="3264440" imgH="3285855" progId="Visio.Drawing.11">
                  <p:embed/>
                </p:oleObj>
              </mc:Choice>
              <mc:Fallback>
                <p:oleObj name="Visio" r:id="rId5" imgW="3264440" imgH="328585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87091" y="1620837"/>
                        <a:ext cx="2474410" cy="2491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809646"/>
              </p:ext>
            </p:extLst>
          </p:nvPr>
        </p:nvGraphicFramePr>
        <p:xfrm>
          <a:off x="572204" y="1606704"/>
          <a:ext cx="2488382" cy="250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Visio" r:id="rId7" imgW="3251740" imgH="3273185" progId="Visio.Drawing.11">
                  <p:embed/>
                </p:oleObj>
              </mc:Choice>
              <mc:Fallback>
                <p:oleObj name="Visio" r:id="rId7" imgW="3251740" imgH="327318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2204" y="1606704"/>
                        <a:ext cx="2488382" cy="2505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82930" y="4234080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DC mode of operation</a:t>
            </a:r>
          </a:p>
          <a:p>
            <a:r>
              <a:rPr lang="en-GB" dirty="0" smtClean="0"/>
              <a:t>Load: Connected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07307" y="4234079"/>
            <a:ext cx="242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 mode of operation</a:t>
            </a:r>
          </a:p>
          <a:p>
            <a:r>
              <a:rPr lang="en-GB" dirty="0" smtClean="0"/>
              <a:t>Load: Connected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7147" y="4237889"/>
            <a:ext cx="282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DC/AC mode of operation</a:t>
            </a:r>
          </a:p>
          <a:p>
            <a:r>
              <a:rPr lang="en-GB" dirty="0" smtClean="0"/>
              <a:t>Load: Disconnected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5237" y="540575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AC/DC or DC/AC transitions last max 4.2 sec</a:t>
            </a:r>
          </a:p>
        </p:txBody>
      </p:sp>
    </p:spTree>
    <p:extLst>
      <p:ext uri="{BB962C8B-B14F-4D97-AF65-F5344CB8AC3E}">
        <p14:creationId xmlns:p14="http://schemas.microsoft.com/office/powerpoint/2010/main" val="210219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88455"/>
              </p:ext>
            </p:extLst>
          </p:nvPr>
        </p:nvGraphicFramePr>
        <p:xfrm>
          <a:off x="196044" y="1173935"/>
          <a:ext cx="8785724" cy="3995928"/>
        </p:xfrm>
        <a:graphic>
          <a:graphicData uri="http://schemas.openxmlformats.org/drawingml/2006/table">
            <a:tbl>
              <a:tblPr firstRow="1" firstCol="1" bandRow="1"/>
              <a:tblGrid>
                <a:gridCol w="3137091"/>
                <a:gridCol w="929148"/>
                <a:gridCol w="4719485"/>
              </a:tblGrid>
              <a:tr h="4789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 when: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 recovery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Comments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baseline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Crate</a:t>
                      </a:r>
                      <a:r>
                        <a:rPr lang="fr-FR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power-ON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Reset</a:t>
                      </a:r>
                      <a:endParaRPr lang="en-GB" sz="1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Overtemperature</a:t>
                      </a: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of the heater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Diagnostic error is stored until acknowledged by an “Enable” command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Communication </a:t>
                      </a:r>
                      <a:r>
                        <a:rPr lang="fr-FR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loss</a:t>
                      </a:r>
                      <a:r>
                        <a:rPr lang="fr-FR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for &gt;</a:t>
                      </a:r>
                      <a:r>
                        <a:rPr lang="fr-FR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fr-FR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sec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Diagnostic error is stored until acknowledged by an “Enable” command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“Disable” command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0005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GB" sz="1200" b="1" baseline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“Disconnect” command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GB" sz="1200" b="1" baseline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Card </a:t>
                      </a: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heatsink</a:t>
                      </a: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overtemperature</a:t>
                      </a:r>
                      <a:endParaRPr lang="en-GB" sz="14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Diagnostic error is stored until acknowledged by an “Enable” command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Relays malfunction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(on DC-&gt;AC or AC-&gt;DC</a:t>
                      </a:r>
                      <a:r>
                        <a:rPr lang="en-GB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transition)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Diagnostic error is stored until acknowledged by an “Enable” command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PCB</a:t>
                      </a:r>
                      <a:r>
                        <a:rPr lang="en-GB" sz="14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card reference out of bounds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As long as error is present, no min/max time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PCB signal digitization malfunction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Minimum 5 seconds on error, then automatic reset attempt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PCB </a:t>
                      </a: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backpanel</a:t>
                      </a: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unstable </a:t>
                      </a: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setpoint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As long as error is present, no min/max time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PCB </a:t>
                      </a:r>
                      <a:r>
                        <a:rPr lang="en-GB" sz="1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backpanel</a:t>
                      </a: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unstable address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As long as error is present, no min/max time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Thermocouple reference out of bounds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This protection is managed by CIET and not the card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25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900" dirty="0" err="1" smtClean="0"/>
              <a:t>Overtemperature</a:t>
            </a:r>
            <a:r>
              <a:rPr lang="en-GB" sz="3900" dirty="0" smtClean="0"/>
              <a:t> protection</a:t>
            </a:r>
            <a:endParaRPr lang="en-GB" sz="3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0237" y="1586553"/>
            <a:ext cx="3299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Upper hard interlock (On EH card)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0238" y="2570598"/>
            <a:ext cx="3299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Lower hard interlock (On EH card)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0238" y="1945829"/>
            <a:ext cx="3437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Soft interlock (Instrument specialist)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4446392"/>
            <a:ext cx="81039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00B050"/>
                </a:solidFill>
              </a:rPr>
              <a:t>soft interlock</a:t>
            </a:r>
            <a:r>
              <a:rPr lang="en-GB" sz="1600" dirty="0" smtClean="0"/>
              <a:t> is set by the </a:t>
            </a:r>
            <a:r>
              <a:rPr lang="en-GB" sz="1600" dirty="0" smtClean="0">
                <a:solidFill>
                  <a:srgbClr val="00B050"/>
                </a:solidFill>
              </a:rPr>
              <a:t>instrument specialist</a:t>
            </a:r>
            <a:r>
              <a:rPr lang="en-GB" sz="1600" dirty="0" smtClean="0"/>
              <a:t> through the communication card</a:t>
            </a:r>
          </a:p>
          <a:p>
            <a:pPr lvl="1"/>
            <a:r>
              <a:rPr lang="en-GB" sz="1600" dirty="0" smtClean="0">
                <a:solidFill>
                  <a:srgbClr val="00B050"/>
                </a:solidFill>
              </a:rPr>
              <a:t>Soft interlock </a:t>
            </a:r>
            <a:r>
              <a:rPr lang="en-GB" sz="1600" dirty="0" smtClean="0"/>
              <a:t>is currently set to 40°C.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>
                <a:solidFill>
                  <a:srgbClr val="7030A0"/>
                </a:solidFill>
              </a:rPr>
              <a:t>hard interlocks </a:t>
            </a:r>
            <a:r>
              <a:rPr lang="en-GB" sz="1600" dirty="0" smtClean="0"/>
              <a:t>are set </a:t>
            </a:r>
            <a:r>
              <a:rPr lang="en-GB" sz="1600" dirty="0" smtClean="0">
                <a:solidFill>
                  <a:srgbClr val="7030A0"/>
                </a:solidFill>
              </a:rPr>
              <a:t>on the EH card by jumpers</a:t>
            </a:r>
          </a:p>
          <a:p>
            <a:endParaRPr lang="en-GB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The 3 protections trigger an “</a:t>
            </a:r>
            <a:r>
              <a:rPr lang="en-GB" sz="1600" dirty="0" err="1" smtClean="0"/>
              <a:t>Overtemperature</a:t>
            </a:r>
            <a:r>
              <a:rPr lang="en-GB" sz="1600" dirty="0" smtClean="0"/>
              <a:t>” protection.  </a:t>
            </a:r>
            <a:endParaRPr lang="en-GB" sz="1600" dirty="0" smtClean="0">
              <a:solidFill>
                <a:srgbClr val="7030A0"/>
              </a:solidFill>
            </a:endParaRPr>
          </a:p>
        </p:txBody>
      </p:sp>
      <p:graphicFrame>
        <p:nvGraphicFramePr>
          <p:cNvPr id="15" name="5 - Γράφημα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8403116"/>
              </p:ext>
            </p:extLst>
          </p:nvPr>
        </p:nvGraphicFramePr>
        <p:xfrm>
          <a:off x="706756" y="1134147"/>
          <a:ext cx="3773804" cy="2386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80292" y="3548280"/>
            <a:ext cx="283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Blue: </a:t>
            </a:r>
            <a:r>
              <a:rPr lang="en-GB" dirty="0" err="1" smtClean="0"/>
              <a:t>ThC</a:t>
            </a:r>
            <a:r>
              <a:rPr lang="en-GB" dirty="0" smtClean="0"/>
              <a:t> correct polarity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: </a:t>
            </a:r>
            <a:r>
              <a:rPr lang="en-GB" sz="400" dirty="0"/>
              <a:t> </a:t>
            </a:r>
            <a:r>
              <a:rPr lang="en-GB" sz="400" dirty="0" smtClean="0"/>
              <a:t> </a:t>
            </a:r>
            <a:r>
              <a:rPr lang="en-GB" dirty="0" err="1" smtClean="0"/>
              <a:t>ThC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nverse</a:t>
            </a:r>
            <a:r>
              <a:rPr lang="en-GB" dirty="0" smtClean="0"/>
              <a:t> polarity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378113" y="2140081"/>
            <a:ext cx="325672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1378113" y="1786608"/>
            <a:ext cx="325672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15340" y="2770653"/>
            <a:ext cx="3819493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27" name="5 - Γράφημα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2421250"/>
              </p:ext>
            </p:extLst>
          </p:nvPr>
        </p:nvGraphicFramePr>
        <p:xfrm>
          <a:off x="706756" y="1134147"/>
          <a:ext cx="3773804" cy="2386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0050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Graphic spid="15" grpId="0">
        <p:bldAsOne/>
      </p:bldGraphic>
      <p:bldGraphic spid="2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 of the EHBS card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421117"/>
              </p:ext>
            </p:extLst>
          </p:nvPr>
        </p:nvGraphicFramePr>
        <p:xfrm>
          <a:off x="223700" y="1290958"/>
          <a:ext cx="8714560" cy="3603697"/>
        </p:xfrm>
        <a:graphic>
          <a:graphicData uri="http://schemas.openxmlformats.org/drawingml/2006/table">
            <a:tbl>
              <a:tblPr firstRow="1" firstCol="1" bandRow="1"/>
              <a:tblGrid>
                <a:gridCol w="1365070"/>
                <a:gridCol w="1703070"/>
                <a:gridCol w="1474470"/>
                <a:gridCol w="4171950"/>
              </a:tblGrid>
              <a:tr h="47892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Commands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Result</a:t>
                      </a:r>
                      <a:endParaRPr lang="en-GB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9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Enable/Disable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Load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Connect/Disconnect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Mode DC/AC</a:t>
                      </a:r>
                      <a:endParaRPr lang="en-GB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enabled, load connected to DC,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delivering DC power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load connected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DC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 load disconnected to DC,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 DC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 load disconnected to DC,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 DC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enabled, load connected to AC,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delivering AC power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load connected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AC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 load disconnected to AC,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 AC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 load disconnected to AC,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no AC power</a:t>
                      </a:r>
                      <a:endParaRPr lang="en-GB" sz="1200" b="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  <a:endParaRPr lang="en-GB" sz="1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DC-&gt;AC or AC-&gt;DC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enabled,</a:t>
                      </a:r>
                      <a:r>
                        <a:rPr kumimoji="0" lang="en-GB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mode transition, load connected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AC/DC</a:t>
                      </a:r>
                      <a:endParaRPr kumimoji="0" lang="en-GB" sz="1200" b="0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Connect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DC-&gt;AC or AC-&gt;DC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</a:t>
                      </a:r>
                      <a:r>
                        <a:rPr kumimoji="0" lang="en-GB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mode transition, load connected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AC/DC</a:t>
                      </a:r>
                      <a:endParaRPr kumimoji="0" lang="en-GB" sz="1200" b="0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4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Enable</a:t>
                      </a:r>
                      <a:r>
                        <a:rPr lang="en-GB" sz="1200" b="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or </a:t>
                      </a: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Disable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Disconnect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DC-&gt;AC or AC-&gt;DC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Channel disabled,</a:t>
                      </a:r>
                      <a:r>
                        <a:rPr kumimoji="0" lang="en-GB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relays do not move, relay error</a:t>
                      </a:r>
                      <a:endParaRPr kumimoji="0" lang="en-GB" sz="1200" b="0" kern="12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3700" y="5242340"/>
            <a:ext cx="4528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Enable command: ‘0’ for 15 sec and then ‘1’ for 15 sec</a:t>
            </a:r>
          </a:p>
          <a:p>
            <a:r>
              <a:rPr lang="en-GB" sz="1400" dirty="0" smtClean="0"/>
              <a:t>Disable </a:t>
            </a:r>
            <a:r>
              <a:rPr lang="en-GB" sz="1400" dirty="0"/>
              <a:t>command: </a:t>
            </a:r>
            <a:r>
              <a:rPr lang="en-GB" sz="1400" dirty="0" smtClean="0"/>
              <a:t>‘1’ </a:t>
            </a:r>
            <a:r>
              <a:rPr lang="en-GB" sz="1400" dirty="0"/>
              <a:t>for 15 sec and then </a:t>
            </a:r>
            <a:r>
              <a:rPr lang="en-GB" sz="1400" dirty="0" smtClean="0"/>
              <a:t>‘0’ </a:t>
            </a:r>
            <a:r>
              <a:rPr lang="en-GB" sz="1400" dirty="0"/>
              <a:t>for 15 </a:t>
            </a:r>
            <a:r>
              <a:rPr lang="en-GB" sz="1400" dirty="0" smtClean="0"/>
              <a:t>sec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633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DC precision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6/25/2014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122" name="Picture 2" descr="\\cern.ch\dfs\Users\n\ntrikoup\Desktop\DC_Accurac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820" y="1327150"/>
            <a:ext cx="68294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4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1428</TotalTime>
  <Words>666</Words>
  <Application>Microsoft Office PowerPoint</Application>
  <PresentationFormat>On-screen Show (4:3)</PresentationFormat>
  <Paragraphs>178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CERN(4-3)</vt:lpstr>
      <vt:lpstr>Visio</vt:lpstr>
      <vt:lpstr>PowerPoint Presentation</vt:lpstr>
      <vt:lpstr>Specifications and available protection mechanisms of the Beam Screen Heater electronic card</vt:lpstr>
      <vt:lpstr>Content</vt:lpstr>
      <vt:lpstr>Power on-load</vt:lpstr>
      <vt:lpstr>DC/AC mode of operation</vt:lpstr>
      <vt:lpstr>Protections</vt:lpstr>
      <vt:lpstr>Overtemperature protection</vt:lpstr>
      <vt:lpstr>Operation of the EHBS card</vt:lpstr>
      <vt:lpstr>Power DC precision</vt:lpstr>
      <vt:lpstr>Power AC precision</vt:lpstr>
      <vt:lpstr>Power DC-&gt;AC transition</vt:lpstr>
      <vt:lpstr>Power setpoint of 25W</vt:lpstr>
      <vt:lpstr>Typical thermocouple reading</vt:lpstr>
      <vt:lpstr>LBARB_24R6_EH843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Nikolaos Trikoupis</cp:lastModifiedBy>
  <cp:revision>54</cp:revision>
  <dcterms:created xsi:type="dcterms:W3CDTF">2012-11-30T11:04:26Z</dcterms:created>
  <dcterms:modified xsi:type="dcterms:W3CDTF">2014-06-25T10:59:44Z</dcterms:modified>
</cp:coreProperties>
</file>