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9"/>
  </p:notesMasterIdLst>
  <p:sldIdLst>
    <p:sldId id="259" r:id="rId5"/>
    <p:sldId id="301" r:id="rId6"/>
    <p:sldId id="302" r:id="rId7"/>
    <p:sldId id="303" r:id="rId8"/>
    <p:sldId id="304" r:id="rId9"/>
    <p:sldId id="305" r:id="rId10"/>
    <p:sldId id="326" r:id="rId11"/>
    <p:sldId id="327" r:id="rId12"/>
    <p:sldId id="308" r:id="rId13"/>
    <p:sldId id="329" r:id="rId14"/>
    <p:sldId id="330" r:id="rId15"/>
    <p:sldId id="321" r:id="rId16"/>
    <p:sldId id="291" r:id="rId17"/>
    <p:sldId id="342" r:id="rId18"/>
    <p:sldId id="332" r:id="rId19"/>
    <p:sldId id="323" r:id="rId20"/>
    <p:sldId id="275" r:id="rId21"/>
    <p:sldId id="282" r:id="rId22"/>
    <p:sldId id="284" r:id="rId23"/>
    <p:sldId id="283" r:id="rId24"/>
    <p:sldId id="286" r:id="rId25"/>
    <p:sldId id="293" r:id="rId26"/>
    <p:sldId id="343" r:id="rId27"/>
    <p:sldId id="26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DE78B"/>
    <a:srgbClr val="000000"/>
    <a:srgbClr val="3399FF"/>
    <a:srgbClr val="9BBB59"/>
    <a:srgbClr val="F79646"/>
    <a:srgbClr val="5BC1E6"/>
    <a:srgbClr val="0089B5"/>
    <a:srgbClr val="005872"/>
    <a:srgbClr val="284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7D04D9-0FC2-4E45-8A38-D4E3B50FB13F}" type="doc">
      <dgm:prSet loTypeId="urn:microsoft.com/office/officeart/2005/8/layout/architecture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D2E933-9682-44FC-83D6-718BAE7D1C6A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sz="1500" dirty="0" smtClean="0">
              <a:solidFill>
                <a:schemeClr val="bg1"/>
              </a:solidFill>
            </a:rPr>
            <a:t>6/20 mSv/</a:t>
          </a:r>
          <a:r>
            <a:rPr lang="en-GB" sz="1500" dirty="0" err="1" smtClean="0">
              <a:solidFill>
                <a:schemeClr val="bg1"/>
              </a:solidFill>
            </a:rPr>
            <a:t>yr</a:t>
          </a:r>
          <a:r>
            <a:rPr lang="en-GB" sz="1500" dirty="0" smtClean="0">
              <a:solidFill>
                <a:schemeClr val="bg1"/>
              </a:solidFill>
            </a:rPr>
            <a:t>                                        1 mSv/</a:t>
          </a:r>
          <a:r>
            <a:rPr lang="en-GB" sz="1500" dirty="0" err="1" smtClean="0">
              <a:solidFill>
                <a:schemeClr val="bg1"/>
              </a:solidFill>
            </a:rPr>
            <a:t>yr</a:t>
          </a:r>
          <a:r>
            <a:rPr lang="en-GB" sz="1500" dirty="0" smtClean="0">
              <a:solidFill>
                <a:schemeClr val="bg1"/>
              </a:solidFill>
            </a:rPr>
            <a:t>                                        300 </a:t>
          </a:r>
          <a:r>
            <a:rPr lang="en-GB" sz="1500" dirty="0" smtClean="0">
              <a:latin typeface="Symbol" panose="05050102010706020507" pitchFamily="18" charset="2"/>
            </a:rPr>
            <a:t>m</a:t>
          </a:r>
          <a:r>
            <a:rPr lang="en-GB" sz="1500" dirty="0" smtClean="0">
              <a:solidFill>
                <a:schemeClr val="bg1"/>
              </a:solidFill>
            </a:rPr>
            <a:t>Sv/</a:t>
          </a:r>
          <a:r>
            <a:rPr lang="en-GB" sz="1500" dirty="0" err="1" smtClean="0">
              <a:solidFill>
                <a:schemeClr val="bg1"/>
              </a:solidFill>
            </a:rPr>
            <a:t>yr</a:t>
          </a:r>
          <a:endParaRPr lang="en-GB" sz="1500" dirty="0">
            <a:solidFill>
              <a:schemeClr val="bg1"/>
            </a:solidFill>
          </a:endParaRPr>
        </a:p>
      </dgm:t>
    </dgm:pt>
    <dgm:pt modelId="{AA5BB693-E049-40A1-8EA3-E60D55D4663D}" type="parTrans" cxnId="{85E01498-D1E4-4E32-AB76-8C99B8FAAECC}">
      <dgm:prSet/>
      <dgm:spPr/>
      <dgm:t>
        <a:bodyPr/>
        <a:lstStyle/>
        <a:p>
          <a:endParaRPr lang="en-GB"/>
        </a:p>
      </dgm:t>
    </dgm:pt>
    <dgm:pt modelId="{C20E7882-BA9B-4798-B8F0-4869E486C757}" type="sibTrans" cxnId="{85E01498-D1E4-4E32-AB76-8C99B8FAAECC}">
      <dgm:prSet/>
      <dgm:spPr/>
      <dgm:t>
        <a:bodyPr/>
        <a:lstStyle/>
        <a:p>
          <a:endParaRPr lang="en-GB"/>
        </a:p>
      </dgm:t>
    </dgm:pt>
    <dgm:pt modelId="{88B112F6-4F60-4E5D-A687-7B49890C507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Radiation Workers</a:t>
          </a:r>
          <a:endParaRPr lang="en-GB" dirty="0">
            <a:solidFill>
              <a:schemeClr val="bg1"/>
            </a:solidFill>
          </a:endParaRPr>
        </a:p>
      </dgm:t>
    </dgm:pt>
    <dgm:pt modelId="{30859128-A0A7-402A-96B5-2D908B6D28BD}" type="parTrans" cxnId="{99E353BB-D87B-4366-ABC9-8C9088D8202B}">
      <dgm:prSet/>
      <dgm:spPr/>
      <dgm:t>
        <a:bodyPr/>
        <a:lstStyle/>
        <a:p>
          <a:endParaRPr lang="en-GB"/>
        </a:p>
      </dgm:t>
    </dgm:pt>
    <dgm:pt modelId="{97D181F7-D10C-4B48-903E-3F9B142DA280}" type="sibTrans" cxnId="{99E353BB-D87B-4366-ABC9-8C9088D8202B}">
      <dgm:prSet/>
      <dgm:spPr/>
      <dgm:t>
        <a:bodyPr/>
        <a:lstStyle/>
        <a:p>
          <a:endParaRPr lang="en-GB"/>
        </a:p>
      </dgm:t>
    </dgm:pt>
    <dgm:pt modelId="{8E28E81A-63D9-4779-8405-8503C15A4ED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Other workers</a:t>
          </a:r>
          <a:endParaRPr lang="en-GB" dirty="0">
            <a:solidFill>
              <a:schemeClr val="bg1"/>
            </a:solidFill>
          </a:endParaRPr>
        </a:p>
      </dgm:t>
    </dgm:pt>
    <dgm:pt modelId="{83DD07F6-262B-4976-ABF1-1ABC15D04D52}" type="parTrans" cxnId="{380932B7-A115-43D8-B369-291E78071CA3}">
      <dgm:prSet/>
      <dgm:spPr/>
      <dgm:t>
        <a:bodyPr/>
        <a:lstStyle/>
        <a:p>
          <a:endParaRPr lang="en-GB"/>
        </a:p>
      </dgm:t>
    </dgm:pt>
    <dgm:pt modelId="{4384B741-2703-42BC-8D44-FA08A3A05C2E}" type="sibTrans" cxnId="{380932B7-A115-43D8-B369-291E78071CA3}">
      <dgm:prSet/>
      <dgm:spPr/>
      <dgm:t>
        <a:bodyPr/>
        <a:lstStyle/>
        <a:p>
          <a:endParaRPr lang="en-GB"/>
        </a:p>
      </dgm:t>
    </dgm:pt>
    <dgm:pt modelId="{14D31C57-D3E0-481C-B4D7-AD48DBBD358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Population outside CERN</a:t>
          </a:r>
          <a:endParaRPr lang="en-GB" dirty="0">
            <a:solidFill>
              <a:schemeClr val="bg1"/>
            </a:solidFill>
          </a:endParaRPr>
        </a:p>
      </dgm:t>
    </dgm:pt>
    <dgm:pt modelId="{B46BFD42-89E0-45F6-A6CF-375C11E6E5DA}" type="parTrans" cxnId="{FD7DA91B-4E00-4EA3-B961-18E92FB1B895}">
      <dgm:prSet/>
      <dgm:spPr/>
      <dgm:t>
        <a:bodyPr/>
        <a:lstStyle/>
        <a:p>
          <a:endParaRPr lang="en-GB"/>
        </a:p>
      </dgm:t>
    </dgm:pt>
    <dgm:pt modelId="{230BF6BA-26E6-4943-BEEB-D7EA4D019E08}" type="sibTrans" cxnId="{FD7DA91B-4E00-4EA3-B961-18E92FB1B895}">
      <dgm:prSet/>
      <dgm:spPr/>
      <dgm:t>
        <a:bodyPr/>
        <a:lstStyle/>
        <a:p>
          <a:endParaRPr lang="en-GB"/>
        </a:p>
      </dgm:t>
    </dgm:pt>
    <dgm:pt modelId="{5FC60096-C047-49A8-933C-84AA3616D558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On CERN site</a:t>
          </a:r>
          <a:endParaRPr lang="en-GB" dirty="0">
            <a:solidFill>
              <a:schemeClr val="bg1"/>
            </a:solidFill>
          </a:endParaRPr>
        </a:p>
      </dgm:t>
    </dgm:pt>
    <dgm:pt modelId="{3D7F9BBA-226E-4176-A492-4DBED3A05A3D}" type="parTrans" cxnId="{DF08DCB2-94C2-4AA9-AAC1-ACEF25D97D95}">
      <dgm:prSet/>
      <dgm:spPr/>
      <dgm:t>
        <a:bodyPr/>
        <a:lstStyle/>
        <a:p>
          <a:endParaRPr lang="en-GB"/>
        </a:p>
      </dgm:t>
    </dgm:pt>
    <dgm:pt modelId="{D21A2511-D6AC-48B3-8ADB-B116E807988E}" type="sibTrans" cxnId="{DF08DCB2-94C2-4AA9-AAC1-ACEF25D97D95}">
      <dgm:prSet/>
      <dgm:spPr/>
      <dgm:t>
        <a:bodyPr/>
        <a:lstStyle/>
        <a:p>
          <a:endParaRPr lang="en-GB"/>
        </a:p>
      </dgm:t>
    </dgm:pt>
    <dgm:pt modelId="{4EE3F267-B7CC-4C3E-ACCD-A1598E2DEFE3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On CERN site</a:t>
          </a:r>
          <a:endParaRPr lang="en-GB" dirty="0">
            <a:solidFill>
              <a:schemeClr val="bg1"/>
            </a:solidFill>
          </a:endParaRPr>
        </a:p>
      </dgm:t>
    </dgm:pt>
    <dgm:pt modelId="{2AF95090-57CA-4483-8349-961EFF3FC113}" type="parTrans" cxnId="{88CE4D12-1C75-454A-9DC9-2AE5D6864A75}">
      <dgm:prSet/>
      <dgm:spPr/>
      <dgm:t>
        <a:bodyPr/>
        <a:lstStyle/>
        <a:p>
          <a:endParaRPr lang="en-GB"/>
        </a:p>
      </dgm:t>
    </dgm:pt>
    <dgm:pt modelId="{D1EE95D6-93DC-4266-AAF1-C5032B9FA92E}" type="sibTrans" cxnId="{88CE4D12-1C75-454A-9DC9-2AE5D6864A75}">
      <dgm:prSet/>
      <dgm:spPr/>
      <dgm:t>
        <a:bodyPr/>
        <a:lstStyle/>
        <a:p>
          <a:endParaRPr lang="en-GB"/>
        </a:p>
      </dgm:t>
    </dgm:pt>
    <dgm:pt modelId="{D4D971CC-C47F-431B-8270-7DB1BDB97CB6}" type="pres">
      <dgm:prSet presAssocID="{8D7D04D9-0FC2-4E45-8A38-D4E3B50FB13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60E457B-B726-4D45-B405-E21BBA729305}" type="pres">
      <dgm:prSet presAssocID="{CBD2E933-9682-44FC-83D6-718BAE7D1C6A}" presName="vertOne" presStyleCnt="0"/>
      <dgm:spPr/>
    </dgm:pt>
    <dgm:pt modelId="{A5B607B6-0906-4C4B-A7FA-D2C60CD2E97E}" type="pres">
      <dgm:prSet presAssocID="{CBD2E933-9682-44FC-83D6-718BAE7D1C6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975A63B-F11F-45BC-ACFF-F9859FD0962F}" type="pres">
      <dgm:prSet presAssocID="{CBD2E933-9682-44FC-83D6-718BAE7D1C6A}" presName="parTransOne" presStyleCnt="0"/>
      <dgm:spPr/>
    </dgm:pt>
    <dgm:pt modelId="{114378FA-B726-4728-B50D-954F6DEB517D}" type="pres">
      <dgm:prSet presAssocID="{CBD2E933-9682-44FC-83D6-718BAE7D1C6A}" presName="horzOne" presStyleCnt="0"/>
      <dgm:spPr/>
    </dgm:pt>
    <dgm:pt modelId="{6DFDBA47-12B5-494E-B710-FD22C3534D3B}" type="pres">
      <dgm:prSet presAssocID="{88B112F6-4F60-4E5D-A687-7B49890C507A}" presName="vertTwo" presStyleCnt="0"/>
      <dgm:spPr/>
    </dgm:pt>
    <dgm:pt modelId="{F9BE131A-FE0C-4FF5-845E-12E4219FE45A}" type="pres">
      <dgm:prSet presAssocID="{88B112F6-4F60-4E5D-A687-7B49890C507A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6A0A47B-725F-411C-B389-566285CC9C0C}" type="pres">
      <dgm:prSet presAssocID="{88B112F6-4F60-4E5D-A687-7B49890C507A}" presName="parTransTwo" presStyleCnt="0"/>
      <dgm:spPr/>
    </dgm:pt>
    <dgm:pt modelId="{7997C46B-4EFC-4F30-A1CE-9BA07E5BAE78}" type="pres">
      <dgm:prSet presAssocID="{88B112F6-4F60-4E5D-A687-7B49890C507A}" presName="horzTwo" presStyleCnt="0"/>
      <dgm:spPr/>
    </dgm:pt>
    <dgm:pt modelId="{9961BC63-A355-4088-A556-AD46B95F505C}" type="pres">
      <dgm:prSet presAssocID="{4EE3F267-B7CC-4C3E-ACCD-A1598E2DEFE3}" presName="vertThree" presStyleCnt="0"/>
      <dgm:spPr/>
    </dgm:pt>
    <dgm:pt modelId="{EC457883-2C1D-441D-AF4A-FC5225313876}" type="pres">
      <dgm:prSet presAssocID="{4EE3F267-B7CC-4C3E-ACCD-A1598E2DEFE3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E2FBE7-84FE-4B12-A280-64FAB047E46D}" type="pres">
      <dgm:prSet presAssocID="{4EE3F267-B7CC-4C3E-ACCD-A1598E2DEFE3}" presName="horzThree" presStyleCnt="0"/>
      <dgm:spPr/>
    </dgm:pt>
    <dgm:pt modelId="{3E2E719E-79F4-45C4-9633-83D3E7365240}" type="pres">
      <dgm:prSet presAssocID="{97D181F7-D10C-4B48-903E-3F9B142DA280}" presName="sibSpaceTwo" presStyleCnt="0"/>
      <dgm:spPr/>
    </dgm:pt>
    <dgm:pt modelId="{D6B29B28-71E0-42CD-A90D-23B5678FFBCB}" type="pres">
      <dgm:prSet presAssocID="{8E28E81A-63D9-4779-8405-8503C15A4ED5}" presName="vertTwo" presStyleCnt="0"/>
      <dgm:spPr/>
    </dgm:pt>
    <dgm:pt modelId="{2203BCA5-66DE-488E-83C0-7B125645E153}" type="pres">
      <dgm:prSet presAssocID="{8E28E81A-63D9-4779-8405-8503C15A4ED5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78C02A5-2D17-41EB-95F0-147897A98DC2}" type="pres">
      <dgm:prSet presAssocID="{8E28E81A-63D9-4779-8405-8503C15A4ED5}" presName="parTransTwo" presStyleCnt="0"/>
      <dgm:spPr/>
    </dgm:pt>
    <dgm:pt modelId="{A74077B0-43DF-4173-9379-93A5D4BA83F8}" type="pres">
      <dgm:prSet presAssocID="{8E28E81A-63D9-4779-8405-8503C15A4ED5}" presName="horzTwo" presStyleCnt="0"/>
      <dgm:spPr/>
    </dgm:pt>
    <dgm:pt modelId="{C309BF5F-8861-4D8F-8D05-8E78D0F8CFCD}" type="pres">
      <dgm:prSet presAssocID="{5FC60096-C047-49A8-933C-84AA3616D558}" presName="vertThree" presStyleCnt="0"/>
      <dgm:spPr/>
    </dgm:pt>
    <dgm:pt modelId="{4BF79898-48D6-4CE3-BC2E-8E746C11323C}" type="pres">
      <dgm:prSet presAssocID="{5FC60096-C047-49A8-933C-84AA3616D558}" presName="txThree" presStyleLbl="node3" presStyleIdx="1" presStyleCnt="2" custScaleX="10679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59DDDC-D05C-4B56-9EDE-342E3049ECA0}" type="pres">
      <dgm:prSet presAssocID="{5FC60096-C047-49A8-933C-84AA3616D558}" presName="horzThree" presStyleCnt="0"/>
      <dgm:spPr/>
    </dgm:pt>
    <dgm:pt modelId="{7936A5D4-D696-44EE-A794-E5C6E6E7F82C}" type="pres">
      <dgm:prSet presAssocID="{4384B741-2703-42BC-8D44-FA08A3A05C2E}" presName="sibSpaceTwo" presStyleCnt="0"/>
      <dgm:spPr/>
    </dgm:pt>
    <dgm:pt modelId="{1C7A06BF-496C-4510-BEF3-8C63C615CCCB}" type="pres">
      <dgm:prSet presAssocID="{14D31C57-D3E0-481C-B4D7-AD48DBBD3580}" presName="vertTwo" presStyleCnt="0"/>
      <dgm:spPr/>
    </dgm:pt>
    <dgm:pt modelId="{DB509325-389B-4FCD-B5A2-7283A4C81E70}" type="pres">
      <dgm:prSet presAssocID="{14D31C57-D3E0-481C-B4D7-AD48DBBD3580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022695-21EA-4077-B047-BDE648FB37FD}" type="pres">
      <dgm:prSet presAssocID="{14D31C57-D3E0-481C-B4D7-AD48DBBD3580}" presName="horzTwo" presStyleCnt="0"/>
      <dgm:spPr/>
    </dgm:pt>
  </dgm:ptLst>
  <dgm:cxnLst>
    <dgm:cxn modelId="{99E353BB-D87B-4366-ABC9-8C9088D8202B}" srcId="{CBD2E933-9682-44FC-83D6-718BAE7D1C6A}" destId="{88B112F6-4F60-4E5D-A687-7B49890C507A}" srcOrd="0" destOrd="0" parTransId="{30859128-A0A7-402A-96B5-2D908B6D28BD}" sibTransId="{97D181F7-D10C-4B48-903E-3F9B142DA280}"/>
    <dgm:cxn modelId="{DF08DCB2-94C2-4AA9-AAC1-ACEF25D97D95}" srcId="{8E28E81A-63D9-4779-8405-8503C15A4ED5}" destId="{5FC60096-C047-49A8-933C-84AA3616D558}" srcOrd="0" destOrd="0" parTransId="{3D7F9BBA-226E-4176-A492-4DBED3A05A3D}" sibTransId="{D21A2511-D6AC-48B3-8ADB-B116E807988E}"/>
    <dgm:cxn modelId="{0D39FD5A-40EE-40C6-A2DC-B7CAB6DF4123}" type="presOf" srcId="{4EE3F267-B7CC-4C3E-ACCD-A1598E2DEFE3}" destId="{EC457883-2C1D-441D-AF4A-FC5225313876}" srcOrd="0" destOrd="0" presId="urn:microsoft.com/office/officeart/2005/8/layout/architecture"/>
    <dgm:cxn modelId="{6CB42B19-98CA-4E20-B069-D845C056157B}" type="presOf" srcId="{8E28E81A-63D9-4779-8405-8503C15A4ED5}" destId="{2203BCA5-66DE-488E-83C0-7B125645E153}" srcOrd="0" destOrd="0" presId="urn:microsoft.com/office/officeart/2005/8/layout/architecture"/>
    <dgm:cxn modelId="{2F45C1F0-B07F-46F9-884E-5CF021D448E2}" type="presOf" srcId="{14D31C57-D3E0-481C-B4D7-AD48DBBD3580}" destId="{DB509325-389B-4FCD-B5A2-7283A4C81E70}" srcOrd="0" destOrd="0" presId="urn:microsoft.com/office/officeart/2005/8/layout/architecture"/>
    <dgm:cxn modelId="{FD7DA91B-4E00-4EA3-B961-18E92FB1B895}" srcId="{CBD2E933-9682-44FC-83D6-718BAE7D1C6A}" destId="{14D31C57-D3E0-481C-B4D7-AD48DBBD3580}" srcOrd="2" destOrd="0" parTransId="{B46BFD42-89E0-45F6-A6CF-375C11E6E5DA}" sibTransId="{230BF6BA-26E6-4943-BEEB-D7EA4D019E08}"/>
    <dgm:cxn modelId="{E89D36BD-C02B-4997-9364-C15D00F0556D}" type="presOf" srcId="{CBD2E933-9682-44FC-83D6-718BAE7D1C6A}" destId="{A5B607B6-0906-4C4B-A7FA-D2C60CD2E97E}" srcOrd="0" destOrd="0" presId="urn:microsoft.com/office/officeart/2005/8/layout/architecture"/>
    <dgm:cxn modelId="{380932B7-A115-43D8-B369-291E78071CA3}" srcId="{CBD2E933-9682-44FC-83D6-718BAE7D1C6A}" destId="{8E28E81A-63D9-4779-8405-8503C15A4ED5}" srcOrd="1" destOrd="0" parTransId="{83DD07F6-262B-4976-ABF1-1ABC15D04D52}" sibTransId="{4384B741-2703-42BC-8D44-FA08A3A05C2E}"/>
    <dgm:cxn modelId="{85E01498-D1E4-4E32-AB76-8C99B8FAAECC}" srcId="{8D7D04D9-0FC2-4E45-8A38-D4E3B50FB13F}" destId="{CBD2E933-9682-44FC-83D6-718BAE7D1C6A}" srcOrd="0" destOrd="0" parTransId="{AA5BB693-E049-40A1-8EA3-E60D55D4663D}" sibTransId="{C20E7882-BA9B-4798-B8F0-4869E486C757}"/>
    <dgm:cxn modelId="{88CE4D12-1C75-454A-9DC9-2AE5D6864A75}" srcId="{88B112F6-4F60-4E5D-A687-7B49890C507A}" destId="{4EE3F267-B7CC-4C3E-ACCD-A1598E2DEFE3}" srcOrd="0" destOrd="0" parTransId="{2AF95090-57CA-4483-8349-961EFF3FC113}" sibTransId="{D1EE95D6-93DC-4266-AAF1-C5032B9FA92E}"/>
    <dgm:cxn modelId="{E59E29F2-6414-4BD9-91FD-4FF605440C62}" type="presOf" srcId="{88B112F6-4F60-4E5D-A687-7B49890C507A}" destId="{F9BE131A-FE0C-4FF5-845E-12E4219FE45A}" srcOrd="0" destOrd="0" presId="urn:microsoft.com/office/officeart/2005/8/layout/architecture"/>
    <dgm:cxn modelId="{66A0DDB5-8F2E-4938-BC3A-857445343663}" type="presOf" srcId="{8D7D04D9-0FC2-4E45-8A38-D4E3B50FB13F}" destId="{D4D971CC-C47F-431B-8270-7DB1BDB97CB6}" srcOrd="0" destOrd="0" presId="urn:microsoft.com/office/officeart/2005/8/layout/architecture"/>
    <dgm:cxn modelId="{4D5F2C95-ACAD-4BF4-A562-708D19766884}" type="presOf" srcId="{5FC60096-C047-49A8-933C-84AA3616D558}" destId="{4BF79898-48D6-4CE3-BC2E-8E746C11323C}" srcOrd="0" destOrd="0" presId="urn:microsoft.com/office/officeart/2005/8/layout/architecture"/>
    <dgm:cxn modelId="{0AD42FFD-7ED0-4CE9-B53A-4F79614D45EE}" type="presParOf" srcId="{D4D971CC-C47F-431B-8270-7DB1BDB97CB6}" destId="{660E457B-B726-4D45-B405-E21BBA729305}" srcOrd="0" destOrd="0" presId="urn:microsoft.com/office/officeart/2005/8/layout/architecture"/>
    <dgm:cxn modelId="{EB5B32F8-F061-4FDB-866D-27C41D641D28}" type="presParOf" srcId="{660E457B-B726-4D45-B405-E21BBA729305}" destId="{A5B607B6-0906-4C4B-A7FA-D2C60CD2E97E}" srcOrd="0" destOrd="0" presId="urn:microsoft.com/office/officeart/2005/8/layout/architecture"/>
    <dgm:cxn modelId="{0251B6F2-E249-4EEB-A99F-B7F17E74ABA6}" type="presParOf" srcId="{660E457B-B726-4D45-B405-E21BBA729305}" destId="{B975A63B-F11F-45BC-ACFF-F9859FD0962F}" srcOrd="1" destOrd="0" presId="urn:microsoft.com/office/officeart/2005/8/layout/architecture"/>
    <dgm:cxn modelId="{4CAE4802-C13B-48D5-8A85-7812FC50E2F5}" type="presParOf" srcId="{660E457B-B726-4D45-B405-E21BBA729305}" destId="{114378FA-B726-4728-B50D-954F6DEB517D}" srcOrd="2" destOrd="0" presId="urn:microsoft.com/office/officeart/2005/8/layout/architecture"/>
    <dgm:cxn modelId="{43A4D94F-3979-437B-894A-B742D03E3B9B}" type="presParOf" srcId="{114378FA-B726-4728-B50D-954F6DEB517D}" destId="{6DFDBA47-12B5-494E-B710-FD22C3534D3B}" srcOrd="0" destOrd="0" presId="urn:microsoft.com/office/officeart/2005/8/layout/architecture"/>
    <dgm:cxn modelId="{999CB4E5-11C0-4E73-BCB0-85EFC6AC89E5}" type="presParOf" srcId="{6DFDBA47-12B5-494E-B710-FD22C3534D3B}" destId="{F9BE131A-FE0C-4FF5-845E-12E4219FE45A}" srcOrd="0" destOrd="0" presId="urn:microsoft.com/office/officeart/2005/8/layout/architecture"/>
    <dgm:cxn modelId="{38A6A6E5-C902-44F6-AB20-BD6AC3150F86}" type="presParOf" srcId="{6DFDBA47-12B5-494E-B710-FD22C3534D3B}" destId="{56A0A47B-725F-411C-B389-566285CC9C0C}" srcOrd="1" destOrd="0" presId="urn:microsoft.com/office/officeart/2005/8/layout/architecture"/>
    <dgm:cxn modelId="{7095EDF0-689F-49B8-965D-B4D4F6C94E58}" type="presParOf" srcId="{6DFDBA47-12B5-494E-B710-FD22C3534D3B}" destId="{7997C46B-4EFC-4F30-A1CE-9BA07E5BAE78}" srcOrd="2" destOrd="0" presId="urn:microsoft.com/office/officeart/2005/8/layout/architecture"/>
    <dgm:cxn modelId="{F1A342C9-ADA5-43EF-8BE9-AAA1999DE2C1}" type="presParOf" srcId="{7997C46B-4EFC-4F30-A1CE-9BA07E5BAE78}" destId="{9961BC63-A355-4088-A556-AD46B95F505C}" srcOrd="0" destOrd="0" presId="urn:microsoft.com/office/officeart/2005/8/layout/architecture"/>
    <dgm:cxn modelId="{53B8AA14-0DA8-4815-9B2E-E7315CF86660}" type="presParOf" srcId="{9961BC63-A355-4088-A556-AD46B95F505C}" destId="{EC457883-2C1D-441D-AF4A-FC5225313876}" srcOrd="0" destOrd="0" presId="urn:microsoft.com/office/officeart/2005/8/layout/architecture"/>
    <dgm:cxn modelId="{6AE06DC6-4E70-474A-B8A4-2CEBE74A500C}" type="presParOf" srcId="{9961BC63-A355-4088-A556-AD46B95F505C}" destId="{3CE2FBE7-84FE-4B12-A280-64FAB047E46D}" srcOrd="1" destOrd="0" presId="urn:microsoft.com/office/officeart/2005/8/layout/architecture"/>
    <dgm:cxn modelId="{10E4302D-2A36-42CF-A6B0-A82F0391CE59}" type="presParOf" srcId="{114378FA-B726-4728-B50D-954F6DEB517D}" destId="{3E2E719E-79F4-45C4-9633-83D3E7365240}" srcOrd="1" destOrd="0" presId="urn:microsoft.com/office/officeart/2005/8/layout/architecture"/>
    <dgm:cxn modelId="{5C5DEA0F-94F0-4944-B7AD-C06943EEF395}" type="presParOf" srcId="{114378FA-B726-4728-B50D-954F6DEB517D}" destId="{D6B29B28-71E0-42CD-A90D-23B5678FFBCB}" srcOrd="2" destOrd="0" presId="urn:microsoft.com/office/officeart/2005/8/layout/architecture"/>
    <dgm:cxn modelId="{3FA787E7-4A48-4065-BA8F-58B0E08CE2F6}" type="presParOf" srcId="{D6B29B28-71E0-42CD-A90D-23B5678FFBCB}" destId="{2203BCA5-66DE-488E-83C0-7B125645E153}" srcOrd="0" destOrd="0" presId="urn:microsoft.com/office/officeart/2005/8/layout/architecture"/>
    <dgm:cxn modelId="{C5C59657-DAC2-4AF5-BC78-7E24CB71EB72}" type="presParOf" srcId="{D6B29B28-71E0-42CD-A90D-23B5678FFBCB}" destId="{F78C02A5-2D17-41EB-95F0-147897A98DC2}" srcOrd="1" destOrd="0" presId="urn:microsoft.com/office/officeart/2005/8/layout/architecture"/>
    <dgm:cxn modelId="{A8F44BCE-59B0-493A-8628-BA44023A9DFF}" type="presParOf" srcId="{D6B29B28-71E0-42CD-A90D-23B5678FFBCB}" destId="{A74077B0-43DF-4173-9379-93A5D4BA83F8}" srcOrd="2" destOrd="0" presId="urn:microsoft.com/office/officeart/2005/8/layout/architecture"/>
    <dgm:cxn modelId="{F86F3518-1A1E-4563-BB78-9178313FACE4}" type="presParOf" srcId="{A74077B0-43DF-4173-9379-93A5D4BA83F8}" destId="{C309BF5F-8861-4D8F-8D05-8E78D0F8CFCD}" srcOrd="0" destOrd="0" presId="urn:microsoft.com/office/officeart/2005/8/layout/architecture"/>
    <dgm:cxn modelId="{BC3C5464-52F9-4C47-8575-8614855B2B77}" type="presParOf" srcId="{C309BF5F-8861-4D8F-8D05-8E78D0F8CFCD}" destId="{4BF79898-48D6-4CE3-BC2E-8E746C11323C}" srcOrd="0" destOrd="0" presId="urn:microsoft.com/office/officeart/2005/8/layout/architecture"/>
    <dgm:cxn modelId="{35B9887B-487F-4A15-B8A4-4C8505292E29}" type="presParOf" srcId="{C309BF5F-8861-4D8F-8D05-8E78D0F8CFCD}" destId="{6D59DDDC-D05C-4B56-9EDE-342E3049ECA0}" srcOrd="1" destOrd="0" presId="urn:microsoft.com/office/officeart/2005/8/layout/architecture"/>
    <dgm:cxn modelId="{E9268D11-20D7-4ED9-BA61-E0471C674FF4}" type="presParOf" srcId="{114378FA-B726-4728-B50D-954F6DEB517D}" destId="{7936A5D4-D696-44EE-A794-E5C6E6E7F82C}" srcOrd="3" destOrd="0" presId="urn:microsoft.com/office/officeart/2005/8/layout/architecture"/>
    <dgm:cxn modelId="{878B86A5-94C2-4B5B-9183-B49BB632AE20}" type="presParOf" srcId="{114378FA-B726-4728-B50D-954F6DEB517D}" destId="{1C7A06BF-496C-4510-BEF3-8C63C615CCCB}" srcOrd="4" destOrd="0" presId="urn:microsoft.com/office/officeart/2005/8/layout/architecture"/>
    <dgm:cxn modelId="{258E93EA-ABB0-4598-A93B-E66090C6BE37}" type="presParOf" srcId="{1C7A06BF-496C-4510-BEF3-8C63C615CCCB}" destId="{DB509325-389B-4FCD-B5A2-7283A4C81E70}" srcOrd="0" destOrd="0" presId="urn:microsoft.com/office/officeart/2005/8/layout/architecture"/>
    <dgm:cxn modelId="{D064E3F1-385B-4894-8D0D-35186C0982D6}" type="presParOf" srcId="{1C7A06BF-496C-4510-BEF3-8C63C615CCCB}" destId="{20022695-21EA-4077-B047-BDE648FB37F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D8B7929-AC5A-49A7-B9F4-CE76227EE965}" type="doc">
      <dgm:prSet loTypeId="urn:microsoft.com/office/officeart/2005/8/layout/chevronAccent+Icon" loCatId="officeonline" qsTypeId="urn:microsoft.com/office/officeart/2005/8/quickstyle/3d2" qsCatId="3D" csTypeId="urn:microsoft.com/office/officeart/2005/8/colors/accent1_2" csCatId="accent1" phldr="1"/>
      <dgm:spPr/>
    </dgm:pt>
    <dgm:pt modelId="{04542572-9E5C-46E2-AE86-642E504414F3}">
      <dgm:prSet phldrT="[Text]" custT="1"/>
      <dgm:spPr/>
      <dgm:t>
        <a:bodyPr/>
        <a:lstStyle/>
        <a:p>
          <a:pPr algn="ctr"/>
          <a:r>
            <a:rPr lang="en-US" altLang="en-US" sz="1400" b="1" dirty="0" smtClean="0">
              <a:solidFill>
                <a:schemeClr val="accent1">
                  <a:lumMod val="75000"/>
                </a:schemeClr>
              </a:solidFill>
              <a:effectLst/>
              <a:latin typeface="+mn-lt"/>
            </a:rPr>
            <a:t>1. Calculation of residual dose rate maps</a:t>
          </a:r>
        </a:p>
        <a:p>
          <a:pPr algn="ctr"/>
          <a:endParaRPr lang="en-US" altLang="en-US" sz="1400" b="1" dirty="0" smtClean="0">
            <a:effectLst/>
            <a:latin typeface="+mn-lt"/>
          </a:endParaRPr>
        </a:p>
        <a:p>
          <a:pPr algn="ctr"/>
          <a:endParaRPr lang="en-US" altLang="en-US" sz="1400" b="1" dirty="0" smtClean="0">
            <a:effectLst/>
            <a:latin typeface="+mn-lt"/>
          </a:endParaRPr>
        </a:p>
        <a:p>
          <a:pPr algn="ctr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for cooling times typical for interventions on the respective component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based on nominal operational parameters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definition of geometry and materials as detailed as needed (and available)</a:t>
          </a:r>
          <a:endParaRPr lang="en-GB" sz="1300" dirty="0"/>
        </a:p>
      </dgm:t>
    </dgm:pt>
    <dgm:pt modelId="{2F1D89E7-E784-48F2-ACBF-49A4672C7835}" type="parTrans" cxnId="{40AE4CBD-777C-4396-AAD4-4CAED5D2EEE9}">
      <dgm:prSet/>
      <dgm:spPr/>
      <dgm:t>
        <a:bodyPr/>
        <a:lstStyle/>
        <a:p>
          <a:endParaRPr lang="en-GB"/>
        </a:p>
      </dgm:t>
    </dgm:pt>
    <dgm:pt modelId="{7EBC4088-FF34-4688-9D7D-F79F1F66915C}" type="sibTrans" cxnId="{40AE4CBD-777C-4396-AAD4-4CAED5D2EEE9}">
      <dgm:prSet/>
      <dgm:spPr/>
      <dgm:t>
        <a:bodyPr/>
        <a:lstStyle/>
        <a:p>
          <a:endParaRPr lang="en-GB"/>
        </a:p>
      </dgm:t>
    </dgm:pt>
    <dgm:pt modelId="{6C8D93EA-CDEC-43B2-8C9F-B493B2B2769B}">
      <dgm:prSet phldrT="[Text]" custT="1"/>
      <dgm:spPr/>
      <dgm:t>
        <a:bodyPr/>
        <a:lstStyle/>
        <a:p>
          <a:pPr algn="ctr"/>
          <a:r>
            <a:rPr lang="en-US" altLang="en-US" sz="1400" b="1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2. Calculation of individual and collective intervention doses</a:t>
          </a:r>
        </a:p>
        <a:p>
          <a:pPr algn="ctr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dirty="0" smtClean="0">
              <a:latin typeface="+mn-lt"/>
            </a:rPr>
            <a:t>based on as realistic as possible work scenarios, including locations, duration, number of persons involved,..</a:t>
          </a:r>
        </a:p>
        <a:p>
          <a:pPr algn="l"/>
          <a:endParaRPr 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dirty="0" smtClean="0">
              <a:latin typeface="+mn-lt"/>
            </a:rPr>
            <a:t>identification of cooling times below which work will be impossible </a:t>
          </a:r>
        </a:p>
        <a:p>
          <a:pPr algn="ctr"/>
          <a:r>
            <a:rPr lang="en-US" sz="1300" u="sng" dirty="0" smtClean="0">
              <a:solidFill>
                <a:srgbClr val="0070C0"/>
              </a:solidFill>
              <a:latin typeface="+mn-lt"/>
            </a:rPr>
            <a:t>design criterion</a:t>
          </a:r>
          <a:r>
            <a:rPr lang="en-US" sz="1300" dirty="0" smtClean="0">
              <a:solidFill>
                <a:srgbClr val="0070C0"/>
              </a:solidFill>
              <a:latin typeface="+mn-lt"/>
            </a:rPr>
            <a:t>: </a:t>
          </a:r>
        </a:p>
        <a:p>
          <a:pPr algn="ctr"/>
          <a:r>
            <a:rPr lang="en-US" sz="1300" dirty="0" smtClean="0">
              <a:solidFill>
                <a:srgbClr val="0070C0"/>
              </a:solidFill>
              <a:latin typeface="+mn-lt"/>
            </a:rPr>
            <a:t>2 mSv/intervention/</a:t>
          </a:r>
          <a:r>
            <a:rPr lang="en-US" sz="1300" dirty="0" err="1" smtClean="0">
              <a:solidFill>
                <a:srgbClr val="0070C0"/>
              </a:solidFill>
              <a:latin typeface="+mn-lt"/>
            </a:rPr>
            <a:t>yr</a:t>
          </a:r>
          <a:endParaRPr lang="en-US" sz="1300" dirty="0" smtClean="0">
            <a:solidFill>
              <a:srgbClr val="0070C0"/>
            </a:solidFill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dirty="0" smtClean="0">
              <a:latin typeface="+mn-lt"/>
            </a:rPr>
            <a:t>communication of results and constraints to equipment groups</a:t>
          </a:r>
          <a:endParaRPr lang="en-GB" sz="1300" dirty="0"/>
        </a:p>
      </dgm:t>
    </dgm:pt>
    <dgm:pt modelId="{B0C32985-1C89-4D1E-960D-E769CE4099D3}" type="parTrans" cxnId="{9EB6EABB-16D0-4FB6-9F4A-4B3E329261F0}">
      <dgm:prSet/>
      <dgm:spPr/>
      <dgm:t>
        <a:bodyPr/>
        <a:lstStyle/>
        <a:p>
          <a:endParaRPr lang="en-GB"/>
        </a:p>
      </dgm:t>
    </dgm:pt>
    <dgm:pt modelId="{9805069D-AD14-4FD9-98BF-DFE94CE4AA91}" type="sibTrans" cxnId="{9EB6EABB-16D0-4FB6-9F4A-4B3E329261F0}">
      <dgm:prSet/>
      <dgm:spPr/>
      <dgm:t>
        <a:bodyPr/>
        <a:lstStyle/>
        <a:p>
          <a:endParaRPr lang="en-GB"/>
        </a:p>
      </dgm:t>
    </dgm:pt>
    <dgm:pt modelId="{66816749-2905-4EBD-85B6-78FE1F03A898}">
      <dgm:prSet phldrT="[Text]" custT="1"/>
      <dgm:spPr/>
      <dgm:t>
        <a:bodyPr/>
        <a:lstStyle/>
        <a:p>
          <a:pPr algn="ctr"/>
          <a:r>
            <a:rPr lang="en-US" altLang="en-US" sz="1400" b="1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3. Revision of design and/or work scenario</a:t>
          </a:r>
        </a:p>
        <a:p>
          <a:pPr algn="ctr"/>
          <a:endParaRPr lang="en-US" altLang="en-US" sz="1400" b="1" dirty="0" smtClean="0">
            <a:latin typeface="+mn-lt"/>
          </a:endParaRPr>
        </a:p>
        <a:p>
          <a:pPr algn="ctr"/>
          <a:endParaRPr lang="en-US" altLang="en-US" sz="1700" dirty="0" smtClean="0">
            <a:latin typeface="+mn-lt"/>
          </a:endParaRPr>
        </a:p>
        <a:p>
          <a:pPr algn="ctr"/>
          <a:endParaRPr lang="en-US" altLang="en-US" sz="17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start with work steps that give highest individual or collective doses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consider optimization measures (distance, tooling, material choices, </a:t>
          </a:r>
          <a:r>
            <a:rPr lang="en-US" altLang="en-US" sz="1300" i="1" dirty="0" smtClean="0">
              <a:latin typeface="+mn-lt"/>
            </a:rPr>
            <a:t>etc</a:t>
          </a:r>
          <a:r>
            <a:rPr lang="en-US" altLang="en-US" sz="1300" dirty="0" smtClean="0">
              <a:latin typeface="+mn-lt"/>
            </a:rPr>
            <a:t>.)</a:t>
          </a:r>
        </a:p>
        <a:p>
          <a:pPr algn="l"/>
          <a:endParaRPr lang="en-US" altLang="en-US" sz="1300" dirty="0" smtClean="0">
            <a:latin typeface="+mn-lt"/>
          </a:endParaRPr>
        </a:p>
        <a:p>
          <a:pPr algn="l"/>
          <a:r>
            <a:rPr lang="en-US" alt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dirty="0" smtClean="0">
              <a:latin typeface="+mn-lt"/>
            </a:rPr>
            <a:t>identify if remote handling is possible</a:t>
          </a:r>
          <a:endParaRPr lang="en-GB" sz="1300" dirty="0"/>
        </a:p>
      </dgm:t>
    </dgm:pt>
    <dgm:pt modelId="{997AA852-41DD-485D-841E-D963457C3ABE}" type="parTrans" cxnId="{F7D5F4DC-CB8E-4C07-9311-83A7D0FBAA1D}">
      <dgm:prSet/>
      <dgm:spPr/>
      <dgm:t>
        <a:bodyPr/>
        <a:lstStyle/>
        <a:p>
          <a:endParaRPr lang="en-GB"/>
        </a:p>
      </dgm:t>
    </dgm:pt>
    <dgm:pt modelId="{92F24C1B-7E5B-4524-B4D7-D5234E15063D}" type="sibTrans" cxnId="{F7D5F4DC-CB8E-4C07-9311-83A7D0FBAA1D}">
      <dgm:prSet/>
      <dgm:spPr/>
      <dgm:t>
        <a:bodyPr/>
        <a:lstStyle/>
        <a:p>
          <a:endParaRPr lang="en-GB"/>
        </a:p>
      </dgm:t>
    </dgm:pt>
    <dgm:pt modelId="{B9C653B7-240C-4353-A5A9-8EA20EF685BF}" type="pres">
      <dgm:prSet presAssocID="{AD8B7929-AC5A-49A7-B9F4-CE76227EE965}" presName="Name0" presStyleCnt="0">
        <dgm:presLayoutVars>
          <dgm:dir/>
          <dgm:resizeHandles val="exact"/>
        </dgm:presLayoutVars>
      </dgm:prSet>
      <dgm:spPr/>
    </dgm:pt>
    <dgm:pt modelId="{C886A146-BDA6-4F7F-9577-A0B0587CBA8B}" type="pres">
      <dgm:prSet presAssocID="{04542572-9E5C-46E2-AE86-642E504414F3}" presName="composite" presStyleCnt="0"/>
      <dgm:spPr/>
    </dgm:pt>
    <dgm:pt modelId="{2BB01A3E-C712-4F63-9F58-EF77F4D8F88B}" type="pres">
      <dgm:prSet presAssocID="{04542572-9E5C-46E2-AE86-642E504414F3}" presName="bgChev" presStyleLbl="node1" presStyleIdx="0" presStyleCnt="3" custScaleX="126027" custScaleY="197441"/>
      <dgm:spPr/>
    </dgm:pt>
    <dgm:pt modelId="{186F4446-429C-4A39-9B54-CDA0681C23FE}" type="pres">
      <dgm:prSet presAssocID="{04542572-9E5C-46E2-AE86-642E504414F3}" presName="txNode" presStyleLbl="fgAcc1" presStyleIdx="0" presStyleCnt="3" custScaleX="136107" custScaleY="7284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EB711F-EC34-4C09-8E2F-0534CDC7B2E3}" type="pres">
      <dgm:prSet presAssocID="{7EBC4088-FF34-4688-9D7D-F79F1F66915C}" presName="compositeSpace" presStyleCnt="0"/>
      <dgm:spPr/>
    </dgm:pt>
    <dgm:pt modelId="{7885AFC2-7226-4B0A-BCE0-5C9441AB87B6}" type="pres">
      <dgm:prSet presAssocID="{6C8D93EA-CDEC-43B2-8C9F-B493B2B2769B}" presName="composite" presStyleCnt="0"/>
      <dgm:spPr/>
    </dgm:pt>
    <dgm:pt modelId="{0AAA6BEA-A8BD-4C65-8E5E-BB2E3201FE64}" type="pres">
      <dgm:prSet presAssocID="{6C8D93EA-CDEC-43B2-8C9F-B493B2B2769B}" presName="bgChev" presStyleLbl="node1" presStyleIdx="1" presStyleCnt="3" custScaleX="126027" custScaleY="197441"/>
      <dgm:spPr/>
    </dgm:pt>
    <dgm:pt modelId="{9399C563-ECA0-4A34-9C0C-8E3F01964484}" type="pres">
      <dgm:prSet presAssocID="{6C8D93EA-CDEC-43B2-8C9F-B493B2B2769B}" presName="txNode" presStyleLbl="fgAcc1" presStyleIdx="1" presStyleCnt="3" custScaleX="136107" custScaleY="7284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ECCB99-86DF-4555-A68A-FA01B9EDAD47}" type="pres">
      <dgm:prSet presAssocID="{9805069D-AD14-4FD9-98BF-DFE94CE4AA91}" presName="compositeSpace" presStyleCnt="0"/>
      <dgm:spPr/>
    </dgm:pt>
    <dgm:pt modelId="{A58EA19E-80C4-460B-AB58-75AE9D9A85A4}" type="pres">
      <dgm:prSet presAssocID="{66816749-2905-4EBD-85B6-78FE1F03A898}" presName="composite" presStyleCnt="0"/>
      <dgm:spPr/>
    </dgm:pt>
    <dgm:pt modelId="{A8FA99DA-3896-49E5-8641-50D2DB49D0E5}" type="pres">
      <dgm:prSet presAssocID="{66816749-2905-4EBD-85B6-78FE1F03A898}" presName="bgChev" presStyleLbl="node1" presStyleIdx="2" presStyleCnt="3" custScaleX="126027" custScaleY="197441"/>
      <dgm:spPr/>
    </dgm:pt>
    <dgm:pt modelId="{6F49D317-A1FB-4EC3-A74F-5601492D88F1}" type="pres">
      <dgm:prSet presAssocID="{66816749-2905-4EBD-85B6-78FE1F03A898}" presName="txNode" presStyleLbl="fgAcc1" presStyleIdx="2" presStyleCnt="3" custScaleX="136107" custScaleY="7284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EB6EABB-16D0-4FB6-9F4A-4B3E329261F0}" srcId="{AD8B7929-AC5A-49A7-B9F4-CE76227EE965}" destId="{6C8D93EA-CDEC-43B2-8C9F-B493B2B2769B}" srcOrd="1" destOrd="0" parTransId="{B0C32985-1C89-4D1E-960D-E769CE4099D3}" sibTransId="{9805069D-AD14-4FD9-98BF-DFE94CE4AA91}"/>
    <dgm:cxn modelId="{40AE4CBD-777C-4396-AAD4-4CAED5D2EEE9}" srcId="{AD8B7929-AC5A-49A7-B9F4-CE76227EE965}" destId="{04542572-9E5C-46E2-AE86-642E504414F3}" srcOrd="0" destOrd="0" parTransId="{2F1D89E7-E784-48F2-ACBF-49A4672C7835}" sibTransId="{7EBC4088-FF34-4688-9D7D-F79F1F66915C}"/>
    <dgm:cxn modelId="{B1AC733F-CAED-40BA-9D1F-3F0B362549A6}" type="presOf" srcId="{6C8D93EA-CDEC-43B2-8C9F-B493B2B2769B}" destId="{9399C563-ECA0-4A34-9C0C-8E3F01964484}" srcOrd="0" destOrd="0" presId="urn:microsoft.com/office/officeart/2005/8/layout/chevronAccent+Icon"/>
    <dgm:cxn modelId="{8BD38CB9-A4E8-4CD9-B62C-E09AA6E5D477}" type="presOf" srcId="{04542572-9E5C-46E2-AE86-642E504414F3}" destId="{186F4446-429C-4A39-9B54-CDA0681C23FE}" srcOrd="0" destOrd="0" presId="urn:microsoft.com/office/officeart/2005/8/layout/chevronAccent+Icon"/>
    <dgm:cxn modelId="{F7D5F4DC-CB8E-4C07-9311-83A7D0FBAA1D}" srcId="{AD8B7929-AC5A-49A7-B9F4-CE76227EE965}" destId="{66816749-2905-4EBD-85B6-78FE1F03A898}" srcOrd="2" destOrd="0" parTransId="{997AA852-41DD-485D-841E-D963457C3ABE}" sibTransId="{92F24C1B-7E5B-4524-B4D7-D5234E15063D}"/>
    <dgm:cxn modelId="{D9F903DB-7B10-4A50-BA45-5700FCEAFD87}" type="presOf" srcId="{66816749-2905-4EBD-85B6-78FE1F03A898}" destId="{6F49D317-A1FB-4EC3-A74F-5601492D88F1}" srcOrd="0" destOrd="0" presId="urn:microsoft.com/office/officeart/2005/8/layout/chevronAccent+Icon"/>
    <dgm:cxn modelId="{4C33A783-EF55-4B9B-8E17-B53324CEA801}" type="presOf" srcId="{AD8B7929-AC5A-49A7-B9F4-CE76227EE965}" destId="{B9C653B7-240C-4353-A5A9-8EA20EF685BF}" srcOrd="0" destOrd="0" presId="urn:microsoft.com/office/officeart/2005/8/layout/chevronAccent+Icon"/>
    <dgm:cxn modelId="{B6BB4FBD-9085-49A3-A8A4-E1D73A0EE6EA}" type="presParOf" srcId="{B9C653B7-240C-4353-A5A9-8EA20EF685BF}" destId="{C886A146-BDA6-4F7F-9577-A0B0587CBA8B}" srcOrd="0" destOrd="0" presId="urn:microsoft.com/office/officeart/2005/8/layout/chevronAccent+Icon"/>
    <dgm:cxn modelId="{8FE56DBA-717B-4AF6-9591-471EB7B489D7}" type="presParOf" srcId="{C886A146-BDA6-4F7F-9577-A0B0587CBA8B}" destId="{2BB01A3E-C712-4F63-9F58-EF77F4D8F88B}" srcOrd="0" destOrd="0" presId="urn:microsoft.com/office/officeart/2005/8/layout/chevronAccent+Icon"/>
    <dgm:cxn modelId="{FB8466C2-1E06-40F5-8C99-D9DE13F55E2B}" type="presParOf" srcId="{C886A146-BDA6-4F7F-9577-A0B0587CBA8B}" destId="{186F4446-429C-4A39-9B54-CDA0681C23FE}" srcOrd="1" destOrd="0" presId="urn:microsoft.com/office/officeart/2005/8/layout/chevronAccent+Icon"/>
    <dgm:cxn modelId="{790E1B6D-E05F-472A-B3F1-88D9176CCB4E}" type="presParOf" srcId="{B9C653B7-240C-4353-A5A9-8EA20EF685BF}" destId="{DCEB711F-EC34-4C09-8E2F-0534CDC7B2E3}" srcOrd="1" destOrd="0" presId="urn:microsoft.com/office/officeart/2005/8/layout/chevronAccent+Icon"/>
    <dgm:cxn modelId="{F44297E6-1DD0-4F1A-B7D0-7C0EF82E85DF}" type="presParOf" srcId="{B9C653B7-240C-4353-A5A9-8EA20EF685BF}" destId="{7885AFC2-7226-4B0A-BCE0-5C9441AB87B6}" srcOrd="2" destOrd="0" presId="urn:microsoft.com/office/officeart/2005/8/layout/chevronAccent+Icon"/>
    <dgm:cxn modelId="{C60D2567-A959-4AAD-91E4-52F9AC560FF7}" type="presParOf" srcId="{7885AFC2-7226-4B0A-BCE0-5C9441AB87B6}" destId="{0AAA6BEA-A8BD-4C65-8E5E-BB2E3201FE64}" srcOrd="0" destOrd="0" presId="urn:microsoft.com/office/officeart/2005/8/layout/chevronAccent+Icon"/>
    <dgm:cxn modelId="{9E2E7068-BA8F-4292-A292-706F9BCC7A45}" type="presParOf" srcId="{7885AFC2-7226-4B0A-BCE0-5C9441AB87B6}" destId="{9399C563-ECA0-4A34-9C0C-8E3F01964484}" srcOrd="1" destOrd="0" presId="urn:microsoft.com/office/officeart/2005/8/layout/chevronAccent+Icon"/>
    <dgm:cxn modelId="{B3CC3152-B842-4747-AF9F-6B8BA24183BE}" type="presParOf" srcId="{B9C653B7-240C-4353-A5A9-8EA20EF685BF}" destId="{67ECCB99-86DF-4555-A68A-FA01B9EDAD47}" srcOrd="3" destOrd="0" presId="urn:microsoft.com/office/officeart/2005/8/layout/chevronAccent+Icon"/>
    <dgm:cxn modelId="{0706790F-606B-4EB5-A63B-4462A7AA0321}" type="presParOf" srcId="{B9C653B7-240C-4353-A5A9-8EA20EF685BF}" destId="{A58EA19E-80C4-460B-AB58-75AE9D9A85A4}" srcOrd="4" destOrd="0" presId="urn:microsoft.com/office/officeart/2005/8/layout/chevronAccent+Icon"/>
    <dgm:cxn modelId="{329B93E3-A814-4C40-B96D-C4B39291AF55}" type="presParOf" srcId="{A58EA19E-80C4-460B-AB58-75AE9D9A85A4}" destId="{A8FA99DA-3896-49E5-8641-50D2DB49D0E5}" srcOrd="0" destOrd="0" presId="urn:microsoft.com/office/officeart/2005/8/layout/chevronAccent+Icon"/>
    <dgm:cxn modelId="{D9FD3D72-FE83-4DEB-AED4-5DCA6484F16D}" type="presParOf" srcId="{A58EA19E-80C4-460B-AB58-75AE9D9A85A4}" destId="{6F49D317-A1FB-4EC3-A74F-5601492D88F1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83179D5-4006-449E-BE02-B1A483F63C3A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E5F6C53-A5F7-4BC4-9C72-A3B68A829921}">
      <dgm:prSet phldrT="[Text]"/>
      <dgm:spPr/>
      <dgm:t>
        <a:bodyPr/>
        <a:lstStyle/>
        <a:p>
          <a:r>
            <a:rPr lang="en-GB" dirty="0" smtClean="0"/>
            <a:t>Revised working scenario?</a:t>
          </a:r>
          <a:endParaRPr lang="en-GB" dirty="0"/>
        </a:p>
      </dgm:t>
    </dgm:pt>
    <dgm:pt modelId="{29A6BE92-5904-4535-A108-F1C5C97D9D64}" type="parTrans" cxnId="{23D207FE-A9E3-48BA-A443-4F4AB732711C}">
      <dgm:prSet/>
      <dgm:spPr/>
      <dgm:t>
        <a:bodyPr/>
        <a:lstStyle/>
        <a:p>
          <a:endParaRPr lang="en-GB"/>
        </a:p>
      </dgm:t>
    </dgm:pt>
    <dgm:pt modelId="{BDBD015B-858A-4147-90DB-C0A4E02AB994}" type="sibTrans" cxnId="{23D207FE-A9E3-48BA-A443-4F4AB732711C}">
      <dgm:prSet/>
      <dgm:spPr/>
      <dgm:t>
        <a:bodyPr/>
        <a:lstStyle/>
        <a:p>
          <a:endParaRPr lang="en-GB"/>
        </a:p>
      </dgm:t>
    </dgm:pt>
    <dgm:pt modelId="{6917380A-8A1B-4B07-9E7C-7AC6570666D3}">
      <dgm:prSet phldrT="[Text]" custT="1"/>
      <dgm:spPr/>
      <dgm:t>
        <a:bodyPr/>
        <a:lstStyle/>
        <a:p>
          <a:r>
            <a:rPr lang="en-GB" sz="1700" dirty="0" smtClean="0"/>
            <a:t>Step 2</a:t>
          </a:r>
          <a:endParaRPr lang="en-GB" sz="1700" dirty="0"/>
        </a:p>
      </dgm:t>
    </dgm:pt>
    <dgm:pt modelId="{9AACB0A8-C91C-4151-836C-31B43FB84F9E}" type="parTrans" cxnId="{FBD8485F-F0BB-4407-A216-5813F407D7B0}">
      <dgm:prSet/>
      <dgm:spPr/>
      <dgm:t>
        <a:bodyPr/>
        <a:lstStyle/>
        <a:p>
          <a:endParaRPr lang="en-GB"/>
        </a:p>
      </dgm:t>
    </dgm:pt>
    <dgm:pt modelId="{89BB05FB-102B-4798-9D76-02A035A243AE}" type="sibTrans" cxnId="{FBD8485F-F0BB-4407-A216-5813F407D7B0}">
      <dgm:prSet/>
      <dgm:spPr/>
      <dgm:t>
        <a:bodyPr/>
        <a:lstStyle/>
        <a:p>
          <a:endParaRPr lang="en-GB"/>
        </a:p>
      </dgm:t>
    </dgm:pt>
    <dgm:pt modelId="{4E00F7B6-393A-4B69-AAF6-B0A1B49B1586}" type="pres">
      <dgm:prSet presAssocID="{483179D5-4006-449E-BE02-B1A483F63C3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4CDD23-1D4F-4E7E-B106-A6C46D2DA148}" type="pres">
      <dgm:prSet presAssocID="{6E5F6C53-A5F7-4BC4-9C72-A3B68A829921}" presName="Accent1" presStyleCnt="0"/>
      <dgm:spPr/>
    </dgm:pt>
    <dgm:pt modelId="{46F0AFA5-F8A2-43AB-98C7-85516A400FFC}" type="pres">
      <dgm:prSet presAssocID="{6E5F6C53-A5F7-4BC4-9C72-A3B68A829921}" presName="Accent" presStyleLbl="node1" presStyleIdx="0" presStyleCnt="2"/>
      <dgm:spPr>
        <a:solidFill>
          <a:schemeClr val="accent6"/>
        </a:solidFill>
      </dgm:spPr>
    </dgm:pt>
    <dgm:pt modelId="{A1D07B37-10EC-47AB-A32B-0D781D6ECA12}" type="pres">
      <dgm:prSet presAssocID="{6E5F6C53-A5F7-4BC4-9C72-A3B68A829921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5EC8F7-4282-46F1-98CA-278BDF3B9886}" type="pres">
      <dgm:prSet presAssocID="{6917380A-8A1B-4B07-9E7C-7AC6570666D3}" presName="Accent2" presStyleCnt="0"/>
      <dgm:spPr/>
    </dgm:pt>
    <dgm:pt modelId="{D90FF6D4-7915-4EA2-B304-6AD3EEA30C95}" type="pres">
      <dgm:prSet presAssocID="{6917380A-8A1B-4B07-9E7C-7AC6570666D3}" presName="Accent" presStyleLbl="node1" presStyleIdx="1" presStyleCnt="2"/>
      <dgm:spPr/>
    </dgm:pt>
    <dgm:pt modelId="{588C0F76-1C51-4158-B0A8-3B4F6724A66B}" type="pres">
      <dgm:prSet presAssocID="{6917380A-8A1B-4B07-9E7C-7AC6570666D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D8485F-F0BB-4407-A216-5813F407D7B0}" srcId="{483179D5-4006-449E-BE02-B1A483F63C3A}" destId="{6917380A-8A1B-4B07-9E7C-7AC6570666D3}" srcOrd="1" destOrd="0" parTransId="{9AACB0A8-C91C-4151-836C-31B43FB84F9E}" sibTransId="{89BB05FB-102B-4798-9D76-02A035A243AE}"/>
    <dgm:cxn modelId="{132814B0-2A2E-495F-9F33-34C36409D3C7}" type="presOf" srcId="{6E5F6C53-A5F7-4BC4-9C72-A3B68A829921}" destId="{A1D07B37-10EC-47AB-A32B-0D781D6ECA12}" srcOrd="0" destOrd="0" presId="urn:microsoft.com/office/officeart/2009/layout/CircleArrowProcess"/>
    <dgm:cxn modelId="{24C3D746-E044-4283-8E80-A7E53A70B053}" type="presOf" srcId="{6917380A-8A1B-4B07-9E7C-7AC6570666D3}" destId="{588C0F76-1C51-4158-B0A8-3B4F6724A66B}" srcOrd="0" destOrd="0" presId="urn:microsoft.com/office/officeart/2009/layout/CircleArrowProcess"/>
    <dgm:cxn modelId="{23D207FE-A9E3-48BA-A443-4F4AB732711C}" srcId="{483179D5-4006-449E-BE02-B1A483F63C3A}" destId="{6E5F6C53-A5F7-4BC4-9C72-A3B68A829921}" srcOrd="0" destOrd="0" parTransId="{29A6BE92-5904-4535-A108-F1C5C97D9D64}" sibTransId="{BDBD015B-858A-4147-90DB-C0A4E02AB994}"/>
    <dgm:cxn modelId="{3EFDE59C-4682-49DC-A829-8D0429DF3BBC}" type="presOf" srcId="{483179D5-4006-449E-BE02-B1A483F63C3A}" destId="{4E00F7B6-393A-4B69-AAF6-B0A1B49B1586}" srcOrd="0" destOrd="0" presId="urn:microsoft.com/office/officeart/2009/layout/CircleArrowProcess"/>
    <dgm:cxn modelId="{F99F660C-4422-4FF3-9F4C-E177B1CAFA61}" type="presParOf" srcId="{4E00F7B6-393A-4B69-AAF6-B0A1B49B1586}" destId="{2F4CDD23-1D4F-4E7E-B106-A6C46D2DA148}" srcOrd="0" destOrd="0" presId="urn:microsoft.com/office/officeart/2009/layout/CircleArrowProcess"/>
    <dgm:cxn modelId="{C65A8FF6-55E7-4583-9C02-B7797DA8FB51}" type="presParOf" srcId="{2F4CDD23-1D4F-4E7E-B106-A6C46D2DA148}" destId="{46F0AFA5-F8A2-43AB-98C7-85516A400FFC}" srcOrd="0" destOrd="0" presId="urn:microsoft.com/office/officeart/2009/layout/CircleArrowProcess"/>
    <dgm:cxn modelId="{C650864B-569F-4A7E-BA69-FAACED537668}" type="presParOf" srcId="{4E00F7B6-393A-4B69-AAF6-B0A1B49B1586}" destId="{A1D07B37-10EC-47AB-A32B-0D781D6ECA12}" srcOrd="1" destOrd="0" presId="urn:microsoft.com/office/officeart/2009/layout/CircleArrowProcess"/>
    <dgm:cxn modelId="{6A72975D-2635-4B3D-BF28-27CD28DA5AFF}" type="presParOf" srcId="{4E00F7B6-393A-4B69-AAF6-B0A1B49B1586}" destId="{D95EC8F7-4282-46F1-98CA-278BDF3B9886}" srcOrd="2" destOrd="0" presId="urn:microsoft.com/office/officeart/2009/layout/CircleArrowProcess"/>
    <dgm:cxn modelId="{033F9712-4398-4089-BCDD-5D977F00C700}" type="presParOf" srcId="{D95EC8F7-4282-46F1-98CA-278BDF3B9886}" destId="{D90FF6D4-7915-4EA2-B304-6AD3EEA30C95}" srcOrd="0" destOrd="0" presId="urn:microsoft.com/office/officeart/2009/layout/CircleArrowProcess"/>
    <dgm:cxn modelId="{3CF3AAA6-F0B8-4E2E-A1B0-1BB09F161743}" type="presParOf" srcId="{4E00F7B6-393A-4B69-AAF6-B0A1B49B1586}" destId="{588C0F76-1C51-4158-B0A8-3B4F6724A66B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E939CB8-686D-4136-A9DC-FCCC026C3D07}" type="doc">
      <dgm:prSet loTypeId="urn:microsoft.com/office/officeart/2005/8/layout/hList6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DA97782A-DD75-4786-8905-D5C85F783286}">
      <dgm:prSet phldrT="[Text]" custT="1"/>
      <dgm:spPr/>
      <dgm:t>
        <a:bodyPr/>
        <a:lstStyle/>
        <a:p>
          <a:r>
            <a:rPr lang="en-GB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Material choice</a:t>
          </a:r>
        </a:p>
        <a:p>
          <a:endParaRPr lang="en-GB" sz="1600" dirty="0"/>
        </a:p>
      </dgm:t>
    </dgm:pt>
    <dgm:pt modelId="{92814A0E-1BF4-4AAA-84AB-50903DD63FC0}" type="parTrans" cxnId="{D51DC7FB-0EEB-47B5-ADE1-68D4093B9D87}">
      <dgm:prSet/>
      <dgm:spPr/>
      <dgm:t>
        <a:bodyPr/>
        <a:lstStyle/>
        <a:p>
          <a:endParaRPr lang="en-GB"/>
        </a:p>
      </dgm:t>
    </dgm:pt>
    <dgm:pt modelId="{0D575FF3-2917-4A83-9930-9AB2C50751E0}" type="sibTrans" cxnId="{D51DC7FB-0EEB-47B5-ADE1-68D4093B9D87}">
      <dgm:prSet/>
      <dgm:spPr/>
      <dgm:t>
        <a:bodyPr/>
        <a:lstStyle/>
        <a:p>
          <a:endParaRPr lang="en-GB"/>
        </a:p>
      </dgm:t>
    </dgm:pt>
    <dgm:pt modelId="{4A3080F5-F8B4-491F-93EC-135138BAEBAF}">
      <dgm:prSet phldrT="[Text]" custT="1"/>
      <dgm:spPr/>
      <dgm:t>
        <a:bodyPr/>
        <a:lstStyle/>
        <a:p>
          <a:r>
            <a:rPr lang="en-US" sz="1400" dirty="0" smtClean="0">
              <a:latin typeface="+mn-lt"/>
            </a:rPr>
            <a:t>Low activation properties to reduce residual doses and minimize radioactive waste (optimization with </a:t>
          </a:r>
          <a:r>
            <a:rPr lang="en-US" sz="1400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ActiWiz</a:t>
          </a:r>
          <a:r>
            <a:rPr lang="en-US" sz="1400" dirty="0" smtClean="0">
              <a:latin typeface="+mn-lt"/>
            </a:rPr>
            <a:t> code, </a:t>
          </a:r>
          <a:r>
            <a:rPr lang="en-US" sz="1400" dirty="0" smtClean="0"/>
            <a:t>Web-site:</a:t>
          </a:r>
          <a:r>
            <a:rPr lang="en-US" sz="1400" dirty="0" smtClean="0">
              <a:solidFill>
                <a:schemeClr val="bg1"/>
              </a:solidFill>
            </a:rPr>
            <a:t> </a:t>
          </a:r>
          <a:r>
            <a:rPr lang="en-GB" sz="1200" dirty="0" smtClean="0">
              <a:solidFill>
                <a:schemeClr val="bg1"/>
              </a:solidFill>
            </a:rPr>
            <a:t>https://actiwiz.web.cern.ch</a:t>
          </a:r>
          <a:r>
            <a:rPr lang="en-GB" sz="1400" dirty="0" smtClean="0">
              <a:solidFill>
                <a:schemeClr val="bg1"/>
              </a:solidFill>
            </a:rPr>
            <a:t>)</a:t>
          </a:r>
          <a:endParaRPr lang="en-GB" sz="1400" dirty="0">
            <a:solidFill>
              <a:schemeClr val="bg1"/>
            </a:solidFill>
          </a:endParaRPr>
        </a:p>
      </dgm:t>
    </dgm:pt>
    <dgm:pt modelId="{AFE6F2F5-B218-4082-8D32-D5C20982167F}" type="parTrans" cxnId="{3FFF8D8D-8430-42CD-BE11-971B1683FBC5}">
      <dgm:prSet/>
      <dgm:spPr/>
      <dgm:t>
        <a:bodyPr/>
        <a:lstStyle/>
        <a:p>
          <a:endParaRPr lang="en-GB"/>
        </a:p>
      </dgm:t>
    </dgm:pt>
    <dgm:pt modelId="{58AE402E-96B0-474B-B16A-37D407538C24}" type="sibTrans" cxnId="{3FFF8D8D-8430-42CD-BE11-971B1683FBC5}">
      <dgm:prSet/>
      <dgm:spPr/>
      <dgm:t>
        <a:bodyPr/>
        <a:lstStyle/>
        <a:p>
          <a:endParaRPr lang="en-GB"/>
        </a:p>
      </dgm:t>
    </dgm:pt>
    <dgm:pt modelId="{F98C500C-759E-4802-AB58-D27A28887576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Avoid materials for which no radioactive waste elimination pathway exists (e.g., highly flammable metallic activated waste)</a:t>
          </a:r>
          <a:endParaRPr lang="en-GB" sz="1400" dirty="0"/>
        </a:p>
      </dgm:t>
    </dgm:pt>
    <dgm:pt modelId="{82DDA3C2-4EF9-4B74-B9BC-3035062E2CC9}" type="parTrans" cxnId="{B306BF59-022C-4E5F-B785-BCB8BC7B9E10}">
      <dgm:prSet/>
      <dgm:spPr/>
      <dgm:t>
        <a:bodyPr/>
        <a:lstStyle/>
        <a:p>
          <a:endParaRPr lang="en-GB"/>
        </a:p>
      </dgm:t>
    </dgm:pt>
    <dgm:pt modelId="{8D75C7A9-A6A0-496E-A7F5-A364E185C267}" type="sibTrans" cxnId="{B306BF59-022C-4E5F-B785-BCB8BC7B9E10}">
      <dgm:prSet/>
      <dgm:spPr/>
      <dgm:t>
        <a:bodyPr/>
        <a:lstStyle/>
        <a:p>
          <a:endParaRPr lang="en-GB"/>
        </a:p>
      </dgm:t>
    </dgm:pt>
    <dgm:pt modelId="{013CA3D3-0F3E-4EED-B8C3-E87F1F00B4C7}">
      <dgm:prSet phldrT="[Text]" custT="1"/>
      <dgm:spPr/>
      <dgm:t>
        <a:bodyPr/>
        <a:lstStyle/>
        <a:p>
          <a:r>
            <a:rPr lang="en-US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Optimized handling</a:t>
          </a:r>
        </a:p>
      </dgm:t>
    </dgm:pt>
    <dgm:pt modelId="{C6B25B52-320D-4D06-8796-FD3A0023504C}" type="parTrans" cxnId="{43CC54C8-8B40-4444-B8C6-66408C523DAD}">
      <dgm:prSet/>
      <dgm:spPr/>
      <dgm:t>
        <a:bodyPr/>
        <a:lstStyle/>
        <a:p>
          <a:endParaRPr lang="en-GB"/>
        </a:p>
      </dgm:t>
    </dgm:pt>
    <dgm:pt modelId="{56FBD08B-D8B6-4C3E-97C0-0DEFBA646741}" type="sibTrans" cxnId="{43CC54C8-8B40-4444-B8C6-66408C523DAD}">
      <dgm:prSet/>
      <dgm:spPr/>
      <dgm:t>
        <a:bodyPr/>
        <a:lstStyle/>
        <a:p>
          <a:endParaRPr lang="en-GB"/>
        </a:p>
      </dgm:t>
    </dgm:pt>
    <dgm:pt modelId="{C20BF90C-63CE-45E3-B569-56C8F8FBC6EF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Provisions for fast installation/ maintenance/ repair, in particular, around beam loss areas (</a:t>
          </a:r>
          <a:r>
            <a:rPr lang="en-US" altLang="en-US" sz="1400" i="1" dirty="0" smtClean="0">
              <a:latin typeface="+mn-lt"/>
            </a:rPr>
            <a:t>e.g., </a:t>
          </a:r>
          <a:r>
            <a:rPr lang="en-US" altLang="en-US" sz="1400" dirty="0" smtClean="0">
              <a:latin typeface="+mn-lt"/>
            </a:rPr>
            <a:t>plugin systems, quick-connect flanges, remote survey, remote bake-out)</a:t>
          </a:r>
          <a:endParaRPr lang="en-GB" sz="1400" dirty="0"/>
        </a:p>
      </dgm:t>
    </dgm:pt>
    <dgm:pt modelId="{9BB392AD-C8DB-4BB2-9DDC-C0A76CAD8E86}" type="parTrans" cxnId="{2C6174BC-2A58-4ED4-9E9B-08F16CE618EE}">
      <dgm:prSet/>
      <dgm:spPr/>
      <dgm:t>
        <a:bodyPr/>
        <a:lstStyle/>
        <a:p>
          <a:endParaRPr lang="en-GB"/>
        </a:p>
      </dgm:t>
    </dgm:pt>
    <dgm:pt modelId="{A4B3C1C0-F0A7-410A-A8AB-2FF737F8F2B2}" type="sibTrans" cxnId="{2C6174BC-2A58-4ED4-9E9B-08F16CE618EE}">
      <dgm:prSet/>
      <dgm:spPr/>
      <dgm:t>
        <a:bodyPr/>
        <a:lstStyle/>
        <a:p>
          <a:endParaRPr lang="en-GB"/>
        </a:p>
      </dgm:t>
    </dgm:pt>
    <dgm:pt modelId="{263BA556-AA58-4DD5-99B1-D21A6E59541C}">
      <dgm:prSet phldrT="[Text]" custT="1"/>
      <dgm:spPr/>
      <dgm:t>
        <a:bodyPr/>
        <a:lstStyle/>
        <a:p>
          <a:r>
            <a:rPr lang="en-US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Limitation of installed material</a:t>
          </a:r>
        </a:p>
        <a:p>
          <a:endParaRPr lang="en-GB" sz="2200" dirty="0"/>
        </a:p>
      </dgm:t>
    </dgm:pt>
    <dgm:pt modelId="{890739AF-9FE9-49BC-8FE4-187AD42D0867}" type="parTrans" cxnId="{F528851F-1036-497C-8C8B-88000A771FA1}">
      <dgm:prSet/>
      <dgm:spPr/>
      <dgm:t>
        <a:bodyPr/>
        <a:lstStyle/>
        <a:p>
          <a:endParaRPr lang="en-GB"/>
        </a:p>
      </dgm:t>
    </dgm:pt>
    <dgm:pt modelId="{97FF1363-7D45-4D65-B925-E9F59ED3D36F}" type="sibTrans" cxnId="{F528851F-1036-497C-8C8B-88000A771FA1}">
      <dgm:prSet/>
      <dgm:spPr/>
      <dgm:t>
        <a:bodyPr/>
        <a:lstStyle/>
        <a:p>
          <a:endParaRPr lang="en-GB"/>
        </a:p>
      </dgm:t>
    </dgm:pt>
    <dgm:pt modelId="{4BEFAEF2-8C30-4034-A847-F9944F71692A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Install only components that are absolutely necessary, in particular in beam loss areas</a:t>
          </a:r>
          <a:endParaRPr lang="en-GB" sz="1400" dirty="0"/>
        </a:p>
      </dgm:t>
    </dgm:pt>
    <dgm:pt modelId="{0D32E375-D0EF-4EED-8B9D-828D1FEDA197}" type="parTrans" cxnId="{3D2B3096-437F-4B70-BD6A-5C6269CAD5D2}">
      <dgm:prSet/>
      <dgm:spPr/>
      <dgm:t>
        <a:bodyPr/>
        <a:lstStyle/>
        <a:p>
          <a:endParaRPr lang="en-GB"/>
        </a:p>
      </dgm:t>
    </dgm:pt>
    <dgm:pt modelId="{3C36C63C-F9F8-46DC-9322-69696DD987F3}" type="sibTrans" cxnId="{3D2B3096-437F-4B70-BD6A-5C6269CAD5D2}">
      <dgm:prSet/>
      <dgm:spPr/>
      <dgm:t>
        <a:bodyPr/>
        <a:lstStyle/>
        <a:p>
          <a:endParaRPr lang="en-GB"/>
        </a:p>
      </dgm:t>
    </dgm:pt>
    <dgm:pt modelId="{8397B593-8C39-4B2C-B6CD-3E5D437EED14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Reduction of radioactive waste</a:t>
          </a:r>
          <a:endParaRPr lang="en-GB" sz="1400" dirty="0"/>
        </a:p>
      </dgm:t>
    </dgm:pt>
    <dgm:pt modelId="{C22B3489-E042-4584-8D35-76743C471CCD}" type="parTrans" cxnId="{6EC42BBC-769A-44A1-A176-2F09C06A73CC}">
      <dgm:prSet/>
      <dgm:spPr/>
      <dgm:t>
        <a:bodyPr/>
        <a:lstStyle/>
        <a:p>
          <a:endParaRPr lang="en-GB"/>
        </a:p>
      </dgm:t>
    </dgm:pt>
    <dgm:pt modelId="{B2A87095-5790-4D8E-A53C-09E41495D531}" type="sibTrans" cxnId="{6EC42BBC-769A-44A1-A176-2F09C06A73CC}">
      <dgm:prSet/>
      <dgm:spPr/>
      <dgm:t>
        <a:bodyPr/>
        <a:lstStyle/>
        <a:p>
          <a:endParaRPr lang="en-GB"/>
        </a:p>
      </dgm:t>
    </dgm:pt>
    <dgm:pt modelId="{E585B79C-78B7-43B6-B187-C37DBB5844F9}">
      <dgm:prSet phldrT="[Text]" custT="1"/>
      <dgm:spPr/>
      <dgm:t>
        <a:bodyPr/>
        <a:lstStyle/>
        <a:p>
          <a:r>
            <a:rPr lang="en-US" sz="1400" dirty="0" smtClean="0">
              <a:latin typeface="+mn-lt"/>
            </a:rPr>
            <a:t>Radiation resistant </a:t>
          </a:r>
          <a:endParaRPr lang="en-GB" sz="1400" dirty="0"/>
        </a:p>
      </dgm:t>
    </dgm:pt>
    <dgm:pt modelId="{4899E85A-603E-484F-ABDD-950FFE4887FB}" type="parTrans" cxnId="{0A4BCBA8-AB80-447A-ACC7-2F61D2494A6C}">
      <dgm:prSet/>
      <dgm:spPr/>
      <dgm:t>
        <a:bodyPr/>
        <a:lstStyle/>
        <a:p>
          <a:endParaRPr lang="en-GB"/>
        </a:p>
      </dgm:t>
    </dgm:pt>
    <dgm:pt modelId="{E61E79D7-D827-4CB8-A2C4-6EC4618BA94A}" type="sibTrans" cxnId="{0A4BCBA8-AB80-447A-ACC7-2F61D2494A6C}">
      <dgm:prSet/>
      <dgm:spPr/>
      <dgm:t>
        <a:bodyPr/>
        <a:lstStyle/>
        <a:p>
          <a:endParaRPr lang="en-GB"/>
        </a:p>
      </dgm:t>
    </dgm:pt>
    <dgm:pt modelId="{537EA3C6-471F-429C-A79B-3C5E3269CCEA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Foresee easy dismantling of components</a:t>
          </a:r>
          <a:endParaRPr lang="en-GB" sz="1400" dirty="0"/>
        </a:p>
      </dgm:t>
    </dgm:pt>
    <dgm:pt modelId="{C4EEE131-2818-4EB3-93EA-C49CDB952B86}" type="parTrans" cxnId="{F64590AA-86CA-4708-AD5C-2AF96BAF8FCB}">
      <dgm:prSet/>
      <dgm:spPr/>
      <dgm:t>
        <a:bodyPr/>
        <a:lstStyle/>
        <a:p>
          <a:endParaRPr lang="en-GB"/>
        </a:p>
      </dgm:t>
    </dgm:pt>
    <dgm:pt modelId="{8E0567BD-0916-49FC-93E2-C5B9EC4B8CC0}" type="sibTrans" cxnId="{F64590AA-86CA-4708-AD5C-2AF96BAF8FCB}">
      <dgm:prSet/>
      <dgm:spPr/>
      <dgm:t>
        <a:bodyPr/>
        <a:lstStyle/>
        <a:p>
          <a:endParaRPr lang="en-GB"/>
        </a:p>
      </dgm:t>
    </dgm:pt>
    <dgm:pt modelId="{9EB3F286-034D-469F-99F0-4A0F29B16A4D}">
      <dgm:prSet phldrT="[Text]" custT="1"/>
      <dgm:spPr/>
      <dgm:t>
        <a:bodyPr/>
        <a:lstStyle/>
        <a:p>
          <a:endParaRPr lang="en-GB" sz="1400" dirty="0"/>
        </a:p>
      </dgm:t>
    </dgm:pt>
    <dgm:pt modelId="{C5FAA0B0-0C85-4305-92BF-9F5363F29964}" type="parTrans" cxnId="{2E08A674-B9D0-427D-B32E-0C50C0039251}">
      <dgm:prSet/>
      <dgm:spPr/>
      <dgm:t>
        <a:bodyPr/>
        <a:lstStyle/>
        <a:p>
          <a:endParaRPr lang="en-GB"/>
        </a:p>
      </dgm:t>
    </dgm:pt>
    <dgm:pt modelId="{FEDD026F-1804-488B-B426-C7AEBB05C53E}" type="sibTrans" cxnId="{2E08A674-B9D0-427D-B32E-0C50C0039251}">
      <dgm:prSet/>
      <dgm:spPr/>
      <dgm:t>
        <a:bodyPr/>
        <a:lstStyle/>
        <a:p>
          <a:endParaRPr lang="en-GB"/>
        </a:p>
      </dgm:t>
    </dgm:pt>
    <dgm:pt modelId="{66C8B69F-BC96-497C-8871-D42134B16663}">
      <dgm:prSet phldrT="[Text]" custT="1"/>
      <dgm:spPr/>
      <dgm:t>
        <a:bodyPr/>
        <a:lstStyle/>
        <a:p>
          <a:endParaRPr lang="en-GB" sz="1400" dirty="0"/>
        </a:p>
      </dgm:t>
    </dgm:pt>
    <dgm:pt modelId="{71E831F0-8F1A-4F70-A1D6-6D9958CB1B34}" type="parTrans" cxnId="{F317AECC-AA95-401A-8830-67ECE2A3B166}">
      <dgm:prSet/>
      <dgm:spPr/>
      <dgm:t>
        <a:bodyPr/>
        <a:lstStyle/>
        <a:p>
          <a:endParaRPr lang="en-GB"/>
        </a:p>
      </dgm:t>
    </dgm:pt>
    <dgm:pt modelId="{F20A7CAB-1094-44EA-9308-6EAF0F9998F8}" type="sibTrans" cxnId="{F317AECC-AA95-401A-8830-67ECE2A3B166}">
      <dgm:prSet/>
      <dgm:spPr/>
      <dgm:t>
        <a:bodyPr/>
        <a:lstStyle/>
        <a:p>
          <a:endParaRPr lang="en-GB"/>
        </a:p>
      </dgm:t>
    </dgm:pt>
    <dgm:pt modelId="{09AEEF0E-05E7-4142-B3B3-04B16F3B4097}">
      <dgm:prSet phldrT="[Text]" custT="1"/>
      <dgm:spPr/>
      <dgm:t>
        <a:bodyPr/>
        <a:lstStyle/>
        <a:p>
          <a:endParaRPr lang="en-GB" sz="1400" dirty="0"/>
        </a:p>
      </dgm:t>
    </dgm:pt>
    <dgm:pt modelId="{18FB935C-2801-46A5-9724-78F27BBE5010}" type="parTrans" cxnId="{A967EED5-FACC-4100-A4D8-4807CB5173AF}">
      <dgm:prSet/>
      <dgm:spPr/>
      <dgm:t>
        <a:bodyPr/>
        <a:lstStyle/>
        <a:p>
          <a:endParaRPr lang="en-GB"/>
        </a:p>
      </dgm:t>
    </dgm:pt>
    <dgm:pt modelId="{47FE72D8-1560-4124-BE3B-14B4B14DF677}" type="sibTrans" cxnId="{A967EED5-FACC-4100-A4D8-4807CB5173AF}">
      <dgm:prSet/>
      <dgm:spPr/>
      <dgm:t>
        <a:bodyPr/>
        <a:lstStyle/>
        <a:p>
          <a:endParaRPr lang="en-GB"/>
        </a:p>
      </dgm:t>
    </dgm:pt>
    <dgm:pt modelId="{AF7018BE-64EC-4CDA-89B1-25FA802ED6A4}">
      <dgm:prSet phldrT="[Text]" custT="1"/>
      <dgm:spPr/>
      <dgm:t>
        <a:bodyPr/>
        <a:lstStyle/>
        <a:p>
          <a:endParaRPr lang="en-GB" sz="1400" dirty="0"/>
        </a:p>
      </dgm:t>
    </dgm:pt>
    <dgm:pt modelId="{695472FE-8D92-4B46-9EBD-6A0C6D2D5011}" type="parTrans" cxnId="{A5941F75-7002-4709-91A7-F41D3623783E}">
      <dgm:prSet/>
      <dgm:spPr/>
      <dgm:t>
        <a:bodyPr/>
        <a:lstStyle/>
        <a:p>
          <a:endParaRPr lang="en-GB"/>
        </a:p>
      </dgm:t>
    </dgm:pt>
    <dgm:pt modelId="{C9602E18-D35C-45BB-8AE0-129A5F4F2585}" type="sibTrans" cxnId="{A5941F75-7002-4709-91A7-F41D3623783E}">
      <dgm:prSet/>
      <dgm:spPr/>
      <dgm:t>
        <a:bodyPr/>
        <a:lstStyle/>
        <a:p>
          <a:endParaRPr lang="en-GB"/>
        </a:p>
      </dgm:t>
    </dgm:pt>
    <dgm:pt modelId="{A2E2D510-E429-4CAA-97F1-F12DBE386FCA}">
      <dgm:prSet phldrT="[Text]" custT="1"/>
      <dgm:spPr/>
      <dgm:t>
        <a:bodyPr/>
        <a:lstStyle/>
        <a:p>
          <a:endParaRPr lang="en-GB" sz="1400" dirty="0"/>
        </a:p>
      </dgm:t>
    </dgm:pt>
    <dgm:pt modelId="{447C6545-3FC2-4F1D-9E6E-5BA704CFF0D1}" type="parTrans" cxnId="{89861C89-376C-424A-AB04-A7CAF07F74A5}">
      <dgm:prSet/>
      <dgm:spPr/>
      <dgm:t>
        <a:bodyPr/>
        <a:lstStyle/>
        <a:p>
          <a:endParaRPr lang="en-GB"/>
        </a:p>
      </dgm:t>
    </dgm:pt>
    <dgm:pt modelId="{29E209A9-A1FB-4666-AB0D-EDE017BD6545}" type="sibTrans" cxnId="{89861C89-376C-424A-AB04-A7CAF07F74A5}">
      <dgm:prSet/>
      <dgm:spPr/>
      <dgm:t>
        <a:bodyPr/>
        <a:lstStyle/>
        <a:p>
          <a:endParaRPr lang="en-GB"/>
        </a:p>
      </dgm:t>
    </dgm:pt>
    <dgm:pt modelId="{31B47AB1-9E50-4772-9044-8F2E8A735CE9}">
      <dgm:prSet phldrT="[Text]" custT="1"/>
      <dgm:spPr/>
      <dgm:t>
        <a:bodyPr/>
        <a:lstStyle/>
        <a:p>
          <a:r>
            <a:rPr lang="en-US" altLang="en-US" sz="1400" dirty="0" smtClean="0">
              <a:latin typeface="+mn-lt"/>
            </a:rPr>
            <a:t>Easy access to components that need manual intervention or complex manipulation</a:t>
          </a:r>
          <a:endParaRPr lang="en-GB" sz="1400" dirty="0"/>
        </a:p>
      </dgm:t>
    </dgm:pt>
    <dgm:pt modelId="{E3B57EFF-5166-4E83-A1A0-EC6D28DB80D5}" type="sibTrans" cxnId="{B92BDFDE-2B71-4E34-B88E-1F886B56BBE1}">
      <dgm:prSet/>
      <dgm:spPr/>
      <dgm:t>
        <a:bodyPr/>
        <a:lstStyle/>
        <a:p>
          <a:endParaRPr lang="en-GB"/>
        </a:p>
      </dgm:t>
    </dgm:pt>
    <dgm:pt modelId="{7EB5708E-F377-4A46-BFE4-A4CB366643FA}" type="parTrans" cxnId="{B92BDFDE-2B71-4E34-B88E-1F886B56BBE1}">
      <dgm:prSet/>
      <dgm:spPr/>
      <dgm:t>
        <a:bodyPr/>
        <a:lstStyle/>
        <a:p>
          <a:endParaRPr lang="en-GB"/>
        </a:p>
      </dgm:t>
    </dgm:pt>
    <dgm:pt modelId="{E350C774-1E23-48F1-B197-4281DA213421}" type="pres">
      <dgm:prSet presAssocID="{2E939CB8-686D-4136-A9DC-FCCC026C3D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56BC85-DEFA-49E8-80B7-E99ED33695BB}" type="pres">
      <dgm:prSet presAssocID="{DA97782A-DD75-4786-8905-D5C85F78328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DBAEA3-E26D-4DF2-ABED-EED85D889091}" type="pres">
      <dgm:prSet presAssocID="{0D575FF3-2917-4A83-9930-9AB2C50751E0}" presName="sibTrans" presStyleCnt="0"/>
      <dgm:spPr/>
    </dgm:pt>
    <dgm:pt modelId="{E7E732F5-8FA7-4AAC-98EA-95E3E8007544}" type="pres">
      <dgm:prSet presAssocID="{013CA3D3-0F3E-4EED-B8C3-E87F1F00B4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3619BF-9B74-4547-8D58-977E0F364033}" type="pres">
      <dgm:prSet presAssocID="{56FBD08B-D8B6-4C3E-97C0-0DEFBA646741}" presName="sibTrans" presStyleCnt="0"/>
      <dgm:spPr/>
    </dgm:pt>
    <dgm:pt modelId="{CA4B2ABE-208C-458F-AD08-1ABC5A96F7B4}" type="pres">
      <dgm:prSet presAssocID="{263BA556-AA58-4DD5-99B1-D21A6E59541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67EED5-FACC-4100-A4D8-4807CB5173AF}" srcId="{013CA3D3-0F3E-4EED-B8C3-E87F1F00B4C7}" destId="{09AEEF0E-05E7-4142-B3B3-04B16F3B4097}" srcOrd="1" destOrd="0" parTransId="{18FB935C-2801-46A5-9724-78F27BBE5010}" sibTransId="{47FE72D8-1560-4124-BE3B-14B4B14DF677}"/>
    <dgm:cxn modelId="{3C9D877B-E015-4F01-BA9C-06502F23266C}" type="presOf" srcId="{537EA3C6-471F-429C-A79B-3C5E3269CCEA}" destId="{E7E732F5-8FA7-4AAC-98EA-95E3E8007544}" srcOrd="0" destOrd="5" presId="urn:microsoft.com/office/officeart/2005/8/layout/hList6"/>
    <dgm:cxn modelId="{E60B54A0-3ABB-49E1-8713-7FDE99237D86}" type="presOf" srcId="{263BA556-AA58-4DD5-99B1-D21A6E59541C}" destId="{CA4B2ABE-208C-458F-AD08-1ABC5A96F7B4}" srcOrd="0" destOrd="0" presId="urn:microsoft.com/office/officeart/2005/8/layout/hList6"/>
    <dgm:cxn modelId="{6EC42BBC-769A-44A1-A176-2F09C06A73CC}" srcId="{263BA556-AA58-4DD5-99B1-D21A6E59541C}" destId="{8397B593-8C39-4B2C-B6CD-3E5D437EED14}" srcOrd="2" destOrd="0" parTransId="{C22B3489-E042-4584-8D35-76743C471CCD}" sibTransId="{B2A87095-5790-4D8E-A53C-09E41495D531}"/>
    <dgm:cxn modelId="{2E08A674-B9D0-427D-B32E-0C50C0039251}" srcId="{DA97782A-DD75-4786-8905-D5C85F783286}" destId="{9EB3F286-034D-469F-99F0-4A0F29B16A4D}" srcOrd="1" destOrd="0" parTransId="{C5FAA0B0-0C85-4305-92BF-9F5363F29964}" sibTransId="{FEDD026F-1804-488B-B426-C7AEBB05C53E}"/>
    <dgm:cxn modelId="{7FA09CDE-53E1-4C2D-98B0-B3719362A763}" type="presOf" srcId="{E585B79C-78B7-43B6-B187-C37DBB5844F9}" destId="{5A56BC85-DEFA-49E8-80B7-E99ED33695BB}" srcOrd="0" destOrd="5" presId="urn:microsoft.com/office/officeart/2005/8/layout/hList6"/>
    <dgm:cxn modelId="{43CC54C8-8B40-4444-B8C6-66408C523DAD}" srcId="{2E939CB8-686D-4136-A9DC-FCCC026C3D07}" destId="{013CA3D3-0F3E-4EED-B8C3-E87F1F00B4C7}" srcOrd="1" destOrd="0" parTransId="{C6B25B52-320D-4D06-8796-FD3A0023504C}" sibTransId="{56FBD08B-D8B6-4C3E-97C0-0DEFBA646741}"/>
    <dgm:cxn modelId="{57768A51-8011-4017-8419-DBE14D8798D1}" type="presOf" srcId="{8397B593-8C39-4B2C-B6CD-3E5D437EED14}" destId="{CA4B2ABE-208C-458F-AD08-1ABC5A96F7B4}" srcOrd="0" destOrd="3" presId="urn:microsoft.com/office/officeart/2005/8/layout/hList6"/>
    <dgm:cxn modelId="{A5941F75-7002-4709-91A7-F41D3623783E}" srcId="{013CA3D3-0F3E-4EED-B8C3-E87F1F00B4C7}" destId="{AF7018BE-64EC-4CDA-89B1-25FA802ED6A4}" srcOrd="3" destOrd="0" parTransId="{695472FE-8D92-4B46-9EBD-6A0C6D2D5011}" sibTransId="{C9602E18-D35C-45BB-8AE0-129A5F4F2585}"/>
    <dgm:cxn modelId="{CAA10487-6D95-42A9-B4CF-629ADC4B82EA}" type="presOf" srcId="{C20BF90C-63CE-45E3-B569-56C8F8FBC6EF}" destId="{E7E732F5-8FA7-4AAC-98EA-95E3E8007544}" srcOrd="0" destOrd="3" presId="urn:microsoft.com/office/officeart/2005/8/layout/hList6"/>
    <dgm:cxn modelId="{6AE776DB-620E-4FEE-AC33-1D91A726EECE}" type="presOf" srcId="{F98C500C-759E-4802-AB58-D27A28887576}" destId="{5A56BC85-DEFA-49E8-80B7-E99ED33695BB}" srcOrd="0" destOrd="3" presId="urn:microsoft.com/office/officeart/2005/8/layout/hList6"/>
    <dgm:cxn modelId="{B92BDFDE-2B71-4E34-B88E-1F886B56BBE1}" srcId="{013CA3D3-0F3E-4EED-B8C3-E87F1F00B4C7}" destId="{31B47AB1-9E50-4772-9044-8F2E8A735CE9}" srcOrd="0" destOrd="0" parTransId="{7EB5708E-F377-4A46-BFE4-A4CB366643FA}" sibTransId="{E3B57EFF-5166-4E83-A1A0-EC6D28DB80D5}"/>
    <dgm:cxn modelId="{4C6FDA39-F2A7-4B0D-9603-7098BF2F9AFB}" type="presOf" srcId="{AF7018BE-64EC-4CDA-89B1-25FA802ED6A4}" destId="{E7E732F5-8FA7-4AAC-98EA-95E3E8007544}" srcOrd="0" destOrd="4" presId="urn:microsoft.com/office/officeart/2005/8/layout/hList6"/>
    <dgm:cxn modelId="{2F511192-E110-4E2A-AD41-88CAB7E4FF62}" type="presOf" srcId="{A2E2D510-E429-4CAA-97F1-F12DBE386FCA}" destId="{CA4B2ABE-208C-458F-AD08-1ABC5A96F7B4}" srcOrd="0" destOrd="2" presId="urn:microsoft.com/office/officeart/2005/8/layout/hList6"/>
    <dgm:cxn modelId="{2DC843B9-0E28-4F24-B94F-85D7BBA727DF}" type="presOf" srcId="{4A3080F5-F8B4-491F-93EC-135138BAEBAF}" destId="{5A56BC85-DEFA-49E8-80B7-E99ED33695BB}" srcOrd="0" destOrd="1" presId="urn:microsoft.com/office/officeart/2005/8/layout/hList6"/>
    <dgm:cxn modelId="{80AC988F-8F38-4D1F-B243-537368912CA2}" type="presOf" srcId="{DA97782A-DD75-4786-8905-D5C85F783286}" destId="{5A56BC85-DEFA-49E8-80B7-E99ED33695BB}" srcOrd="0" destOrd="0" presId="urn:microsoft.com/office/officeart/2005/8/layout/hList6"/>
    <dgm:cxn modelId="{B306BF59-022C-4E5F-B785-BCB8BC7B9E10}" srcId="{DA97782A-DD75-4786-8905-D5C85F783286}" destId="{F98C500C-759E-4802-AB58-D27A28887576}" srcOrd="2" destOrd="0" parTransId="{82DDA3C2-4EF9-4B74-B9BC-3035062E2CC9}" sibTransId="{8D75C7A9-A6A0-496E-A7F5-A364E185C267}"/>
    <dgm:cxn modelId="{534BCD6B-F78A-4863-8346-ACAA994A95B2}" type="presOf" srcId="{31B47AB1-9E50-4772-9044-8F2E8A735CE9}" destId="{E7E732F5-8FA7-4AAC-98EA-95E3E8007544}" srcOrd="0" destOrd="1" presId="urn:microsoft.com/office/officeart/2005/8/layout/hList6"/>
    <dgm:cxn modelId="{0A4BCBA8-AB80-447A-ACC7-2F61D2494A6C}" srcId="{DA97782A-DD75-4786-8905-D5C85F783286}" destId="{E585B79C-78B7-43B6-B187-C37DBB5844F9}" srcOrd="4" destOrd="0" parTransId="{4899E85A-603E-484F-ABDD-950FFE4887FB}" sibTransId="{E61E79D7-D827-4CB8-A2C4-6EC4618BA94A}"/>
    <dgm:cxn modelId="{F317AECC-AA95-401A-8830-67ECE2A3B166}" srcId="{DA97782A-DD75-4786-8905-D5C85F783286}" destId="{66C8B69F-BC96-497C-8871-D42134B16663}" srcOrd="3" destOrd="0" parTransId="{71E831F0-8F1A-4F70-A1D6-6D9958CB1B34}" sibTransId="{F20A7CAB-1094-44EA-9308-6EAF0F9998F8}"/>
    <dgm:cxn modelId="{CB779157-44C8-4CC6-9D79-F07CEDF3EC57}" type="presOf" srcId="{66C8B69F-BC96-497C-8871-D42134B16663}" destId="{5A56BC85-DEFA-49E8-80B7-E99ED33695BB}" srcOrd="0" destOrd="4" presId="urn:microsoft.com/office/officeart/2005/8/layout/hList6"/>
    <dgm:cxn modelId="{D51DC7FB-0EEB-47B5-ADE1-68D4093B9D87}" srcId="{2E939CB8-686D-4136-A9DC-FCCC026C3D07}" destId="{DA97782A-DD75-4786-8905-D5C85F783286}" srcOrd="0" destOrd="0" parTransId="{92814A0E-1BF4-4AAA-84AB-50903DD63FC0}" sibTransId="{0D575FF3-2917-4A83-9930-9AB2C50751E0}"/>
    <dgm:cxn modelId="{F528851F-1036-497C-8C8B-88000A771FA1}" srcId="{2E939CB8-686D-4136-A9DC-FCCC026C3D07}" destId="{263BA556-AA58-4DD5-99B1-D21A6E59541C}" srcOrd="2" destOrd="0" parTransId="{890739AF-9FE9-49BC-8FE4-187AD42D0867}" sibTransId="{97FF1363-7D45-4D65-B925-E9F59ED3D36F}"/>
    <dgm:cxn modelId="{3FFF8D8D-8430-42CD-BE11-971B1683FBC5}" srcId="{DA97782A-DD75-4786-8905-D5C85F783286}" destId="{4A3080F5-F8B4-491F-93EC-135138BAEBAF}" srcOrd="0" destOrd="0" parTransId="{AFE6F2F5-B218-4082-8D32-D5C20982167F}" sibTransId="{58AE402E-96B0-474B-B16A-37D407538C24}"/>
    <dgm:cxn modelId="{2BBA39AF-7106-4233-ADFB-72F6EBBB9C86}" type="presOf" srcId="{4BEFAEF2-8C30-4034-A847-F9944F71692A}" destId="{CA4B2ABE-208C-458F-AD08-1ABC5A96F7B4}" srcOrd="0" destOrd="1" presId="urn:microsoft.com/office/officeart/2005/8/layout/hList6"/>
    <dgm:cxn modelId="{8DA3CF69-56D1-4CC8-B525-4045C0C0A973}" type="presOf" srcId="{013CA3D3-0F3E-4EED-B8C3-E87F1F00B4C7}" destId="{E7E732F5-8FA7-4AAC-98EA-95E3E8007544}" srcOrd="0" destOrd="0" presId="urn:microsoft.com/office/officeart/2005/8/layout/hList6"/>
    <dgm:cxn modelId="{F198BEBA-6900-4ED2-9020-539C5568D831}" type="presOf" srcId="{09AEEF0E-05E7-4142-B3B3-04B16F3B4097}" destId="{E7E732F5-8FA7-4AAC-98EA-95E3E8007544}" srcOrd="0" destOrd="2" presId="urn:microsoft.com/office/officeart/2005/8/layout/hList6"/>
    <dgm:cxn modelId="{2C6174BC-2A58-4ED4-9E9B-08F16CE618EE}" srcId="{013CA3D3-0F3E-4EED-B8C3-E87F1F00B4C7}" destId="{C20BF90C-63CE-45E3-B569-56C8F8FBC6EF}" srcOrd="2" destOrd="0" parTransId="{9BB392AD-C8DB-4BB2-9DDC-C0A76CAD8E86}" sibTransId="{A4B3C1C0-F0A7-410A-A8AB-2FF737F8F2B2}"/>
    <dgm:cxn modelId="{89861C89-376C-424A-AB04-A7CAF07F74A5}" srcId="{263BA556-AA58-4DD5-99B1-D21A6E59541C}" destId="{A2E2D510-E429-4CAA-97F1-F12DBE386FCA}" srcOrd="1" destOrd="0" parTransId="{447C6545-3FC2-4F1D-9E6E-5BA704CFF0D1}" sibTransId="{29E209A9-A1FB-4666-AB0D-EDE017BD6545}"/>
    <dgm:cxn modelId="{3D2B3096-437F-4B70-BD6A-5C6269CAD5D2}" srcId="{263BA556-AA58-4DD5-99B1-D21A6E59541C}" destId="{4BEFAEF2-8C30-4034-A847-F9944F71692A}" srcOrd="0" destOrd="0" parTransId="{0D32E375-D0EF-4EED-8B9D-828D1FEDA197}" sibTransId="{3C36C63C-F9F8-46DC-9322-69696DD987F3}"/>
    <dgm:cxn modelId="{66B58866-C935-4F40-BC48-B28EA2ECB656}" type="presOf" srcId="{2E939CB8-686D-4136-A9DC-FCCC026C3D07}" destId="{E350C774-1E23-48F1-B197-4281DA213421}" srcOrd="0" destOrd="0" presId="urn:microsoft.com/office/officeart/2005/8/layout/hList6"/>
    <dgm:cxn modelId="{F64590AA-86CA-4708-AD5C-2AF96BAF8FCB}" srcId="{013CA3D3-0F3E-4EED-B8C3-E87F1F00B4C7}" destId="{537EA3C6-471F-429C-A79B-3C5E3269CCEA}" srcOrd="4" destOrd="0" parTransId="{C4EEE131-2818-4EB3-93EA-C49CDB952B86}" sibTransId="{8E0567BD-0916-49FC-93E2-C5B9EC4B8CC0}"/>
    <dgm:cxn modelId="{A42A2B16-0468-4C9E-91C6-9784EDEB8609}" type="presOf" srcId="{9EB3F286-034D-469F-99F0-4A0F29B16A4D}" destId="{5A56BC85-DEFA-49E8-80B7-E99ED33695BB}" srcOrd="0" destOrd="2" presId="urn:microsoft.com/office/officeart/2005/8/layout/hList6"/>
    <dgm:cxn modelId="{08CDD0C7-8B59-43F7-9C39-C6CB0988A629}" type="presParOf" srcId="{E350C774-1E23-48F1-B197-4281DA213421}" destId="{5A56BC85-DEFA-49E8-80B7-E99ED33695BB}" srcOrd="0" destOrd="0" presId="urn:microsoft.com/office/officeart/2005/8/layout/hList6"/>
    <dgm:cxn modelId="{CEADDAF7-D8B4-411D-890C-B9818FFFD683}" type="presParOf" srcId="{E350C774-1E23-48F1-B197-4281DA213421}" destId="{91DBAEA3-E26D-4DF2-ABED-EED85D889091}" srcOrd="1" destOrd="0" presId="urn:microsoft.com/office/officeart/2005/8/layout/hList6"/>
    <dgm:cxn modelId="{FCEFDE28-30D3-4FA4-B711-E887A4E5F18F}" type="presParOf" srcId="{E350C774-1E23-48F1-B197-4281DA213421}" destId="{E7E732F5-8FA7-4AAC-98EA-95E3E8007544}" srcOrd="2" destOrd="0" presId="urn:microsoft.com/office/officeart/2005/8/layout/hList6"/>
    <dgm:cxn modelId="{77673A32-991B-4C7A-ADDD-CF41EC3AEADC}" type="presParOf" srcId="{E350C774-1E23-48F1-B197-4281DA213421}" destId="{AE3619BF-9B74-4547-8D58-977E0F364033}" srcOrd="3" destOrd="0" presId="urn:microsoft.com/office/officeart/2005/8/layout/hList6"/>
    <dgm:cxn modelId="{61252AE2-5EEC-48FB-AA26-E03ED3923831}" type="presParOf" srcId="{E350C774-1E23-48F1-B197-4281DA213421}" destId="{CA4B2ABE-208C-458F-AD08-1ABC5A96F7B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AC415B-B0BF-4A4F-97E8-00C584AB83D5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9EAE8B-4123-4C2A-997F-5851CC23EBFB}">
      <dgm:prSet phldrT="[Text]"/>
      <dgm:spPr/>
      <dgm:t>
        <a:bodyPr/>
        <a:lstStyle/>
        <a:p>
          <a:r>
            <a:rPr lang="en-GB" dirty="0" smtClean="0"/>
            <a:t>Optimization / ALARA to be demonstrated</a:t>
          </a:r>
          <a:endParaRPr lang="en-GB" dirty="0"/>
        </a:p>
      </dgm:t>
    </dgm:pt>
    <dgm:pt modelId="{4AEB9070-3668-44C1-973B-07466D5969FA}" type="parTrans" cxnId="{FBE3BB2F-08B3-4F77-81A4-9CF734C69DA5}">
      <dgm:prSet/>
      <dgm:spPr/>
      <dgm:t>
        <a:bodyPr/>
        <a:lstStyle/>
        <a:p>
          <a:endParaRPr lang="en-GB"/>
        </a:p>
      </dgm:t>
    </dgm:pt>
    <dgm:pt modelId="{0CBC2782-D85E-4112-9490-49A21671A744}" type="sibTrans" cxnId="{FBE3BB2F-08B3-4F77-81A4-9CF734C69DA5}">
      <dgm:prSet/>
      <dgm:spPr/>
      <dgm:t>
        <a:bodyPr/>
        <a:lstStyle/>
        <a:p>
          <a:endParaRPr lang="en-GB"/>
        </a:p>
      </dgm:t>
    </dgm:pt>
    <dgm:pt modelId="{A3E62322-1015-4EE8-B960-01284BF380CD}" type="pres">
      <dgm:prSet presAssocID="{E0AC415B-B0BF-4A4F-97E8-00C584AB83D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841EE40-22CC-4C7E-94B0-992A80540748}" type="pres">
      <dgm:prSet presAssocID="{D89EAE8B-4123-4C2A-997F-5851CC23EBFB}" presName="vertOne" presStyleCnt="0"/>
      <dgm:spPr/>
    </dgm:pt>
    <dgm:pt modelId="{A9087AA5-5CE3-4253-B7BC-A3D707F466B7}" type="pres">
      <dgm:prSet presAssocID="{D89EAE8B-4123-4C2A-997F-5851CC23EBFB}" presName="txOne" presStyleLbl="node0" presStyleIdx="0" presStyleCnt="1" custLinFactNeighborY="58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CCF94D-FCF8-4024-BC8C-9DD84B35DEFB}" type="pres">
      <dgm:prSet presAssocID="{D89EAE8B-4123-4C2A-997F-5851CC23EBFB}" presName="horzOne" presStyleCnt="0"/>
      <dgm:spPr/>
    </dgm:pt>
  </dgm:ptLst>
  <dgm:cxnLst>
    <dgm:cxn modelId="{FBE3BB2F-08B3-4F77-81A4-9CF734C69DA5}" srcId="{E0AC415B-B0BF-4A4F-97E8-00C584AB83D5}" destId="{D89EAE8B-4123-4C2A-997F-5851CC23EBFB}" srcOrd="0" destOrd="0" parTransId="{4AEB9070-3668-44C1-973B-07466D5969FA}" sibTransId="{0CBC2782-D85E-4112-9490-49A21671A744}"/>
    <dgm:cxn modelId="{2FA36ADF-B0D1-4D7A-9175-55712AC8F706}" type="presOf" srcId="{E0AC415B-B0BF-4A4F-97E8-00C584AB83D5}" destId="{A3E62322-1015-4EE8-B960-01284BF380CD}" srcOrd="0" destOrd="0" presId="urn:microsoft.com/office/officeart/2005/8/layout/hierarchy4"/>
    <dgm:cxn modelId="{DA863A80-213B-44DC-9434-291232450170}" type="presOf" srcId="{D89EAE8B-4123-4C2A-997F-5851CC23EBFB}" destId="{A9087AA5-5CE3-4253-B7BC-A3D707F466B7}" srcOrd="0" destOrd="0" presId="urn:microsoft.com/office/officeart/2005/8/layout/hierarchy4"/>
    <dgm:cxn modelId="{957BE8B3-9CAD-4C57-B534-8A8532F49BDC}" type="presParOf" srcId="{A3E62322-1015-4EE8-B960-01284BF380CD}" destId="{8841EE40-22CC-4C7E-94B0-992A80540748}" srcOrd="0" destOrd="0" presId="urn:microsoft.com/office/officeart/2005/8/layout/hierarchy4"/>
    <dgm:cxn modelId="{B012CD87-431E-4256-A7C4-B1A8CE5EA97E}" type="presParOf" srcId="{8841EE40-22CC-4C7E-94B0-992A80540748}" destId="{A9087AA5-5CE3-4253-B7BC-A3D707F466B7}" srcOrd="0" destOrd="0" presId="urn:microsoft.com/office/officeart/2005/8/layout/hierarchy4"/>
    <dgm:cxn modelId="{68C8D43B-D53B-4355-ACC0-A305E8C08F77}" type="presParOf" srcId="{8841EE40-22CC-4C7E-94B0-992A80540748}" destId="{4ACCF94D-FCF8-4024-BC8C-9DD84B35DEF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7D04D9-0FC2-4E45-8A38-D4E3B50FB13F}" type="doc">
      <dgm:prSet loTypeId="urn:microsoft.com/office/officeart/2005/8/layout/architecture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D2E933-9682-44FC-83D6-718BAE7D1C6A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sz="1500" dirty="0" smtClean="0">
              <a:solidFill>
                <a:schemeClr val="bg1"/>
              </a:solidFill>
            </a:rPr>
            <a:t>On CERN site</a:t>
          </a:r>
          <a:endParaRPr lang="en-GB" sz="1500" dirty="0">
            <a:solidFill>
              <a:schemeClr val="bg1"/>
            </a:solidFill>
          </a:endParaRPr>
        </a:p>
      </dgm:t>
    </dgm:pt>
    <dgm:pt modelId="{AA5BB693-E049-40A1-8EA3-E60D55D4663D}" type="parTrans" cxnId="{85E01498-D1E4-4E32-AB76-8C99B8FAAECC}">
      <dgm:prSet/>
      <dgm:spPr/>
      <dgm:t>
        <a:bodyPr/>
        <a:lstStyle/>
        <a:p>
          <a:endParaRPr lang="en-GB"/>
        </a:p>
      </dgm:t>
    </dgm:pt>
    <dgm:pt modelId="{C20E7882-BA9B-4798-B8F0-4869E486C757}" type="sibTrans" cxnId="{85E01498-D1E4-4E32-AB76-8C99B8FAAECC}">
      <dgm:prSet/>
      <dgm:spPr/>
      <dgm:t>
        <a:bodyPr/>
        <a:lstStyle/>
        <a:p>
          <a:endParaRPr lang="en-GB"/>
        </a:p>
      </dgm:t>
    </dgm:pt>
    <dgm:pt modelId="{D4D971CC-C47F-431B-8270-7DB1BDB97CB6}" type="pres">
      <dgm:prSet presAssocID="{8D7D04D9-0FC2-4E45-8A38-D4E3B50FB13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60E457B-B726-4D45-B405-E21BBA729305}" type="pres">
      <dgm:prSet presAssocID="{CBD2E933-9682-44FC-83D6-718BAE7D1C6A}" presName="vertOne" presStyleCnt="0"/>
      <dgm:spPr/>
    </dgm:pt>
    <dgm:pt modelId="{A5B607B6-0906-4C4B-A7FA-D2C60CD2E97E}" type="pres">
      <dgm:prSet presAssocID="{CBD2E933-9682-44FC-83D6-718BAE7D1C6A}" presName="txOne" presStyleLbl="node0" presStyleIdx="0" presStyleCnt="1" custLinFactNeighborX="16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14378FA-B726-4728-B50D-954F6DEB517D}" type="pres">
      <dgm:prSet presAssocID="{CBD2E933-9682-44FC-83D6-718BAE7D1C6A}" presName="horzOne" presStyleCnt="0"/>
      <dgm:spPr/>
    </dgm:pt>
  </dgm:ptLst>
  <dgm:cxnLst>
    <dgm:cxn modelId="{CAA21C30-2E61-4246-98A7-8244EAE0BA56}" type="presOf" srcId="{CBD2E933-9682-44FC-83D6-718BAE7D1C6A}" destId="{A5B607B6-0906-4C4B-A7FA-D2C60CD2E97E}" srcOrd="0" destOrd="0" presId="urn:microsoft.com/office/officeart/2005/8/layout/architecture"/>
    <dgm:cxn modelId="{85E01498-D1E4-4E32-AB76-8C99B8FAAECC}" srcId="{8D7D04D9-0FC2-4E45-8A38-D4E3B50FB13F}" destId="{CBD2E933-9682-44FC-83D6-718BAE7D1C6A}" srcOrd="0" destOrd="0" parTransId="{AA5BB693-E049-40A1-8EA3-E60D55D4663D}" sibTransId="{C20E7882-BA9B-4798-B8F0-4869E486C757}"/>
    <dgm:cxn modelId="{967F3CB2-4E9E-45FA-B130-B79F35AAD5F2}" type="presOf" srcId="{8D7D04D9-0FC2-4E45-8A38-D4E3B50FB13F}" destId="{D4D971CC-C47F-431B-8270-7DB1BDB97CB6}" srcOrd="0" destOrd="0" presId="urn:microsoft.com/office/officeart/2005/8/layout/architecture"/>
    <dgm:cxn modelId="{D5245074-A7DC-49C5-A8A9-426ADA2AD78B}" type="presParOf" srcId="{D4D971CC-C47F-431B-8270-7DB1BDB97CB6}" destId="{660E457B-B726-4D45-B405-E21BBA729305}" srcOrd="0" destOrd="0" presId="urn:microsoft.com/office/officeart/2005/8/layout/architecture"/>
    <dgm:cxn modelId="{2E0B4205-5DFF-45BB-BE6A-A9B3F8B9DC76}" type="presParOf" srcId="{660E457B-B726-4D45-B405-E21BBA729305}" destId="{A5B607B6-0906-4C4B-A7FA-D2C60CD2E97E}" srcOrd="0" destOrd="0" presId="urn:microsoft.com/office/officeart/2005/8/layout/architecture"/>
    <dgm:cxn modelId="{7AA830A2-745E-419E-B7B9-CAB3FB8075C7}" type="presParOf" srcId="{660E457B-B726-4D45-B405-E21BBA729305}" destId="{114378FA-B726-4728-B50D-954F6DEB517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B86D30-65AE-498B-9A61-AD0394A6F4B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C76696E-57B7-4F51-BF9D-7E46A22EDF54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Primary criteria</a:t>
          </a:r>
          <a:endParaRPr lang="en-GB" dirty="0"/>
        </a:p>
      </dgm:t>
    </dgm:pt>
    <dgm:pt modelId="{BE0CFFA0-ECFA-4B4E-998E-105E57AD3BB5}" type="parTrans" cxnId="{DFD01D1D-E6BA-4A11-945B-9B787768225F}">
      <dgm:prSet/>
      <dgm:spPr/>
      <dgm:t>
        <a:bodyPr/>
        <a:lstStyle/>
        <a:p>
          <a:endParaRPr lang="en-GB"/>
        </a:p>
      </dgm:t>
    </dgm:pt>
    <dgm:pt modelId="{8A86F77F-65BE-44A9-BA71-E6545F881B90}" type="sibTrans" cxnId="{DFD01D1D-E6BA-4A11-945B-9B787768225F}">
      <dgm:prSet/>
      <dgm:spPr/>
      <dgm:t>
        <a:bodyPr/>
        <a:lstStyle/>
        <a:p>
          <a:endParaRPr lang="en-GB"/>
        </a:p>
      </dgm:t>
    </dgm:pt>
    <dgm:pt modelId="{0ADB43A0-4D34-4100-A58A-285FFB3B9AB7}">
      <dgm:prSet phldrT="[Text]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Individual Dose</a:t>
          </a:r>
          <a:endParaRPr lang="en-GB" dirty="0"/>
        </a:p>
      </dgm:t>
    </dgm:pt>
    <dgm:pt modelId="{2DAAFE9A-67F9-48F0-8235-BD32A1112C54}" type="parTrans" cxnId="{328BA41D-C292-4358-8446-550D009068A6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ADD8E4F0-6320-4BC6-973E-E17ED87AF3C7}" type="sibTrans" cxnId="{328BA41D-C292-4358-8446-550D009068A6}">
      <dgm:prSet/>
      <dgm:spPr/>
      <dgm:t>
        <a:bodyPr/>
        <a:lstStyle/>
        <a:p>
          <a:endParaRPr lang="en-GB"/>
        </a:p>
      </dgm:t>
    </dgm:pt>
    <dgm:pt modelId="{73CFBAFE-F73E-4976-8EED-0AA2B65C616D}">
      <dgm:prSet phldrT="[Text]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Collective Dose</a:t>
          </a:r>
          <a:endParaRPr lang="en-GB" dirty="0"/>
        </a:p>
      </dgm:t>
    </dgm:pt>
    <dgm:pt modelId="{6E67F1F0-855D-44A3-A975-5C5C1C4C8511}" type="parTrans" cxnId="{73D31B3E-6B7A-459A-AC4B-79051322B994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FF5430E7-91CA-4536-AAC4-947B33F5B301}" type="sibTrans" cxnId="{73D31B3E-6B7A-459A-AC4B-79051322B994}">
      <dgm:prSet/>
      <dgm:spPr/>
      <dgm:t>
        <a:bodyPr/>
        <a:lstStyle/>
        <a:p>
          <a:endParaRPr lang="en-GB"/>
        </a:p>
      </dgm:t>
    </dgm:pt>
    <dgm:pt modelId="{CE498818-BCE6-4905-911B-69B63E198907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Secondary criteria</a:t>
          </a:r>
          <a:endParaRPr lang="en-GB" dirty="0"/>
        </a:p>
      </dgm:t>
    </dgm:pt>
    <dgm:pt modelId="{61878431-75C8-4CC0-9146-173D6ED68F26}" type="parTrans" cxnId="{C6C4ECAA-8C0D-413D-9A7D-00A71CAEF54A}">
      <dgm:prSet/>
      <dgm:spPr/>
      <dgm:t>
        <a:bodyPr/>
        <a:lstStyle/>
        <a:p>
          <a:endParaRPr lang="en-GB"/>
        </a:p>
      </dgm:t>
    </dgm:pt>
    <dgm:pt modelId="{8C60EB08-3E58-4E60-9460-1B333721D82C}" type="sibTrans" cxnId="{C6C4ECAA-8C0D-413D-9A7D-00A71CAEF54A}">
      <dgm:prSet/>
      <dgm:spPr/>
      <dgm:t>
        <a:bodyPr/>
        <a:lstStyle/>
        <a:p>
          <a:endParaRPr lang="en-GB"/>
        </a:p>
      </dgm:t>
    </dgm:pt>
    <dgm:pt modelId="{22A9552D-FC28-4CF3-9907-58880C9E908A}">
      <dgm:prSet phldrT="[Text]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Ambient dose equivalent rate</a:t>
          </a:r>
          <a:endParaRPr lang="en-GB" dirty="0"/>
        </a:p>
      </dgm:t>
    </dgm:pt>
    <dgm:pt modelId="{88B87810-E5FB-4914-9825-3158AE4AE51E}" type="parTrans" cxnId="{A0E97E1A-F3AE-4C78-B1CC-7914A70789E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14EEBD3C-90DB-4EBC-9466-5738807D93E9}" type="sibTrans" cxnId="{A0E97E1A-F3AE-4C78-B1CC-7914A70789E8}">
      <dgm:prSet/>
      <dgm:spPr/>
      <dgm:t>
        <a:bodyPr/>
        <a:lstStyle/>
        <a:p>
          <a:endParaRPr lang="en-GB"/>
        </a:p>
      </dgm:t>
    </dgm:pt>
    <dgm:pt modelId="{6C941010-53B1-4D2E-A65E-CF14721DE2D7}">
      <dgm:prSet phldrT="[Text]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Airborne activity</a:t>
          </a:r>
          <a:endParaRPr lang="en-GB" dirty="0"/>
        </a:p>
      </dgm:t>
    </dgm:pt>
    <dgm:pt modelId="{53A4B9B6-6B33-4F3C-ADE1-97B667D7A9D2}" type="parTrans" cxnId="{53917BF3-5EA7-4CF2-95AA-03A9B4DCE64F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8E5AAD1B-3D76-48C4-B58A-B9B66C616240}" type="sibTrans" cxnId="{53917BF3-5EA7-4CF2-95AA-03A9B4DCE64F}">
      <dgm:prSet/>
      <dgm:spPr/>
      <dgm:t>
        <a:bodyPr/>
        <a:lstStyle/>
        <a:p>
          <a:endParaRPr lang="en-GB"/>
        </a:p>
      </dgm:t>
    </dgm:pt>
    <dgm:pt modelId="{0B4EC77D-84A6-40A3-B3EA-F68EAC30153E}">
      <dgm:prSet phldrT="[Text]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Surface contamination</a:t>
          </a:r>
          <a:endParaRPr lang="en-GB" dirty="0"/>
        </a:p>
      </dgm:t>
    </dgm:pt>
    <dgm:pt modelId="{12063C56-BBCF-4228-B1B3-31AE791F06EF}" type="parTrans" cxnId="{27E1BFBE-ECF2-490D-B907-FDC979412B4F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8687B409-5C15-4D75-B9E7-E67B7153826C}" type="sibTrans" cxnId="{27E1BFBE-ECF2-490D-B907-FDC979412B4F}">
      <dgm:prSet/>
      <dgm:spPr/>
      <dgm:t>
        <a:bodyPr/>
        <a:lstStyle/>
        <a:p>
          <a:endParaRPr lang="en-GB"/>
        </a:p>
      </dgm:t>
    </dgm:pt>
    <dgm:pt modelId="{C35428E5-3966-4314-9090-8AC64366195E}" type="pres">
      <dgm:prSet presAssocID="{65B86D30-65AE-498B-9A61-AD0394A6F4B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EBDBE27-C732-4EC7-8E83-FC4A1DA51356}" type="pres">
      <dgm:prSet presAssocID="{5C76696E-57B7-4F51-BF9D-7E46A22EDF54}" presName="root1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6D33CDB9-220F-4EE2-8354-7D210FE2F27E}" type="pres">
      <dgm:prSet presAssocID="{5C76696E-57B7-4F51-BF9D-7E46A22EDF54}" presName="LevelOneTextNode" presStyleLbl="node0" presStyleIdx="0" presStyleCnt="2" custScaleY="6792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BD9DB9-80D6-468A-B468-D3015DF85742}" type="pres">
      <dgm:prSet presAssocID="{5C76696E-57B7-4F51-BF9D-7E46A22EDF54}" presName="level2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B9CBE8D5-A1BB-4633-AB56-E43CDFBAE720}" type="pres">
      <dgm:prSet presAssocID="{2DAAFE9A-67F9-48F0-8235-BD32A1112C54}" presName="conn2-1" presStyleLbl="parChTrans1D2" presStyleIdx="0" presStyleCnt="5"/>
      <dgm:spPr/>
      <dgm:t>
        <a:bodyPr/>
        <a:lstStyle/>
        <a:p>
          <a:endParaRPr lang="en-GB"/>
        </a:p>
      </dgm:t>
    </dgm:pt>
    <dgm:pt modelId="{857BC71A-382A-4CBF-A4CA-EFA9EA96853B}" type="pres">
      <dgm:prSet presAssocID="{2DAAFE9A-67F9-48F0-8235-BD32A1112C54}" presName="connTx" presStyleLbl="parChTrans1D2" presStyleIdx="0" presStyleCnt="5"/>
      <dgm:spPr/>
      <dgm:t>
        <a:bodyPr/>
        <a:lstStyle/>
        <a:p>
          <a:endParaRPr lang="en-GB"/>
        </a:p>
      </dgm:t>
    </dgm:pt>
    <dgm:pt modelId="{42A65CFE-7259-43A2-8AB8-F95487D7EB60}" type="pres">
      <dgm:prSet presAssocID="{0ADB43A0-4D34-4100-A58A-285FFB3B9AB7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E7B39FB2-52FF-4539-BD80-8B3EB7044A14}" type="pres">
      <dgm:prSet presAssocID="{0ADB43A0-4D34-4100-A58A-285FFB3B9AB7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7E66BC2-BD72-4FF7-95AE-013AA2EDA688}" type="pres">
      <dgm:prSet presAssocID="{0ADB43A0-4D34-4100-A58A-285FFB3B9AB7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FC93CD44-7A7B-4EE5-A642-05168D3C619B}" type="pres">
      <dgm:prSet presAssocID="{6E67F1F0-855D-44A3-A975-5C5C1C4C8511}" presName="conn2-1" presStyleLbl="parChTrans1D2" presStyleIdx="1" presStyleCnt="5"/>
      <dgm:spPr/>
      <dgm:t>
        <a:bodyPr/>
        <a:lstStyle/>
        <a:p>
          <a:endParaRPr lang="en-GB"/>
        </a:p>
      </dgm:t>
    </dgm:pt>
    <dgm:pt modelId="{A6C6C58E-E399-494B-AECD-12C91FE51BE5}" type="pres">
      <dgm:prSet presAssocID="{6E67F1F0-855D-44A3-A975-5C5C1C4C8511}" presName="connTx" presStyleLbl="parChTrans1D2" presStyleIdx="1" presStyleCnt="5"/>
      <dgm:spPr/>
      <dgm:t>
        <a:bodyPr/>
        <a:lstStyle/>
        <a:p>
          <a:endParaRPr lang="en-GB"/>
        </a:p>
      </dgm:t>
    </dgm:pt>
    <dgm:pt modelId="{2878EE01-053D-4237-8569-2D1173E47D9B}" type="pres">
      <dgm:prSet presAssocID="{73CFBAFE-F73E-4976-8EED-0AA2B65C616D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44E556A3-2C39-4FA1-B9D6-C6B18C4B6566}" type="pres">
      <dgm:prSet presAssocID="{73CFBAFE-F73E-4976-8EED-0AA2B65C616D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8901525-58F7-4881-AB83-EF61FFBD7CAC}" type="pres">
      <dgm:prSet presAssocID="{73CFBAFE-F73E-4976-8EED-0AA2B65C616D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77C41D14-17D4-46DF-9F63-4AE4F688D747}" type="pres">
      <dgm:prSet presAssocID="{CE498818-BCE6-4905-911B-69B63E198907}" presName="root1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42F77465-D1B2-4EC0-BF5F-6C28E611F91A}" type="pres">
      <dgm:prSet presAssocID="{CE498818-BCE6-4905-911B-69B63E198907}" presName="LevelOneTextNode" presStyleLbl="node0" presStyleIdx="1" presStyleCnt="2" custScaleY="7073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5CC54D-8691-49F7-8C8E-2450EB195F58}" type="pres">
      <dgm:prSet presAssocID="{CE498818-BCE6-4905-911B-69B63E198907}" presName="level2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9805BEF1-F2FE-4B1A-BB64-AF980BD48BC3}" type="pres">
      <dgm:prSet presAssocID="{88B87810-E5FB-4914-9825-3158AE4AE51E}" presName="conn2-1" presStyleLbl="parChTrans1D2" presStyleIdx="2" presStyleCnt="5"/>
      <dgm:spPr/>
      <dgm:t>
        <a:bodyPr/>
        <a:lstStyle/>
        <a:p>
          <a:endParaRPr lang="en-GB"/>
        </a:p>
      </dgm:t>
    </dgm:pt>
    <dgm:pt modelId="{42572DF2-FDF9-48CF-AF96-DB116AE94318}" type="pres">
      <dgm:prSet presAssocID="{88B87810-E5FB-4914-9825-3158AE4AE51E}" presName="connTx" presStyleLbl="parChTrans1D2" presStyleIdx="2" presStyleCnt="5"/>
      <dgm:spPr/>
      <dgm:t>
        <a:bodyPr/>
        <a:lstStyle/>
        <a:p>
          <a:endParaRPr lang="en-GB"/>
        </a:p>
      </dgm:t>
    </dgm:pt>
    <dgm:pt modelId="{01B45879-6248-4082-92BD-A645E1B474F0}" type="pres">
      <dgm:prSet presAssocID="{22A9552D-FC28-4CF3-9907-58880C9E908A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6208D278-F0D1-42BF-B58F-B197806DC218}" type="pres">
      <dgm:prSet presAssocID="{22A9552D-FC28-4CF3-9907-58880C9E908A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C3314B-0EDB-4A20-9C48-684C0B058D47}" type="pres">
      <dgm:prSet presAssocID="{22A9552D-FC28-4CF3-9907-58880C9E908A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C1E98C02-0E9A-483B-8B5B-5B34531B5A95}" type="pres">
      <dgm:prSet presAssocID="{53A4B9B6-6B33-4F3C-ADE1-97B667D7A9D2}" presName="conn2-1" presStyleLbl="parChTrans1D2" presStyleIdx="3" presStyleCnt="5"/>
      <dgm:spPr/>
      <dgm:t>
        <a:bodyPr/>
        <a:lstStyle/>
        <a:p>
          <a:endParaRPr lang="en-GB"/>
        </a:p>
      </dgm:t>
    </dgm:pt>
    <dgm:pt modelId="{DCCF3060-6E6C-4B6B-A3EE-7C067783A8AD}" type="pres">
      <dgm:prSet presAssocID="{53A4B9B6-6B33-4F3C-ADE1-97B667D7A9D2}" presName="connTx" presStyleLbl="parChTrans1D2" presStyleIdx="3" presStyleCnt="5"/>
      <dgm:spPr/>
      <dgm:t>
        <a:bodyPr/>
        <a:lstStyle/>
        <a:p>
          <a:endParaRPr lang="en-GB"/>
        </a:p>
      </dgm:t>
    </dgm:pt>
    <dgm:pt modelId="{1AE744B7-91A4-4529-8431-DA8BDF52CAE4}" type="pres">
      <dgm:prSet presAssocID="{6C941010-53B1-4D2E-A65E-CF14721DE2D7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7E55E13C-7D38-4846-ABB2-A3EC01705A02}" type="pres">
      <dgm:prSet presAssocID="{6C941010-53B1-4D2E-A65E-CF14721DE2D7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3406057-BE4D-4C9C-AD3A-C5B253011C01}" type="pres">
      <dgm:prSet presAssocID="{6C941010-53B1-4D2E-A65E-CF14721DE2D7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9F4461A3-8684-4428-A3F4-7C4E37481259}" type="pres">
      <dgm:prSet presAssocID="{12063C56-BBCF-4228-B1B3-31AE791F06EF}" presName="conn2-1" presStyleLbl="parChTrans1D2" presStyleIdx="4" presStyleCnt="5"/>
      <dgm:spPr/>
      <dgm:t>
        <a:bodyPr/>
        <a:lstStyle/>
        <a:p>
          <a:endParaRPr lang="en-GB"/>
        </a:p>
      </dgm:t>
    </dgm:pt>
    <dgm:pt modelId="{45AB7853-9F74-4779-8B6C-B596F1D12AA0}" type="pres">
      <dgm:prSet presAssocID="{12063C56-BBCF-4228-B1B3-31AE791F06EF}" presName="connTx" presStyleLbl="parChTrans1D2" presStyleIdx="4" presStyleCnt="5"/>
      <dgm:spPr/>
      <dgm:t>
        <a:bodyPr/>
        <a:lstStyle/>
        <a:p>
          <a:endParaRPr lang="en-GB"/>
        </a:p>
      </dgm:t>
    </dgm:pt>
    <dgm:pt modelId="{C6961458-6A2C-48CC-843A-DCA748788DB3}" type="pres">
      <dgm:prSet presAssocID="{0B4EC77D-84A6-40A3-B3EA-F68EAC30153E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01C31738-78CC-4642-AD21-03852AE70601}" type="pres">
      <dgm:prSet presAssocID="{0B4EC77D-84A6-40A3-B3EA-F68EAC30153E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242EC1-2700-4724-AFF8-55E45DA991A6}" type="pres">
      <dgm:prSet presAssocID="{0B4EC77D-84A6-40A3-B3EA-F68EAC30153E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</dgm:ptLst>
  <dgm:cxnLst>
    <dgm:cxn modelId="{A0E97E1A-F3AE-4C78-B1CC-7914A70789E8}" srcId="{CE498818-BCE6-4905-911B-69B63E198907}" destId="{22A9552D-FC28-4CF3-9907-58880C9E908A}" srcOrd="0" destOrd="0" parTransId="{88B87810-E5FB-4914-9825-3158AE4AE51E}" sibTransId="{14EEBD3C-90DB-4EBC-9466-5738807D93E9}"/>
    <dgm:cxn modelId="{32E6CCE0-BFBB-45AA-BEF8-B96412F07C03}" type="presOf" srcId="{12063C56-BBCF-4228-B1B3-31AE791F06EF}" destId="{9F4461A3-8684-4428-A3F4-7C4E37481259}" srcOrd="0" destOrd="0" presId="urn:microsoft.com/office/officeart/2008/layout/HorizontalMultiLevelHierarchy"/>
    <dgm:cxn modelId="{73D31B3E-6B7A-459A-AC4B-79051322B994}" srcId="{5C76696E-57B7-4F51-BF9D-7E46A22EDF54}" destId="{73CFBAFE-F73E-4976-8EED-0AA2B65C616D}" srcOrd="1" destOrd="0" parTransId="{6E67F1F0-855D-44A3-A975-5C5C1C4C8511}" sibTransId="{FF5430E7-91CA-4536-AAC4-947B33F5B301}"/>
    <dgm:cxn modelId="{0F0EB072-329C-4B92-8478-67BE79E72E68}" type="presOf" srcId="{12063C56-BBCF-4228-B1B3-31AE791F06EF}" destId="{45AB7853-9F74-4779-8B6C-B596F1D12AA0}" srcOrd="1" destOrd="0" presId="urn:microsoft.com/office/officeart/2008/layout/HorizontalMultiLevelHierarchy"/>
    <dgm:cxn modelId="{AF7DF9F1-19BE-493C-82A7-71232F677CCE}" type="presOf" srcId="{6E67F1F0-855D-44A3-A975-5C5C1C4C8511}" destId="{FC93CD44-7A7B-4EE5-A642-05168D3C619B}" srcOrd="0" destOrd="0" presId="urn:microsoft.com/office/officeart/2008/layout/HorizontalMultiLevelHierarchy"/>
    <dgm:cxn modelId="{328BA41D-C292-4358-8446-550D009068A6}" srcId="{5C76696E-57B7-4F51-BF9D-7E46A22EDF54}" destId="{0ADB43A0-4D34-4100-A58A-285FFB3B9AB7}" srcOrd="0" destOrd="0" parTransId="{2DAAFE9A-67F9-48F0-8235-BD32A1112C54}" sibTransId="{ADD8E4F0-6320-4BC6-973E-E17ED87AF3C7}"/>
    <dgm:cxn modelId="{3D728067-11BE-4C58-8B48-BE60E5FC9A18}" type="presOf" srcId="{53A4B9B6-6B33-4F3C-ADE1-97B667D7A9D2}" destId="{DCCF3060-6E6C-4B6B-A3EE-7C067783A8AD}" srcOrd="1" destOrd="0" presId="urn:microsoft.com/office/officeart/2008/layout/HorizontalMultiLevelHierarchy"/>
    <dgm:cxn modelId="{55E2F75C-AF8D-46B0-85AB-E0BB277467B8}" type="presOf" srcId="{6E67F1F0-855D-44A3-A975-5C5C1C4C8511}" destId="{A6C6C58E-E399-494B-AECD-12C91FE51BE5}" srcOrd="1" destOrd="0" presId="urn:microsoft.com/office/officeart/2008/layout/HorizontalMultiLevelHierarchy"/>
    <dgm:cxn modelId="{5E7A08C5-99AC-43C0-A4FC-003AB92C01C1}" type="presOf" srcId="{88B87810-E5FB-4914-9825-3158AE4AE51E}" destId="{42572DF2-FDF9-48CF-AF96-DB116AE94318}" srcOrd="1" destOrd="0" presId="urn:microsoft.com/office/officeart/2008/layout/HorizontalMultiLevelHierarchy"/>
    <dgm:cxn modelId="{DFD01D1D-E6BA-4A11-945B-9B787768225F}" srcId="{65B86D30-65AE-498B-9A61-AD0394A6F4B2}" destId="{5C76696E-57B7-4F51-BF9D-7E46A22EDF54}" srcOrd="0" destOrd="0" parTransId="{BE0CFFA0-ECFA-4B4E-998E-105E57AD3BB5}" sibTransId="{8A86F77F-65BE-44A9-BA71-E6545F881B90}"/>
    <dgm:cxn modelId="{CF007947-DFF2-42C7-A009-88524D583496}" type="presOf" srcId="{2DAAFE9A-67F9-48F0-8235-BD32A1112C54}" destId="{B9CBE8D5-A1BB-4633-AB56-E43CDFBAE720}" srcOrd="0" destOrd="0" presId="urn:microsoft.com/office/officeart/2008/layout/HorizontalMultiLevelHierarchy"/>
    <dgm:cxn modelId="{BF714477-6EFE-4410-9AF3-D78947AC5273}" type="presOf" srcId="{88B87810-E5FB-4914-9825-3158AE4AE51E}" destId="{9805BEF1-F2FE-4B1A-BB64-AF980BD48BC3}" srcOrd="0" destOrd="0" presId="urn:microsoft.com/office/officeart/2008/layout/HorizontalMultiLevelHierarchy"/>
    <dgm:cxn modelId="{C91F7EA1-23F2-4F99-B155-8358F6046B94}" type="presOf" srcId="{6C941010-53B1-4D2E-A65E-CF14721DE2D7}" destId="{7E55E13C-7D38-4846-ABB2-A3EC01705A02}" srcOrd="0" destOrd="0" presId="urn:microsoft.com/office/officeart/2008/layout/HorizontalMultiLevelHierarchy"/>
    <dgm:cxn modelId="{C6C4ECAA-8C0D-413D-9A7D-00A71CAEF54A}" srcId="{65B86D30-65AE-498B-9A61-AD0394A6F4B2}" destId="{CE498818-BCE6-4905-911B-69B63E198907}" srcOrd="1" destOrd="0" parTransId="{61878431-75C8-4CC0-9146-173D6ED68F26}" sibTransId="{8C60EB08-3E58-4E60-9460-1B333721D82C}"/>
    <dgm:cxn modelId="{934FA006-B152-48E9-9F2C-3268D754FE73}" type="presOf" srcId="{2DAAFE9A-67F9-48F0-8235-BD32A1112C54}" destId="{857BC71A-382A-4CBF-A4CA-EFA9EA96853B}" srcOrd="1" destOrd="0" presId="urn:microsoft.com/office/officeart/2008/layout/HorizontalMultiLevelHierarchy"/>
    <dgm:cxn modelId="{5600E270-97E0-4414-9E8C-28A1110760F5}" type="presOf" srcId="{0ADB43A0-4D34-4100-A58A-285FFB3B9AB7}" destId="{E7B39FB2-52FF-4539-BD80-8B3EB7044A14}" srcOrd="0" destOrd="0" presId="urn:microsoft.com/office/officeart/2008/layout/HorizontalMultiLevelHierarchy"/>
    <dgm:cxn modelId="{976AE71D-9F80-4EF7-A08C-FB2F515F629A}" type="presOf" srcId="{73CFBAFE-F73E-4976-8EED-0AA2B65C616D}" destId="{44E556A3-2C39-4FA1-B9D6-C6B18C4B6566}" srcOrd="0" destOrd="0" presId="urn:microsoft.com/office/officeart/2008/layout/HorizontalMultiLevelHierarchy"/>
    <dgm:cxn modelId="{53917BF3-5EA7-4CF2-95AA-03A9B4DCE64F}" srcId="{CE498818-BCE6-4905-911B-69B63E198907}" destId="{6C941010-53B1-4D2E-A65E-CF14721DE2D7}" srcOrd="1" destOrd="0" parTransId="{53A4B9B6-6B33-4F3C-ADE1-97B667D7A9D2}" sibTransId="{8E5AAD1B-3D76-48C4-B58A-B9B66C616240}"/>
    <dgm:cxn modelId="{27E1BFBE-ECF2-490D-B907-FDC979412B4F}" srcId="{CE498818-BCE6-4905-911B-69B63E198907}" destId="{0B4EC77D-84A6-40A3-B3EA-F68EAC30153E}" srcOrd="2" destOrd="0" parTransId="{12063C56-BBCF-4228-B1B3-31AE791F06EF}" sibTransId="{8687B409-5C15-4D75-B9E7-E67B7153826C}"/>
    <dgm:cxn modelId="{61EB90BC-4C26-46AA-8D9B-EB871816FE9C}" type="presOf" srcId="{65B86D30-65AE-498B-9A61-AD0394A6F4B2}" destId="{C35428E5-3966-4314-9090-8AC64366195E}" srcOrd="0" destOrd="0" presId="urn:microsoft.com/office/officeart/2008/layout/HorizontalMultiLevelHierarchy"/>
    <dgm:cxn modelId="{69AEEF87-846E-4BEB-AF89-3889558CAC58}" type="presOf" srcId="{22A9552D-FC28-4CF3-9907-58880C9E908A}" destId="{6208D278-F0D1-42BF-B58F-B197806DC218}" srcOrd="0" destOrd="0" presId="urn:microsoft.com/office/officeart/2008/layout/HorizontalMultiLevelHierarchy"/>
    <dgm:cxn modelId="{BD998CBF-06EB-4737-92E4-05CE73A017C7}" type="presOf" srcId="{53A4B9B6-6B33-4F3C-ADE1-97B667D7A9D2}" destId="{C1E98C02-0E9A-483B-8B5B-5B34531B5A95}" srcOrd="0" destOrd="0" presId="urn:microsoft.com/office/officeart/2008/layout/HorizontalMultiLevelHierarchy"/>
    <dgm:cxn modelId="{942BD47A-452E-403C-8B64-9E5F63F8128D}" type="presOf" srcId="{0B4EC77D-84A6-40A3-B3EA-F68EAC30153E}" destId="{01C31738-78CC-4642-AD21-03852AE70601}" srcOrd="0" destOrd="0" presId="urn:microsoft.com/office/officeart/2008/layout/HorizontalMultiLevelHierarchy"/>
    <dgm:cxn modelId="{50E3E49C-F45E-4641-831B-A590C479B848}" type="presOf" srcId="{5C76696E-57B7-4F51-BF9D-7E46A22EDF54}" destId="{6D33CDB9-220F-4EE2-8354-7D210FE2F27E}" srcOrd="0" destOrd="0" presId="urn:microsoft.com/office/officeart/2008/layout/HorizontalMultiLevelHierarchy"/>
    <dgm:cxn modelId="{CB0D002B-1E79-4A59-915E-0F04462646AE}" type="presOf" srcId="{CE498818-BCE6-4905-911B-69B63E198907}" destId="{42F77465-D1B2-4EC0-BF5F-6C28E611F91A}" srcOrd="0" destOrd="0" presId="urn:microsoft.com/office/officeart/2008/layout/HorizontalMultiLevelHierarchy"/>
    <dgm:cxn modelId="{7AA29ECA-8D5F-4A0F-AB22-BA5C06ACD728}" type="presParOf" srcId="{C35428E5-3966-4314-9090-8AC64366195E}" destId="{5EBDBE27-C732-4EC7-8E83-FC4A1DA51356}" srcOrd="0" destOrd="0" presId="urn:microsoft.com/office/officeart/2008/layout/HorizontalMultiLevelHierarchy"/>
    <dgm:cxn modelId="{C02C015A-34E2-416E-B611-05FF438219FC}" type="presParOf" srcId="{5EBDBE27-C732-4EC7-8E83-FC4A1DA51356}" destId="{6D33CDB9-220F-4EE2-8354-7D210FE2F27E}" srcOrd="0" destOrd="0" presId="urn:microsoft.com/office/officeart/2008/layout/HorizontalMultiLevelHierarchy"/>
    <dgm:cxn modelId="{01BA355B-EC59-4A8A-ABBF-C8CB3F5A2DBC}" type="presParOf" srcId="{5EBDBE27-C732-4EC7-8E83-FC4A1DA51356}" destId="{E1BD9DB9-80D6-468A-B468-D3015DF85742}" srcOrd="1" destOrd="0" presId="urn:microsoft.com/office/officeart/2008/layout/HorizontalMultiLevelHierarchy"/>
    <dgm:cxn modelId="{F9B3E4F7-1109-4231-B71F-B5729D0523C4}" type="presParOf" srcId="{E1BD9DB9-80D6-468A-B468-D3015DF85742}" destId="{B9CBE8D5-A1BB-4633-AB56-E43CDFBAE720}" srcOrd="0" destOrd="0" presId="urn:microsoft.com/office/officeart/2008/layout/HorizontalMultiLevelHierarchy"/>
    <dgm:cxn modelId="{B7D0D663-F1AF-4B97-8FAF-FA762DB43111}" type="presParOf" srcId="{B9CBE8D5-A1BB-4633-AB56-E43CDFBAE720}" destId="{857BC71A-382A-4CBF-A4CA-EFA9EA96853B}" srcOrd="0" destOrd="0" presId="urn:microsoft.com/office/officeart/2008/layout/HorizontalMultiLevelHierarchy"/>
    <dgm:cxn modelId="{CA9AB63A-B99C-43B3-B6FD-24CC8549DA57}" type="presParOf" srcId="{E1BD9DB9-80D6-468A-B468-D3015DF85742}" destId="{42A65CFE-7259-43A2-8AB8-F95487D7EB60}" srcOrd="1" destOrd="0" presId="urn:microsoft.com/office/officeart/2008/layout/HorizontalMultiLevelHierarchy"/>
    <dgm:cxn modelId="{2D16DF5F-C287-49F7-B06D-B5E0885A7258}" type="presParOf" srcId="{42A65CFE-7259-43A2-8AB8-F95487D7EB60}" destId="{E7B39FB2-52FF-4539-BD80-8B3EB7044A14}" srcOrd="0" destOrd="0" presId="urn:microsoft.com/office/officeart/2008/layout/HorizontalMultiLevelHierarchy"/>
    <dgm:cxn modelId="{7259CBC2-78C7-4002-9052-BF146FB3BBB7}" type="presParOf" srcId="{42A65CFE-7259-43A2-8AB8-F95487D7EB60}" destId="{B7E66BC2-BD72-4FF7-95AE-013AA2EDA688}" srcOrd="1" destOrd="0" presId="urn:microsoft.com/office/officeart/2008/layout/HorizontalMultiLevelHierarchy"/>
    <dgm:cxn modelId="{6D4BC200-B8F4-41C8-8B97-AC910AF05355}" type="presParOf" srcId="{E1BD9DB9-80D6-468A-B468-D3015DF85742}" destId="{FC93CD44-7A7B-4EE5-A642-05168D3C619B}" srcOrd="2" destOrd="0" presId="urn:microsoft.com/office/officeart/2008/layout/HorizontalMultiLevelHierarchy"/>
    <dgm:cxn modelId="{1D8E05D5-67CA-4B5D-B51D-1D353A36DE2E}" type="presParOf" srcId="{FC93CD44-7A7B-4EE5-A642-05168D3C619B}" destId="{A6C6C58E-E399-494B-AECD-12C91FE51BE5}" srcOrd="0" destOrd="0" presId="urn:microsoft.com/office/officeart/2008/layout/HorizontalMultiLevelHierarchy"/>
    <dgm:cxn modelId="{FF6587FA-B17A-45CE-8B00-F15208074DC4}" type="presParOf" srcId="{E1BD9DB9-80D6-468A-B468-D3015DF85742}" destId="{2878EE01-053D-4237-8569-2D1173E47D9B}" srcOrd="3" destOrd="0" presId="urn:microsoft.com/office/officeart/2008/layout/HorizontalMultiLevelHierarchy"/>
    <dgm:cxn modelId="{A3BC9DC1-231A-468D-8CE6-2D7A3119DD68}" type="presParOf" srcId="{2878EE01-053D-4237-8569-2D1173E47D9B}" destId="{44E556A3-2C39-4FA1-B9D6-C6B18C4B6566}" srcOrd="0" destOrd="0" presId="urn:microsoft.com/office/officeart/2008/layout/HorizontalMultiLevelHierarchy"/>
    <dgm:cxn modelId="{0D7A83CE-2608-433B-8C90-AE1F26A342EC}" type="presParOf" srcId="{2878EE01-053D-4237-8569-2D1173E47D9B}" destId="{48901525-58F7-4881-AB83-EF61FFBD7CAC}" srcOrd="1" destOrd="0" presId="urn:microsoft.com/office/officeart/2008/layout/HorizontalMultiLevelHierarchy"/>
    <dgm:cxn modelId="{967CB493-029C-41EF-803A-83834B3A8BFB}" type="presParOf" srcId="{C35428E5-3966-4314-9090-8AC64366195E}" destId="{77C41D14-17D4-46DF-9F63-4AE4F688D747}" srcOrd="1" destOrd="0" presId="urn:microsoft.com/office/officeart/2008/layout/HorizontalMultiLevelHierarchy"/>
    <dgm:cxn modelId="{B4156704-47BC-4C1B-89A8-7E66DE8E74DC}" type="presParOf" srcId="{77C41D14-17D4-46DF-9F63-4AE4F688D747}" destId="{42F77465-D1B2-4EC0-BF5F-6C28E611F91A}" srcOrd="0" destOrd="0" presId="urn:microsoft.com/office/officeart/2008/layout/HorizontalMultiLevelHierarchy"/>
    <dgm:cxn modelId="{973DA368-BC1B-432B-AF34-3E9DD4CCB3CA}" type="presParOf" srcId="{77C41D14-17D4-46DF-9F63-4AE4F688D747}" destId="{595CC54D-8691-49F7-8C8E-2450EB195F58}" srcOrd="1" destOrd="0" presId="urn:microsoft.com/office/officeart/2008/layout/HorizontalMultiLevelHierarchy"/>
    <dgm:cxn modelId="{CBEE3D11-13EC-4D10-B559-F50705719348}" type="presParOf" srcId="{595CC54D-8691-49F7-8C8E-2450EB195F58}" destId="{9805BEF1-F2FE-4B1A-BB64-AF980BD48BC3}" srcOrd="0" destOrd="0" presId="urn:microsoft.com/office/officeart/2008/layout/HorizontalMultiLevelHierarchy"/>
    <dgm:cxn modelId="{C20CD1CD-74BA-4E33-B3D8-0D8EB04F0593}" type="presParOf" srcId="{9805BEF1-F2FE-4B1A-BB64-AF980BD48BC3}" destId="{42572DF2-FDF9-48CF-AF96-DB116AE94318}" srcOrd="0" destOrd="0" presId="urn:microsoft.com/office/officeart/2008/layout/HorizontalMultiLevelHierarchy"/>
    <dgm:cxn modelId="{13980FA5-00ED-4884-BA4A-15426E9A4519}" type="presParOf" srcId="{595CC54D-8691-49F7-8C8E-2450EB195F58}" destId="{01B45879-6248-4082-92BD-A645E1B474F0}" srcOrd="1" destOrd="0" presId="urn:microsoft.com/office/officeart/2008/layout/HorizontalMultiLevelHierarchy"/>
    <dgm:cxn modelId="{9B67B306-6689-4B77-8678-54BA5712B037}" type="presParOf" srcId="{01B45879-6248-4082-92BD-A645E1B474F0}" destId="{6208D278-F0D1-42BF-B58F-B197806DC218}" srcOrd="0" destOrd="0" presId="urn:microsoft.com/office/officeart/2008/layout/HorizontalMultiLevelHierarchy"/>
    <dgm:cxn modelId="{3BE94608-2794-4DFE-9DC8-FB1781D446AB}" type="presParOf" srcId="{01B45879-6248-4082-92BD-A645E1B474F0}" destId="{F9C3314B-0EDB-4A20-9C48-684C0B058D47}" srcOrd="1" destOrd="0" presId="urn:microsoft.com/office/officeart/2008/layout/HorizontalMultiLevelHierarchy"/>
    <dgm:cxn modelId="{A8D18369-00C5-455E-958F-F758E72DC1A2}" type="presParOf" srcId="{595CC54D-8691-49F7-8C8E-2450EB195F58}" destId="{C1E98C02-0E9A-483B-8B5B-5B34531B5A95}" srcOrd="2" destOrd="0" presId="urn:microsoft.com/office/officeart/2008/layout/HorizontalMultiLevelHierarchy"/>
    <dgm:cxn modelId="{5516A5B6-83D7-4E66-AAEF-4F81CB1291AA}" type="presParOf" srcId="{C1E98C02-0E9A-483B-8B5B-5B34531B5A95}" destId="{DCCF3060-6E6C-4B6B-A3EE-7C067783A8AD}" srcOrd="0" destOrd="0" presId="urn:microsoft.com/office/officeart/2008/layout/HorizontalMultiLevelHierarchy"/>
    <dgm:cxn modelId="{DA9E54FA-146B-4209-A698-EA305D427FD4}" type="presParOf" srcId="{595CC54D-8691-49F7-8C8E-2450EB195F58}" destId="{1AE744B7-91A4-4529-8431-DA8BDF52CAE4}" srcOrd="3" destOrd="0" presId="urn:microsoft.com/office/officeart/2008/layout/HorizontalMultiLevelHierarchy"/>
    <dgm:cxn modelId="{5FCC7587-4E0A-4408-AC85-C87F176A7451}" type="presParOf" srcId="{1AE744B7-91A4-4529-8431-DA8BDF52CAE4}" destId="{7E55E13C-7D38-4846-ABB2-A3EC01705A02}" srcOrd="0" destOrd="0" presId="urn:microsoft.com/office/officeart/2008/layout/HorizontalMultiLevelHierarchy"/>
    <dgm:cxn modelId="{532EBF30-01C0-4B8A-ABD0-54C83869DD54}" type="presParOf" srcId="{1AE744B7-91A4-4529-8431-DA8BDF52CAE4}" destId="{13406057-BE4D-4C9C-AD3A-C5B253011C01}" srcOrd="1" destOrd="0" presId="urn:microsoft.com/office/officeart/2008/layout/HorizontalMultiLevelHierarchy"/>
    <dgm:cxn modelId="{C7F2F180-717A-462B-82C9-00BEFC84973F}" type="presParOf" srcId="{595CC54D-8691-49F7-8C8E-2450EB195F58}" destId="{9F4461A3-8684-4428-A3F4-7C4E37481259}" srcOrd="4" destOrd="0" presId="urn:microsoft.com/office/officeart/2008/layout/HorizontalMultiLevelHierarchy"/>
    <dgm:cxn modelId="{316C0E7E-6BDB-4AA2-AB80-7D984587EB57}" type="presParOf" srcId="{9F4461A3-8684-4428-A3F4-7C4E37481259}" destId="{45AB7853-9F74-4779-8B6C-B596F1D12AA0}" srcOrd="0" destOrd="0" presId="urn:microsoft.com/office/officeart/2008/layout/HorizontalMultiLevelHierarchy"/>
    <dgm:cxn modelId="{F0CF99F3-28C1-49EC-AE7C-6645AA4759E2}" type="presParOf" srcId="{595CC54D-8691-49F7-8C8E-2450EB195F58}" destId="{C6961458-6A2C-48CC-843A-DCA748788DB3}" srcOrd="5" destOrd="0" presId="urn:microsoft.com/office/officeart/2008/layout/HorizontalMultiLevelHierarchy"/>
    <dgm:cxn modelId="{42947019-9D4D-4EB5-AE6E-46868F83404E}" type="presParOf" srcId="{C6961458-6A2C-48CC-843A-DCA748788DB3}" destId="{01C31738-78CC-4642-AD21-03852AE70601}" srcOrd="0" destOrd="0" presId="urn:microsoft.com/office/officeart/2008/layout/HorizontalMultiLevelHierarchy"/>
    <dgm:cxn modelId="{744DBFF0-EF6B-4B17-8EC5-F35FBCF26C2F}" type="presParOf" srcId="{C6961458-6A2C-48CC-843A-DCA748788DB3}" destId="{ED242EC1-2700-4724-AFF8-55E45DA991A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218A28-2DD4-4B31-8DF4-09456A9D42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3F777-9403-4359-9F6A-85CFDC681069}">
      <dgm:prSet phldrT="[Text]"/>
      <dgm:spPr>
        <a:solidFill>
          <a:schemeClr val="accent3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Level I</a:t>
          </a:r>
          <a:endParaRPr lang="en-GB" dirty="0"/>
        </a:p>
      </dgm:t>
    </dgm:pt>
    <dgm:pt modelId="{1BB4147A-0102-4C1C-BD71-7365BFBEE17A}" type="parTrans" cxnId="{4B67EFFB-80E2-4E2E-B1C1-E16A16556C8E}">
      <dgm:prSet/>
      <dgm:spPr/>
      <dgm:t>
        <a:bodyPr/>
        <a:lstStyle/>
        <a:p>
          <a:endParaRPr lang="en-GB"/>
        </a:p>
      </dgm:t>
    </dgm:pt>
    <dgm:pt modelId="{32014868-B27A-4ED9-B048-D67E3D26F0FB}" type="sibTrans" cxnId="{4B67EFFB-80E2-4E2E-B1C1-E16A16556C8E}">
      <dgm:prSet/>
      <dgm:spPr/>
      <dgm:t>
        <a:bodyPr/>
        <a:lstStyle/>
        <a:p>
          <a:endParaRPr lang="en-GB"/>
        </a:p>
      </dgm:t>
    </dgm:pt>
    <dgm:pt modelId="{F6B4D912-699E-4F19-B1C7-4A6508248EE6}" type="pres">
      <dgm:prSet presAssocID="{FF218A28-2DD4-4B31-8DF4-09456A9D42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3DA243-B987-4FAD-87C5-CE04EEE63AC4}" type="pres">
      <dgm:prSet presAssocID="{17B3F777-9403-4359-9F6A-85CFDC681069}" presName="root1" presStyleCnt="0"/>
      <dgm:spPr/>
    </dgm:pt>
    <dgm:pt modelId="{F88D0874-1538-4EC5-A2C4-6DF90032A3C8}" type="pres">
      <dgm:prSet presAssocID="{17B3F777-9403-4359-9F6A-85CFDC681069}" presName="LevelOneTextNode" presStyleLbl="node0" presStyleIdx="0" presStyleCnt="1" custScaleY="103854" custLinFactNeighborX="1189" custLinFactNeighborY="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B4F192-DD64-4E0F-86C3-88E8C40EE52D}" type="pres">
      <dgm:prSet presAssocID="{17B3F777-9403-4359-9F6A-85CFDC681069}" presName="level2hierChild" presStyleCnt="0"/>
      <dgm:spPr/>
    </dgm:pt>
  </dgm:ptLst>
  <dgm:cxnLst>
    <dgm:cxn modelId="{896D37D9-D8E5-441F-89AB-5C75E1D6B5B5}" type="presOf" srcId="{FF218A28-2DD4-4B31-8DF4-09456A9D4201}" destId="{F6B4D912-699E-4F19-B1C7-4A6508248EE6}" srcOrd="0" destOrd="0" presId="urn:microsoft.com/office/officeart/2008/layout/HorizontalMultiLevelHierarchy"/>
    <dgm:cxn modelId="{4B67EFFB-80E2-4E2E-B1C1-E16A16556C8E}" srcId="{FF218A28-2DD4-4B31-8DF4-09456A9D4201}" destId="{17B3F777-9403-4359-9F6A-85CFDC681069}" srcOrd="0" destOrd="0" parTransId="{1BB4147A-0102-4C1C-BD71-7365BFBEE17A}" sibTransId="{32014868-B27A-4ED9-B048-D67E3D26F0FB}"/>
    <dgm:cxn modelId="{83FF2DD4-1968-4A51-BF1B-D26123CDC454}" type="presOf" srcId="{17B3F777-9403-4359-9F6A-85CFDC681069}" destId="{F88D0874-1538-4EC5-A2C4-6DF90032A3C8}" srcOrd="0" destOrd="0" presId="urn:microsoft.com/office/officeart/2008/layout/HorizontalMultiLevelHierarchy"/>
    <dgm:cxn modelId="{09096D8C-5205-47C8-B46D-18627B4DD5E4}" type="presParOf" srcId="{F6B4D912-699E-4F19-B1C7-4A6508248EE6}" destId="{F73DA243-B987-4FAD-87C5-CE04EEE63AC4}" srcOrd="0" destOrd="0" presId="urn:microsoft.com/office/officeart/2008/layout/HorizontalMultiLevelHierarchy"/>
    <dgm:cxn modelId="{1C33E6B8-2A2E-4BC2-88CE-FAC43BD20238}" type="presParOf" srcId="{F73DA243-B987-4FAD-87C5-CE04EEE63AC4}" destId="{F88D0874-1538-4EC5-A2C4-6DF90032A3C8}" srcOrd="0" destOrd="0" presId="urn:microsoft.com/office/officeart/2008/layout/HorizontalMultiLevelHierarchy"/>
    <dgm:cxn modelId="{5ABEA512-7107-4A56-AD06-3C795BC3D006}" type="presParOf" srcId="{F73DA243-B987-4FAD-87C5-CE04EEE63AC4}" destId="{50B4F192-DD64-4E0F-86C3-88E8C40EE52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218A28-2DD4-4B31-8DF4-09456A9D42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3F777-9403-4359-9F6A-85CFDC681069}">
      <dgm:prSet phldrT="[Text]"/>
      <dgm:spPr>
        <a:solidFill>
          <a:srgbClr val="FFC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Level II</a:t>
          </a:r>
          <a:endParaRPr lang="en-GB" dirty="0"/>
        </a:p>
      </dgm:t>
    </dgm:pt>
    <dgm:pt modelId="{1BB4147A-0102-4C1C-BD71-7365BFBEE17A}" type="parTrans" cxnId="{4B67EFFB-80E2-4E2E-B1C1-E16A16556C8E}">
      <dgm:prSet/>
      <dgm:spPr/>
      <dgm:t>
        <a:bodyPr/>
        <a:lstStyle/>
        <a:p>
          <a:endParaRPr lang="en-GB"/>
        </a:p>
      </dgm:t>
    </dgm:pt>
    <dgm:pt modelId="{32014868-B27A-4ED9-B048-D67E3D26F0FB}" type="sibTrans" cxnId="{4B67EFFB-80E2-4E2E-B1C1-E16A16556C8E}">
      <dgm:prSet/>
      <dgm:spPr/>
      <dgm:t>
        <a:bodyPr/>
        <a:lstStyle/>
        <a:p>
          <a:endParaRPr lang="en-GB"/>
        </a:p>
      </dgm:t>
    </dgm:pt>
    <dgm:pt modelId="{F6B4D912-699E-4F19-B1C7-4A6508248EE6}" type="pres">
      <dgm:prSet presAssocID="{FF218A28-2DD4-4B31-8DF4-09456A9D42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3DA243-B987-4FAD-87C5-CE04EEE63AC4}" type="pres">
      <dgm:prSet presAssocID="{17B3F777-9403-4359-9F6A-85CFDC681069}" presName="root1" presStyleCnt="0"/>
      <dgm:spPr/>
    </dgm:pt>
    <dgm:pt modelId="{F88D0874-1538-4EC5-A2C4-6DF90032A3C8}" type="pres">
      <dgm:prSet presAssocID="{17B3F777-9403-4359-9F6A-85CFDC681069}" presName="LevelOneTextNode" presStyleLbl="node0" presStyleIdx="0" presStyleCnt="1" custScaleY="104289" custLinFactNeighborX="78937" custLinFactNeighborY="-2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B4F192-DD64-4E0F-86C3-88E8C40EE52D}" type="pres">
      <dgm:prSet presAssocID="{17B3F777-9403-4359-9F6A-85CFDC681069}" presName="level2hierChild" presStyleCnt="0"/>
      <dgm:spPr/>
    </dgm:pt>
  </dgm:ptLst>
  <dgm:cxnLst>
    <dgm:cxn modelId="{E2ABF036-49EB-414F-BC9D-83DC5DA5325F}" type="presOf" srcId="{17B3F777-9403-4359-9F6A-85CFDC681069}" destId="{F88D0874-1538-4EC5-A2C4-6DF90032A3C8}" srcOrd="0" destOrd="0" presId="urn:microsoft.com/office/officeart/2008/layout/HorizontalMultiLevelHierarchy"/>
    <dgm:cxn modelId="{314FB2D9-B0A6-48FF-8474-19E9456C8D87}" type="presOf" srcId="{FF218A28-2DD4-4B31-8DF4-09456A9D4201}" destId="{F6B4D912-699E-4F19-B1C7-4A6508248EE6}" srcOrd="0" destOrd="0" presId="urn:microsoft.com/office/officeart/2008/layout/HorizontalMultiLevelHierarchy"/>
    <dgm:cxn modelId="{4B67EFFB-80E2-4E2E-B1C1-E16A16556C8E}" srcId="{FF218A28-2DD4-4B31-8DF4-09456A9D4201}" destId="{17B3F777-9403-4359-9F6A-85CFDC681069}" srcOrd="0" destOrd="0" parTransId="{1BB4147A-0102-4C1C-BD71-7365BFBEE17A}" sibTransId="{32014868-B27A-4ED9-B048-D67E3D26F0FB}"/>
    <dgm:cxn modelId="{B3604991-0D66-4762-A5AF-5CBCD96BB334}" type="presParOf" srcId="{F6B4D912-699E-4F19-B1C7-4A6508248EE6}" destId="{F73DA243-B987-4FAD-87C5-CE04EEE63AC4}" srcOrd="0" destOrd="0" presId="urn:microsoft.com/office/officeart/2008/layout/HorizontalMultiLevelHierarchy"/>
    <dgm:cxn modelId="{C5C26313-2EF0-4FEE-AFF8-92678E149026}" type="presParOf" srcId="{F73DA243-B987-4FAD-87C5-CE04EEE63AC4}" destId="{F88D0874-1538-4EC5-A2C4-6DF90032A3C8}" srcOrd="0" destOrd="0" presId="urn:microsoft.com/office/officeart/2008/layout/HorizontalMultiLevelHierarchy"/>
    <dgm:cxn modelId="{FC354A72-A75B-4220-9919-A2E8AE35082B}" type="presParOf" srcId="{F73DA243-B987-4FAD-87C5-CE04EEE63AC4}" destId="{50B4F192-DD64-4E0F-86C3-88E8C40EE52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218A28-2DD4-4B31-8DF4-09456A9D42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3F777-9403-4359-9F6A-85CFDC681069}">
      <dgm:prSet phldrT="[Text]"/>
      <dgm:spPr>
        <a:solidFill>
          <a:srgbClr val="CC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Level III</a:t>
          </a:r>
          <a:endParaRPr lang="en-GB" dirty="0"/>
        </a:p>
      </dgm:t>
    </dgm:pt>
    <dgm:pt modelId="{1BB4147A-0102-4C1C-BD71-7365BFBEE17A}" type="parTrans" cxnId="{4B67EFFB-80E2-4E2E-B1C1-E16A16556C8E}">
      <dgm:prSet/>
      <dgm:spPr/>
      <dgm:t>
        <a:bodyPr/>
        <a:lstStyle/>
        <a:p>
          <a:endParaRPr lang="en-GB"/>
        </a:p>
      </dgm:t>
    </dgm:pt>
    <dgm:pt modelId="{32014868-B27A-4ED9-B048-D67E3D26F0FB}" type="sibTrans" cxnId="{4B67EFFB-80E2-4E2E-B1C1-E16A16556C8E}">
      <dgm:prSet/>
      <dgm:spPr/>
      <dgm:t>
        <a:bodyPr/>
        <a:lstStyle/>
        <a:p>
          <a:endParaRPr lang="en-GB"/>
        </a:p>
      </dgm:t>
    </dgm:pt>
    <dgm:pt modelId="{F6B4D912-699E-4F19-B1C7-4A6508248EE6}" type="pres">
      <dgm:prSet presAssocID="{FF218A28-2DD4-4B31-8DF4-09456A9D42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3DA243-B987-4FAD-87C5-CE04EEE63AC4}" type="pres">
      <dgm:prSet presAssocID="{17B3F777-9403-4359-9F6A-85CFDC681069}" presName="root1" presStyleCnt="0"/>
      <dgm:spPr/>
    </dgm:pt>
    <dgm:pt modelId="{F88D0874-1538-4EC5-A2C4-6DF90032A3C8}" type="pres">
      <dgm:prSet presAssocID="{17B3F777-9403-4359-9F6A-85CFDC681069}" presName="LevelOneTextNode" presStyleLbl="node0" presStyleIdx="0" presStyleCnt="1" custLinFactNeighborX="2959" custLinFactNeighborY="-2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B4F192-DD64-4E0F-86C3-88E8C40EE52D}" type="pres">
      <dgm:prSet presAssocID="{17B3F777-9403-4359-9F6A-85CFDC681069}" presName="level2hierChild" presStyleCnt="0"/>
      <dgm:spPr/>
    </dgm:pt>
  </dgm:ptLst>
  <dgm:cxnLst>
    <dgm:cxn modelId="{98C3F403-FE57-468E-8660-DE9B08517119}" type="presOf" srcId="{17B3F777-9403-4359-9F6A-85CFDC681069}" destId="{F88D0874-1538-4EC5-A2C4-6DF90032A3C8}" srcOrd="0" destOrd="0" presId="urn:microsoft.com/office/officeart/2008/layout/HorizontalMultiLevelHierarchy"/>
    <dgm:cxn modelId="{2CF1AA38-A3F8-446E-974F-696DB260CE97}" type="presOf" srcId="{FF218A28-2DD4-4B31-8DF4-09456A9D4201}" destId="{F6B4D912-699E-4F19-B1C7-4A6508248EE6}" srcOrd="0" destOrd="0" presId="urn:microsoft.com/office/officeart/2008/layout/HorizontalMultiLevelHierarchy"/>
    <dgm:cxn modelId="{4B67EFFB-80E2-4E2E-B1C1-E16A16556C8E}" srcId="{FF218A28-2DD4-4B31-8DF4-09456A9D4201}" destId="{17B3F777-9403-4359-9F6A-85CFDC681069}" srcOrd="0" destOrd="0" parTransId="{1BB4147A-0102-4C1C-BD71-7365BFBEE17A}" sibTransId="{32014868-B27A-4ED9-B048-D67E3D26F0FB}"/>
    <dgm:cxn modelId="{F4B0D847-0C84-44C7-A555-256D92C7DB8F}" type="presParOf" srcId="{F6B4D912-699E-4F19-B1C7-4A6508248EE6}" destId="{F73DA243-B987-4FAD-87C5-CE04EEE63AC4}" srcOrd="0" destOrd="0" presId="urn:microsoft.com/office/officeart/2008/layout/HorizontalMultiLevelHierarchy"/>
    <dgm:cxn modelId="{1718144A-0942-440E-A31C-204444555CBF}" type="presParOf" srcId="{F73DA243-B987-4FAD-87C5-CE04EEE63AC4}" destId="{F88D0874-1538-4EC5-A2C4-6DF90032A3C8}" srcOrd="0" destOrd="0" presId="urn:microsoft.com/office/officeart/2008/layout/HorizontalMultiLevelHierarchy"/>
    <dgm:cxn modelId="{ACDF98DB-F0D8-4913-B176-57ABB7CA4909}" type="presParOf" srcId="{F73DA243-B987-4FAD-87C5-CE04EEE63AC4}" destId="{50B4F192-DD64-4E0F-86C3-88E8C40EE52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822D98-D9D3-4C34-9CC7-7D08231B234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F71FE8-CF90-4A70-85C7-7EB2FAA01FD4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CERN dose objectives</a:t>
          </a:r>
          <a:endParaRPr lang="en-GB" dirty="0"/>
        </a:p>
      </dgm:t>
    </dgm:pt>
    <dgm:pt modelId="{01289304-809E-4246-A56C-88E6687A477F}" type="parTrans" cxnId="{7C0CDD54-763D-4717-9885-F81B4D86BC16}">
      <dgm:prSet/>
      <dgm:spPr/>
      <dgm:t>
        <a:bodyPr/>
        <a:lstStyle/>
        <a:p>
          <a:endParaRPr lang="en-GB"/>
        </a:p>
      </dgm:t>
    </dgm:pt>
    <dgm:pt modelId="{947F37BD-EF4E-4EB0-BF47-8AE72FAD2DF9}" type="sibTrans" cxnId="{7C0CDD54-763D-4717-9885-F81B4D86BC16}">
      <dgm:prSet/>
      <dgm:spPr/>
      <dgm:t>
        <a:bodyPr/>
        <a:lstStyle/>
        <a:p>
          <a:endParaRPr lang="en-GB"/>
        </a:p>
      </dgm:t>
    </dgm:pt>
    <dgm:pt modelId="{1FA0A936-5104-421A-A045-767DE0A8E1F7}">
      <dgm:prSet phldrT="[Text]"/>
      <dgm:spPr>
        <a:solidFill>
          <a:schemeClr val="accent5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Operational Periods</a:t>
          </a:r>
          <a:endParaRPr lang="en-GB" dirty="0"/>
        </a:p>
      </dgm:t>
    </dgm:pt>
    <dgm:pt modelId="{6D9FDE6A-2E51-4BF3-ABEB-B76E33F65C9C}" type="parTrans" cxnId="{DA613374-3AFD-4521-99E4-5A26540F36E9}">
      <dgm:prSet/>
      <dgm:spPr/>
      <dgm:t>
        <a:bodyPr/>
        <a:lstStyle/>
        <a:p>
          <a:endParaRPr lang="en-GB"/>
        </a:p>
      </dgm:t>
    </dgm:pt>
    <dgm:pt modelId="{BDBB9233-0622-414D-AA3C-715CD9BD334C}" type="sibTrans" cxnId="{DA613374-3AFD-4521-99E4-5A26540F36E9}">
      <dgm:prSet/>
      <dgm:spPr/>
      <dgm:t>
        <a:bodyPr/>
        <a:lstStyle/>
        <a:p>
          <a:endParaRPr lang="en-GB"/>
        </a:p>
      </dgm:t>
    </dgm:pt>
    <dgm:pt modelId="{307E0696-FEEF-4F2D-9B5A-64A7BE7A8CC8}">
      <dgm:prSet phldrT="[Text]"/>
      <dgm:spPr>
        <a:solidFill>
          <a:schemeClr val="accent5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2 mSv/</a:t>
          </a:r>
          <a:r>
            <a:rPr lang="en-GB" dirty="0" err="1" smtClean="0"/>
            <a:t>yr</a:t>
          </a:r>
          <a:endParaRPr lang="en-GB" dirty="0"/>
        </a:p>
      </dgm:t>
    </dgm:pt>
    <dgm:pt modelId="{DB9092D1-3593-46A5-9BE3-A0B212364435}" type="parTrans" cxnId="{FA31B29B-AA33-4B42-88DC-B12260C49EF7}">
      <dgm:prSet/>
      <dgm:spPr/>
      <dgm:t>
        <a:bodyPr/>
        <a:lstStyle/>
        <a:p>
          <a:endParaRPr lang="en-GB"/>
        </a:p>
      </dgm:t>
    </dgm:pt>
    <dgm:pt modelId="{FA796397-7FBF-4FB7-B8AF-58178B92555A}" type="sibTrans" cxnId="{FA31B29B-AA33-4B42-88DC-B12260C49EF7}">
      <dgm:prSet/>
      <dgm:spPr/>
      <dgm:t>
        <a:bodyPr/>
        <a:lstStyle/>
        <a:p>
          <a:endParaRPr lang="en-GB"/>
        </a:p>
      </dgm:t>
    </dgm:pt>
    <dgm:pt modelId="{12DDCAC3-8ADA-4A7F-A7D0-E09C1A58F6FC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Long Shutdowns</a:t>
          </a:r>
          <a:endParaRPr lang="en-GB" dirty="0"/>
        </a:p>
      </dgm:t>
    </dgm:pt>
    <dgm:pt modelId="{61CEDCE0-1AEC-423E-9628-235288036391}" type="parTrans" cxnId="{22AFA5E7-43EB-4D71-A266-D2551322FC31}">
      <dgm:prSet/>
      <dgm:spPr/>
      <dgm:t>
        <a:bodyPr/>
        <a:lstStyle/>
        <a:p>
          <a:endParaRPr lang="en-GB"/>
        </a:p>
      </dgm:t>
    </dgm:pt>
    <dgm:pt modelId="{8E6D5D55-3D57-425C-8BC8-8382C561DBA2}" type="sibTrans" cxnId="{22AFA5E7-43EB-4D71-A266-D2551322FC31}">
      <dgm:prSet/>
      <dgm:spPr/>
      <dgm:t>
        <a:bodyPr/>
        <a:lstStyle/>
        <a:p>
          <a:endParaRPr lang="en-GB"/>
        </a:p>
      </dgm:t>
    </dgm:pt>
    <dgm:pt modelId="{A81AD8D9-881D-429D-A925-C28C7FFBF62A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3 mSv/</a:t>
          </a:r>
          <a:r>
            <a:rPr lang="en-GB" dirty="0" err="1" smtClean="0"/>
            <a:t>yr</a:t>
          </a:r>
          <a:endParaRPr lang="en-GB" dirty="0"/>
        </a:p>
      </dgm:t>
    </dgm:pt>
    <dgm:pt modelId="{FD4D30F8-110F-4C78-AB66-127B93DD7C9D}" type="parTrans" cxnId="{061FC83B-7D86-41B2-AE00-204D29911A19}">
      <dgm:prSet/>
      <dgm:spPr/>
      <dgm:t>
        <a:bodyPr/>
        <a:lstStyle/>
        <a:p>
          <a:endParaRPr lang="en-GB"/>
        </a:p>
      </dgm:t>
    </dgm:pt>
    <dgm:pt modelId="{3C30B09B-86F6-4F94-8685-088C584CF952}" type="sibTrans" cxnId="{061FC83B-7D86-41B2-AE00-204D29911A19}">
      <dgm:prSet/>
      <dgm:spPr/>
      <dgm:t>
        <a:bodyPr/>
        <a:lstStyle/>
        <a:p>
          <a:endParaRPr lang="en-GB"/>
        </a:p>
      </dgm:t>
    </dgm:pt>
    <dgm:pt modelId="{251EF064-BD2D-464F-9908-69368B36C60D}" type="pres">
      <dgm:prSet presAssocID="{8E822D98-D9D3-4C34-9CC7-7D08231B234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503417-1B65-496B-B4EC-23164AF4B5C2}" type="pres">
      <dgm:prSet presAssocID="{9EF71FE8-CF90-4A70-85C7-7EB2FAA01FD4}" presName="root1" presStyleCnt="0"/>
      <dgm:spPr/>
    </dgm:pt>
    <dgm:pt modelId="{651D62C6-6D30-49C5-9CB4-D28D020D6BE3}" type="pres">
      <dgm:prSet presAssocID="{9EF71FE8-CF90-4A70-85C7-7EB2FAA01FD4}" presName="LevelOneTextNode" presStyleLbl="node0" presStyleIdx="0" presStyleCnt="1" custScaleX="2198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90C23D2-36D5-4DDF-9753-BAAFA91AC0F6}" type="pres">
      <dgm:prSet presAssocID="{9EF71FE8-CF90-4A70-85C7-7EB2FAA01FD4}" presName="level2hierChild" presStyleCnt="0"/>
      <dgm:spPr/>
    </dgm:pt>
    <dgm:pt modelId="{7344EA0D-BC4B-44A9-AFCB-37342F0EAAAE}" type="pres">
      <dgm:prSet presAssocID="{6D9FDE6A-2E51-4BF3-ABEB-B76E33F65C9C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20A28E89-F581-499D-87A4-3535AB5AA796}" type="pres">
      <dgm:prSet presAssocID="{6D9FDE6A-2E51-4BF3-ABEB-B76E33F65C9C}" presName="connTx" presStyleLbl="parChTrans1D2" presStyleIdx="0" presStyleCnt="2"/>
      <dgm:spPr/>
      <dgm:t>
        <a:bodyPr/>
        <a:lstStyle/>
        <a:p>
          <a:endParaRPr lang="en-GB"/>
        </a:p>
      </dgm:t>
    </dgm:pt>
    <dgm:pt modelId="{32F4C8D5-E7BA-410B-93C7-8FDD44118365}" type="pres">
      <dgm:prSet presAssocID="{1FA0A936-5104-421A-A045-767DE0A8E1F7}" presName="root2" presStyleCnt="0"/>
      <dgm:spPr/>
    </dgm:pt>
    <dgm:pt modelId="{06569614-19ED-4D35-9BB7-22A4D4675AB1}" type="pres">
      <dgm:prSet presAssocID="{1FA0A936-5104-421A-A045-767DE0A8E1F7}" presName="LevelTwoTextNode" presStyleLbl="node2" presStyleIdx="0" presStyleCnt="2" custScaleX="21160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EC6900-DCF0-46AD-B051-5C10F8027F03}" type="pres">
      <dgm:prSet presAssocID="{1FA0A936-5104-421A-A045-767DE0A8E1F7}" presName="level3hierChild" presStyleCnt="0"/>
      <dgm:spPr/>
    </dgm:pt>
    <dgm:pt modelId="{33755A71-6CD1-4275-9EB1-00796DD16C09}" type="pres">
      <dgm:prSet presAssocID="{DB9092D1-3593-46A5-9BE3-A0B212364435}" presName="conn2-1" presStyleLbl="parChTrans1D3" presStyleIdx="0" presStyleCnt="2"/>
      <dgm:spPr/>
      <dgm:t>
        <a:bodyPr/>
        <a:lstStyle/>
        <a:p>
          <a:endParaRPr lang="en-GB"/>
        </a:p>
      </dgm:t>
    </dgm:pt>
    <dgm:pt modelId="{440182B4-37E8-4B92-9F22-60AE0EF3E5B2}" type="pres">
      <dgm:prSet presAssocID="{DB9092D1-3593-46A5-9BE3-A0B212364435}" presName="connTx" presStyleLbl="parChTrans1D3" presStyleIdx="0" presStyleCnt="2"/>
      <dgm:spPr/>
      <dgm:t>
        <a:bodyPr/>
        <a:lstStyle/>
        <a:p>
          <a:endParaRPr lang="en-GB"/>
        </a:p>
      </dgm:t>
    </dgm:pt>
    <dgm:pt modelId="{B21E3DCB-251F-4C1A-9543-13142D4BA908}" type="pres">
      <dgm:prSet presAssocID="{307E0696-FEEF-4F2D-9B5A-64A7BE7A8CC8}" presName="root2" presStyleCnt="0"/>
      <dgm:spPr/>
    </dgm:pt>
    <dgm:pt modelId="{D92DE3B4-2666-4E8D-A80B-7D8CA0CD3DEF}" type="pres">
      <dgm:prSet presAssocID="{307E0696-FEEF-4F2D-9B5A-64A7BE7A8CC8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5F7FBCB-7AB3-4BA6-A6BC-FA01A01B7E19}" type="pres">
      <dgm:prSet presAssocID="{307E0696-FEEF-4F2D-9B5A-64A7BE7A8CC8}" presName="level3hierChild" presStyleCnt="0"/>
      <dgm:spPr/>
    </dgm:pt>
    <dgm:pt modelId="{562C72DA-4E99-42FE-AF0C-F1394044FFDB}" type="pres">
      <dgm:prSet presAssocID="{61CEDCE0-1AEC-423E-9628-235288036391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D903F9D1-27A2-457C-B24B-1ED62FE79FB6}" type="pres">
      <dgm:prSet presAssocID="{61CEDCE0-1AEC-423E-9628-235288036391}" presName="connTx" presStyleLbl="parChTrans1D2" presStyleIdx="1" presStyleCnt="2"/>
      <dgm:spPr/>
      <dgm:t>
        <a:bodyPr/>
        <a:lstStyle/>
        <a:p>
          <a:endParaRPr lang="en-GB"/>
        </a:p>
      </dgm:t>
    </dgm:pt>
    <dgm:pt modelId="{EE8EE1DB-0972-439D-876D-3BC8E4A485D7}" type="pres">
      <dgm:prSet presAssocID="{12DDCAC3-8ADA-4A7F-A7D0-E09C1A58F6FC}" presName="root2" presStyleCnt="0"/>
      <dgm:spPr/>
    </dgm:pt>
    <dgm:pt modelId="{207DC1C4-A570-4C5D-9B84-E3C39FC02AEA}" type="pres">
      <dgm:prSet presAssocID="{12DDCAC3-8ADA-4A7F-A7D0-E09C1A58F6FC}" presName="LevelTwoTextNode" presStyleLbl="node2" presStyleIdx="1" presStyleCnt="2" custScaleX="21160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D742C-BC7E-4595-BC7E-8931997F5DAD}" type="pres">
      <dgm:prSet presAssocID="{12DDCAC3-8ADA-4A7F-A7D0-E09C1A58F6FC}" presName="level3hierChild" presStyleCnt="0"/>
      <dgm:spPr/>
    </dgm:pt>
    <dgm:pt modelId="{D5648C3E-66D4-4922-B3E6-373F2F5EDE19}" type="pres">
      <dgm:prSet presAssocID="{FD4D30F8-110F-4C78-AB66-127B93DD7C9D}" presName="conn2-1" presStyleLbl="parChTrans1D3" presStyleIdx="1" presStyleCnt="2"/>
      <dgm:spPr/>
      <dgm:t>
        <a:bodyPr/>
        <a:lstStyle/>
        <a:p>
          <a:endParaRPr lang="en-GB"/>
        </a:p>
      </dgm:t>
    </dgm:pt>
    <dgm:pt modelId="{FB2D1BC4-8E2E-46E8-A9AF-13272A1F7125}" type="pres">
      <dgm:prSet presAssocID="{FD4D30F8-110F-4C78-AB66-127B93DD7C9D}" presName="connTx" presStyleLbl="parChTrans1D3" presStyleIdx="1" presStyleCnt="2"/>
      <dgm:spPr/>
      <dgm:t>
        <a:bodyPr/>
        <a:lstStyle/>
        <a:p>
          <a:endParaRPr lang="en-GB"/>
        </a:p>
      </dgm:t>
    </dgm:pt>
    <dgm:pt modelId="{E208407C-4E43-4DDD-916C-65A6E15EB0C7}" type="pres">
      <dgm:prSet presAssocID="{A81AD8D9-881D-429D-A925-C28C7FFBF62A}" presName="root2" presStyleCnt="0"/>
      <dgm:spPr/>
    </dgm:pt>
    <dgm:pt modelId="{1A70B4F2-4FBE-422C-859B-C37B7E38E8CC}" type="pres">
      <dgm:prSet presAssocID="{A81AD8D9-881D-429D-A925-C28C7FFBF62A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6DBA46D-A93D-48F3-B84D-57960E34674C}" type="pres">
      <dgm:prSet presAssocID="{A81AD8D9-881D-429D-A925-C28C7FFBF62A}" presName="level3hierChild" presStyleCnt="0"/>
      <dgm:spPr/>
    </dgm:pt>
  </dgm:ptLst>
  <dgm:cxnLst>
    <dgm:cxn modelId="{061FC83B-7D86-41B2-AE00-204D29911A19}" srcId="{12DDCAC3-8ADA-4A7F-A7D0-E09C1A58F6FC}" destId="{A81AD8D9-881D-429D-A925-C28C7FFBF62A}" srcOrd="0" destOrd="0" parTransId="{FD4D30F8-110F-4C78-AB66-127B93DD7C9D}" sibTransId="{3C30B09B-86F6-4F94-8685-088C584CF952}"/>
    <dgm:cxn modelId="{23B01CE3-C0E0-4472-B2DC-57234DEAAA51}" type="presOf" srcId="{DB9092D1-3593-46A5-9BE3-A0B212364435}" destId="{33755A71-6CD1-4275-9EB1-00796DD16C09}" srcOrd="0" destOrd="0" presId="urn:microsoft.com/office/officeart/2005/8/layout/hierarchy2"/>
    <dgm:cxn modelId="{38B85520-F2AC-4693-814A-8B225F04DA68}" type="presOf" srcId="{12DDCAC3-8ADA-4A7F-A7D0-E09C1A58F6FC}" destId="{207DC1C4-A570-4C5D-9B84-E3C39FC02AEA}" srcOrd="0" destOrd="0" presId="urn:microsoft.com/office/officeart/2005/8/layout/hierarchy2"/>
    <dgm:cxn modelId="{A754A13B-BC72-4702-A74F-8FA268F38263}" type="presOf" srcId="{FD4D30F8-110F-4C78-AB66-127B93DD7C9D}" destId="{D5648C3E-66D4-4922-B3E6-373F2F5EDE19}" srcOrd="0" destOrd="0" presId="urn:microsoft.com/office/officeart/2005/8/layout/hierarchy2"/>
    <dgm:cxn modelId="{22AFA5E7-43EB-4D71-A266-D2551322FC31}" srcId="{9EF71FE8-CF90-4A70-85C7-7EB2FAA01FD4}" destId="{12DDCAC3-8ADA-4A7F-A7D0-E09C1A58F6FC}" srcOrd="1" destOrd="0" parTransId="{61CEDCE0-1AEC-423E-9628-235288036391}" sibTransId="{8E6D5D55-3D57-425C-8BC8-8382C561DBA2}"/>
    <dgm:cxn modelId="{E59A1C16-BE72-483B-8C9B-7940747C4951}" type="presOf" srcId="{307E0696-FEEF-4F2D-9B5A-64A7BE7A8CC8}" destId="{D92DE3B4-2666-4E8D-A80B-7D8CA0CD3DEF}" srcOrd="0" destOrd="0" presId="urn:microsoft.com/office/officeart/2005/8/layout/hierarchy2"/>
    <dgm:cxn modelId="{DA613374-3AFD-4521-99E4-5A26540F36E9}" srcId="{9EF71FE8-CF90-4A70-85C7-7EB2FAA01FD4}" destId="{1FA0A936-5104-421A-A045-767DE0A8E1F7}" srcOrd="0" destOrd="0" parTransId="{6D9FDE6A-2E51-4BF3-ABEB-B76E33F65C9C}" sibTransId="{BDBB9233-0622-414D-AA3C-715CD9BD334C}"/>
    <dgm:cxn modelId="{26EB20E5-AC0E-4601-B085-12877893295F}" type="presOf" srcId="{8E822D98-D9D3-4C34-9CC7-7D08231B2345}" destId="{251EF064-BD2D-464F-9908-69368B36C60D}" srcOrd="0" destOrd="0" presId="urn:microsoft.com/office/officeart/2005/8/layout/hierarchy2"/>
    <dgm:cxn modelId="{DB707F6E-B3A9-4183-8350-B918D8057B0B}" type="presOf" srcId="{61CEDCE0-1AEC-423E-9628-235288036391}" destId="{562C72DA-4E99-42FE-AF0C-F1394044FFDB}" srcOrd="0" destOrd="0" presId="urn:microsoft.com/office/officeart/2005/8/layout/hierarchy2"/>
    <dgm:cxn modelId="{690B950E-9C0D-479B-ABE7-71C1E1D63C3E}" type="presOf" srcId="{61CEDCE0-1AEC-423E-9628-235288036391}" destId="{D903F9D1-27A2-457C-B24B-1ED62FE79FB6}" srcOrd="1" destOrd="0" presId="urn:microsoft.com/office/officeart/2005/8/layout/hierarchy2"/>
    <dgm:cxn modelId="{2102E339-E535-48E1-9774-B7887E4F452C}" type="presOf" srcId="{FD4D30F8-110F-4C78-AB66-127B93DD7C9D}" destId="{FB2D1BC4-8E2E-46E8-A9AF-13272A1F7125}" srcOrd="1" destOrd="0" presId="urn:microsoft.com/office/officeart/2005/8/layout/hierarchy2"/>
    <dgm:cxn modelId="{F9F48DC2-098D-4286-B400-ED1B8D74BF8C}" type="presOf" srcId="{6D9FDE6A-2E51-4BF3-ABEB-B76E33F65C9C}" destId="{20A28E89-F581-499D-87A4-3535AB5AA796}" srcOrd="1" destOrd="0" presId="urn:microsoft.com/office/officeart/2005/8/layout/hierarchy2"/>
    <dgm:cxn modelId="{E4295628-284A-4FBD-90FF-3201FB238B4C}" type="presOf" srcId="{6D9FDE6A-2E51-4BF3-ABEB-B76E33F65C9C}" destId="{7344EA0D-BC4B-44A9-AFCB-37342F0EAAAE}" srcOrd="0" destOrd="0" presId="urn:microsoft.com/office/officeart/2005/8/layout/hierarchy2"/>
    <dgm:cxn modelId="{6A2CCAFF-0DB5-4DFB-BFAB-6FB3AAA578EA}" type="presOf" srcId="{9EF71FE8-CF90-4A70-85C7-7EB2FAA01FD4}" destId="{651D62C6-6D30-49C5-9CB4-D28D020D6BE3}" srcOrd="0" destOrd="0" presId="urn:microsoft.com/office/officeart/2005/8/layout/hierarchy2"/>
    <dgm:cxn modelId="{7C0CDD54-763D-4717-9885-F81B4D86BC16}" srcId="{8E822D98-D9D3-4C34-9CC7-7D08231B2345}" destId="{9EF71FE8-CF90-4A70-85C7-7EB2FAA01FD4}" srcOrd="0" destOrd="0" parTransId="{01289304-809E-4246-A56C-88E6687A477F}" sibTransId="{947F37BD-EF4E-4EB0-BF47-8AE72FAD2DF9}"/>
    <dgm:cxn modelId="{7AD0F484-A66F-4EC7-A617-C5F6C8AF6E06}" type="presOf" srcId="{A81AD8D9-881D-429D-A925-C28C7FFBF62A}" destId="{1A70B4F2-4FBE-422C-859B-C37B7E38E8CC}" srcOrd="0" destOrd="0" presId="urn:microsoft.com/office/officeart/2005/8/layout/hierarchy2"/>
    <dgm:cxn modelId="{841E5EC0-69DF-40A7-82E9-8F6300E18750}" type="presOf" srcId="{1FA0A936-5104-421A-A045-767DE0A8E1F7}" destId="{06569614-19ED-4D35-9BB7-22A4D4675AB1}" srcOrd="0" destOrd="0" presId="urn:microsoft.com/office/officeart/2005/8/layout/hierarchy2"/>
    <dgm:cxn modelId="{FA31B29B-AA33-4B42-88DC-B12260C49EF7}" srcId="{1FA0A936-5104-421A-A045-767DE0A8E1F7}" destId="{307E0696-FEEF-4F2D-9B5A-64A7BE7A8CC8}" srcOrd="0" destOrd="0" parTransId="{DB9092D1-3593-46A5-9BE3-A0B212364435}" sibTransId="{FA796397-7FBF-4FB7-B8AF-58178B92555A}"/>
    <dgm:cxn modelId="{521F1D13-4B85-4F36-AEF6-C06D4617F879}" type="presOf" srcId="{DB9092D1-3593-46A5-9BE3-A0B212364435}" destId="{440182B4-37E8-4B92-9F22-60AE0EF3E5B2}" srcOrd="1" destOrd="0" presId="urn:microsoft.com/office/officeart/2005/8/layout/hierarchy2"/>
    <dgm:cxn modelId="{8EB1CBA8-983F-494A-84FB-A82CBB09B1A8}" type="presParOf" srcId="{251EF064-BD2D-464F-9908-69368B36C60D}" destId="{4C503417-1B65-496B-B4EC-23164AF4B5C2}" srcOrd="0" destOrd="0" presId="urn:microsoft.com/office/officeart/2005/8/layout/hierarchy2"/>
    <dgm:cxn modelId="{AB6CE358-089C-47FB-91D5-F793EEF858DD}" type="presParOf" srcId="{4C503417-1B65-496B-B4EC-23164AF4B5C2}" destId="{651D62C6-6D30-49C5-9CB4-D28D020D6BE3}" srcOrd="0" destOrd="0" presId="urn:microsoft.com/office/officeart/2005/8/layout/hierarchy2"/>
    <dgm:cxn modelId="{25F08BFD-8B72-4978-8A08-FEA1A4EF47AE}" type="presParOf" srcId="{4C503417-1B65-496B-B4EC-23164AF4B5C2}" destId="{A90C23D2-36D5-4DDF-9753-BAAFA91AC0F6}" srcOrd="1" destOrd="0" presId="urn:microsoft.com/office/officeart/2005/8/layout/hierarchy2"/>
    <dgm:cxn modelId="{2ACDD135-385E-4BE1-A582-635B5189AA10}" type="presParOf" srcId="{A90C23D2-36D5-4DDF-9753-BAAFA91AC0F6}" destId="{7344EA0D-BC4B-44A9-AFCB-37342F0EAAAE}" srcOrd="0" destOrd="0" presId="urn:microsoft.com/office/officeart/2005/8/layout/hierarchy2"/>
    <dgm:cxn modelId="{91456BC7-493E-4A8A-A2E4-EB1610C9956D}" type="presParOf" srcId="{7344EA0D-BC4B-44A9-AFCB-37342F0EAAAE}" destId="{20A28E89-F581-499D-87A4-3535AB5AA796}" srcOrd="0" destOrd="0" presId="urn:microsoft.com/office/officeart/2005/8/layout/hierarchy2"/>
    <dgm:cxn modelId="{8DDD65F3-4AF2-403C-88D4-5F26E0533A68}" type="presParOf" srcId="{A90C23D2-36D5-4DDF-9753-BAAFA91AC0F6}" destId="{32F4C8D5-E7BA-410B-93C7-8FDD44118365}" srcOrd="1" destOrd="0" presId="urn:microsoft.com/office/officeart/2005/8/layout/hierarchy2"/>
    <dgm:cxn modelId="{E5930BAC-299A-4972-A850-40B12544D3BB}" type="presParOf" srcId="{32F4C8D5-E7BA-410B-93C7-8FDD44118365}" destId="{06569614-19ED-4D35-9BB7-22A4D4675AB1}" srcOrd="0" destOrd="0" presId="urn:microsoft.com/office/officeart/2005/8/layout/hierarchy2"/>
    <dgm:cxn modelId="{A0B5229D-14E0-464D-A1D2-4A2933B52B77}" type="presParOf" srcId="{32F4C8D5-E7BA-410B-93C7-8FDD44118365}" destId="{9DEC6900-DCF0-46AD-B051-5C10F8027F03}" srcOrd="1" destOrd="0" presId="urn:microsoft.com/office/officeart/2005/8/layout/hierarchy2"/>
    <dgm:cxn modelId="{E8AF3C88-69DB-4E6C-A9EB-980BC398BA8D}" type="presParOf" srcId="{9DEC6900-DCF0-46AD-B051-5C10F8027F03}" destId="{33755A71-6CD1-4275-9EB1-00796DD16C09}" srcOrd="0" destOrd="0" presId="urn:microsoft.com/office/officeart/2005/8/layout/hierarchy2"/>
    <dgm:cxn modelId="{62FFB49B-1322-4772-8C90-E391D024518A}" type="presParOf" srcId="{33755A71-6CD1-4275-9EB1-00796DD16C09}" destId="{440182B4-37E8-4B92-9F22-60AE0EF3E5B2}" srcOrd="0" destOrd="0" presId="urn:microsoft.com/office/officeart/2005/8/layout/hierarchy2"/>
    <dgm:cxn modelId="{03839056-51A9-4F34-920B-FC981AF78C58}" type="presParOf" srcId="{9DEC6900-DCF0-46AD-B051-5C10F8027F03}" destId="{B21E3DCB-251F-4C1A-9543-13142D4BA908}" srcOrd="1" destOrd="0" presId="urn:microsoft.com/office/officeart/2005/8/layout/hierarchy2"/>
    <dgm:cxn modelId="{AAE06206-0520-4A25-ABC6-543C90670DCD}" type="presParOf" srcId="{B21E3DCB-251F-4C1A-9543-13142D4BA908}" destId="{D92DE3B4-2666-4E8D-A80B-7D8CA0CD3DEF}" srcOrd="0" destOrd="0" presId="urn:microsoft.com/office/officeart/2005/8/layout/hierarchy2"/>
    <dgm:cxn modelId="{9AFDE37E-B3CF-40CD-B9B5-6362FE48372B}" type="presParOf" srcId="{B21E3DCB-251F-4C1A-9543-13142D4BA908}" destId="{45F7FBCB-7AB3-4BA6-A6BC-FA01A01B7E19}" srcOrd="1" destOrd="0" presId="urn:microsoft.com/office/officeart/2005/8/layout/hierarchy2"/>
    <dgm:cxn modelId="{E4F9300C-8715-49A4-915A-B8C0282BDEDF}" type="presParOf" srcId="{A90C23D2-36D5-4DDF-9753-BAAFA91AC0F6}" destId="{562C72DA-4E99-42FE-AF0C-F1394044FFDB}" srcOrd="2" destOrd="0" presId="urn:microsoft.com/office/officeart/2005/8/layout/hierarchy2"/>
    <dgm:cxn modelId="{7837FF12-F75E-4F83-89F8-BD6A2EC632A3}" type="presParOf" srcId="{562C72DA-4E99-42FE-AF0C-F1394044FFDB}" destId="{D903F9D1-27A2-457C-B24B-1ED62FE79FB6}" srcOrd="0" destOrd="0" presId="urn:microsoft.com/office/officeart/2005/8/layout/hierarchy2"/>
    <dgm:cxn modelId="{7BA6AAF6-AE22-4154-B19F-F07934E215D9}" type="presParOf" srcId="{A90C23D2-36D5-4DDF-9753-BAAFA91AC0F6}" destId="{EE8EE1DB-0972-439D-876D-3BC8E4A485D7}" srcOrd="3" destOrd="0" presId="urn:microsoft.com/office/officeart/2005/8/layout/hierarchy2"/>
    <dgm:cxn modelId="{8C84356C-4EA8-4595-8B0D-1FB253E866D2}" type="presParOf" srcId="{EE8EE1DB-0972-439D-876D-3BC8E4A485D7}" destId="{207DC1C4-A570-4C5D-9B84-E3C39FC02AEA}" srcOrd="0" destOrd="0" presId="urn:microsoft.com/office/officeart/2005/8/layout/hierarchy2"/>
    <dgm:cxn modelId="{1B0DD9F0-5144-4768-93C4-24BA438374E8}" type="presParOf" srcId="{EE8EE1DB-0972-439D-876D-3BC8E4A485D7}" destId="{33DD742C-BC7E-4595-BC7E-8931997F5DAD}" srcOrd="1" destOrd="0" presId="urn:microsoft.com/office/officeart/2005/8/layout/hierarchy2"/>
    <dgm:cxn modelId="{17CEB16A-7AFB-41FF-B470-D41B0E6E51B7}" type="presParOf" srcId="{33DD742C-BC7E-4595-BC7E-8931997F5DAD}" destId="{D5648C3E-66D4-4922-B3E6-373F2F5EDE19}" srcOrd="0" destOrd="0" presId="urn:microsoft.com/office/officeart/2005/8/layout/hierarchy2"/>
    <dgm:cxn modelId="{DA65A050-8E43-4883-845E-23CB849CE58C}" type="presParOf" srcId="{D5648C3E-66D4-4922-B3E6-373F2F5EDE19}" destId="{FB2D1BC4-8E2E-46E8-A9AF-13272A1F7125}" srcOrd="0" destOrd="0" presId="urn:microsoft.com/office/officeart/2005/8/layout/hierarchy2"/>
    <dgm:cxn modelId="{2CA4C63D-E2B8-4FDA-B1BB-A4F19E3DB5E2}" type="presParOf" srcId="{33DD742C-BC7E-4595-BC7E-8931997F5DAD}" destId="{E208407C-4E43-4DDD-916C-65A6E15EB0C7}" srcOrd="1" destOrd="0" presId="urn:microsoft.com/office/officeart/2005/8/layout/hierarchy2"/>
    <dgm:cxn modelId="{3FADCFC3-9532-4421-B4A5-026BFFD7FE15}" type="presParOf" srcId="{E208407C-4E43-4DDD-916C-65A6E15EB0C7}" destId="{1A70B4F2-4FBE-422C-859B-C37B7E38E8CC}" srcOrd="0" destOrd="0" presId="urn:microsoft.com/office/officeart/2005/8/layout/hierarchy2"/>
    <dgm:cxn modelId="{91085E93-DC6A-40D6-8CF7-58EB6B3DC90E}" type="presParOf" srcId="{E208407C-4E43-4DDD-916C-65A6E15EB0C7}" destId="{26DBA46D-A93D-48F3-B84D-57960E34674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3179D5-4006-449E-BE02-B1A483F63C3A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E5F6C53-A5F7-4BC4-9C72-A3B68A829921}">
      <dgm:prSet phldrT="[Text]"/>
      <dgm:spPr/>
      <dgm:t>
        <a:bodyPr/>
        <a:lstStyle/>
        <a:p>
          <a:r>
            <a:rPr lang="en-GB" dirty="0" smtClean="0"/>
            <a:t>New design?</a:t>
          </a:r>
          <a:endParaRPr lang="en-GB" dirty="0"/>
        </a:p>
      </dgm:t>
    </dgm:pt>
    <dgm:pt modelId="{29A6BE92-5904-4535-A108-F1C5C97D9D64}" type="parTrans" cxnId="{23D207FE-A9E3-48BA-A443-4F4AB732711C}">
      <dgm:prSet/>
      <dgm:spPr/>
      <dgm:t>
        <a:bodyPr/>
        <a:lstStyle/>
        <a:p>
          <a:endParaRPr lang="en-GB"/>
        </a:p>
      </dgm:t>
    </dgm:pt>
    <dgm:pt modelId="{BDBD015B-858A-4147-90DB-C0A4E02AB994}" type="sibTrans" cxnId="{23D207FE-A9E3-48BA-A443-4F4AB732711C}">
      <dgm:prSet/>
      <dgm:spPr/>
      <dgm:t>
        <a:bodyPr/>
        <a:lstStyle/>
        <a:p>
          <a:endParaRPr lang="en-GB"/>
        </a:p>
      </dgm:t>
    </dgm:pt>
    <dgm:pt modelId="{6917380A-8A1B-4B07-9E7C-7AC6570666D3}">
      <dgm:prSet phldrT="[Text]"/>
      <dgm:spPr/>
      <dgm:t>
        <a:bodyPr/>
        <a:lstStyle/>
        <a:p>
          <a:r>
            <a:rPr lang="en-GB" dirty="0" smtClean="0"/>
            <a:t>Step 1</a:t>
          </a:r>
          <a:endParaRPr lang="en-GB" dirty="0"/>
        </a:p>
      </dgm:t>
    </dgm:pt>
    <dgm:pt modelId="{9AACB0A8-C91C-4151-836C-31B43FB84F9E}" type="parTrans" cxnId="{FBD8485F-F0BB-4407-A216-5813F407D7B0}">
      <dgm:prSet/>
      <dgm:spPr/>
      <dgm:t>
        <a:bodyPr/>
        <a:lstStyle/>
        <a:p>
          <a:endParaRPr lang="en-GB"/>
        </a:p>
      </dgm:t>
    </dgm:pt>
    <dgm:pt modelId="{89BB05FB-102B-4798-9D76-02A035A243AE}" type="sibTrans" cxnId="{FBD8485F-F0BB-4407-A216-5813F407D7B0}">
      <dgm:prSet/>
      <dgm:spPr/>
      <dgm:t>
        <a:bodyPr/>
        <a:lstStyle/>
        <a:p>
          <a:endParaRPr lang="en-GB"/>
        </a:p>
      </dgm:t>
    </dgm:pt>
    <dgm:pt modelId="{4E00F7B6-393A-4B69-AAF6-B0A1B49B1586}" type="pres">
      <dgm:prSet presAssocID="{483179D5-4006-449E-BE02-B1A483F63C3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4CDD23-1D4F-4E7E-B106-A6C46D2DA148}" type="pres">
      <dgm:prSet presAssocID="{6E5F6C53-A5F7-4BC4-9C72-A3B68A829921}" presName="Accent1" presStyleCnt="0"/>
      <dgm:spPr/>
    </dgm:pt>
    <dgm:pt modelId="{46F0AFA5-F8A2-43AB-98C7-85516A400FFC}" type="pres">
      <dgm:prSet presAssocID="{6E5F6C53-A5F7-4BC4-9C72-A3B68A829921}" presName="Accent" presStyleLbl="node1" presStyleIdx="0" presStyleCnt="2" custLinFactNeighborX="1841" custLinFactNeighborY="1147"/>
      <dgm:spPr>
        <a:solidFill>
          <a:schemeClr val="accent6"/>
        </a:solidFill>
      </dgm:spPr>
    </dgm:pt>
    <dgm:pt modelId="{A1D07B37-10EC-47AB-A32B-0D781D6ECA12}" type="pres">
      <dgm:prSet presAssocID="{6E5F6C53-A5F7-4BC4-9C72-A3B68A829921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5EC8F7-4282-46F1-98CA-278BDF3B9886}" type="pres">
      <dgm:prSet presAssocID="{6917380A-8A1B-4B07-9E7C-7AC6570666D3}" presName="Accent2" presStyleCnt="0"/>
      <dgm:spPr/>
    </dgm:pt>
    <dgm:pt modelId="{D90FF6D4-7915-4EA2-B304-6AD3EEA30C95}" type="pres">
      <dgm:prSet presAssocID="{6917380A-8A1B-4B07-9E7C-7AC6570666D3}" presName="Accent" presStyleLbl="node1" presStyleIdx="1" presStyleCnt="2"/>
      <dgm:spPr/>
    </dgm:pt>
    <dgm:pt modelId="{588C0F76-1C51-4158-B0A8-3B4F6724A66B}" type="pres">
      <dgm:prSet presAssocID="{6917380A-8A1B-4B07-9E7C-7AC6570666D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904A0DF-7D6E-4744-B12A-EF7DD9808D4E}" type="presOf" srcId="{483179D5-4006-449E-BE02-B1A483F63C3A}" destId="{4E00F7B6-393A-4B69-AAF6-B0A1B49B1586}" srcOrd="0" destOrd="0" presId="urn:microsoft.com/office/officeart/2009/layout/CircleArrowProcess"/>
    <dgm:cxn modelId="{FBD8485F-F0BB-4407-A216-5813F407D7B0}" srcId="{483179D5-4006-449E-BE02-B1A483F63C3A}" destId="{6917380A-8A1B-4B07-9E7C-7AC6570666D3}" srcOrd="1" destOrd="0" parTransId="{9AACB0A8-C91C-4151-836C-31B43FB84F9E}" sibTransId="{89BB05FB-102B-4798-9D76-02A035A243AE}"/>
    <dgm:cxn modelId="{CCABF858-BC46-41B9-8973-FEF44A824ABE}" type="presOf" srcId="{6E5F6C53-A5F7-4BC4-9C72-A3B68A829921}" destId="{A1D07B37-10EC-47AB-A32B-0D781D6ECA12}" srcOrd="0" destOrd="0" presId="urn:microsoft.com/office/officeart/2009/layout/CircleArrowProcess"/>
    <dgm:cxn modelId="{23D207FE-A9E3-48BA-A443-4F4AB732711C}" srcId="{483179D5-4006-449E-BE02-B1A483F63C3A}" destId="{6E5F6C53-A5F7-4BC4-9C72-A3B68A829921}" srcOrd="0" destOrd="0" parTransId="{29A6BE92-5904-4535-A108-F1C5C97D9D64}" sibTransId="{BDBD015B-858A-4147-90DB-C0A4E02AB994}"/>
    <dgm:cxn modelId="{A2AAF5DF-E181-4C7C-BC6E-3AE0ECB018BF}" type="presOf" srcId="{6917380A-8A1B-4B07-9E7C-7AC6570666D3}" destId="{588C0F76-1C51-4158-B0A8-3B4F6724A66B}" srcOrd="0" destOrd="0" presId="urn:microsoft.com/office/officeart/2009/layout/CircleArrowProcess"/>
    <dgm:cxn modelId="{2EF8E9E9-C798-4B7D-AF29-FE0EDA0DF7E4}" type="presParOf" srcId="{4E00F7B6-393A-4B69-AAF6-B0A1B49B1586}" destId="{2F4CDD23-1D4F-4E7E-B106-A6C46D2DA148}" srcOrd="0" destOrd="0" presId="urn:microsoft.com/office/officeart/2009/layout/CircleArrowProcess"/>
    <dgm:cxn modelId="{E0CFA077-8F35-4A05-87ED-606D25B04386}" type="presParOf" srcId="{2F4CDD23-1D4F-4E7E-B106-A6C46D2DA148}" destId="{46F0AFA5-F8A2-43AB-98C7-85516A400FFC}" srcOrd="0" destOrd="0" presId="urn:microsoft.com/office/officeart/2009/layout/CircleArrowProcess"/>
    <dgm:cxn modelId="{8ADEA40B-7A3D-46A1-9149-5640AFB148DC}" type="presParOf" srcId="{4E00F7B6-393A-4B69-AAF6-B0A1B49B1586}" destId="{A1D07B37-10EC-47AB-A32B-0D781D6ECA12}" srcOrd="1" destOrd="0" presId="urn:microsoft.com/office/officeart/2009/layout/CircleArrowProcess"/>
    <dgm:cxn modelId="{D7FA5E6C-B4B8-4E2C-82D6-F61DF8E81FAA}" type="presParOf" srcId="{4E00F7B6-393A-4B69-AAF6-B0A1B49B1586}" destId="{D95EC8F7-4282-46F1-98CA-278BDF3B9886}" srcOrd="2" destOrd="0" presId="urn:microsoft.com/office/officeart/2009/layout/CircleArrowProcess"/>
    <dgm:cxn modelId="{2ACAA374-441C-4ABF-BF44-F03D3A52B41F}" type="presParOf" srcId="{D95EC8F7-4282-46F1-98CA-278BDF3B9886}" destId="{D90FF6D4-7915-4EA2-B304-6AD3EEA30C95}" srcOrd="0" destOrd="0" presId="urn:microsoft.com/office/officeart/2009/layout/CircleArrowProcess"/>
    <dgm:cxn modelId="{55FA3BAF-5DF9-42B7-BCC6-E5A16F9DE033}" type="presParOf" srcId="{4E00F7B6-393A-4B69-AAF6-B0A1B49B1586}" destId="{588C0F76-1C51-4158-B0A8-3B4F6724A66B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607B6-0906-4C4B-A7FA-D2C60CD2E97E}">
      <dsp:nvSpPr>
        <dsp:cNvPr id="0" name=""/>
        <dsp:cNvSpPr/>
      </dsp:nvSpPr>
      <dsp:spPr>
        <a:xfrm>
          <a:off x="4922" y="1142128"/>
          <a:ext cx="7038654" cy="45793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6/20 mSv/</a:t>
          </a:r>
          <a:r>
            <a:rPr lang="en-GB" sz="1500" kern="1200" dirty="0" err="1" smtClean="0">
              <a:solidFill>
                <a:schemeClr val="bg1"/>
              </a:solidFill>
            </a:rPr>
            <a:t>yr</a:t>
          </a:r>
          <a:r>
            <a:rPr lang="en-GB" sz="1500" kern="1200" dirty="0" smtClean="0">
              <a:solidFill>
                <a:schemeClr val="bg1"/>
              </a:solidFill>
            </a:rPr>
            <a:t>                                        1 mSv/</a:t>
          </a:r>
          <a:r>
            <a:rPr lang="en-GB" sz="1500" kern="1200" dirty="0" err="1" smtClean="0">
              <a:solidFill>
                <a:schemeClr val="bg1"/>
              </a:solidFill>
            </a:rPr>
            <a:t>yr</a:t>
          </a:r>
          <a:r>
            <a:rPr lang="en-GB" sz="1500" kern="1200" dirty="0" smtClean="0">
              <a:solidFill>
                <a:schemeClr val="bg1"/>
              </a:solidFill>
            </a:rPr>
            <a:t>                                        300 </a:t>
          </a:r>
          <a:r>
            <a:rPr lang="en-GB" sz="1500" kern="1200" dirty="0" smtClean="0">
              <a:latin typeface="Symbol" panose="05050102010706020507" pitchFamily="18" charset="2"/>
            </a:rPr>
            <a:t>m</a:t>
          </a:r>
          <a:r>
            <a:rPr lang="en-GB" sz="1500" kern="1200" dirty="0" smtClean="0">
              <a:solidFill>
                <a:schemeClr val="bg1"/>
              </a:solidFill>
            </a:rPr>
            <a:t>Sv/</a:t>
          </a:r>
          <a:r>
            <a:rPr lang="en-GB" sz="1500" kern="1200" dirty="0" err="1" smtClean="0">
              <a:solidFill>
                <a:schemeClr val="bg1"/>
              </a:solidFill>
            </a:rPr>
            <a:t>yr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18335" y="1155541"/>
        <a:ext cx="7011828" cy="431111"/>
      </dsp:txXfrm>
    </dsp:sp>
    <dsp:sp modelId="{F9BE131A-FE0C-4FF5-845E-12E4219FE45A}">
      <dsp:nvSpPr>
        <dsp:cNvPr id="0" name=""/>
        <dsp:cNvSpPr/>
      </dsp:nvSpPr>
      <dsp:spPr>
        <a:xfrm>
          <a:off x="11792" y="571249"/>
          <a:ext cx="2170876" cy="45793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Radiation Workers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25205" y="584662"/>
        <a:ext cx="2144050" cy="431111"/>
      </dsp:txXfrm>
    </dsp:sp>
    <dsp:sp modelId="{EC457883-2C1D-441D-AF4A-FC5225313876}">
      <dsp:nvSpPr>
        <dsp:cNvPr id="0" name=""/>
        <dsp:cNvSpPr/>
      </dsp:nvSpPr>
      <dsp:spPr>
        <a:xfrm>
          <a:off x="11792" y="370"/>
          <a:ext cx="2170876" cy="45793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On CERN site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25205" y="13783"/>
        <a:ext cx="2144050" cy="431111"/>
      </dsp:txXfrm>
    </dsp:sp>
    <dsp:sp modelId="{2203BCA5-66DE-488E-83C0-7B125645E153}">
      <dsp:nvSpPr>
        <dsp:cNvPr id="0" name=""/>
        <dsp:cNvSpPr/>
      </dsp:nvSpPr>
      <dsp:spPr>
        <a:xfrm>
          <a:off x="2365023" y="571249"/>
          <a:ext cx="2318453" cy="45793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Other workers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2378436" y="584662"/>
        <a:ext cx="2291627" cy="431111"/>
      </dsp:txXfrm>
    </dsp:sp>
    <dsp:sp modelId="{4BF79898-48D6-4CE3-BC2E-8E746C11323C}">
      <dsp:nvSpPr>
        <dsp:cNvPr id="0" name=""/>
        <dsp:cNvSpPr/>
      </dsp:nvSpPr>
      <dsp:spPr>
        <a:xfrm>
          <a:off x="2365023" y="370"/>
          <a:ext cx="2318453" cy="45793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On CERN site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2378436" y="13783"/>
        <a:ext cx="2291627" cy="431111"/>
      </dsp:txXfrm>
    </dsp:sp>
    <dsp:sp modelId="{DB509325-389B-4FCD-B5A2-7283A4C81E70}">
      <dsp:nvSpPr>
        <dsp:cNvPr id="0" name=""/>
        <dsp:cNvSpPr/>
      </dsp:nvSpPr>
      <dsp:spPr>
        <a:xfrm>
          <a:off x="4865830" y="571249"/>
          <a:ext cx="2170876" cy="45793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Population outside CERN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4879243" y="584662"/>
        <a:ext cx="2144050" cy="43111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01A3E-C712-4F63-9F58-EF77F4D8F88B}">
      <dsp:nvSpPr>
        <dsp:cNvPr id="0" name=""/>
        <dsp:cNvSpPr/>
      </dsp:nvSpPr>
      <dsp:spPr>
        <a:xfrm>
          <a:off x="1696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6F4446-429C-4A39-9B54-CDA0681C23FE}">
      <dsp:nvSpPr>
        <dsp:cNvPr id="0" name=""/>
        <dsp:cNvSpPr/>
      </dsp:nvSpPr>
      <dsp:spPr>
        <a:xfrm>
          <a:off x="392028" y="322972"/>
          <a:ext cx="1836005" cy="4491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b="1" kern="1200" dirty="0" smtClean="0">
              <a:solidFill>
                <a:schemeClr val="accent1">
                  <a:lumMod val="75000"/>
                </a:schemeClr>
              </a:solidFill>
              <a:effectLst/>
              <a:latin typeface="+mn-lt"/>
            </a:rPr>
            <a:t>1. Calculation of residual dose rate maps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b="1" kern="1200" dirty="0" smtClean="0">
            <a:effectLst/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b="1" kern="1200" dirty="0" smtClean="0">
            <a:effectLst/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for cooling times typical for interventions on the respective component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based on nominal operational parameters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definition of geometry and materials as detailed as needed (and available)</a:t>
          </a:r>
          <a:endParaRPr lang="en-GB" sz="1300" kern="1200" dirty="0"/>
        </a:p>
      </dsp:txBody>
      <dsp:txXfrm>
        <a:off x="445803" y="376747"/>
        <a:ext cx="1728455" cy="4384068"/>
      </dsp:txXfrm>
    </dsp:sp>
    <dsp:sp modelId="{0AAA6BEA-A8BD-4C65-8E5E-BB2E3201FE64}">
      <dsp:nvSpPr>
        <dsp:cNvPr id="0" name=""/>
        <dsp:cNvSpPr/>
      </dsp:nvSpPr>
      <dsp:spPr>
        <a:xfrm>
          <a:off x="2277731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99C563-ECA0-4A34-9C0C-8E3F01964484}">
      <dsp:nvSpPr>
        <dsp:cNvPr id="0" name=""/>
        <dsp:cNvSpPr/>
      </dsp:nvSpPr>
      <dsp:spPr>
        <a:xfrm>
          <a:off x="2668063" y="322972"/>
          <a:ext cx="1836005" cy="4491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b="1" kern="1200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2. Calculation of individual and collective intervention doses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kern="1200" dirty="0" smtClean="0">
              <a:latin typeface="+mn-lt"/>
            </a:rPr>
            <a:t>based on as realistic as possible work scenarios, including locations, duration, number of persons involved,..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kern="1200" dirty="0" smtClean="0">
              <a:latin typeface="+mn-lt"/>
            </a:rPr>
            <a:t>identification of cooling times below which work will be impossible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sng" kern="1200" dirty="0" smtClean="0">
              <a:solidFill>
                <a:srgbClr val="0070C0"/>
              </a:solidFill>
              <a:latin typeface="+mn-lt"/>
            </a:rPr>
            <a:t>design criterion</a:t>
          </a:r>
          <a:r>
            <a:rPr lang="en-US" sz="1300" kern="1200" dirty="0" smtClean="0">
              <a:solidFill>
                <a:srgbClr val="0070C0"/>
              </a:solidFill>
              <a:latin typeface="+mn-lt"/>
            </a:rPr>
            <a:t>: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70C0"/>
              </a:solidFill>
              <a:latin typeface="+mn-lt"/>
            </a:rPr>
            <a:t>2 mSv/intervention/</a:t>
          </a:r>
          <a:r>
            <a:rPr lang="en-US" sz="1300" kern="1200" dirty="0" err="1" smtClean="0">
              <a:solidFill>
                <a:srgbClr val="0070C0"/>
              </a:solidFill>
              <a:latin typeface="+mn-lt"/>
            </a:rPr>
            <a:t>yr</a:t>
          </a:r>
          <a:endParaRPr lang="en-US" sz="1300" kern="1200" dirty="0" smtClean="0">
            <a:solidFill>
              <a:srgbClr val="0070C0"/>
            </a:solidFill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sz="1300" kern="1200" dirty="0" smtClean="0">
              <a:latin typeface="+mn-lt"/>
            </a:rPr>
            <a:t>communication of results and constraints to equipment groups</a:t>
          </a:r>
          <a:endParaRPr lang="en-GB" sz="1300" kern="1200" dirty="0"/>
        </a:p>
      </dsp:txBody>
      <dsp:txXfrm>
        <a:off x="2721838" y="376747"/>
        <a:ext cx="1728455" cy="4384068"/>
      </dsp:txXfrm>
    </dsp:sp>
    <dsp:sp modelId="{A8FA99DA-3896-49E5-8641-50D2DB49D0E5}">
      <dsp:nvSpPr>
        <dsp:cNvPr id="0" name=""/>
        <dsp:cNvSpPr/>
      </dsp:nvSpPr>
      <dsp:spPr>
        <a:xfrm>
          <a:off x="4553766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49D317-A1FB-4EC3-A74F-5601492D88F1}">
      <dsp:nvSpPr>
        <dsp:cNvPr id="0" name=""/>
        <dsp:cNvSpPr/>
      </dsp:nvSpPr>
      <dsp:spPr>
        <a:xfrm>
          <a:off x="4944098" y="322972"/>
          <a:ext cx="1836005" cy="4491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400" b="1" kern="1200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3. Revision of design and/or work scenario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b="1" kern="1200" dirty="0" smtClean="0"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700" kern="1200" dirty="0" smtClean="0">
            <a:latin typeface="+mn-l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7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start with work steps that give highest individual or collective doses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consider optimization measures (distance, tooling, material choices, </a:t>
          </a:r>
          <a:r>
            <a:rPr lang="en-US" altLang="en-US" sz="1300" i="1" kern="1200" dirty="0" smtClean="0">
              <a:latin typeface="+mn-lt"/>
            </a:rPr>
            <a:t>etc</a:t>
          </a:r>
          <a:r>
            <a:rPr lang="en-US" altLang="en-US" sz="1300" kern="1200" dirty="0" smtClean="0">
              <a:latin typeface="+mn-lt"/>
            </a:rPr>
            <a:t>.)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300" kern="1200" dirty="0" smtClean="0">
            <a:latin typeface="+mn-lt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 </a:t>
          </a:r>
          <a:r>
            <a:rPr lang="en-US" altLang="en-US" sz="1300" kern="1200" dirty="0" smtClean="0">
              <a:latin typeface="+mn-lt"/>
            </a:rPr>
            <a:t>identify if remote handling is possible</a:t>
          </a:r>
          <a:endParaRPr lang="en-GB" sz="1300" kern="1200" dirty="0"/>
        </a:p>
      </dsp:txBody>
      <dsp:txXfrm>
        <a:off x="4997873" y="376747"/>
        <a:ext cx="1728455" cy="43840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0AFA5-F8A2-43AB-98C7-85516A400FFC}">
      <dsp:nvSpPr>
        <dsp:cNvPr id="0" name=""/>
        <dsp:cNvSpPr/>
      </dsp:nvSpPr>
      <dsp:spPr>
        <a:xfrm>
          <a:off x="776907" y="193690"/>
          <a:ext cx="1537173" cy="153721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D07B37-10EC-47AB-A32B-0D781D6ECA12}">
      <dsp:nvSpPr>
        <dsp:cNvPr id="0" name=""/>
        <dsp:cNvSpPr/>
      </dsp:nvSpPr>
      <dsp:spPr>
        <a:xfrm>
          <a:off x="1116406" y="750225"/>
          <a:ext cx="857621" cy="42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Revised working scenario?</a:t>
          </a:r>
          <a:endParaRPr lang="en-GB" sz="1000" kern="1200" dirty="0"/>
        </a:p>
      </dsp:txBody>
      <dsp:txXfrm>
        <a:off x="1116406" y="750225"/>
        <a:ext cx="857621" cy="428760"/>
      </dsp:txXfrm>
    </dsp:sp>
    <dsp:sp modelId="{D90FF6D4-7915-4EA2-B304-6AD3EEA30C95}">
      <dsp:nvSpPr>
        <dsp:cNvPr id="0" name=""/>
        <dsp:cNvSpPr/>
      </dsp:nvSpPr>
      <dsp:spPr>
        <a:xfrm>
          <a:off x="459598" y="1178985"/>
          <a:ext cx="1320549" cy="132110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C0F76-1C51-4158-B0A8-3B4F6724A66B}">
      <dsp:nvSpPr>
        <dsp:cNvPr id="0" name=""/>
        <dsp:cNvSpPr/>
      </dsp:nvSpPr>
      <dsp:spPr>
        <a:xfrm>
          <a:off x="687595" y="1635191"/>
          <a:ext cx="857621" cy="42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Step 2</a:t>
          </a:r>
          <a:endParaRPr lang="en-GB" sz="1700" kern="1200" dirty="0"/>
        </a:p>
      </dsp:txBody>
      <dsp:txXfrm>
        <a:off x="687595" y="1635191"/>
        <a:ext cx="857621" cy="4287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6BC85-DEFA-49E8-80B7-E99ED33695BB}">
      <dsp:nvSpPr>
        <dsp:cNvPr id="0" name=""/>
        <dsp:cNvSpPr/>
      </dsp:nvSpPr>
      <dsp:spPr>
        <a:xfrm rot="16200000">
          <a:off x="-1432774" y="1433744"/>
          <a:ext cx="5389940" cy="2522450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Material choice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n-lt"/>
            </a:rPr>
            <a:t>Low activation properties to reduce residual doses and minimize radioactive waste (optimization with </a:t>
          </a:r>
          <a:r>
            <a:rPr lang="en-US" sz="1400" b="1" i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ActiWiz</a:t>
          </a:r>
          <a:r>
            <a:rPr lang="en-US" sz="1400" kern="1200" dirty="0" smtClean="0">
              <a:latin typeface="+mn-lt"/>
            </a:rPr>
            <a:t> code, </a:t>
          </a:r>
          <a:r>
            <a:rPr lang="en-US" sz="1400" kern="1200" dirty="0" smtClean="0"/>
            <a:t>Web-site:</a:t>
          </a:r>
          <a:r>
            <a:rPr lang="en-US" sz="1400" kern="1200" dirty="0" smtClean="0">
              <a:solidFill>
                <a:schemeClr val="bg1"/>
              </a:solidFill>
            </a:rPr>
            <a:t> </a:t>
          </a:r>
          <a:r>
            <a:rPr lang="en-GB" sz="1200" kern="1200" dirty="0" smtClean="0">
              <a:solidFill>
                <a:schemeClr val="bg1"/>
              </a:solidFill>
            </a:rPr>
            <a:t>https://actiwiz.web.cern.ch</a:t>
          </a:r>
          <a:r>
            <a:rPr lang="en-GB" sz="1400" kern="1200" dirty="0" smtClean="0">
              <a:solidFill>
                <a:schemeClr val="bg1"/>
              </a:solidFill>
            </a:rPr>
            <a:t>)</a:t>
          </a:r>
          <a:endParaRPr lang="en-GB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Avoid materials for which no radioactive waste elimination pathway exists (e.g., highly flammable metallic activated waste)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n-lt"/>
            </a:rPr>
            <a:t>Radiation resistant </a:t>
          </a:r>
          <a:endParaRPr lang="en-GB" sz="1400" kern="1200" dirty="0"/>
        </a:p>
      </dsp:txBody>
      <dsp:txXfrm rot="5400000">
        <a:off x="971" y="1077987"/>
        <a:ext cx="2522450" cy="3233964"/>
      </dsp:txXfrm>
    </dsp:sp>
    <dsp:sp modelId="{E7E732F5-8FA7-4AAC-98EA-95E3E8007544}">
      <dsp:nvSpPr>
        <dsp:cNvPr id="0" name=""/>
        <dsp:cNvSpPr/>
      </dsp:nvSpPr>
      <dsp:spPr>
        <a:xfrm rot="16200000">
          <a:off x="1278859" y="1433744"/>
          <a:ext cx="5389940" cy="2522450"/>
        </a:xfrm>
        <a:prstGeom prst="flowChartManualOperati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Optimized handling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Easy access to components that need manual intervention or complex manipulation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Provisions for fast installation/ maintenance/ repair, in particular, around beam loss areas (</a:t>
          </a:r>
          <a:r>
            <a:rPr lang="en-US" altLang="en-US" sz="1400" i="1" kern="1200" dirty="0" smtClean="0">
              <a:latin typeface="+mn-lt"/>
            </a:rPr>
            <a:t>e.g., </a:t>
          </a:r>
          <a:r>
            <a:rPr lang="en-US" altLang="en-US" sz="1400" kern="1200" dirty="0" smtClean="0">
              <a:latin typeface="+mn-lt"/>
            </a:rPr>
            <a:t>plugin systems, quick-connect flanges, remote survey, remote bake-out)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Foresee easy dismantling of components</a:t>
          </a:r>
          <a:endParaRPr lang="en-GB" sz="1400" kern="1200" dirty="0"/>
        </a:p>
      </dsp:txBody>
      <dsp:txXfrm rot="5400000">
        <a:off x="2712604" y="1077987"/>
        <a:ext cx="2522450" cy="3233964"/>
      </dsp:txXfrm>
    </dsp:sp>
    <dsp:sp modelId="{CA4B2ABE-208C-458F-AD08-1ABC5A96F7B4}">
      <dsp:nvSpPr>
        <dsp:cNvPr id="0" name=""/>
        <dsp:cNvSpPr/>
      </dsp:nvSpPr>
      <dsp:spPr>
        <a:xfrm rot="16200000">
          <a:off x="3990494" y="1433744"/>
          <a:ext cx="5389940" cy="2522450"/>
        </a:xfrm>
        <a:prstGeom prst="flowChartManualOperati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Limitation of installed material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Install only components that are absolutely necessary, in particular in beam loss areas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400" kern="1200" dirty="0" smtClean="0">
              <a:latin typeface="+mn-lt"/>
            </a:rPr>
            <a:t>Reduction of radioactive waste</a:t>
          </a:r>
          <a:endParaRPr lang="en-GB" sz="1400" kern="1200" dirty="0"/>
        </a:p>
      </dsp:txBody>
      <dsp:txXfrm rot="5400000">
        <a:off x="5424239" y="1077987"/>
        <a:ext cx="2522450" cy="3233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87AA5-5CE3-4253-B7BC-A3D707F466B7}">
      <dsp:nvSpPr>
        <dsp:cNvPr id="0" name=""/>
        <dsp:cNvSpPr/>
      </dsp:nvSpPr>
      <dsp:spPr>
        <a:xfrm>
          <a:off x="0" y="0"/>
          <a:ext cx="7101840" cy="1226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Optimization / ALARA to be demonstrated</a:t>
          </a:r>
          <a:endParaRPr lang="en-GB" sz="3200" kern="1200" dirty="0"/>
        </a:p>
      </dsp:txBody>
      <dsp:txXfrm>
        <a:off x="35928" y="35928"/>
        <a:ext cx="7029984" cy="11548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607B6-0906-4C4B-A7FA-D2C60CD2E97E}">
      <dsp:nvSpPr>
        <dsp:cNvPr id="0" name=""/>
        <dsp:cNvSpPr/>
      </dsp:nvSpPr>
      <dsp:spPr>
        <a:xfrm>
          <a:off x="0" y="0"/>
          <a:ext cx="4687824" cy="468000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chemeClr val="bg1"/>
              </a:solidFill>
            </a:rPr>
            <a:t>On CERN site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13707" y="13707"/>
        <a:ext cx="4660410" cy="4405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461A3-8684-4428-A3F4-7C4E37481259}">
      <dsp:nvSpPr>
        <dsp:cNvPr id="0" name=""/>
        <dsp:cNvSpPr/>
      </dsp:nvSpPr>
      <dsp:spPr>
        <a:xfrm>
          <a:off x="490457" y="2966458"/>
          <a:ext cx="320542" cy="610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0271" y="0"/>
              </a:lnTo>
              <a:lnTo>
                <a:pt x="160271" y="610790"/>
              </a:lnTo>
              <a:lnTo>
                <a:pt x="320542" y="6107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3484" y="3254608"/>
        <a:ext cx="34489" cy="34489"/>
      </dsp:txXfrm>
    </dsp:sp>
    <dsp:sp modelId="{C1E98C02-0E9A-483B-8B5B-5B34531B5A95}">
      <dsp:nvSpPr>
        <dsp:cNvPr id="0" name=""/>
        <dsp:cNvSpPr/>
      </dsp:nvSpPr>
      <dsp:spPr>
        <a:xfrm>
          <a:off x="490457" y="2920738"/>
          <a:ext cx="3205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20542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42715" y="2958444"/>
        <a:ext cx="16027" cy="16027"/>
      </dsp:txXfrm>
    </dsp:sp>
    <dsp:sp modelId="{9805BEF1-F2FE-4B1A-BB64-AF980BD48BC3}">
      <dsp:nvSpPr>
        <dsp:cNvPr id="0" name=""/>
        <dsp:cNvSpPr/>
      </dsp:nvSpPr>
      <dsp:spPr>
        <a:xfrm>
          <a:off x="490457" y="2355667"/>
          <a:ext cx="320542" cy="610790"/>
        </a:xfrm>
        <a:custGeom>
          <a:avLst/>
          <a:gdLst/>
          <a:ahLst/>
          <a:cxnLst/>
          <a:rect l="0" t="0" r="0" b="0"/>
          <a:pathLst>
            <a:path>
              <a:moveTo>
                <a:pt x="0" y="610790"/>
              </a:moveTo>
              <a:lnTo>
                <a:pt x="160271" y="610790"/>
              </a:lnTo>
              <a:lnTo>
                <a:pt x="160271" y="0"/>
              </a:lnTo>
              <a:lnTo>
                <a:pt x="3205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3484" y="2643818"/>
        <a:ext cx="34489" cy="34489"/>
      </dsp:txXfrm>
    </dsp:sp>
    <dsp:sp modelId="{FC93CD44-7A7B-4EE5-A642-05168D3C619B}">
      <dsp:nvSpPr>
        <dsp:cNvPr id="0" name=""/>
        <dsp:cNvSpPr/>
      </dsp:nvSpPr>
      <dsp:spPr>
        <a:xfrm>
          <a:off x="490457" y="1061344"/>
          <a:ext cx="320542" cy="305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0271" y="0"/>
              </a:lnTo>
              <a:lnTo>
                <a:pt x="160271" y="305395"/>
              </a:lnTo>
              <a:lnTo>
                <a:pt x="320542" y="3053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9660" y="1202973"/>
        <a:ext cx="22136" cy="22136"/>
      </dsp:txXfrm>
    </dsp:sp>
    <dsp:sp modelId="{B9CBE8D5-A1BB-4633-AB56-E43CDFBAE720}">
      <dsp:nvSpPr>
        <dsp:cNvPr id="0" name=""/>
        <dsp:cNvSpPr/>
      </dsp:nvSpPr>
      <dsp:spPr>
        <a:xfrm>
          <a:off x="490457" y="755949"/>
          <a:ext cx="320542" cy="305395"/>
        </a:xfrm>
        <a:custGeom>
          <a:avLst/>
          <a:gdLst/>
          <a:ahLst/>
          <a:cxnLst/>
          <a:rect l="0" t="0" r="0" b="0"/>
          <a:pathLst>
            <a:path>
              <a:moveTo>
                <a:pt x="0" y="305395"/>
              </a:moveTo>
              <a:lnTo>
                <a:pt x="160271" y="305395"/>
              </a:lnTo>
              <a:lnTo>
                <a:pt x="160271" y="0"/>
              </a:lnTo>
              <a:lnTo>
                <a:pt x="3205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9660" y="897578"/>
        <a:ext cx="22136" cy="22136"/>
      </dsp:txXfrm>
    </dsp:sp>
    <dsp:sp modelId="{6D33CDB9-220F-4EE2-8354-7D210FE2F27E}">
      <dsp:nvSpPr>
        <dsp:cNvPr id="0" name=""/>
        <dsp:cNvSpPr/>
      </dsp:nvSpPr>
      <dsp:spPr>
        <a:xfrm rot="16200000">
          <a:off x="-627237" y="817028"/>
          <a:ext cx="1746758" cy="488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Primary criteria</a:t>
          </a:r>
          <a:endParaRPr lang="en-GB" sz="1900" kern="1200" dirty="0"/>
        </a:p>
      </dsp:txBody>
      <dsp:txXfrm>
        <a:off x="-627237" y="817028"/>
        <a:ext cx="1746758" cy="488632"/>
      </dsp:txXfrm>
    </dsp:sp>
    <dsp:sp modelId="{E7B39FB2-52FF-4539-BD80-8B3EB7044A14}">
      <dsp:nvSpPr>
        <dsp:cNvPr id="0" name=""/>
        <dsp:cNvSpPr/>
      </dsp:nvSpPr>
      <dsp:spPr>
        <a:xfrm>
          <a:off x="811000" y="511632"/>
          <a:ext cx="1602714" cy="488632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Individual Dose</a:t>
          </a:r>
          <a:endParaRPr lang="en-GB" sz="1600" kern="1200" dirty="0"/>
        </a:p>
      </dsp:txBody>
      <dsp:txXfrm>
        <a:off x="811000" y="511632"/>
        <a:ext cx="1602714" cy="488632"/>
      </dsp:txXfrm>
    </dsp:sp>
    <dsp:sp modelId="{44E556A3-2C39-4FA1-B9D6-C6B18C4B6566}">
      <dsp:nvSpPr>
        <dsp:cNvPr id="0" name=""/>
        <dsp:cNvSpPr/>
      </dsp:nvSpPr>
      <dsp:spPr>
        <a:xfrm>
          <a:off x="811000" y="1122423"/>
          <a:ext cx="1602714" cy="488632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Collective Dose</a:t>
          </a:r>
          <a:endParaRPr lang="en-GB" sz="1600" kern="1200" dirty="0"/>
        </a:p>
      </dsp:txBody>
      <dsp:txXfrm>
        <a:off x="811000" y="1122423"/>
        <a:ext cx="1602714" cy="488632"/>
      </dsp:txXfrm>
    </dsp:sp>
    <dsp:sp modelId="{42F77465-D1B2-4EC0-BF5F-6C28E611F91A}">
      <dsp:nvSpPr>
        <dsp:cNvPr id="0" name=""/>
        <dsp:cNvSpPr/>
      </dsp:nvSpPr>
      <dsp:spPr>
        <a:xfrm rot="16200000">
          <a:off x="-663435" y="2722141"/>
          <a:ext cx="1819153" cy="488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Secondary criteria</a:t>
          </a:r>
          <a:endParaRPr lang="en-GB" sz="1900" kern="1200" dirty="0"/>
        </a:p>
      </dsp:txBody>
      <dsp:txXfrm>
        <a:off x="-663435" y="2722141"/>
        <a:ext cx="1819153" cy="488632"/>
      </dsp:txXfrm>
    </dsp:sp>
    <dsp:sp modelId="{6208D278-F0D1-42BF-B58F-B197806DC218}">
      <dsp:nvSpPr>
        <dsp:cNvPr id="0" name=""/>
        <dsp:cNvSpPr/>
      </dsp:nvSpPr>
      <dsp:spPr>
        <a:xfrm>
          <a:off x="811000" y="2111351"/>
          <a:ext cx="1602714" cy="488632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Ambient dose equivalent rate</a:t>
          </a:r>
          <a:endParaRPr lang="en-GB" sz="1600" kern="1200" dirty="0"/>
        </a:p>
      </dsp:txBody>
      <dsp:txXfrm>
        <a:off x="811000" y="2111351"/>
        <a:ext cx="1602714" cy="488632"/>
      </dsp:txXfrm>
    </dsp:sp>
    <dsp:sp modelId="{7E55E13C-7D38-4846-ABB2-A3EC01705A02}">
      <dsp:nvSpPr>
        <dsp:cNvPr id="0" name=""/>
        <dsp:cNvSpPr/>
      </dsp:nvSpPr>
      <dsp:spPr>
        <a:xfrm>
          <a:off x="811000" y="2722141"/>
          <a:ext cx="1602714" cy="488632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Airborne activity</a:t>
          </a:r>
          <a:endParaRPr lang="en-GB" sz="1600" kern="1200" dirty="0"/>
        </a:p>
      </dsp:txBody>
      <dsp:txXfrm>
        <a:off x="811000" y="2722141"/>
        <a:ext cx="1602714" cy="488632"/>
      </dsp:txXfrm>
    </dsp:sp>
    <dsp:sp modelId="{01C31738-78CC-4642-AD21-03852AE70601}">
      <dsp:nvSpPr>
        <dsp:cNvPr id="0" name=""/>
        <dsp:cNvSpPr/>
      </dsp:nvSpPr>
      <dsp:spPr>
        <a:xfrm>
          <a:off x="811000" y="3332932"/>
          <a:ext cx="1602714" cy="488632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Surface contamination</a:t>
          </a:r>
          <a:endParaRPr lang="en-GB" sz="1600" kern="1200" dirty="0"/>
        </a:p>
      </dsp:txBody>
      <dsp:txXfrm>
        <a:off x="811000" y="3332932"/>
        <a:ext cx="1602714" cy="4886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D0874-1538-4EC5-A2C4-6DF90032A3C8}">
      <dsp:nvSpPr>
        <dsp:cNvPr id="0" name=""/>
        <dsp:cNvSpPr/>
      </dsp:nvSpPr>
      <dsp:spPr>
        <a:xfrm rot="16200000">
          <a:off x="-1495126" y="1499533"/>
          <a:ext cx="3661504" cy="669869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kern="1200" dirty="0" smtClean="0"/>
            <a:t>Level I</a:t>
          </a:r>
          <a:endParaRPr lang="en-GB" sz="4400" kern="1200" dirty="0"/>
        </a:p>
      </dsp:txBody>
      <dsp:txXfrm>
        <a:off x="-1495126" y="1499533"/>
        <a:ext cx="3661504" cy="6698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D0874-1538-4EC5-A2C4-6DF90032A3C8}">
      <dsp:nvSpPr>
        <dsp:cNvPr id="0" name=""/>
        <dsp:cNvSpPr/>
      </dsp:nvSpPr>
      <dsp:spPr>
        <a:xfrm rot="16200000">
          <a:off x="-1495646" y="1495913"/>
          <a:ext cx="3658300" cy="666491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300" kern="1200" dirty="0" smtClean="0"/>
            <a:t>Level II</a:t>
          </a:r>
          <a:endParaRPr lang="en-GB" sz="4300" kern="1200" dirty="0"/>
        </a:p>
      </dsp:txBody>
      <dsp:txXfrm>
        <a:off x="-1495646" y="1495913"/>
        <a:ext cx="3658300" cy="6664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D0874-1538-4EC5-A2C4-6DF90032A3C8}">
      <dsp:nvSpPr>
        <dsp:cNvPr id="0" name=""/>
        <dsp:cNvSpPr/>
      </dsp:nvSpPr>
      <dsp:spPr>
        <a:xfrm rot="16200000">
          <a:off x="-1446200" y="1487500"/>
          <a:ext cx="3672840" cy="697839"/>
        </a:xfrm>
        <a:prstGeom prst="rect">
          <a:avLst/>
        </a:prstGeom>
        <a:solidFill>
          <a:srgbClr val="CC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Level III</a:t>
          </a:r>
          <a:endParaRPr lang="en-GB" sz="4500" kern="1200" dirty="0"/>
        </a:p>
      </dsp:txBody>
      <dsp:txXfrm>
        <a:off x="-1446200" y="1487500"/>
        <a:ext cx="3672840" cy="6978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D62C6-6D30-49C5-9CB4-D28D020D6BE3}">
      <dsp:nvSpPr>
        <dsp:cNvPr id="0" name=""/>
        <dsp:cNvSpPr/>
      </dsp:nvSpPr>
      <dsp:spPr>
        <a:xfrm>
          <a:off x="77580" y="215448"/>
          <a:ext cx="1645437" cy="3742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CERN dose objectives</a:t>
          </a:r>
          <a:endParaRPr lang="en-GB" sz="1100" kern="1200" dirty="0"/>
        </a:p>
      </dsp:txBody>
      <dsp:txXfrm>
        <a:off x="88542" y="226410"/>
        <a:ext cx="1623513" cy="352358"/>
      </dsp:txXfrm>
    </dsp:sp>
    <dsp:sp modelId="{7344EA0D-BC4B-44A9-AFCB-37342F0EAAAE}">
      <dsp:nvSpPr>
        <dsp:cNvPr id="0" name=""/>
        <dsp:cNvSpPr/>
      </dsp:nvSpPr>
      <dsp:spPr>
        <a:xfrm rot="19457599">
          <a:off x="1688359" y="253147"/>
          <a:ext cx="368744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368744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863512" y="285765"/>
        <a:ext cx="18437" cy="18437"/>
      </dsp:txXfrm>
    </dsp:sp>
    <dsp:sp modelId="{06569614-19ED-4D35-9BB7-22A4D4675AB1}">
      <dsp:nvSpPr>
        <dsp:cNvPr id="0" name=""/>
        <dsp:cNvSpPr/>
      </dsp:nvSpPr>
      <dsp:spPr>
        <a:xfrm>
          <a:off x="2022444" y="235"/>
          <a:ext cx="1584002" cy="374282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Operational Periods</a:t>
          </a:r>
          <a:endParaRPr lang="en-GB" sz="1100" kern="1200" dirty="0"/>
        </a:p>
      </dsp:txBody>
      <dsp:txXfrm>
        <a:off x="2033406" y="11197"/>
        <a:ext cx="1562078" cy="352358"/>
      </dsp:txXfrm>
    </dsp:sp>
    <dsp:sp modelId="{33755A71-6CD1-4275-9EB1-00796DD16C09}">
      <dsp:nvSpPr>
        <dsp:cNvPr id="0" name=""/>
        <dsp:cNvSpPr/>
      </dsp:nvSpPr>
      <dsp:spPr>
        <a:xfrm>
          <a:off x="3606447" y="145541"/>
          <a:ext cx="299426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299426" y="418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48674" y="179891"/>
        <a:ext cx="14971" cy="14971"/>
      </dsp:txXfrm>
    </dsp:sp>
    <dsp:sp modelId="{D92DE3B4-2666-4E8D-A80B-7D8CA0CD3DEF}">
      <dsp:nvSpPr>
        <dsp:cNvPr id="0" name=""/>
        <dsp:cNvSpPr/>
      </dsp:nvSpPr>
      <dsp:spPr>
        <a:xfrm>
          <a:off x="3905873" y="235"/>
          <a:ext cx="748565" cy="374282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2 mSv/</a:t>
          </a:r>
          <a:r>
            <a:rPr lang="en-GB" sz="1100" kern="1200" dirty="0" err="1" smtClean="0"/>
            <a:t>yr</a:t>
          </a:r>
          <a:endParaRPr lang="en-GB" sz="1100" kern="1200" dirty="0"/>
        </a:p>
      </dsp:txBody>
      <dsp:txXfrm>
        <a:off x="3916835" y="11197"/>
        <a:ext cx="726641" cy="352358"/>
      </dsp:txXfrm>
    </dsp:sp>
    <dsp:sp modelId="{562C72DA-4E99-42FE-AF0C-F1394044FFDB}">
      <dsp:nvSpPr>
        <dsp:cNvPr id="0" name=""/>
        <dsp:cNvSpPr/>
      </dsp:nvSpPr>
      <dsp:spPr>
        <a:xfrm rot="2142401">
          <a:off x="1688359" y="468360"/>
          <a:ext cx="368744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368744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863512" y="500977"/>
        <a:ext cx="18437" cy="18437"/>
      </dsp:txXfrm>
    </dsp:sp>
    <dsp:sp modelId="{207DC1C4-A570-4C5D-9B84-E3C39FC02AEA}">
      <dsp:nvSpPr>
        <dsp:cNvPr id="0" name=""/>
        <dsp:cNvSpPr/>
      </dsp:nvSpPr>
      <dsp:spPr>
        <a:xfrm>
          <a:off x="2022444" y="430661"/>
          <a:ext cx="1584002" cy="37428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Long Shutdowns</a:t>
          </a:r>
          <a:endParaRPr lang="en-GB" sz="1100" kern="1200" dirty="0"/>
        </a:p>
      </dsp:txBody>
      <dsp:txXfrm>
        <a:off x="2033406" y="441623"/>
        <a:ext cx="1562078" cy="352358"/>
      </dsp:txXfrm>
    </dsp:sp>
    <dsp:sp modelId="{D5648C3E-66D4-4922-B3E6-373F2F5EDE19}">
      <dsp:nvSpPr>
        <dsp:cNvPr id="0" name=""/>
        <dsp:cNvSpPr/>
      </dsp:nvSpPr>
      <dsp:spPr>
        <a:xfrm>
          <a:off x="3606447" y="575966"/>
          <a:ext cx="299426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299426" y="418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48674" y="610317"/>
        <a:ext cx="14971" cy="14971"/>
      </dsp:txXfrm>
    </dsp:sp>
    <dsp:sp modelId="{1A70B4F2-4FBE-422C-859B-C37B7E38E8CC}">
      <dsp:nvSpPr>
        <dsp:cNvPr id="0" name=""/>
        <dsp:cNvSpPr/>
      </dsp:nvSpPr>
      <dsp:spPr>
        <a:xfrm>
          <a:off x="3905873" y="430661"/>
          <a:ext cx="748565" cy="37428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3 mSv/</a:t>
          </a:r>
          <a:r>
            <a:rPr lang="en-GB" sz="1100" kern="1200" dirty="0" err="1" smtClean="0"/>
            <a:t>yr</a:t>
          </a:r>
          <a:endParaRPr lang="en-GB" sz="1100" kern="1200" dirty="0"/>
        </a:p>
      </dsp:txBody>
      <dsp:txXfrm>
        <a:off x="3916835" y="441623"/>
        <a:ext cx="726641" cy="35235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0AFA5-F8A2-43AB-98C7-85516A400FFC}">
      <dsp:nvSpPr>
        <dsp:cNvPr id="0" name=""/>
        <dsp:cNvSpPr/>
      </dsp:nvSpPr>
      <dsp:spPr>
        <a:xfrm>
          <a:off x="825116" y="94560"/>
          <a:ext cx="1575180" cy="157522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D07B37-10EC-47AB-A32B-0D781D6ECA12}">
      <dsp:nvSpPr>
        <dsp:cNvPr id="0" name=""/>
        <dsp:cNvSpPr/>
      </dsp:nvSpPr>
      <dsp:spPr>
        <a:xfrm>
          <a:off x="1144009" y="646788"/>
          <a:ext cx="878826" cy="439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New design?</a:t>
          </a:r>
          <a:endParaRPr lang="en-GB" sz="1500" kern="1200" dirty="0"/>
        </a:p>
      </dsp:txBody>
      <dsp:txXfrm>
        <a:off x="1144009" y="646788"/>
        <a:ext cx="878826" cy="439361"/>
      </dsp:txXfrm>
    </dsp:sp>
    <dsp:sp modelId="{D90FF6D4-7915-4EA2-B304-6AD3EEA30C95}">
      <dsp:nvSpPr>
        <dsp:cNvPr id="0" name=""/>
        <dsp:cNvSpPr/>
      </dsp:nvSpPr>
      <dsp:spPr>
        <a:xfrm>
          <a:off x="470962" y="1086149"/>
          <a:ext cx="1353199" cy="135377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C0F76-1C51-4158-B0A8-3B4F6724A66B}">
      <dsp:nvSpPr>
        <dsp:cNvPr id="0" name=""/>
        <dsp:cNvSpPr/>
      </dsp:nvSpPr>
      <dsp:spPr>
        <a:xfrm>
          <a:off x="704596" y="1553636"/>
          <a:ext cx="878826" cy="439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Step 1</a:t>
          </a:r>
          <a:endParaRPr lang="en-GB" sz="1500" kern="1200" dirty="0"/>
        </a:p>
      </dsp:txBody>
      <dsp:txXfrm>
        <a:off x="704596" y="1553636"/>
        <a:ext cx="878826" cy="4393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16/11/2014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34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456811" y="8092"/>
            <a:ext cx="168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EDMS. </a:t>
            </a:r>
            <a:r>
              <a:rPr lang="en-GB" sz="1400" b="1" dirty="0" smtClean="0"/>
              <a:t>1434476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0000" y="6491426"/>
            <a:ext cx="47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0000" y="6311960"/>
            <a:ext cx="47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0000" y="6311960"/>
            <a:ext cx="47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0000" y="6311960"/>
            <a:ext cx="47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0000" y="6311960"/>
            <a:ext cx="47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‹N›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0000" y="6311960"/>
            <a:ext cx="47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4" name="Oval 23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en-US" sz="1600" dirty="0" smtClean="0"/>
              <a:t>EDMS. </a:t>
            </a:r>
            <a:r>
              <a:rPr lang="en-GB" sz="1400" b="1" dirty="0" smtClean="0"/>
              <a:t>1434476</a:t>
            </a:r>
            <a:endParaRPr kumimoji="0" lang="en-US" sz="1400" dirty="0"/>
          </a:p>
        </p:txBody>
      </p:sp>
    </p:spTree>
    <p:extLst>
      <p:ext uri="{BB962C8B-B14F-4D97-AF65-F5344CB8AC3E}">
        <p14:creationId xmlns:p14="http://schemas.microsoft.com/office/powerpoint/2010/main" val="2641437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60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600" y="6470333"/>
            <a:ext cx="369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56811" y="8092"/>
            <a:ext cx="168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EDMS. </a:t>
            </a:r>
            <a:r>
              <a:rPr lang="en-GB" sz="1400" b="1" dirty="0" smtClean="0"/>
              <a:t>1434476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26" Type="http://schemas.microsoft.com/office/2007/relationships/diagramDrawing" Target="../diagrams/drawing8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5" Type="http://schemas.openxmlformats.org/officeDocument/2006/relationships/diagramColors" Target="../diagrams/colors8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24" Type="http://schemas.openxmlformats.org/officeDocument/2006/relationships/diagramQuickStyle" Target="../diagrams/quickStyle8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23" Type="http://schemas.openxmlformats.org/officeDocument/2006/relationships/diagramLayout" Target="../diagrams/layout8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Relationship Id="rId22" Type="http://schemas.openxmlformats.org/officeDocument/2006/relationships/diagramData" Target="../diagrams/data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487110"/>
            <a:ext cx="4145133" cy="3627691"/>
          </a:xfrm>
        </p:spPr>
        <p:txBody>
          <a:bodyPr/>
          <a:lstStyle/>
          <a:p>
            <a:r>
              <a:rPr lang="en-US" dirty="0" smtClean="0"/>
              <a:t>Radiological impact of available inner triplet design option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C. Adorisio and S. Roesler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4585" y="1136"/>
            <a:ext cx="54102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Intervention doses</a:t>
            </a:r>
            <a:br>
              <a:rPr lang="en-US" dirty="0" smtClean="0"/>
            </a:br>
            <a:r>
              <a:rPr lang="en-US" sz="2000" b="1" dirty="0">
                <a:solidFill>
                  <a:srgbClr val="0070C0"/>
                </a:solidFill>
              </a:rPr>
              <a:t>M</a:t>
            </a:r>
            <a:r>
              <a:rPr lang="en-US" sz="2000" b="1" dirty="0" smtClean="0">
                <a:solidFill>
                  <a:srgbClr val="0070C0"/>
                </a:solidFill>
              </a:rPr>
              <a:t>ethodology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" y="717344"/>
            <a:ext cx="9662159" cy="5137564"/>
            <a:chOff x="1" y="765123"/>
            <a:chExt cx="9662159" cy="5137564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2265112581"/>
                </p:ext>
              </p:extLst>
            </p:nvPr>
          </p:nvGraphicFramePr>
          <p:xfrm>
            <a:off x="6819900" y="854575"/>
            <a:ext cx="2842260" cy="251641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1157135590"/>
                </p:ext>
              </p:extLst>
            </p:nvPr>
          </p:nvGraphicFramePr>
          <p:xfrm>
            <a:off x="1" y="765123"/>
            <a:ext cx="6781800" cy="513756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4" name="Diagram 13"/>
            <p:cNvGraphicFramePr/>
            <p:nvPr>
              <p:extLst>
                <p:ext uri="{D42A27DB-BD31-4B8C-83A1-F6EECF244321}">
                  <p14:modId xmlns:p14="http://schemas.microsoft.com/office/powerpoint/2010/main" val="3788912632"/>
                </p:ext>
              </p:extLst>
            </p:nvPr>
          </p:nvGraphicFramePr>
          <p:xfrm>
            <a:off x="6888480" y="3101340"/>
            <a:ext cx="2773680" cy="269378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8" name="Rounded Rectangle 7"/>
            <p:cNvSpPr/>
            <p:nvPr/>
          </p:nvSpPr>
          <p:spPr>
            <a:xfrm>
              <a:off x="6888480" y="1086490"/>
              <a:ext cx="350520" cy="4492800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Start of iteration</a:t>
              </a:r>
              <a:endParaRPr lang="en-GB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740" y="0"/>
            <a:ext cx="54102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Optimization during </a:t>
            </a:r>
            <a:r>
              <a:rPr lang="en-US" dirty="0" smtClean="0"/>
              <a:t>design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000" b="1" dirty="0" err="1" smtClean="0">
                <a:solidFill>
                  <a:srgbClr val="0070C0"/>
                </a:solidFill>
              </a:rPr>
              <a:t>Design</a:t>
            </a:r>
            <a:r>
              <a:rPr lang="en-US" sz="2000" b="1" dirty="0" smtClean="0">
                <a:solidFill>
                  <a:srgbClr val="0070C0"/>
                </a:solidFill>
              </a:rPr>
              <a:t> options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44474020"/>
              </p:ext>
            </p:extLst>
          </p:nvPr>
        </p:nvGraphicFramePr>
        <p:xfrm>
          <a:off x="708660" y="922020"/>
          <a:ext cx="7947660" cy="5389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2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Dose rate outlook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84" y="3809212"/>
            <a:ext cx="6146991" cy="30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0668" y="1073389"/>
            <a:ext cx="3156132" cy="273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-100020" y="1307199"/>
            <a:ext cx="5569515" cy="3777731"/>
            <a:chOff x="-100020" y="1307199"/>
            <a:chExt cx="5569515" cy="3777731"/>
          </a:xfrm>
        </p:grpSpPr>
        <p:grpSp>
          <p:nvGrpSpPr>
            <p:cNvPr id="5" name="Group 4"/>
            <p:cNvGrpSpPr/>
            <p:nvPr/>
          </p:nvGrpSpPr>
          <p:grpSpPr>
            <a:xfrm>
              <a:off x="59295" y="1307199"/>
              <a:ext cx="5410200" cy="3777731"/>
              <a:chOff x="66915" y="1017639"/>
              <a:chExt cx="5410200" cy="3777731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899"/>
              <a:stretch/>
            </p:blipFill>
            <p:spPr bwMode="auto">
              <a:xfrm>
                <a:off x="66915" y="1017639"/>
                <a:ext cx="5410200" cy="37777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371715" y="2940049"/>
                <a:ext cx="5029200" cy="73632"/>
              </a:xfrm>
              <a:prstGeom prst="rect">
                <a:avLst/>
              </a:prstGeom>
              <a:solidFill>
                <a:srgbClr val="9BBB59">
                  <a:alpha val="58039"/>
                </a:srgbClr>
              </a:solidFill>
              <a:ln w="9525">
                <a:solidFill>
                  <a:schemeClr val="accent3">
                    <a:lumMod val="50000"/>
                    <a:alpha val="50196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933459" y="1825639"/>
                <a:ext cx="647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 Black" panose="020B0A04020102020204" pitchFamily="34" charset="0"/>
                  </a:rPr>
                  <a:t>Q1</a:t>
                </a:r>
                <a:endParaRPr lang="en-GB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695459" y="1825639"/>
                <a:ext cx="647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 Black" panose="020B0A04020102020204" pitchFamily="34" charset="0"/>
                  </a:rPr>
                  <a:t>Q2</a:t>
                </a:r>
                <a:endParaRPr lang="en-GB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71759" y="1825639"/>
                <a:ext cx="647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 Black" panose="020B0A04020102020204" pitchFamily="34" charset="0"/>
                  </a:rPr>
                  <a:t>Q3</a:t>
                </a:r>
                <a:endParaRPr lang="en-GB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09650" y="1840057"/>
                <a:ext cx="647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 Black" panose="020B0A04020102020204" pitchFamily="34" charset="0"/>
                  </a:rPr>
                  <a:t>D1</a:t>
                </a:r>
                <a:endParaRPr lang="en-GB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6200000">
                <a:off x="-294956" y="2737672"/>
                <a:ext cx="3470546" cy="45720"/>
              </a:xfrm>
              <a:prstGeom prst="rect">
                <a:avLst/>
              </a:prstGeom>
              <a:solidFill>
                <a:srgbClr val="F79646">
                  <a:alpha val="70980"/>
                </a:srgbClr>
              </a:solidFill>
              <a:ln w="6350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6200000">
                <a:off x="-1066481" y="2737672"/>
                <a:ext cx="3470546" cy="45720"/>
              </a:xfrm>
              <a:prstGeom prst="rect">
                <a:avLst/>
              </a:prstGeom>
              <a:solidFill>
                <a:schemeClr val="accent2">
                  <a:lumMod val="75000"/>
                  <a:alpha val="7098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-100020" y="2579827"/>
              <a:ext cx="647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 Black" panose="020B0A04020102020204" pitchFamily="34" charset="0"/>
                </a:rPr>
                <a:t>TAS</a:t>
              </a:r>
              <a:endParaRPr lang="en-GB" sz="1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486259" y="3678408"/>
            <a:ext cx="2226178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Total integrated luminosity: 310 fb</a:t>
            </a:r>
            <a:r>
              <a:rPr lang="en-US" sz="1100" baseline="30000" dirty="0" smtClean="0"/>
              <a:t>-1</a:t>
            </a:r>
            <a:endParaRPr lang="en-GB" sz="1100" baseline="300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05740" y="0"/>
            <a:ext cx="758190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Pre HL-LHC era (LS2 and LS3)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800583"/>
            <a:ext cx="4816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IR5 LHC </a:t>
            </a:r>
            <a:r>
              <a:rPr lang="en-US" b="1" dirty="0" err="1"/>
              <a:t>Fluka</a:t>
            </a:r>
            <a:r>
              <a:rPr lang="en-US" b="1" dirty="0"/>
              <a:t> </a:t>
            </a:r>
            <a:r>
              <a:rPr lang="en-US" b="1" dirty="0" smtClean="0"/>
              <a:t>geometry</a:t>
            </a:r>
          </a:p>
          <a:p>
            <a:pPr algn="ctr"/>
            <a:r>
              <a:rPr lang="en-US" b="1" dirty="0" smtClean="0"/>
              <a:t>Inner triplet area </a:t>
            </a:r>
            <a:r>
              <a:rPr lang="en-US" b="1" baseline="30000" dirty="0"/>
              <a:t>(courtesy </a:t>
            </a:r>
            <a:r>
              <a:rPr lang="en-US" b="1" baseline="30000" dirty="0" err="1"/>
              <a:t>Fluka</a:t>
            </a:r>
            <a:r>
              <a:rPr lang="en-US" b="1" baseline="30000" dirty="0"/>
              <a:t> team</a:t>
            </a:r>
            <a:r>
              <a:rPr lang="en-US" b="1" baseline="30000" dirty="0" smtClean="0"/>
              <a:t>)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 smtClean="0"/>
              <a:t>LS1 Ambient </a:t>
            </a:r>
            <a:r>
              <a:rPr lang="en-US" sz="3700" dirty="0"/>
              <a:t>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Comparison with measurements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" name="Picture 2" descr="C:\Users\cadorisi\CloudStation\Hi-Lumi LHC\LHC - Triplets studies\IR5\TSProfiles_LS1_SURVE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0"/>
          <a:stretch/>
        </p:blipFill>
        <p:spPr bwMode="auto">
          <a:xfrm>
            <a:off x="457200" y="971920"/>
            <a:ext cx="8241107" cy="542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3344"/>
              </p:ext>
            </p:extLst>
          </p:nvPr>
        </p:nvGraphicFramePr>
        <p:xfrm>
          <a:off x="1456415" y="971920"/>
          <a:ext cx="131445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4"/>
                <a:gridCol w="855346"/>
              </a:tblGrid>
              <a:tr h="4613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c.t.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Scaling factor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1w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 / 2.0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GB" sz="1400" dirty="0"/>
                    </a:p>
                  </a:txBody>
                  <a:tcPr anchor="ctr"/>
                </a:tc>
              </a:tr>
              <a:tr h="2713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6" t="16724" b="8521"/>
          <a:stretch/>
        </p:blipFill>
        <p:spPr bwMode="auto">
          <a:xfrm>
            <a:off x="386072" y="1449614"/>
            <a:ext cx="3900774" cy="235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8"/>
          <a:stretch/>
        </p:blipFill>
        <p:spPr bwMode="auto">
          <a:xfrm>
            <a:off x="4712400" y="1185674"/>
            <a:ext cx="3826800" cy="2500105"/>
          </a:xfrm>
          <a:prstGeom prst="rect">
            <a:avLst/>
          </a:prstGeom>
          <a:ln w="285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 rot="2175807">
            <a:off x="8047388" y="1105245"/>
            <a:ext cx="747818" cy="276999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@ 40 cm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710609" y="875888"/>
            <a:ext cx="31244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LS2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– 1 month cooling time</a:t>
            </a:r>
          </a:p>
          <a:p>
            <a:r>
              <a:rPr lang="en-US" sz="1600" dirty="0" smtClean="0"/>
              <a:t>Total integrated luminosity 165 fb</a:t>
            </a:r>
            <a:r>
              <a:rPr lang="en-US" sz="1600" baseline="30000" dirty="0" smtClean="0"/>
              <a:t>-1</a:t>
            </a:r>
            <a:endParaRPr lang="en-GB" sz="1600" baseline="3000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205740" y="-18106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Cooling </a:t>
            </a:r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time dependence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Line 2"/>
          <p:cNvSpPr>
            <a:spLocks noChangeShapeType="1"/>
          </p:cNvSpPr>
          <p:nvPr/>
        </p:nvSpPr>
        <p:spPr bwMode="auto">
          <a:xfrm>
            <a:off x="205740" y="820094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2" t="15884" b="8274"/>
          <a:stretch/>
        </p:blipFill>
        <p:spPr bwMode="auto">
          <a:xfrm>
            <a:off x="433887" y="4255683"/>
            <a:ext cx="3902400" cy="24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5"/>
          <a:stretch/>
        </p:blipFill>
        <p:spPr bwMode="auto">
          <a:xfrm>
            <a:off x="4712400" y="3770622"/>
            <a:ext cx="3824828" cy="2520000"/>
          </a:xfrm>
          <a:prstGeom prst="rect">
            <a:avLst/>
          </a:prstGeom>
          <a:ln w="285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10609" y="3701388"/>
            <a:ext cx="31244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LS3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– 1 month cooling time</a:t>
            </a:r>
          </a:p>
          <a:p>
            <a:r>
              <a:rPr lang="en-US" sz="1600" dirty="0" smtClean="0"/>
              <a:t>Total integrated luminosity 310 fb</a:t>
            </a:r>
            <a:r>
              <a:rPr lang="en-US" sz="1600" baseline="30000" dirty="0" smtClean="0"/>
              <a:t>-1</a:t>
            </a:r>
            <a:endParaRPr lang="en-GB" sz="1600" baseline="30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8"/>
          <a:stretch/>
        </p:blipFill>
        <p:spPr bwMode="auto">
          <a:xfrm>
            <a:off x="938127" y="1319055"/>
            <a:ext cx="7343946" cy="479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725643" y="2723476"/>
            <a:ext cx="2349776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Instantaneous peak </a:t>
            </a:r>
          </a:p>
          <a:p>
            <a:r>
              <a:rPr lang="en-US" sz="1200" dirty="0"/>
              <a:t>luminosity </a:t>
            </a:r>
            <a:r>
              <a:rPr lang="en-US" sz="1200" dirty="0" smtClean="0"/>
              <a:t>2.00∙10</a:t>
            </a:r>
            <a:r>
              <a:rPr lang="en-US" sz="1200" baseline="30000" dirty="0" smtClean="0"/>
              <a:t>34 </a:t>
            </a:r>
            <a:r>
              <a:rPr lang="en-US" sz="1200" dirty="0" smtClean="0"/>
              <a:t>cm</a:t>
            </a:r>
            <a:r>
              <a:rPr lang="en-US" sz="1200" baseline="30000" dirty="0" smtClean="0"/>
              <a:t>-2</a:t>
            </a:r>
            <a:r>
              <a:rPr lang="en-US" sz="1200" dirty="0" smtClean="0"/>
              <a:t>s</a:t>
            </a:r>
            <a:r>
              <a:rPr lang="en-US" sz="1200" baseline="30000" dirty="0" smtClean="0"/>
              <a:t>-1</a:t>
            </a:r>
            <a:endParaRPr lang="en-US" sz="1200" dirty="0" smtClean="0"/>
          </a:p>
          <a:p>
            <a:r>
              <a:rPr lang="en-US" sz="1200" dirty="0" smtClean="0"/>
              <a:t>Total integrated luminosity 310 fb</a:t>
            </a:r>
            <a:r>
              <a:rPr lang="en-US" sz="1200" baseline="30000" dirty="0" smtClean="0"/>
              <a:t>-1</a:t>
            </a:r>
            <a:endParaRPr lang="en-GB" sz="1200" baseline="300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364466" y="3344562"/>
            <a:ext cx="0" cy="176974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59644" y="3902254"/>
            <a:ext cx="52516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/>
              <a:t>~3.9</a:t>
            </a:r>
            <a:endParaRPr lang="en-GB" sz="1200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78227" y="3000475"/>
            <a:ext cx="939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868383" y="3344562"/>
            <a:ext cx="9432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34234" y="944406"/>
            <a:ext cx="69115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month cooling time, dose rates at 40 cm from the cryostat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867147" y="5114307"/>
            <a:ext cx="9432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559877" y="3005793"/>
            <a:ext cx="55092" cy="2113832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74106" y="3579268"/>
            <a:ext cx="52516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/>
              <a:t>~4.6</a:t>
            </a:r>
            <a:endParaRPr lang="en-GB" sz="1200" b="1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Time evolution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21384" y="2215644"/>
            <a:ext cx="2462971" cy="646331"/>
          </a:xfrm>
          <a:prstGeom prst="rect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Instantaneous peak </a:t>
            </a:r>
          </a:p>
          <a:p>
            <a:r>
              <a:rPr lang="en-US" sz="1200" dirty="0" smtClean="0"/>
              <a:t>luminosity</a:t>
            </a:r>
            <a:r>
              <a:rPr lang="en-US" sz="1200" dirty="0"/>
              <a:t> 1.65 ∙ 10</a:t>
            </a:r>
            <a:r>
              <a:rPr lang="en-US" sz="1200" baseline="30000" dirty="0" smtClean="0"/>
              <a:t>34 </a:t>
            </a:r>
            <a:r>
              <a:rPr lang="en-US" sz="1200" dirty="0" smtClean="0"/>
              <a:t>cm</a:t>
            </a:r>
            <a:r>
              <a:rPr lang="en-US" sz="1200" baseline="30000" dirty="0" smtClean="0"/>
              <a:t>-2</a:t>
            </a:r>
            <a:r>
              <a:rPr lang="en-US" sz="1200" dirty="0" smtClean="0"/>
              <a:t>s</a:t>
            </a:r>
            <a:r>
              <a:rPr lang="en-US" sz="1200" baseline="30000" dirty="0" smtClean="0"/>
              <a:t>-1</a:t>
            </a:r>
          </a:p>
          <a:p>
            <a:r>
              <a:rPr lang="en-US" sz="1200" dirty="0" smtClean="0"/>
              <a:t>Total integrated luminosity 165 fb</a:t>
            </a:r>
            <a:r>
              <a:rPr lang="en-US" sz="1200" baseline="30000" dirty="0" smtClean="0"/>
              <a:t>-1</a:t>
            </a:r>
            <a:endParaRPr lang="en-GB" sz="1200" baseline="30000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211494" y="2979698"/>
            <a:ext cx="9886" cy="338769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43628" y="3041468"/>
            <a:ext cx="52516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/>
              <a:t>~1.2</a:t>
            </a:r>
            <a:endParaRPr lang="en-GB" sz="1200" b="1" dirty="0"/>
          </a:p>
        </p:txBody>
      </p:sp>
      <p:sp>
        <p:nvSpPr>
          <p:cNvPr id="21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4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717041"/>
              </p:ext>
            </p:extLst>
          </p:nvPr>
        </p:nvGraphicFramePr>
        <p:xfrm>
          <a:off x="557458" y="1199009"/>
          <a:ext cx="3929732" cy="47244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72520"/>
                <a:gridCol w="808940"/>
                <a:gridCol w="1152128"/>
                <a:gridCol w="1296144"/>
              </a:tblGrid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Year of LHC Operation</a:t>
                      </a:r>
                      <a:endParaRPr lang="en-US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Instantaneous </a:t>
                      </a:r>
                      <a:r>
                        <a:rPr lang="en-US" sz="1200" baseline="0" dirty="0" smtClean="0"/>
                        <a:t>luminosity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[cm</a:t>
                      </a:r>
                      <a:r>
                        <a:rPr lang="en-US" sz="1200" baseline="30000" dirty="0" smtClean="0"/>
                        <a:t>-2</a:t>
                      </a:r>
                      <a:r>
                        <a:rPr lang="en-US" sz="1200" baseline="0" dirty="0" smtClean="0"/>
                        <a:t>s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luminosity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baseline="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LS3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2026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2027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2028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LS4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LS5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LS6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2040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7.50E+34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09603" y="5935615"/>
            <a:ext cx="367240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Total integrated luminosity 3910 fb</a:t>
            </a:r>
            <a:r>
              <a:rPr lang="en-US" baseline="30000" dirty="0" smtClean="0"/>
              <a:t>-1</a:t>
            </a:r>
            <a:endParaRPr lang="en-GB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1755088" y="1818547"/>
            <a:ext cx="2826922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Total integrated luminosity up to LS3: 310 fb</a:t>
            </a:r>
            <a:r>
              <a:rPr lang="en-US" sz="1100" baseline="30000" dirty="0" smtClean="0"/>
              <a:t>-1</a:t>
            </a:r>
            <a:endParaRPr lang="en-GB" sz="1100" baseline="30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473593"/>
              </p:ext>
            </p:extLst>
          </p:nvPr>
        </p:nvGraphicFramePr>
        <p:xfrm>
          <a:off x="4719115" y="1195630"/>
          <a:ext cx="4015531" cy="426018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87203"/>
                <a:gridCol w="826601"/>
                <a:gridCol w="1177283"/>
                <a:gridCol w="1324444"/>
              </a:tblGrid>
              <a:tr h="703430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Year of LHC Operation</a:t>
                      </a:r>
                      <a:endParaRPr lang="en-US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Instantaneous </a:t>
                      </a:r>
                      <a:r>
                        <a:rPr lang="en-US" sz="1200" baseline="0" dirty="0" smtClean="0"/>
                        <a:t>luminosity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[cm</a:t>
                      </a:r>
                      <a:r>
                        <a:rPr lang="en-US" sz="1200" baseline="30000" dirty="0" smtClean="0"/>
                        <a:t>-2</a:t>
                      </a:r>
                      <a:r>
                        <a:rPr lang="en-US" sz="1200" baseline="0" dirty="0" smtClean="0"/>
                        <a:t>s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luminosity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baseline="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LS3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2026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2027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2028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LS4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LS5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LS6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8194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2039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5.00E+34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 smtClean="0">
                          <a:effectLst/>
                        </a:rPr>
                        <a:t>250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2618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65132" y="5391351"/>
            <a:ext cx="367240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Total integrated luminosity 3060 fb</a:t>
            </a:r>
            <a:r>
              <a:rPr lang="en-US" baseline="30000" dirty="0" smtClean="0"/>
              <a:t>-1</a:t>
            </a:r>
            <a:endParaRPr lang="en-GB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045994" y="1879667"/>
            <a:ext cx="2799746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Total integrated luminosity up to LS3: 310 fb</a:t>
            </a:r>
            <a:r>
              <a:rPr lang="en-US" sz="1100" baseline="30000" dirty="0" smtClean="0"/>
              <a:t>-1</a:t>
            </a:r>
            <a:endParaRPr lang="en-GB" sz="1100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3721" y="902269"/>
            <a:ext cx="189309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 scenario</a:t>
            </a:r>
            <a:endParaRPr lang="en-GB" sz="1600" baseline="300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24022" y="925442"/>
            <a:ext cx="189309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 scenario</a:t>
            </a:r>
            <a:endParaRPr lang="en-GB" sz="1600" baseline="30000" dirty="0">
              <a:solidFill>
                <a:schemeClr val="tx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600" dirty="0"/>
              <a:t>HL-LHC Operational scenarios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3"/>
          <a:stretch/>
        </p:blipFill>
        <p:spPr bwMode="auto">
          <a:xfrm>
            <a:off x="4667799" y="3943798"/>
            <a:ext cx="3888000" cy="2539584"/>
          </a:xfrm>
          <a:prstGeom prst="rect">
            <a:avLst/>
          </a:prstGeom>
          <a:ln w="28575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3"/>
          <a:stretch/>
        </p:blipFill>
        <p:spPr bwMode="auto">
          <a:xfrm>
            <a:off x="450826" y="3883978"/>
            <a:ext cx="3888000" cy="2604905"/>
          </a:xfrm>
          <a:prstGeom prst="rect">
            <a:avLst/>
          </a:prstGeom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156391" y="1895475"/>
            <a:ext cx="2417863" cy="1878805"/>
            <a:chOff x="729340" y="1668496"/>
            <a:chExt cx="3132000" cy="2226141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230"/>
            <a:stretch/>
          </p:blipFill>
          <p:spPr bwMode="auto">
            <a:xfrm>
              <a:off x="729340" y="1668496"/>
              <a:ext cx="3132000" cy="2226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880182" y="2842017"/>
              <a:ext cx="2905526" cy="36000"/>
            </a:xfrm>
            <a:prstGeom prst="rect">
              <a:avLst/>
            </a:prstGeom>
            <a:solidFill>
              <a:srgbClr val="9BBB59">
                <a:alpha val="65882"/>
              </a:srgbClr>
            </a:solidFill>
            <a:ln w="952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417037" y="2711166"/>
              <a:ext cx="2098600" cy="45719"/>
            </a:xfrm>
            <a:prstGeom prst="rect">
              <a:avLst/>
            </a:prstGeom>
            <a:solidFill>
              <a:srgbClr val="F79646">
                <a:alpha val="70980"/>
              </a:srgbClr>
            </a:solidFill>
            <a:ln w="635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"/>
          <a:stretch/>
        </p:blipFill>
        <p:spPr bwMode="auto">
          <a:xfrm>
            <a:off x="4661594" y="1246028"/>
            <a:ext cx="3888000" cy="2560879"/>
          </a:xfrm>
          <a:prstGeom prst="rect">
            <a:avLst/>
          </a:prstGeom>
          <a:ln w="285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2097652">
            <a:off x="3801239" y="3918131"/>
            <a:ext cx="84849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@ contact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 rot="2175807">
            <a:off x="8181867" y="1050538"/>
            <a:ext cx="747818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@ 40 cm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62133" y="893978"/>
            <a:ext cx="367240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 scenario </a:t>
            </a:r>
          </a:p>
          <a:p>
            <a:r>
              <a:rPr lang="en-US" sz="1600" dirty="0" smtClean="0"/>
              <a:t>Total integrated luminosity 3910 fb</a:t>
            </a:r>
            <a:r>
              <a:rPr lang="en-US" sz="1600" baseline="30000" dirty="0" smtClean="0"/>
              <a:t>-1</a:t>
            </a:r>
            <a:endParaRPr lang="en-GB" sz="1600" baseline="30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1981200"/>
            <a:ext cx="2156391" cy="1635023"/>
            <a:chOff x="78748" y="1180019"/>
            <a:chExt cx="3521190" cy="242045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8"/>
            <a:stretch/>
          </p:blipFill>
          <p:spPr>
            <a:xfrm>
              <a:off x="78748" y="1180019"/>
              <a:ext cx="3399945" cy="242045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 rot="5400000">
              <a:off x="1345375" y="2345927"/>
              <a:ext cx="2394815" cy="63000"/>
            </a:xfrm>
            <a:prstGeom prst="rect">
              <a:avLst/>
            </a:prstGeom>
            <a:solidFill>
              <a:srgbClr val="C0504D">
                <a:alpha val="32941"/>
              </a:srgbClr>
            </a:solidFill>
            <a:ln w="31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67730" y="2583605"/>
              <a:ext cx="3328086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67730" y="1698638"/>
              <a:ext cx="3332208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430152" y="1750825"/>
              <a:ext cx="1081127" cy="427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 Black" panose="020B0A04020102020204" pitchFamily="34" charset="0"/>
                </a:rPr>
                <a:t>TAS</a:t>
              </a:r>
              <a:endParaRPr lang="en-GB" sz="9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 rot="2097652">
            <a:off x="8078830" y="3883471"/>
            <a:ext cx="848497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</a:t>
            </a:r>
            <a:r>
              <a:rPr lang="en-US" sz="1200" dirty="0" smtClean="0"/>
              <a:t>cross IC</a:t>
            </a:r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5858348" y="3954764"/>
            <a:ext cx="1563476" cy="2389385"/>
          </a:xfrm>
          <a:prstGeom prst="rect">
            <a:avLst/>
          </a:prstGeom>
          <a:solidFill>
            <a:srgbClr val="3399FF">
              <a:alpha val="38824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Cooling </a:t>
            </a:r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time dependence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5733" y="1562447"/>
            <a:ext cx="2591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IR5 LHC </a:t>
            </a:r>
            <a:r>
              <a:rPr lang="en-US" sz="1400" b="1" dirty="0" err="1"/>
              <a:t>Fluka</a:t>
            </a:r>
            <a:r>
              <a:rPr lang="en-US" sz="1400" b="1" dirty="0"/>
              <a:t> </a:t>
            </a:r>
            <a:r>
              <a:rPr lang="en-US" sz="1400" b="1" dirty="0" smtClean="0"/>
              <a:t>geometry</a:t>
            </a:r>
          </a:p>
          <a:p>
            <a:pPr algn="ctr"/>
            <a:r>
              <a:rPr lang="en-US" sz="1400" b="1" dirty="0" smtClean="0"/>
              <a:t>Inner triplet area </a:t>
            </a:r>
            <a:r>
              <a:rPr lang="en-US" sz="1400" b="1" baseline="30000" dirty="0"/>
              <a:t>(courtesy </a:t>
            </a:r>
            <a:r>
              <a:rPr lang="en-US" sz="1400" b="1" baseline="30000" dirty="0" err="1"/>
              <a:t>Fluka</a:t>
            </a:r>
            <a:r>
              <a:rPr lang="en-US" sz="1400" b="1" baseline="30000" dirty="0"/>
              <a:t> team</a:t>
            </a:r>
            <a:r>
              <a:rPr lang="en-US" sz="1400" b="1" baseline="30000" dirty="0" smtClean="0"/>
              <a:t>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35629" y="2315594"/>
            <a:ext cx="389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Black" panose="020B0A04020102020204" pitchFamily="34" charset="0"/>
              </a:rPr>
              <a:t>Q1</a:t>
            </a:r>
            <a:endParaRPr lang="en-GB" sz="9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9029" y="2315594"/>
            <a:ext cx="389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Black" panose="020B0A04020102020204" pitchFamily="34" charset="0"/>
              </a:rPr>
              <a:t>Q2</a:t>
            </a:r>
            <a:endParaRPr lang="en-GB" sz="900" dirty="0">
              <a:latin typeface="Arial Black" panose="020B0A040201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11143" y="2315594"/>
            <a:ext cx="389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Black" panose="020B0A04020102020204" pitchFamily="34" charset="0"/>
              </a:rPr>
              <a:t>Q3</a:t>
            </a:r>
            <a:endParaRPr lang="en-GB" sz="900" dirty="0">
              <a:latin typeface="Arial Black" panose="020B0A040201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36138" y="2315594"/>
            <a:ext cx="389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Black" panose="020B0A04020102020204" pitchFamily="34" charset="0"/>
              </a:rPr>
              <a:t>CP</a:t>
            </a:r>
            <a:endParaRPr lang="en-GB" sz="900" dirty="0">
              <a:latin typeface="Arial Black" panose="020B0A04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74665" y="2315594"/>
            <a:ext cx="389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Black" panose="020B0A04020102020204" pitchFamily="34" charset="0"/>
              </a:rPr>
              <a:t>D1</a:t>
            </a:r>
            <a:endParaRPr lang="en-GB" sz="900" dirty="0">
              <a:latin typeface="Arial Black" panose="020B0A04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89069" y="2315594"/>
            <a:ext cx="389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 Black" panose="020B0A04020102020204" pitchFamily="34" charset="0"/>
              </a:rPr>
              <a:t>FB</a:t>
            </a:r>
            <a:endParaRPr lang="en-GB" sz="900" dirty="0">
              <a:latin typeface="Arial Black" panose="020B0A04020102020204" pitchFamily="34" charset="0"/>
            </a:endParaRPr>
          </a:p>
        </p:txBody>
      </p:sp>
      <p:sp>
        <p:nvSpPr>
          <p:cNvPr id="38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1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4"/>
          <a:stretch/>
        </p:blipFill>
        <p:spPr bwMode="auto">
          <a:xfrm>
            <a:off x="4798800" y="1112026"/>
            <a:ext cx="3888000" cy="2578481"/>
          </a:xfrm>
          <a:prstGeom prst="rect">
            <a:avLst/>
          </a:prstGeom>
          <a:ln w="285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1"/>
          <a:stretch/>
        </p:blipFill>
        <p:spPr bwMode="auto">
          <a:xfrm>
            <a:off x="4798800" y="3799306"/>
            <a:ext cx="3888000" cy="2575089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11340" y="1426997"/>
            <a:ext cx="3889685" cy="2520000"/>
            <a:chOff x="768021" y="1792127"/>
            <a:chExt cx="3326142" cy="215489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7" t="11120" b="8144"/>
            <a:stretch/>
          </p:blipFill>
          <p:spPr>
            <a:xfrm>
              <a:off x="768021" y="1792127"/>
              <a:ext cx="3326142" cy="2154899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11814" y="2893293"/>
              <a:ext cx="2905526" cy="36000"/>
            </a:xfrm>
            <a:prstGeom prst="rect">
              <a:avLst/>
            </a:prstGeom>
            <a:solidFill>
              <a:srgbClr val="9BBB59">
                <a:alpha val="65882"/>
              </a:srgbClr>
            </a:solidFill>
            <a:ln w="952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71986" y="1046006"/>
            <a:ext cx="367240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 scenario </a:t>
            </a: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409359" y="3813379"/>
            <a:ext cx="3873951" cy="2520000"/>
            <a:chOff x="724650" y="1768903"/>
            <a:chExt cx="3326142" cy="216365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7" t="10870" b="7277"/>
            <a:stretch/>
          </p:blipFill>
          <p:spPr>
            <a:xfrm>
              <a:off x="724650" y="1768903"/>
              <a:ext cx="3326142" cy="216365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811814" y="2893293"/>
              <a:ext cx="2905526" cy="36000"/>
            </a:xfrm>
            <a:prstGeom prst="rect">
              <a:avLst/>
            </a:prstGeom>
            <a:solidFill>
              <a:srgbClr val="9BBB59">
                <a:alpha val="65882"/>
              </a:srgbClr>
            </a:solidFill>
            <a:ln w="952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Time evolution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 rot="2175807">
            <a:off x="8312889" y="919127"/>
            <a:ext cx="74781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@ 40 cm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0833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44118"/>
            <a:ext cx="7620000" cy="534085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Rules and regulations</a:t>
            </a:r>
          </a:p>
          <a:p>
            <a:pPr lvl="3"/>
            <a:r>
              <a:rPr lang="en-US" dirty="0" smtClean="0"/>
              <a:t>Limitation</a:t>
            </a:r>
          </a:p>
          <a:p>
            <a:pPr lvl="3"/>
            <a:r>
              <a:rPr lang="en-US" dirty="0" smtClean="0"/>
              <a:t>Optimization/ALARA</a:t>
            </a:r>
          </a:p>
          <a:p>
            <a:r>
              <a:rPr lang="en-US" dirty="0" smtClean="0"/>
              <a:t>Optimization during design</a:t>
            </a:r>
          </a:p>
          <a:p>
            <a:pPr lvl="3"/>
            <a:r>
              <a:rPr lang="en-US" dirty="0" smtClean="0"/>
              <a:t>Methodology</a:t>
            </a:r>
          </a:p>
          <a:p>
            <a:pPr lvl="3"/>
            <a:r>
              <a:rPr lang="en-US" dirty="0" smtClean="0"/>
              <a:t>Design options</a:t>
            </a:r>
          </a:p>
          <a:p>
            <a:r>
              <a:rPr lang="en-US" dirty="0" smtClean="0"/>
              <a:t>Dose rate outlook</a:t>
            </a:r>
          </a:p>
          <a:p>
            <a:pPr lvl="3"/>
            <a:r>
              <a:rPr lang="en-US" dirty="0" smtClean="0"/>
              <a:t>A step in the “pre” HL-LHC era</a:t>
            </a:r>
          </a:p>
          <a:p>
            <a:pPr lvl="3"/>
            <a:r>
              <a:rPr lang="en-US" dirty="0" err="1"/>
              <a:t>H</a:t>
            </a:r>
            <a:r>
              <a:rPr lang="en-US" dirty="0" err="1" smtClean="0"/>
              <a:t>iLumi</a:t>
            </a:r>
            <a:r>
              <a:rPr lang="en-US" dirty="0" smtClean="0"/>
              <a:t> era evolution</a:t>
            </a:r>
          </a:p>
          <a:p>
            <a:r>
              <a:rPr lang="en-GB" dirty="0" smtClean="0"/>
              <a:t>Summary and Conclusions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02920" y="274638"/>
            <a:ext cx="5410200" cy="56356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533400" y="838200"/>
            <a:ext cx="81534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0" y="922020"/>
            <a:ext cx="7117080" cy="297942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23948" y="2101334"/>
            <a:ext cx="171003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reminder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03157" y="944406"/>
            <a:ext cx="8422953" cy="5447432"/>
            <a:chOff x="603157" y="944406"/>
            <a:chExt cx="8422953" cy="5447432"/>
          </a:xfrm>
        </p:grpSpPr>
        <p:sp>
          <p:nvSpPr>
            <p:cNvPr id="4" name="TextBox 3"/>
            <p:cNvSpPr txBox="1"/>
            <p:nvPr/>
          </p:nvSpPr>
          <p:spPr>
            <a:xfrm>
              <a:off x="1081834" y="944406"/>
              <a:ext cx="6911546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 month cooling time, dose rates at contact of the cryostat</a:t>
              </a:r>
              <a:endParaRPr lang="en-GB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03157" y="1351838"/>
              <a:ext cx="8422953" cy="5040000"/>
              <a:chOff x="778417" y="1351838"/>
              <a:chExt cx="8422953" cy="5040000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468"/>
              <a:stretch/>
            </p:blipFill>
            <p:spPr bwMode="auto">
              <a:xfrm>
                <a:off x="778417" y="1351838"/>
                <a:ext cx="7660250" cy="50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851594" y="2588112"/>
                <a:ext cx="2349776" cy="276999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Total integrated luminosity 310 fb</a:t>
                </a:r>
                <a:r>
                  <a:rPr lang="en-US" sz="1200" baseline="30000" dirty="0" smtClean="0"/>
                  <a:t>-1</a:t>
                </a:r>
                <a:endParaRPr lang="en-GB" sz="1200" baseline="30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171978" y="2861975"/>
                <a:ext cx="1995806" cy="461665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Ultimate scenario</a:t>
                </a:r>
              </a:p>
              <a:p>
                <a:r>
                  <a:rPr lang="en-US" sz="1200" dirty="0" smtClean="0"/>
                  <a:t>Representing any LS after LS3 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691194" y="2201511"/>
            <a:ext cx="1382075" cy="3629076"/>
            <a:chOff x="1691194" y="2201511"/>
            <a:chExt cx="1382075" cy="3629076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2230210" y="2237372"/>
              <a:ext cx="32952" cy="3029819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691194" y="3646890"/>
              <a:ext cx="525162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 smtClean="0"/>
                <a:t>~5.6</a:t>
              </a:r>
              <a:endParaRPr lang="en-GB" sz="1200" b="1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727372" y="2201511"/>
              <a:ext cx="9391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827151" y="5280042"/>
              <a:ext cx="94323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61661" y="5830587"/>
              <a:ext cx="94323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462456" y="2236937"/>
              <a:ext cx="16476" cy="359094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548107" y="3141119"/>
              <a:ext cx="525162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 smtClean="0"/>
                <a:t>~25</a:t>
              </a:r>
              <a:endParaRPr lang="en-GB" sz="1200" b="1" dirty="0"/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Time evolution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1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0"/>
          <a:stretch/>
        </p:blipFill>
        <p:spPr bwMode="auto">
          <a:xfrm>
            <a:off x="4578208" y="3360420"/>
            <a:ext cx="4504556" cy="29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2"/>
          <a:stretch/>
        </p:blipFill>
        <p:spPr bwMode="auto">
          <a:xfrm>
            <a:off x="0" y="3378360"/>
            <a:ext cx="4428000" cy="296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5"/>
          <a:stretch/>
        </p:blipFill>
        <p:spPr>
          <a:xfrm>
            <a:off x="461439" y="1496509"/>
            <a:ext cx="3513600" cy="232019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94800" y="1102739"/>
            <a:ext cx="384687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hour cooling time @ contact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785359" y="1102739"/>
            <a:ext cx="400050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year cooling time @ </a:t>
            </a:r>
            <a:r>
              <a:rPr lang="en-US" sz="1200" dirty="0" smtClean="0"/>
              <a:t>40cm from cryostat surface</a:t>
            </a:r>
            <a:endParaRPr lang="en-GB" sz="12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6"/>
          <a:stretch/>
        </p:blipFill>
        <p:spPr>
          <a:xfrm>
            <a:off x="5051389" y="1496509"/>
            <a:ext cx="3502725" cy="2331163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05740" y="0"/>
            <a:ext cx="7940040" cy="838200"/>
          </a:xfrm>
          <a:prstGeom prst="rect">
            <a:avLst/>
          </a:prstGeom>
        </p:spPr>
        <p:txBody>
          <a:bodyPr vert="horz" lIns="36000" tIns="0" rIns="36000" bIns="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z="3700" dirty="0"/>
              <a:t>Ambient Dose Equivalent </a:t>
            </a:r>
            <a:r>
              <a:rPr lang="en-US" sz="3700" dirty="0" smtClean="0"/>
              <a:t>Rates</a:t>
            </a:r>
          </a:p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Nominal vs Ultimate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2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" y="147001"/>
            <a:ext cx="8229600" cy="691199"/>
          </a:xfrm>
        </p:spPr>
        <p:txBody>
          <a:bodyPr/>
          <a:lstStyle/>
          <a:p>
            <a:r>
              <a:rPr lang="en-US" sz="3600" dirty="0" smtClean="0"/>
              <a:t>Summary and Conclusions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1/2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1" y="881061"/>
            <a:ext cx="8757284" cy="5614037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</a:rPr>
              <a:t>The </a:t>
            </a:r>
            <a:r>
              <a:rPr lang="en-GB" sz="2200" dirty="0">
                <a:solidFill>
                  <a:srgbClr val="000000"/>
                </a:solidFill>
              </a:rPr>
              <a:t>residual dose rate </a:t>
            </a:r>
            <a:r>
              <a:rPr lang="en-GB" sz="2200" dirty="0" smtClean="0">
                <a:solidFill>
                  <a:srgbClr val="000000"/>
                </a:solidFill>
              </a:rPr>
              <a:t>increase </a:t>
            </a:r>
            <a:r>
              <a:rPr lang="en-GB" sz="2200" dirty="0">
                <a:solidFill>
                  <a:srgbClr val="000000"/>
                </a:solidFill>
              </a:rPr>
              <a:t>until LS3 depends on operational scenario, cooling time and material and is about a factor of 4 to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</a:rPr>
              <a:t>The residual dose rate </a:t>
            </a:r>
            <a:r>
              <a:rPr lang="en-GB" sz="2200" dirty="0" smtClean="0">
                <a:solidFill>
                  <a:srgbClr val="000000"/>
                </a:solidFill>
              </a:rPr>
              <a:t>increase until </a:t>
            </a:r>
            <a:r>
              <a:rPr lang="en-GB" sz="2200" dirty="0">
                <a:solidFill>
                  <a:srgbClr val="000000"/>
                </a:solidFill>
              </a:rPr>
              <a:t>HL-LHC era depends on operational scenario, cooling time and material and is about </a:t>
            </a:r>
            <a:r>
              <a:rPr lang="en-GB" sz="2200" dirty="0" smtClean="0">
                <a:solidFill>
                  <a:srgbClr val="000000"/>
                </a:solidFill>
              </a:rPr>
              <a:t>a </a:t>
            </a:r>
            <a:r>
              <a:rPr lang="en-GB" sz="2200" dirty="0">
                <a:solidFill>
                  <a:srgbClr val="000000"/>
                </a:solidFill>
              </a:rPr>
              <a:t>factor of 15 to </a:t>
            </a:r>
            <a:r>
              <a:rPr lang="en-GB" sz="2200" dirty="0" smtClean="0">
                <a:solidFill>
                  <a:srgbClr val="000000"/>
                </a:solidFill>
              </a:rPr>
              <a:t>30</a:t>
            </a:r>
          </a:p>
          <a:p>
            <a:pPr lvl="1"/>
            <a:r>
              <a:rPr lang="en-US" sz="1800" dirty="0"/>
              <a:t>Short cooling times: no differences among the LSs after LS3</a:t>
            </a:r>
          </a:p>
          <a:p>
            <a:pPr lvl="1"/>
            <a:r>
              <a:rPr lang="en-US" sz="1800" dirty="0"/>
              <a:t>Longer cooling time: slightly increasing (but not evident along the triplet) </a:t>
            </a:r>
          </a:p>
          <a:p>
            <a:pPr lvl="1"/>
            <a:r>
              <a:rPr lang="en-US" sz="1800" dirty="0"/>
              <a:t>HL vs LS3: a factor 4 to 6 higher</a:t>
            </a:r>
          </a:p>
          <a:p>
            <a:pPr lvl="1"/>
            <a:r>
              <a:rPr lang="en-US" sz="1800" dirty="0"/>
              <a:t>HL vs LS1: a factor 15 to 30 higher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HL-LHC Ultimate </a:t>
            </a:r>
            <a:r>
              <a:rPr lang="en-US" sz="2200" dirty="0"/>
              <a:t>vs Nominal: a factor 1.2 to 1.5 higher, depending on the cooling time (mainly driven by the instantaneous luminosity</a:t>
            </a:r>
            <a:r>
              <a:rPr lang="en-US" sz="2200" dirty="0" smtClean="0"/>
              <a:t>)</a:t>
            </a:r>
          </a:p>
        </p:txBody>
      </p:sp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" y="147001"/>
            <a:ext cx="8229600" cy="691199"/>
          </a:xfrm>
        </p:spPr>
        <p:txBody>
          <a:bodyPr/>
          <a:lstStyle/>
          <a:p>
            <a:r>
              <a:rPr lang="en-US" sz="3600" dirty="0" smtClean="0"/>
              <a:t>Summary and Conclusions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2/2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1" y="881061"/>
            <a:ext cx="8639999" cy="5614037"/>
          </a:xfrm>
        </p:spPr>
        <p:txBody>
          <a:bodyPr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Residual dose </a:t>
            </a:r>
            <a:r>
              <a:rPr lang="en-GB" sz="2200" dirty="0"/>
              <a:t>rate maps </a:t>
            </a:r>
            <a:r>
              <a:rPr lang="en-GB" sz="2200" dirty="0" smtClean="0"/>
              <a:t>from </a:t>
            </a:r>
            <a:r>
              <a:rPr lang="en-GB" sz="2200" dirty="0"/>
              <a:t>TAS up to </a:t>
            </a:r>
            <a:r>
              <a:rPr lang="en-GB" sz="2200" dirty="0" smtClean="0"/>
              <a:t>82m from the IP </a:t>
            </a:r>
            <a:r>
              <a:rPr lang="en-GB" sz="2200" dirty="0"/>
              <a:t>are available </a:t>
            </a:r>
            <a:r>
              <a:rPr lang="en-GB" sz="2200" dirty="0" smtClean="0"/>
              <a:t>for any future Long Shutdown</a:t>
            </a:r>
          </a:p>
          <a:p>
            <a:pPr marL="514350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to calculate </a:t>
            </a:r>
            <a:r>
              <a:rPr lang="en-GB" sz="1800" dirty="0"/>
              <a:t>intervention doses in order to plan the dismantling of the old installations and </a:t>
            </a:r>
            <a:endParaRPr lang="en-GB" sz="1800" dirty="0" smtClean="0"/>
          </a:p>
          <a:p>
            <a:pPr marL="514350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to </a:t>
            </a:r>
            <a:r>
              <a:rPr lang="en-GB" sz="1800" dirty="0"/>
              <a:t>optimize the design of the new installations </a:t>
            </a:r>
            <a:endParaRPr lang="en-GB" sz="18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Fruitful collaboration with </a:t>
            </a:r>
            <a:r>
              <a:rPr lang="en-GB" sz="2200" dirty="0"/>
              <a:t>the </a:t>
            </a:r>
            <a:r>
              <a:rPr lang="en-GB" sz="2200" dirty="0">
                <a:latin typeface="Britannic Bold" panose="020B0903060703020204" pitchFamily="34" charset="0"/>
              </a:rPr>
              <a:t>FLUKA</a:t>
            </a:r>
            <a:r>
              <a:rPr lang="en-GB" sz="2200" dirty="0"/>
              <a:t> </a:t>
            </a:r>
            <a:r>
              <a:rPr lang="en-GB" sz="2200" dirty="0" smtClean="0"/>
              <a:t>team</a:t>
            </a:r>
          </a:p>
          <a:p>
            <a:pPr marL="514350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t</a:t>
            </a:r>
            <a:r>
              <a:rPr lang="en-GB" sz="1800" dirty="0" smtClean="0"/>
              <a:t>he use of the same geometry model they developed</a:t>
            </a:r>
          </a:p>
          <a:p>
            <a:pPr marL="514350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t</a:t>
            </a:r>
            <a:r>
              <a:rPr lang="en-GB" sz="1800" dirty="0" smtClean="0"/>
              <a:t>he consistency with </a:t>
            </a:r>
            <a:r>
              <a:rPr lang="en-GB" sz="1800" dirty="0"/>
              <a:t>the </a:t>
            </a:r>
            <a:r>
              <a:rPr lang="en-GB" sz="1800" dirty="0" smtClean="0"/>
              <a:t>energy deposition study </a:t>
            </a:r>
          </a:p>
          <a:p>
            <a:pPr marL="514350" lvl="1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Optimization / ALARA</a:t>
            </a:r>
            <a:r>
              <a:rPr lang="en-GB" sz="2200" dirty="0">
                <a:solidFill>
                  <a:srgbClr val="000000"/>
                </a:solidFill>
              </a:rPr>
              <a:t> is a legal requirement and starts with the design of a facility. A wide range of options, tools and models is available to achieve this </a:t>
            </a:r>
            <a:r>
              <a:rPr lang="en-GB" sz="2200" dirty="0" smtClean="0">
                <a:solidFill>
                  <a:srgbClr val="000000"/>
                </a:solidFill>
              </a:rPr>
              <a:t>goal</a:t>
            </a:r>
            <a:endParaRPr lang="en-US" sz="2200" dirty="0" smtClean="0"/>
          </a:p>
          <a:p>
            <a:endParaRPr lang="en-US" sz="2200" dirty="0" smtClean="0"/>
          </a:p>
        </p:txBody>
      </p:sp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C. Adorisio - 4th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6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Rules </a:t>
            </a:r>
            <a:r>
              <a:rPr lang="en-US" sz="3200" dirty="0"/>
              <a:t>and </a:t>
            </a:r>
            <a:r>
              <a:rPr lang="en-US" sz="3200" dirty="0" smtClean="0"/>
              <a:t>regulations</a:t>
            </a:r>
            <a:br>
              <a:rPr lang="en-US" sz="3200" dirty="0" smtClean="0"/>
            </a:br>
            <a:r>
              <a:rPr lang="en-US" sz="2800" dirty="0" smtClean="0"/>
              <a:t>a </a:t>
            </a:r>
            <a:r>
              <a:rPr lang="en-US" sz="2800" dirty="0"/>
              <a:t>reminder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3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7155180" y="838200"/>
            <a:ext cx="16905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200" b="1" i="1" dirty="0">
                <a:latin typeface="+mn-lt"/>
              </a:rPr>
              <a:t>Design and operation !</a:t>
            </a:r>
            <a:endParaRPr lang="en-GB" altLang="en-US" sz="1200" b="1" i="1" dirty="0">
              <a:latin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05740" y="1172865"/>
            <a:ext cx="7792696" cy="4671496"/>
            <a:chOff x="492125" y="1380054"/>
            <a:chExt cx="7792696" cy="4671496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76" b="58701"/>
            <a:stretch>
              <a:fillRect/>
            </a:stretch>
          </p:blipFill>
          <p:spPr bwMode="auto">
            <a:xfrm>
              <a:off x="668338" y="1695450"/>
              <a:ext cx="5867400" cy="595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68"/>
            <a:stretch>
              <a:fillRect/>
            </a:stretch>
          </p:blipFill>
          <p:spPr bwMode="auto">
            <a:xfrm>
              <a:off x="671513" y="2286000"/>
              <a:ext cx="5705475" cy="1250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5191125"/>
              <a:ext cx="5943600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290"/>
            <a:stretch>
              <a:fillRect/>
            </a:stretch>
          </p:blipFill>
          <p:spPr bwMode="auto">
            <a:xfrm>
              <a:off x="668338" y="4048125"/>
              <a:ext cx="58674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492125" y="1380054"/>
              <a:ext cx="19517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Radiation Workers</a:t>
              </a:r>
              <a:endParaRPr lang="en-GB" altLang="en-US" b="1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6" name="TextBox 14"/>
            <p:cNvSpPr txBox="1">
              <a:spLocks noChangeArrowheads="1"/>
            </p:cNvSpPr>
            <p:nvPr/>
          </p:nvSpPr>
          <p:spPr bwMode="auto">
            <a:xfrm>
              <a:off x="495300" y="3671728"/>
              <a:ext cx="365125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b="1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Not occupationally exposed workers</a:t>
              </a:r>
              <a:endParaRPr lang="en-GB" altLang="en-US" b="1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TextBox 15"/>
            <p:cNvSpPr txBox="1">
              <a:spLocks noChangeArrowheads="1"/>
            </p:cNvSpPr>
            <p:nvPr/>
          </p:nvSpPr>
          <p:spPr bwMode="auto">
            <a:xfrm>
              <a:off x="495300" y="4821793"/>
              <a:ext cx="14123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Environment</a:t>
              </a:r>
              <a:endParaRPr lang="en-GB" altLang="en-US" b="1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8" name="TextBox 2"/>
            <p:cNvSpPr txBox="1">
              <a:spLocks noChangeArrowheads="1"/>
            </p:cNvSpPr>
            <p:nvPr/>
          </p:nvSpPr>
          <p:spPr bwMode="auto">
            <a:xfrm>
              <a:off x="6435725" y="2648049"/>
              <a:ext cx="1849096" cy="307777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400" dirty="0">
                  <a:solidFill>
                    <a:srgbClr val="C00000"/>
                  </a:solidFill>
                  <a:latin typeface="+mn-lt"/>
                </a:rPr>
                <a:t>Category A:   </a:t>
              </a:r>
              <a:r>
                <a:rPr lang="en-US" altLang="en-US" sz="1400" b="1" dirty="0">
                  <a:solidFill>
                    <a:srgbClr val="C00000"/>
                  </a:solidFill>
                  <a:latin typeface="+mn-lt"/>
                </a:rPr>
                <a:t>20 </a:t>
              </a:r>
              <a:r>
                <a:rPr lang="en-US" altLang="en-US" sz="1400" b="1" dirty="0" err="1" smtClean="0">
                  <a:solidFill>
                    <a:srgbClr val="C00000"/>
                  </a:solidFill>
                  <a:latin typeface="+mn-lt"/>
                </a:rPr>
                <a:t>mSv</a:t>
              </a:r>
              <a:r>
                <a:rPr lang="en-US" altLang="en-US" sz="1400" b="1" dirty="0" smtClean="0">
                  <a:solidFill>
                    <a:srgbClr val="C00000"/>
                  </a:solidFill>
                  <a:latin typeface="+mn-lt"/>
                </a:rPr>
                <a:t>/y</a:t>
              </a:r>
              <a:endParaRPr lang="en-GB" altLang="en-US" sz="1400" b="1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9" name="TextBox 17"/>
            <p:cNvSpPr txBox="1">
              <a:spLocks noChangeArrowheads="1"/>
            </p:cNvSpPr>
            <p:nvPr/>
          </p:nvSpPr>
          <p:spPr bwMode="auto">
            <a:xfrm>
              <a:off x="6453358" y="3124200"/>
              <a:ext cx="1831463" cy="307777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400" dirty="0">
                  <a:solidFill>
                    <a:srgbClr val="C00000"/>
                  </a:solidFill>
                  <a:latin typeface="+mn-lt"/>
                </a:rPr>
                <a:t>Category B:   </a:t>
              </a:r>
              <a:r>
                <a:rPr lang="en-US" altLang="en-US" sz="1400" dirty="0" smtClean="0">
                  <a:solidFill>
                    <a:srgbClr val="C00000"/>
                  </a:solidFill>
                  <a:latin typeface="+mn-lt"/>
                </a:rPr>
                <a:t>  </a:t>
              </a:r>
              <a:r>
                <a:rPr lang="en-US" altLang="en-US" sz="1400" b="1" dirty="0" smtClean="0">
                  <a:solidFill>
                    <a:srgbClr val="C00000"/>
                  </a:solidFill>
                  <a:latin typeface="+mn-lt"/>
                </a:rPr>
                <a:t>6 </a:t>
              </a:r>
              <a:r>
                <a:rPr lang="en-US" altLang="en-US" sz="1400" b="1" dirty="0" err="1" smtClean="0">
                  <a:solidFill>
                    <a:srgbClr val="C00000"/>
                  </a:solidFill>
                  <a:latin typeface="+mn-lt"/>
                </a:rPr>
                <a:t>mSv</a:t>
              </a:r>
              <a:r>
                <a:rPr lang="en-US" altLang="en-US" sz="1400" b="1" dirty="0" smtClean="0">
                  <a:solidFill>
                    <a:srgbClr val="C00000"/>
                  </a:solidFill>
                  <a:latin typeface="+mn-lt"/>
                </a:rPr>
                <a:t>/y</a:t>
              </a:r>
              <a:endParaRPr lang="en-GB" altLang="en-US" sz="1400" b="1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0" name="TextBox 18"/>
            <p:cNvSpPr txBox="1">
              <a:spLocks noChangeArrowheads="1"/>
            </p:cNvSpPr>
            <p:nvPr/>
          </p:nvSpPr>
          <p:spPr bwMode="auto">
            <a:xfrm>
              <a:off x="7493001" y="4074377"/>
              <a:ext cx="791820" cy="307777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400" b="1" dirty="0">
                  <a:solidFill>
                    <a:srgbClr val="C00000"/>
                  </a:solidFill>
                  <a:latin typeface="+mn-lt"/>
                </a:rPr>
                <a:t>1 </a:t>
              </a:r>
              <a:r>
                <a:rPr lang="en-US" altLang="en-US" sz="1400" b="1" dirty="0" err="1" smtClean="0">
                  <a:solidFill>
                    <a:srgbClr val="C00000"/>
                  </a:solidFill>
                  <a:latin typeface="+mn-lt"/>
                </a:rPr>
                <a:t>mSv</a:t>
              </a:r>
              <a:r>
                <a:rPr lang="en-US" altLang="en-US" sz="1400" b="1" dirty="0" smtClean="0">
                  <a:solidFill>
                    <a:srgbClr val="C00000"/>
                  </a:solidFill>
                  <a:latin typeface="+mn-lt"/>
                </a:rPr>
                <a:t>/y</a:t>
              </a:r>
              <a:endParaRPr lang="en-GB" altLang="en-US" sz="1400" b="1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1" name="TextBox 19"/>
            <p:cNvSpPr txBox="1">
              <a:spLocks noChangeArrowheads="1"/>
            </p:cNvSpPr>
            <p:nvPr/>
          </p:nvSpPr>
          <p:spPr bwMode="auto">
            <a:xfrm>
              <a:off x="7353540" y="5206186"/>
              <a:ext cx="931281" cy="307777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400" b="1" dirty="0">
                  <a:solidFill>
                    <a:srgbClr val="C00000"/>
                  </a:solidFill>
                  <a:latin typeface="+mn-lt"/>
                </a:rPr>
                <a:t>0.3 </a:t>
              </a:r>
              <a:r>
                <a:rPr lang="en-US" altLang="en-US" sz="1400" b="1" dirty="0" err="1" smtClean="0">
                  <a:solidFill>
                    <a:srgbClr val="C00000"/>
                  </a:solidFill>
                  <a:latin typeface="+mn-lt"/>
                </a:rPr>
                <a:t>mSv</a:t>
              </a:r>
              <a:r>
                <a:rPr lang="en-US" altLang="en-US" sz="1400" b="1" dirty="0" smtClean="0">
                  <a:solidFill>
                    <a:srgbClr val="C00000"/>
                  </a:solidFill>
                  <a:latin typeface="+mn-lt"/>
                </a:rPr>
                <a:t>/y</a:t>
              </a:r>
              <a:endParaRPr lang="en-GB" altLang="en-US" sz="1400" b="1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205740" y="-11113"/>
            <a:ext cx="54102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Code F</a:t>
            </a:r>
            <a:br>
              <a:rPr lang="en-US" dirty="0" smtClean="0"/>
            </a:b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Limitation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" y="879475"/>
            <a:ext cx="7529074" cy="4332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17220" y="5113021"/>
            <a:ext cx="7414260" cy="118872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Total </a:t>
            </a:r>
            <a:r>
              <a:rPr lang="en-US" sz="1400" dirty="0"/>
              <a:t>number of working hours per year: 2000 </a:t>
            </a:r>
            <a:r>
              <a:rPr lang="en-US" sz="1400" dirty="0" smtClean="0"/>
              <a:t>hours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(example</a:t>
            </a:r>
            <a:r>
              <a:rPr lang="en-US" sz="1400" dirty="0"/>
              <a:t>: Supervised Area 3 µSv/h × 2000 h = 6 </a:t>
            </a:r>
            <a:r>
              <a:rPr lang="en-US" sz="1400" dirty="0" err="1"/>
              <a:t>mSv</a:t>
            </a:r>
            <a:r>
              <a:rPr lang="en-US" sz="1400" dirty="0"/>
              <a:t>)</a:t>
            </a:r>
          </a:p>
          <a:p>
            <a:endParaRPr lang="en-US" sz="1000" dirty="0"/>
          </a:p>
          <a:p>
            <a:r>
              <a:rPr lang="en-US" sz="1400" dirty="0"/>
              <a:t>Low-occupancy: &lt; 20% of working time</a:t>
            </a:r>
          </a:p>
          <a:p>
            <a:endParaRPr lang="en-GB" sz="1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5740" y="0"/>
            <a:ext cx="54102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Code F</a:t>
            </a:r>
            <a:br>
              <a:rPr lang="en-US" dirty="0" smtClean="0"/>
            </a:b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Limitation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8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740" y="0"/>
            <a:ext cx="54102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Code F</a:t>
            </a:r>
            <a:br>
              <a:rPr lang="en-US" dirty="0" smtClean="0"/>
            </a:b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</a:rPr>
              <a:t>Optimization (ALARA)</a:t>
            </a:r>
            <a:endParaRPr lang="en-US" sz="1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6019800" y="4780756"/>
            <a:ext cx="28813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 dirty="0">
                <a:latin typeface="+mn-lt"/>
              </a:rPr>
              <a:t>Workers on CERN site</a:t>
            </a:r>
          </a:p>
          <a:p>
            <a:r>
              <a:rPr lang="en-US" altLang="en-US" sz="1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            100 </a:t>
            </a:r>
            <a:r>
              <a:rPr lang="en-US" altLang="en-US" sz="1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µ</a:t>
            </a:r>
            <a:r>
              <a:rPr lang="en-US" altLang="en-US" sz="1400" b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Sv</a:t>
            </a:r>
            <a:r>
              <a:rPr lang="en-US" altLang="en-US" sz="1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/</a:t>
            </a:r>
            <a:r>
              <a:rPr lang="en-US" altLang="en-US" sz="1400" b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yr</a:t>
            </a:r>
            <a:endParaRPr lang="en-US" altLang="en-US" sz="1400" b="1" dirty="0">
              <a:solidFill>
                <a:schemeClr val="accent3">
                  <a:lumMod val="50000"/>
                </a:schemeClr>
              </a:solidFill>
              <a:latin typeface="+mn-lt"/>
              <a:cs typeface="Arial" charset="0"/>
            </a:endParaRPr>
          </a:p>
          <a:p>
            <a:r>
              <a:rPr lang="en-US" altLang="en-US" sz="1400" dirty="0">
                <a:latin typeface="+mn-lt"/>
                <a:cs typeface="Arial" charset="0"/>
              </a:rPr>
              <a:t>Outside of CERN (environment) </a:t>
            </a:r>
          </a:p>
          <a:p>
            <a:r>
              <a:rPr lang="en-US" altLang="en-US" sz="1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                 10 </a:t>
            </a:r>
            <a:r>
              <a:rPr lang="en-US" altLang="en-US" sz="1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µ</a:t>
            </a:r>
            <a:r>
              <a:rPr lang="en-US" altLang="en-US" sz="1400" b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Sv</a:t>
            </a:r>
            <a:r>
              <a:rPr lang="en-US" altLang="en-US" sz="1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/</a:t>
            </a:r>
            <a:r>
              <a:rPr lang="en-US" altLang="en-US" sz="1400" b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yr</a:t>
            </a:r>
            <a:endParaRPr lang="en-GB" altLang="en-US" sz="14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5740" y="1150938"/>
            <a:ext cx="5568950" cy="4564062"/>
            <a:chOff x="533400" y="1379538"/>
            <a:chExt cx="5568950" cy="4564062"/>
          </a:xfrm>
        </p:grpSpPr>
        <p:pic>
          <p:nvPicPr>
            <p:cNvPr id="2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338" y="1379538"/>
              <a:ext cx="5561012" cy="4564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533400" y="5053013"/>
              <a:ext cx="5568950" cy="866775"/>
            </a:xfrm>
            <a:prstGeom prst="rect">
              <a:avLst/>
            </a:prstGeom>
            <a:noFill/>
            <a:ln w="28575" algn="ctr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33400" y="2522538"/>
              <a:ext cx="5568950" cy="746125"/>
            </a:xfrm>
            <a:prstGeom prst="rect">
              <a:avLst/>
            </a:prstGeom>
            <a:noFill/>
            <a:ln w="28575" algn="ctr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GB" altLang="en-US"/>
            </a:p>
          </p:txBody>
        </p:sp>
      </p:grp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7155180" y="838200"/>
            <a:ext cx="16905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200" b="1" i="1" dirty="0">
                <a:latin typeface="+mn-lt"/>
              </a:rPr>
              <a:t>Design and operation !</a:t>
            </a:r>
            <a:endParaRPr lang="en-GB" altLang="en-US" sz="1200" b="1" i="1" dirty="0"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740" y="-793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Safety Code </a:t>
            </a:r>
            <a:r>
              <a:rPr lang="en-US" dirty="0" smtClean="0"/>
              <a:t>F</a:t>
            </a:r>
            <a:br>
              <a:rPr lang="en-US" dirty="0" smtClean="0"/>
            </a:b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Limitation</a:t>
            </a:r>
            <a:r>
              <a:rPr lang="en-US" sz="2000" b="1" dirty="0" smtClean="0"/>
              <a:t> </a:t>
            </a:r>
            <a:r>
              <a:rPr lang="en-US" sz="2000" b="1" dirty="0"/>
              <a:t>/ 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Optimization</a:t>
            </a:r>
          </a:p>
        </p:txBody>
      </p:sp>
      <p:sp>
        <p:nvSpPr>
          <p:cNvPr id="39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8580" y="1115703"/>
            <a:ext cx="8503920" cy="4772533"/>
            <a:chOff x="68580" y="1115703"/>
            <a:chExt cx="8503920" cy="4772533"/>
          </a:xfrm>
        </p:grpSpPr>
        <p:grpSp>
          <p:nvGrpSpPr>
            <p:cNvPr id="10" name="Group 9"/>
            <p:cNvGrpSpPr/>
            <p:nvPr/>
          </p:nvGrpSpPr>
          <p:grpSpPr>
            <a:xfrm>
              <a:off x="68580" y="1115703"/>
              <a:ext cx="8503920" cy="4772533"/>
              <a:chOff x="0" y="1160780"/>
              <a:chExt cx="8503920" cy="5059651"/>
            </a:xfrm>
          </p:grpSpPr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1338507890"/>
                  </p:ext>
                </p:extLst>
              </p:nvPr>
            </p:nvGraphicFramePr>
            <p:xfrm>
              <a:off x="1402080" y="1160780"/>
              <a:ext cx="7048500" cy="16967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aphicFrame>
            <p:nvGraphicFramePr>
              <p:cNvPr id="7" name="Diagram 6"/>
              <p:cNvGraphicFramePr/>
              <p:nvPr>
                <p:extLst>
                  <p:ext uri="{D42A27DB-BD31-4B8C-83A1-F6EECF244321}">
                    <p14:modId xmlns:p14="http://schemas.microsoft.com/office/powerpoint/2010/main" val="4201934850"/>
                  </p:ext>
                </p:extLst>
              </p:nvPr>
            </p:nvGraphicFramePr>
            <p:xfrm>
              <a:off x="1402080" y="3238500"/>
              <a:ext cx="7101840" cy="130048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sp>
            <p:nvSpPr>
              <p:cNvPr id="31" name="Rounded Rectangle 30"/>
              <p:cNvSpPr/>
              <p:nvPr/>
            </p:nvSpPr>
            <p:spPr>
              <a:xfrm>
                <a:off x="1423416" y="4998691"/>
                <a:ext cx="7027164" cy="459740"/>
              </a:xfrm>
              <a:prstGeom prst="roundRect">
                <a:avLst>
                  <a:gd name="adj" fmla="val 10000"/>
                </a:avLst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GB" sz="1500" dirty="0" smtClean="0"/>
                  <a:t>100 </a:t>
                </a:r>
                <a:r>
                  <a:rPr lang="en-GB" sz="1500" dirty="0" smtClean="0">
                    <a:latin typeface="Symbol" panose="05050102010706020507" pitchFamily="18" charset="2"/>
                  </a:rPr>
                  <a:t>m</a:t>
                </a:r>
                <a:r>
                  <a:rPr lang="en-GB" sz="1500" dirty="0" smtClean="0"/>
                  <a:t>Sv/</a:t>
                </a:r>
                <a:r>
                  <a:rPr lang="en-GB" sz="1500" dirty="0" err="1" smtClean="0"/>
                  <a:t>yr</a:t>
                </a:r>
                <a:r>
                  <a:rPr lang="en-GB" sz="1500" dirty="0" smtClean="0"/>
                  <a:t>                                       100 </a:t>
                </a:r>
                <a:r>
                  <a:rPr lang="en-GB" sz="1500" dirty="0" smtClean="0">
                    <a:latin typeface="Symbol" panose="05050102010706020507" pitchFamily="18" charset="2"/>
                  </a:rPr>
                  <a:t>m</a:t>
                </a:r>
                <a:r>
                  <a:rPr lang="en-GB" sz="1500" dirty="0" smtClean="0"/>
                  <a:t>Sv/</a:t>
                </a:r>
                <a:r>
                  <a:rPr lang="en-GB" sz="1500" dirty="0" err="1" smtClean="0"/>
                  <a:t>yr</a:t>
                </a:r>
                <a:r>
                  <a:rPr lang="en-GB" sz="1500" dirty="0" smtClean="0"/>
                  <a:t>                                        10 </a:t>
                </a:r>
                <a:r>
                  <a:rPr lang="en-GB" sz="1500" dirty="0" smtClean="0">
                    <a:latin typeface="Symbol" panose="05050102010706020507" pitchFamily="18" charset="2"/>
                  </a:rPr>
                  <a:t>m</a:t>
                </a:r>
                <a:r>
                  <a:rPr lang="en-GB" sz="1500" dirty="0" smtClean="0"/>
                  <a:t>Sv/</a:t>
                </a:r>
                <a:r>
                  <a:rPr lang="en-GB" sz="1500" dirty="0" err="1" smtClean="0"/>
                  <a:t>yr</a:t>
                </a:r>
                <a:endParaRPr lang="en-GB" sz="15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39496" y="2410233"/>
                <a:ext cx="88392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Limits</a:t>
                </a:r>
                <a:endParaRPr lang="en-GB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0" y="4905397"/>
                <a:ext cx="1423416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Optimization Thresholds</a:t>
                </a:r>
                <a:endParaRPr lang="en-GB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" name="Right Arrow 8"/>
              <p:cNvSpPr/>
              <p:nvPr/>
            </p:nvSpPr>
            <p:spPr>
              <a:xfrm rot="5400000">
                <a:off x="2340000" y="2857500"/>
                <a:ext cx="212700" cy="243840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ight Arrow 41"/>
              <p:cNvSpPr/>
              <p:nvPr/>
            </p:nvSpPr>
            <p:spPr>
              <a:xfrm rot="5400000">
                <a:off x="4830648" y="2858611"/>
                <a:ext cx="212700" cy="243840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ight Arrow 42"/>
              <p:cNvSpPr/>
              <p:nvPr/>
            </p:nvSpPr>
            <p:spPr>
              <a:xfrm rot="5400000">
                <a:off x="7407300" y="2859260"/>
                <a:ext cx="212700" cy="243840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ight Arrow 43"/>
              <p:cNvSpPr/>
              <p:nvPr/>
            </p:nvSpPr>
            <p:spPr>
              <a:xfrm rot="16200000">
                <a:off x="2340000" y="4770421"/>
                <a:ext cx="212700" cy="243840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ight Arrow 44"/>
              <p:cNvSpPr/>
              <p:nvPr/>
            </p:nvSpPr>
            <p:spPr>
              <a:xfrm rot="16200000">
                <a:off x="4830648" y="4770421"/>
                <a:ext cx="212700" cy="243840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ight Arrow 45"/>
              <p:cNvSpPr/>
              <p:nvPr/>
            </p:nvSpPr>
            <p:spPr>
              <a:xfrm rot="16200000">
                <a:off x="7407300" y="4770421"/>
                <a:ext cx="212700" cy="243840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ight Arrow 46"/>
              <p:cNvSpPr/>
              <p:nvPr/>
            </p:nvSpPr>
            <p:spPr>
              <a:xfrm rot="5400000">
                <a:off x="2340000" y="5450250"/>
                <a:ext cx="212700" cy="243840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ight Arrow 47"/>
              <p:cNvSpPr/>
              <p:nvPr/>
            </p:nvSpPr>
            <p:spPr>
              <a:xfrm rot="5400000">
                <a:off x="4830648" y="5451361"/>
                <a:ext cx="212700" cy="243840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ight Arrow 48"/>
              <p:cNvSpPr/>
              <p:nvPr/>
            </p:nvSpPr>
            <p:spPr>
              <a:xfrm rot="5400000">
                <a:off x="7407300" y="5452010"/>
                <a:ext cx="212700" cy="243840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1415796" y="5760691"/>
                <a:ext cx="7027164" cy="459740"/>
              </a:xfrm>
              <a:prstGeom prst="roundRect">
                <a:avLst>
                  <a:gd name="adj" fmla="val 10000"/>
                </a:avLst>
              </a:prstGeom>
              <a:noFill/>
              <a:ln w="317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GB" sz="15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Optimized (by definition)</a:t>
                </a:r>
                <a:endParaRPr lang="en-GB" sz="15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graphicFrame>
          <p:nvGraphicFramePr>
            <p:cNvPr id="52" name="Diagram 51"/>
            <p:cNvGraphicFramePr/>
            <p:nvPr>
              <p:extLst>
                <p:ext uri="{D42A27DB-BD31-4B8C-83A1-F6EECF244321}">
                  <p14:modId xmlns:p14="http://schemas.microsoft.com/office/powerpoint/2010/main" val="3024366136"/>
                </p:ext>
              </p:extLst>
            </p:nvPr>
          </p:nvGraphicFramePr>
          <p:xfrm>
            <a:off x="1491996" y="1115703"/>
            <a:ext cx="4687824" cy="46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C. Adorisio - 4th Joint HiLumi LHC-LARP Annual Meeting </a:t>
            </a:r>
            <a:endParaRPr lang="en-GB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740" y="0"/>
            <a:ext cx="8229601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Optimization during operation</a:t>
            </a:r>
            <a:br>
              <a:rPr lang="en-US" dirty="0" smtClean="0"/>
            </a:b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ALARA procedure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Line 2"/>
          <p:cNvSpPr>
            <a:spLocks noChangeShapeType="1"/>
          </p:cNvSpPr>
          <p:nvPr/>
        </p:nvSpPr>
        <p:spPr bwMode="auto">
          <a:xfrm>
            <a:off x="205740" y="838200"/>
            <a:ext cx="86400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86741" y="1816172"/>
            <a:ext cx="7807944" cy="5006254"/>
            <a:chOff x="868680" y="1364029"/>
            <a:chExt cx="7807944" cy="5006254"/>
          </a:xfrm>
        </p:grpSpPr>
        <p:grpSp>
          <p:nvGrpSpPr>
            <p:cNvPr id="16" name="Group 15"/>
            <p:cNvGrpSpPr/>
            <p:nvPr/>
          </p:nvGrpSpPr>
          <p:grpSpPr>
            <a:xfrm>
              <a:off x="868680" y="1558075"/>
              <a:ext cx="7260336" cy="4064000"/>
              <a:chOff x="914400" y="1397000"/>
              <a:chExt cx="7260336" cy="4064000"/>
            </a:xfrm>
          </p:grpSpPr>
          <p:cxnSp>
            <p:nvCxnSpPr>
              <p:cNvPr id="54" name="Straight Connector 53"/>
              <p:cNvCxnSpPr>
                <a:endCxn id="36" idx="1"/>
              </p:cNvCxnSpPr>
              <p:nvPr/>
            </p:nvCxnSpPr>
            <p:spPr>
              <a:xfrm flipV="1">
                <a:off x="3329940" y="2778281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3322320" y="3729148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3329940" y="4368728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3298920" y="4970603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endCxn id="35" idx="1"/>
              </p:cNvCxnSpPr>
              <p:nvPr/>
            </p:nvCxnSpPr>
            <p:spPr>
              <a:xfrm flipV="1">
                <a:off x="3329940" y="2161738"/>
                <a:ext cx="2906490" cy="10246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3114073329"/>
                  </p:ext>
                </p:extLst>
              </p:nvPr>
            </p:nvGraphicFramePr>
            <p:xfrm>
              <a:off x="914400" y="1397000"/>
              <a:ext cx="2415540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aphicFrame>
            <p:nvGraphicFramePr>
              <p:cNvPr id="4" name="Diagram 3"/>
              <p:cNvGraphicFramePr/>
              <p:nvPr>
                <p:extLst>
                  <p:ext uri="{D42A27DB-BD31-4B8C-83A1-F6EECF244321}">
                    <p14:modId xmlns:p14="http://schemas.microsoft.com/office/powerpoint/2010/main" val="2941314078"/>
                  </p:ext>
                </p:extLst>
              </p:nvPr>
            </p:nvGraphicFramePr>
            <p:xfrm>
              <a:off x="3432270" y="1623060"/>
              <a:ext cx="670560" cy="36652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graphicFrame>
            <p:nvGraphicFramePr>
              <p:cNvPr id="31" name="Diagram 30"/>
              <p:cNvGraphicFramePr/>
              <p:nvPr>
                <p:extLst>
                  <p:ext uri="{D42A27DB-BD31-4B8C-83A1-F6EECF244321}">
                    <p14:modId xmlns:p14="http://schemas.microsoft.com/office/powerpoint/2010/main" val="3838993296"/>
                  </p:ext>
                </p:extLst>
              </p:nvPr>
            </p:nvGraphicFramePr>
            <p:xfrm>
              <a:off x="5479875" y="1630680"/>
              <a:ext cx="666750" cy="36728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  <p:graphicFrame>
            <p:nvGraphicFramePr>
              <p:cNvPr id="32" name="Diagram 31"/>
              <p:cNvGraphicFramePr/>
              <p:nvPr>
                <p:extLst>
                  <p:ext uri="{D42A27DB-BD31-4B8C-83A1-F6EECF244321}">
                    <p14:modId xmlns:p14="http://schemas.microsoft.com/office/powerpoint/2010/main" val="325013360"/>
                  </p:ext>
                </p:extLst>
              </p:nvPr>
            </p:nvGraphicFramePr>
            <p:xfrm>
              <a:off x="7435596" y="1607820"/>
              <a:ext cx="739140" cy="36728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  <p:sp>
            <p:nvSpPr>
              <p:cNvPr id="9" name="TextBox 8"/>
              <p:cNvSpPr txBox="1"/>
              <p:nvPr/>
            </p:nvSpPr>
            <p:spPr>
              <a:xfrm>
                <a:off x="4209510" y="1920538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100 </a:t>
                </a:r>
                <a:r>
                  <a:rPr lang="en-GB" sz="1600" dirty="0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Sv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217130" y="2537081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5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00 </a:t>
                </a:r>
                <a:r>
                  <a:rPr lang="en-GB" sz="1600" dirty="0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Sv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236430" y="1920538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1 mSv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244050" y="2537081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5 mSv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221480" y="3510669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50 </a:t>
                </a:r>
                <a:r>
                  <a:rPr lang="en-GB" sz="1600" dirty="0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Sv/h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229100" y="4127212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5 CA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229100" y="4743755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10 CS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244050" y="3580033"/>
                <a:ext cx="1192530" cy="33855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2 mSv/h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251670" y="4124653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200 CA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251670" y="4741196"/>
                <a:ext cx="1192530" cy="482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100 CS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Down Arrow 16"/>
            <p:cNvSpPr/>
            <p:nvPr/>
          </p:nvSpPr>
          <p:spPr>
            <a:xfrm>
              <a:off x="4896975" y="5470068"/>
              <a:ext cx="1775460" cy="900000"/>
            </a:xfrm>
            <a:prstGeom prst="downArrow">
              <a:avLst>
                <a:gd name="adj1" fmla="val 50000"/>
                <a:gd name="adj2" fmla="val 45666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Detailed work-and-dose planning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8" name="Down Arrow 77"/>
            <p:cNvSpPr/>
            <p:nvPr/>
          </p:nvSpPr>
          <p:spPr>
            <a:xfrm>
              <a:off x="6893544" y="5454570"/>
              <a:ext cx="1783080" cy="900000"/>
            </a:xfrm>
            <a:prstGeom prst="downArrow">
              <a:avLst>
                <a:gd name="adj1" fmla="val 50000"/>
                <a:gd name="adj2" fmla="val 45666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ALARA committee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8680" y="1364029"/>
              <a:ext cx="726033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600" dirty="0" smtClean="0"/>
                <a:t>ALARA categories for individual interventions</a:t>
              </a:r>
              <a:endParaRPr lang="en-GB" sz="1600" dirty="0"/>
            </a:p>
          </p:txBody>
        </p:sp>
        <p:sp>
          <p:nvSpPr>
            <p:cNvPr id="80" name="Down Arrow 79"/>
            <p:cNvSpPr/>
            <p:nvPr/>
          </p:nvSpPr>
          <p:spPr>
            <a:xfrm>
              <a:off x="2744482" y="5470283"/>
              <a:ext cx="1965773" cy="900000"/>
            </a:xfrm>
            <a:prstGeom prst="downArrow">
              <a:avLst>
                <a:gd name="adj1" fmla="val 50000"/>
                <a:gd name="adj2" fmla="val 45666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100 </a:t>
              </a:r>
              <a:r>
                <a:rPr lang="en-GB" sz="1200" b="1" dirty="0" err="1" smtClean="0">
                  <a:solidFill>
                    <a:schemeClr val="tx1"/>
                  </a:solidFill>
                  <a:latin typeface="Symbol" panose="05050102010706020507" pitchFamily="18" charset="2"/>
                </a:rPr>
                <a:t>m</a:t>
              </a:r>
              <a:r>
                <a:rPr lang="en-GB" sz="1200" b="1" dirty="0" err="1" smtClean="0">
                  <a:solidFill>
                    <a:schemeClr val="tx1"/>
                  </a:solidFill>
                </a:rPr>
                <a:t>Sv</a:t>
              </a:r>
              <a:r>
                <a:rPr lang="en-GB" sz="1200" b="1" dirty="0" smtClean="0">
                  <a:solidFill>
                    <a:schemeClr val="tx1"/>
                  </a:solidFill>
                </a:rPr>
                <a:t> / intervention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14946237"/>
              </p:ext>
            </p:extLst>
          </p:nvPr>
        </p:nvGraphicFramePr>
        <p:xfrm>
          <a:off x="1897380" y="883920"/>
          <a:ext cx="4732020" cy="805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9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Optimization during design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3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13246</TotalTime>
  <Words>1309</Words>
  <Application>Microsoft Office PowerPoint</Application>
  <PresentationFormat>Presentazione su schermo (4:3)</PresentationFormat>
  <Paragraphs>351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HiLumiLHC_PresentationTemplate</vt:lpstr>
      <vt:lpstr>Radiological impact of available inner triplet design option</vt:lpstr>
      <vt:lpstr>Outline</vt:lpstr>
      <vt:lpstr>Rules and regulations a reminder</vt:lpstr>
      <vt:lpstr>Safety Code F Limitation</vt:lpstr>
      <vt:lpstr>Safety Code F Limitation</vt:lpstr>
      <vt:lpstr>Safety Code F Optimization (ALARA)</vt:lpstr>
      <vt:lpstr>Safety Code F Limitation / Optimization</vt:lpstr>
      <vt:lpstr>Optimization during operation ALARA procedure</vt:lpstr>
      <vt:lpstr>Optimization during design</vt:lpstr>
      <vt:lpstr>Intervention doses Methodology</vt:lpstr>
      <vt:lpstr>Optimization during design Design options</vt:lpstr>
      <vt:lpstr>Dose rate outlook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Summary and Conclusions 1/2</vt:lpstr>
      <vt:lpstr>Summary and Conclusions 2/2</vt:lpstr>
      <vt:lpstr>Presentazione standard di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Cristina</cp:lastModifiedBy>
  <cp:revision>309</cp:revision>
  <dcterms:created xsi:type="dcterms:W3CDTF">2011-12-13T14:40:13Z</dcterms:created>
  <dcterms:modified xsi:type="dcterms:W3CDTF">2014-11-16T14:08:20Z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