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65" r:id="rId2"/>
    <p:sldId id="1120" r:id="rId3"/>
    <p:sldId id="1231" r:id="rId4"/>
    <p:sldId id="1232" r:id="rId5"/>
    <p:sldId id="1233" r:id="rId6"/>
    <p:sldId id="1240" r:id="rId7"/>
    <p:sldId id="1234" r:id="rId8"/>
    <p:sldId id="1235" r:id="rId9"/>
    <p:sldId id="1236" r:id="rId10"/>
    <p:sldId id="1197" r:id="rId11"/>
    <p:sldId id="1198" r:id="rId12"/>
    <p:sldId id="1199" r:id="rId13"/>
    <p:sldId id="1200" r:id="rId14"/>
    <p:sldId id="1227" r:id="rId15"/>
    <p:sldId id="1215" r:id="rId16"/>
    <p:sldId id="1241" r:id="rId17"/>
    <p:sldId id="1242" r:id="rId18"/>
    <p:sldId id="1214" r:id="rId19"/>
    <p:sldId id="1243" r:id="rId20"/>
    <p:sldId id="1213" r:id="rId21"/>
    <p:sldId id="1112" r:id="rId22"/>
    <p:sldId id="1085" r:id="rId23"/>
    <p:sldId id="1238" r:id="rId24"/>
    <p:sldId id="1245" r:id="rId25"/>
    <p:sldId id="1246" r:id="rId26"/>
    <p:sldId id="1247" r:id="rId27"/>
    <p:sldId id="1248" r:id="rId28"/>
    <p:sldId id="1244" r:id="rId29"/>
    <p:sldId id="1237" r:id="rId30"/>
    <p:sldId id="1239" r:id="rId31"/>
    <p:sldId id="1224" r:id="rId32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3300"/>
    <a:srgbClr val="FF0066"/>
    <a:srgbClr val="000000"/>
    <a:srgbClr val="003399"/>
    <a:srgbClr val="009900"/>
    <a:srgbClr val="FF0000"/>
    <a:srgbClr val="CC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54" autoAdjust="0"/>
    <p:restoredTop sz="94664" autoAdjust="0"/>
  </p:normalViewPr>
  <p:slideViewPr>
    <p:cSldViewPr>
      <p:cViewPr>
        <p:scale>
          <a:sx n="73" d="100"/>
          <a:sy n="73" d="100"/>
        </p:scale>
        <p:origin x="-127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1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TE\Groups\VSC\LBV\VAC113\TEST%20BENCH%20COLLIMATOR\DATA%20collimator%20test%20bench\07%20-%20SLAC%20collimator\final%20sc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RGA normalised scan of SLAC collimator after bake out, with acceptance limits.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6455107534503746E-2"/>
          <c:y val="0.14702394133369037"/>
          <c:w val="0.87749740303593482"/>
          <c:h val="0.779852812516082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s20140801_48hafterbo_sem1400!$C$14</c:f>
              <c:strCache>
                <c:ptCount val="1"/>
                <c:pt idx="0">
                  <c:v>Normalised current values</c:v>
                </c:pt>
              </c:strCache>
            </c:strRef>
          </c:tx>
          <c:marker>
            <c:symbol val="none"/>
          </c:marker>
          <c:xVal>
            <c:numRef>
              <c:f>s20140801_48hafterbo_sem1400!$A$15:$A$1614</c:f>
              <c:numCache>
                <c:formatCode>General</c:formatCode>
                <c:ptCount val="1600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0.09</c:v>
                </c:pt>
                <c:pt idx="4">
                  <c:v>0.13</c:v>
                </c:pt>
                <c:pt idx="5">
                  <c:v>0.16</c:v>
                </c:pt>
                <c:pt idx="6">
                  <c:v>0.19</c:v>
                </c:pt>
                <c:pt idx="7">
                  <c:v>0.22</c:v>
                </c:pt>
                <c:pt idx="8">
                  <c:v>0.25</c:v>
                </c:pt>
                <c:pt idx="9">
                  <c:v>0.28000000000000003</c:v>
                </c:pt>
                <c:pt idx="10">
                  <c:v>0.31</c:v>
                </c:pt>
                <c:pt idx="11">
                  <c:v>0.34</c:v>
                </c:pt>
                <c:pt idx="12">
                  <c:v>0.38</c:v>
                </c:pt>
                <c:pt idx="13">
                  <c:v>0.41</c:v>
                </c:pt>
                <c:pt idx="14">
                  <c:v>0.44</c:v>
                </c:pt>
                <c:pt idx="15">
                  <c:v>0.47</c:v>
                </c:pt>
                <c:pt idx="16">
                  <c:v>0.5</c:v>
                </c:pt>
                <c:pt idx="17">
                  <c:v>0.53</c:v>
                </c:pt>
                <c:pt idx="18">
                  <c:v>0.56000000000000005</c:v>
                </c:pt>
                <c:pt idx="19">
                  <c:v>0.59</c:v>
                </c:pt>
                <c:pt idx="20">
                  <c:v>0.63</c:v>
                </c:pt>
                <c:pt idx="21">
                  <c:v>0.66</c:v>
                </c:pt>
                <c:pt idx="22">
                  <c:v>0.69</c:v>
                </c:pt>
                <c:pt idx="23">
                  <c:v>0.72</c:v>
                </c:pt>
                <c:pt idx="24">
                  <c:v>0.75</c:v>
                </c:pt>
                <c:pt idx="25">
                  <c:v>0.78</c:v>
                </c:pt>
                <c:pt idx="26">
                  <c:v>0.81</c:v>
                </c:pt>
                <c:pt idx="27">
                  <c:v>0.84</c:v>
                </c:pt>
                <c:pt idx="28">
                  <c:v>0.88</c:v>
                </c:pt>
                <c:pt idx="29">
                  <c:v>0.91</c:v>
                </c:pt>
                <c:pt idx="30">
                  <c:v>0.94</c:v>
                </c:pt>
                <c:pt idx="31">
                  <c:v>0.97</c:v>
                </c:pt>
                <c:pt idx="32">
                  <c:v>1</c:v>
                </c:pt>
                <c:pt idx="33">
                  <c:v>1.03</c:v>
                </c:pt>
                <c:pt idx="34">
                  <c:v>1.06</c:v>
                </c:pt>
                <c:pt idx="35">
                  <c:v>1.0900000000000001</c:v>
                </c:pt>
                <c:pt idx="36">
                  <c:v>1.1299999999999999</c:v>
                </c:pt>
                <c:pt idx="37">
                  <c:v>1.1599999999999999</c:v>
                </c:pt>
                <c:pt idx="38">
                  <c:v>1.19</c:v>
                </c:pt>
                <c:pt idx="39">
                  <c:v>1.22</c:v>
                </c:pt>
                <c:pt idx="40">
                  <c:v>1.25</c:v>
                </c:pt>
                <c:pt idx="41">
                  <c:v>1.28</c:v>
                </c:pt>
                <c:pt idx="42">
                  <c:v>1.31</c:v>
                </c:pt>
                <c:pt idx="43">
                  <c:v>1.34</c:v>
                </c:pt>
                <c:pt idx="44">
                  <c:v>1.38</c:v>
                </c:pt>
                <c:pt idx="45">
                  <c:v>1.41</c:v>
                </c:pt>
                <c:pt idx="46">
                  <c:v>1.44</c:v>
                </c:pt>
                <c:pt idx="47">
                  <c:v>1.47</c:v>
                </c:pt>
                <c:pt idx="48">
                  <c:v>1.5</c:v>
                </c:pt>
                <c:pt idx="49">
                  <c:v>1.53</c:v>
                </c:pt>
                <c:pt idx="50">
                  <c:v>1.56</c:v>
                </c:pt>
                <c:pt idx="51">
                  <c:v>1.59</c:v>
                </c:pt>
                <c:pt idx="52">
                  <c:v>1.63</c:v>
                </c:pt>
                <c:pt idx="53">
                  <c:v>1.66</c:v>
                </c:pt>
                <c:pt idx="54">
                  <c:v>1.69</c:v>
                </c:pt>
                <c:pt idx="55">
                  <c:v>1.72</c:v>
                </c:pt>
                <c:pt idx="56">
                  <c:v>1.75</c:v>
                </c:pt>
                <c:pt idx="57">
                  <c:v>1.78</c:v>
                </c:pt>
                <c:pt idx="58">
                  <c:v>1.81</c:v>
                </c:pt>
                <c:pt idx="59">
                  <c:v>1.84</c:v>
                </c:pt>
                <c:pt idx="60">
                  <c:v>1.88</c:v>
                </c:pt>
                <c:pt idx="61">
                  <c:v>1.91</c:v>
                </c:pt>
                <c:pt idx="62">
                  <c:v>1.94</c:v>
                </c:pt>
                <c:pt idx="63">
                  <c:v>1.97</c:v>
                </c:pt>
                <c:pt idx="64">
                  <c:v>2</c:v>
                </c:pt>
                <c:pt idx="65">
                  <c:v>2.0299999999999998</c:v>
                </c:pt>
                <c:pt idx="66">
                  <c:v>2.06</c:v>
                </c:pt>
                <c:pt idx="67">
                  <c:v>2.09</c:v>
                </c:pt>
                <c:pt idx="68">
                  <c:v>2.13</c:v>
                </c:pt>
                <c:pt idx="69">
                  <c:v>2.16</c:v>
                </c:pt>
                <c:pt idx="70">
                  <c:v>2.19</c:v>
                </c:pt>
                <c:pt idx="71">
                  <c:v>2.2200000000000002</c:v>
                </c:pt>
                <c:pt idx="72">
                  <c:v>2.25</c:v>
                </c:pt>
                <c:pt idx="73">
                  <c:v>2.2799999999999998</c:v>
                </c:pt>
                <c:pt idx="74">
                  <c:v>2.31</c:v>
                </c:pt>
                <c:pt idx="75">
                  <c:v>2.34</c:v>
                </c:pt>
                <c:pt idx="76">
                  <c:v>2.38</c:v>
                </c:pt>
                <c:pt idx="77">
                  <c:v>2.41</c:v>
                </c:pt>
                <c:pt idx="78">
                  <c:v>2.44</c:v>
                </c:pt>
                <c:pt idx="79">
                  <c:v>2.4700000000000002</c:v>
                </c:pt>
                <c:pt idx="80">
                  <c:v>2.5</c:v>
                </c:pt>
                <c:pt idx="81">
                  <c:v>2.5299999999999998</c:v>
                </c:pt>
                <c:pt idx="82">
                  <c:v>2.56</c:v>
                </c:pt>
                <c:pt idx="83">
                  <c:v>2.59</c:v>
                </c:pt>
                <c:pt idx="84">
                  <c:v>2.63</c:v>
                </c:pt>
                <c:pt idx="85">
                  <c:v>2.66</c:v>
                </c:pt>
                <c:pt idx="86">
                  <c:v>2.69</c:v>
                </c:pt>
                <c:pt idx="87">
                  <c:v>2.72</c:v>
                </c:pt>
                <c:pt idx="88">
                  <c:v>2.75</c:v>
                </c:pt>
                <c:pt idx="89">
                  <c:v>2.78</c:v>
                </c:pt>
                <c:pt idx="90">
                  <c:v>2.81</c:v>
                </c:pt>
                <c:pt idx="91">
                  <c:v>2.84</c:v>
                </c:pt>
                <c:pt idx="92">
                  <c:v>2.88</c:v>
                </c:pt>
                <c:pt idx="93">
                  <c:v>2.91</c:v>
                </c:pt>
                <c:pt idx="94">
                  <c:v>2.94</c:v>
                </c:pt>
                <c:pt idx="95">
                  <c:v>2.97</c:v>
                </c:pt>
                <c:pt idx="96">
                  <c:v>3</c:v>
                </c:pt>
                <c:pt idx="97">
                  <c:v>3.03</c:v>
                </c:pt>
                <c:pt idx="98">
                  <c:v>3.06</c:v>
                </c:pt>
                <c:pt idx="99">
                  <c:v>3.09</c:v>
                </c:pt>
                <c:pt idx="100">
                  <c:v>3.13</c:v>
                </c:pt>
                <c:pt idx="101">
                  <c:v>3.16</c:v>
                </c:pt>
                <c:pt idx="102">
                  <c:v>3.19</c:v>
                </c:pt>
                <c:pt idx="103">
                  <c:v>3.22</c:v>
                </c:pt>
                <c:pt idx="104">
                  <c:v>3.25</c:v>
                </c:pt>
                <c:pt idx="105">
                  <c:v>3.28</c:v>
                </c:pt>
                <c:pt idx="106">
                  <c:v>3.31</c:v>
                </c:pt>
                <c:pt idx="107">
                  <c:v>3.34</c:v>
                </c:pt>
                <c:pt idx="108">
                  <c:v>3.38</c:v>
                </c:pt>
                <c:pt idx="109">
                  <c:v>3.41</c:v>
                </c:pt>
                <c:pt idx="110">
                  <c:v>3.44</c:v>
                </c:pt>
                <c:pt idx="111">
                  <c:v>3.47</c:v>
                </c:pt>
                <c:pt idx="112">
                  <c:v>3.5</c:v>
                </c:pt>
                <c:pt idx="113">
                  <c:v>3.53</c:v>
                </c:pt>
                <c:pt idx="114">
                  <c:v>3.56</c:v>
                </c:pt>
                <c:pt idx="115">
                  <c:v>3.59</c:v>
                </c:pt>
                <c:pt idx="116">
                  <c:v>3.63</c:v>
                </c:pt>
                <c:pt idx="117">
                  <c:v>3.66</c:v>
                </c:pt>
                <c:pt idx="118">
                  <c:v>3.69</c:v>
                </c:pt>
                <c:pt idx="119">
                  <c:v>3.72</c:v>
                </c:pt>
                <c:pt idx="120">
                  <c:v>3.75</c:v>
                </c:pt>
                <c:pt idx="121">
                  <c:v>3.78</c:v>
                </c:pt>
                <c:pt idx="122">
                  <c:v>3.81</c:v>
                </c:pt>
                <c:pt idx="123">
                  <c:v>3.84</c:v>
                </c:pt>
                <c:pt idx="124">
                  <c:v>3.88</c:v>
                </c:pt>
                <c:pt idx="125">
                  <c:v>3.91</c:v>
                </c:pt>
                <c:pt idx="126">
                  <c:v>3.94</c:v>
                </c:pt>
                <c:pt idx="127">
                  <c:v>3.97</c:v>
                </c:pt>
                <c:pt idx="128">
                  <c:v>4</c:v>
                </c:pt>
                <c:pt idx="129">
                  <c:v>4.03</c:v>
                </c:pt>
                <c:pt idx="130">
                  <c:v>4.0599999999999996</c:v>
                </c:pt>
                <c:pt idx="131">
                  <c:v>4.09</c:v>
                </c:pt>
                <c:pt idx="132">
                  <c:v>4.13</c:v>
                </c:pt>
                <c:pt idx="133">
                  <c:v>4.16</c:v>
                </c:pt>
                <c:pt idx="134">
                  <c:v>4.1900000000000004</c:v>
                </c:pt>
                <c:pt idx="135">
                  <c:v>4.22</c:v>
                </c:pt>
                <c:pt idx="136">
                  <c:v>4.25</c:v>
                </c:pt>
                <c:pt idx="137">
                  <c:v>4.28</c:v>
                </c:pt>
                <c:pt idx="138">
                  <c:v>4.3099999999999996</c:v>
                </c:pt>
                <c:pt idx="139">
                  <c:v>4.34</c:v>
                </c:pt>
                <c:pt idx="140">
                  <c:v>4.38</c:v>
                </c:pt>
                <c:pt idx="141">
                  <c:v>4.41</c:v>
                </c:pt>
                <c:pt idx="142">
                  <c:v>4.4400000000000004</c:v>
                </c:pt>
                <c:pt idx="143">
                  <c:v>4.47</c:v>
                </c:pt>
                <c:pt idx="144">
                  <c:v>4.5</c:v>
                </c:pt>
                <c:pt idx="145">
                  <c:v>4.53</c:v>
                </c:pt>
                <c:pt idx="146">
                  <c:v>4.5599999999999996</c:v>
                </c:pt>
                <c:pt idx="147">
                  <c:v>4.59</c:v>
                </c:pt>
                <c:pt idx="148">
                  <c:v>4.63</c:v>
                </c:pt>
                <c:pt idx="149">
                  <c:v>4.66</c:v>
                </c:pt>
                <c:pt idx="150">
                  <c:v>4.6900000000000004</c:v>
                </c:pt>
                <c:pt idx="151">
                  <c:v>4.72</c:v>
                </c:pt>
                <c:pt idx="152">
                  <c:v>4.75</c:v>
                </c:pt>
                <c:pt idx="153">
                  <c:v>4.78</c:v>
                </c:pt>
                <c:pt idx="154">
                  <c:v>4.8099999999999996</c:v>
                </c:pt>
                <c:pt idx="155">
                  <c:v>4.84</c:v>
                </c:pt>
                <c:pt idx="156">
                  <c:v>4.88</c:v>
                </c:pt>
                <c:pt idx="157">
                  <c:v>4.91</c:v>
                </c:pt>
                <c:pt idx="158">
                  <c:v>4.9400000000000004</c:v>
                </c:pt>
                <c:pt idx="159">
                  <c:v>4.97</c:v>
                </c:pt>
                <c:pt idx="160">
                  <c:v>5</c:v>
                </c:pt>
                <c:pt idx="161">
                  <c:v>5.03</c:v>
                </c:pt>
                <c:pt idx="162">
                  <c:v>5.0599999999999996</c:v>
                </c:pt>
                <c:pt idx="163">
                  <c:v>5.09</c:v>
                </c:pt>
                <c:pt idx="164">
                  <c:v>5.13</c:v>
                </c:pt>
                <c:pt idx="165">
                  <c:v>5.16</c:v>
                </c:pt>
                <c:pt idx="166">
                  <c:v>5.19</c:v>
                </c:pt>
                <c:pt idx="167">
                  <c:v>5.22</c:v>
                </c:pt>
                <c:pt idx="168">
                  <c:v>5.25</c:v>
                </c:pt>
                <c:pt idx="169">
                  <c:v>5.28</c:v>
                </c:pt>
                <c:pt idx="170">
                  <c:v>5.31</c:v>
                </c:pt>
                <c:pt idx="171">
                  <c:v>5.34</c:v>
                </c:pt>
                <c:pt idx="172">
                  <c:v>5.38</c:v>
                </c:pt>
                <c:pt idx="173">
                  <c:v>5.41</c:v>
                </c:pt>
                <c:pt idx="174">
                  <c:v>5.44</c:v>
                </c:pt>
                <c:pt idx="175">
                  <c:v>5.47</c:v>
                </c:pt>
                <c:pt idx="176">
                  <c:v>5.5</c:v>
                </c:pt>
                <c:pt idx="177">
                  <c:v>5.53</c:v>
                </c:pt>
                <c:pt idx="178">
                  <c:v>5.56</c:v>
                </c:pt>
                <c:pt idx="179">
                  <c:v>5.59</c:v>
                </c:pt>
                <c:pt idx="180">
                  <c:v>5.63</c:v>
                </c:pt>
                <c:pt idx="181">
                  <c:v>5.66</c:v>
                </c:pt>
                <c:pt idx="182">
                  <c:v>5.69</c:v>
                </c:pt>
                <c:pt idx="183">
                  <c:v>5.72</c:v>
                </c:pt>
                <c:pt idx="184">
                  <c:v>5.75</c:v>
                </c:pt>
                <c:pt idx="185">
                  <c:v>5.78</c:v>
                </c:pt>
                <c:pt idx="186">
                  <c:v>5.81</c:v>
                </c:pt>
                <c:pt idx="187">
                  <c:v>5.84</c:v>
                </c:pt>
                <c:pt idx="188">
                  <c:v>5.88</c:v>
                </c:pt>
                <c:pt idx="189">
                  <c:v>5.91</c:v>
                </c:pt>
                <c:pt idx="190">
                  <c:v>5.94</c:v>
                </c:pt>
                <c:pt idx="191">
                  <c:v>5.97</c:v>
                </c:pt>
                <c:pt idx="192">
                  <c:v>6</c:v>
                </c:pt>
                <c:pt idx="193">
                  <c:v>6.03</c:v>
                </c:pt>
                <c:pt idx="194">
                  <c:v>6.06</c:v>
                </c:pt>
                <c:pt idx="195">
                  <c:v>6.09</c:v>
                </c:pt>
                <c:pt idx="196">
                  <c:v>6.13</c:v>
                </c:pt>
                <c:pt idx="197">
                  <c:v>6.16</c:v>
                </c:pt>
                <c:pt idx="198">
                  <c:v>6.19</c:v>
                </c:pt>
                <c:pt idx="199">
                  <c:v>6.22</c:v>
                </c:pt>
                <c:pt idx="200">
                  <c:v>6.25</c:v>
                </c:pt>
                <c:pt idx="201">
                  <c:v>6.28</c:v>
                </c:pt>
                <c:pt idx="202">
                  <c:v>6.31</c:v>
                </c:pt>
                <c:pt idx="203">
                  <c:v>6.34</c:v>
                </c:pt>
                <c:pt idx="204">
                  <c:v>6.38</c:v>
                </c:pt>
                <c:pt idx="205">
                  <c:v>6.41</c:v>
                </c:pt>
                <c:pt idx="206">
                  <c:v>6.44</c:v>
                </c:pt>
                <c:pt idx="207">
                  <c:v>6.47</c:v>
                </c:pt>
                <c:pt idx="208">
                  <c:v>6.5</c:v>
                </c:pt>
                <c:pt idx="209">
                  <c:v>6.53</c:v>
                </c:pt>
                <c:pt idx="210">
                  <c:v>6.56</c:v>
                </c:pt>
                <c:pt idx="211">
                  <c:v>6.59</c:v>
                </c:pt>
                <c:pt idx="212">
                  <c:v>6.63</c:v>
                </c:pt>
                <c:pt idx="213">
                  <c:v>6.66</c:v>
                </c:pt>
                <c:pt idx="214">
                  <c:v>6.69</c:v>
                </c:pt>
                <c:pt idx="215">
                  <c:v>6.72</c:v>
                </c:pt>
                <c:pt idx="216">
                  <c:v>6.75</c:v>
                </c:pt>
                <c:pt idx="217">
                  <c:v>6.78</c:v>
                </c:pt>
                <c:pt idx="218">
                  <c:v>6.81</c:v>
                </c:pt>
                <c:pt idx="219">
                  <c:v>6.84</c:v>
                </c:pt>
                <c:pt idx="220">
                  <c:v>6.88</c:v>
                </c:pt>
                <c:pt idx="221">
                  <c:v>6.91</c:v>
                </c:pt>
                <c:pt idx="222">
                  <c:v>6.94</c:v>
                </c:pt>
                <c:pt idx="223">
                  <c:v>6.97</c:v>
                </c:pt>
                <c:pt idx="224">
                  <c:v>7</c:v>
                </c:pt>
                <c:pt idx="225">
                  <c:v>7.03</c:v>
                </c:pt>
                <c:pt idx="226">
                  <c:v>7.06</c:v>
                </c:pt>
                <c:pt idx="227">
                  <c:v>7.09</c:v>
                </c:pt>
                <c:pt idx="228">
                  <c:v>7.13</c:v>
                </c:pt>
                <c:pt idx="229">
                  <c:v>7.16</c:v>
                </c:pt>
                <c:pt idx="230">
                  <c:v>7.19</c:v>
                </c:pt>
                <c:pt idx="231">
                  <c:v>7.22</c:v>
                </c:pt>
                <c:pt idx="232">
                  <c:v>7.25</c:v>
                </c:pt>
                <c:pt idx="233">
                  <c:v>7.28</c:v>
                </c:pt>
                <c:pt idx="234">
                  <c:v>7.31</c:v>
                </c:pt>
                <c:pt idx="235">
                  <c:v>7.34</c:v>
                </c:pt>
                <c:pt idx="236">
                  <c:v>7.38</c:v>
                </c:pt>
                <c:pt idx="237">
                  <c:v>7.41</c:v>
                </c:pt>
                <c:pt idx="238">
                  <c:v>7.44</c:v>
                </c:pt>
                <c:pt idx="239">
                  <c:v>7.47</c:v>
                </c:pt>
                <c:pt idx="240">
                  <c:v>7.5</c:v>
                </c:pt>
                <c:pt idx="241">
                  <c:v>7.53</c:v>
                </c:pt>
                <c:pt idx="242">
                  <c:v>7.56</c:v>
                </c:pt>
                <c:pt idx="243">
                  <c:v>7.59</c:v>
                </c:pt>
                <c:pt idx="244">
                  <c:v>7.63</c:v>
                </c:pt>
                <c:pt idx="245">
                  <c:v>7.66</c:v>
                </c:pt>
                <c:pt idx="246">
                  <c:v>7.69</c:v>
                </c:pt>
                <c:pt idx="247">
                  <c:v>7.72</c:v>
                </c:pt>
                <c:pt idx="248">
                  <c:v>7.75</c:v>
                </c:pt>
                <c:pt idx="249">
                  <c:v>7.78</c:v>
                </c:pt>
                <c:pt idx="250">
                  <c:v>7.81</c:v>
                </c:pt>
                <c:pt idx="251">
                  <c:v>7.84</c:v>
                </c:pt>
                <c:pt idx="252">
                  <c:v>7.88</c:v>
                </c:pt>
                <c:pt idx="253">
                  <c:v>7.91</c:v>
                </c:pt>
                <c:pt idx="254">
                  <c:v>7.94</c:v>
                </c:pt>
                <c:pt idx="255">
                  <c:v>7.97</c:v>
                </c:pt>
                <c:pt idx="256">
                  <c:v>8</c:v>
                </c:pt>
                <c:pt idx="257">
                  <c:v>8.0299999999999994</c:v>
                </c:pt>
                <c:pt idx="258">
                  <c:v>8.06</c:v>
                </c:pt>
                <c:pt idx="259">
                  <c:v>8.09</c:v>
                </c:pt>
                <c:pt idx="260">
                  <c:v>8.1300000000000008</c:v>
                </c:pt>
                <c:pt idx="261">
                  <c:v>8.16</c:v>
                </c:pt>
                <c:pt idx="262">
                  <c:v>8.19</c:v>
                </c:pt>
                <c:pt idx="263">
                  <c:v>8.2200000000000006</c:v>
                </c:pt>
                <c:pt idx="264">
                  <c:v>8.25</c:v>
                </c:pt>
                <c:pt idx="265">
                  <c:v>8.2799999999999994</c:v>
                </c:pt>
                <c:pt idx="266">
                  <c:v>8.31</c:v>
                </c:pt>
                <c:pt idx="267">
                  <c:v>8.34</c:v>
                </c:pt>
                <c:pt idx="268">
                  <c:v>8.3800000000000008</c:v>
                </c:pt>
                <c:pt idx="269">
                  <c:v>8.41</c:v>
                </c:pt>
                <c:pt idx="270">
                  <c:v>8.44</c:v>
                </c:pt>
                <c:pt idx="271">
                  <c:v>8.4700000000000006</c:v>
                </c:pt>
                <c:pt idx="272">
                  <c:v>8.5</c:v>
                </c:pt>
                <c:pt idx="273">
                  <c:v>8.5299999999999994</c:v>
                </c:pt>
                <c:pt idx="274">
                  <c:v>8.56</c:v>
                </c:pt>
                <c:pt idx="275">
                  <c:v>8.59</c:v>
                </c:pt>
                <c:pt idx="276">
                  <c:v>8.6300000000000008</c:v>
                </c:pt>
                <c:pt idx="277">
                  <c:v>8.66</c:v>
                </c:pt>
                <c:pt idx="278">
                  <c:v>8.69</c:v>
                </c:pt>
                <c:pt idx="279">
                  <c:v>8.7200000000000006</c:v>
                </c:pt>
                <c:pt idx="280">
                  <c:v>8.75</c:v>
                </c:pt>
                <c:pt idx="281">
                  <c:v>8.7799999999999994</c:v>
                </c:pt>
                <c:pt idx="282">
                  <c:v>8.81</c:v>
                </c:pt>
                <c:pt idx="283">
                  <c:v>8.84</c:v>
                </c:pt>
                <c:pt idx="284">
                  <c:v>8.8800000000000008</c:v>
                </c:pt>
                <c:pt idx="285">
                  <c:v>8.91</c:v>
                </c:pt>
                <c:pt idx="286">
                  <c:v>8.94</c:v>
                </c:pt>
                <c:pt idx="287">
                  <c:v>8.9700000000000006</c:v>
                </c:pt>
                <c:pt idx="288">
                  <c:v>9</c:v>
                </c:pt>
                <c:pt idx="289">
                  <c:v>9.0299999999999994</c:v>
                </c:pt>
                <c:pt idx="290">
                  <c:v>9.06</c:v>
                </c:pt>
                <c:pt idx="291">
                  <c:v>9.09</c:v>
                </c:pt>
                <c:pt idx="292">
                  <c:v>9.1300000000000008</c:v>
                </c:pt>
                <c:pt idx="293">
                  <c:v>9.16</c:v>
                </c:pt>
                <c:pt idx="294">
                  <c:v>9.19</c:v>
                </c:pt>
                <c:pt idx="295">
                  <c:v>9.2200000000000006</c:v>
                </c:pt>
                <c:pt idx="296">
                  <c:v>9.25</c:v>
                </c:pt>
                <c:pt idx="297">
                  <c:v>9.2799999999999994</c:v>
                </c:pt>
                <c:pt idx="298">
                  <c:v>9.31</c:v>
                </c:pt>
                <c:pt idx="299">
                  <c:v>9.34</c:v>
                </c:pt>
                <c:pt idx="300">
                  <c:v>9.3800000000000008</c:v>
                </c:pt>
                <c:pt idx="301">
                  <c:v>9.41</c:v>
                </c:pt>
                <c:pt idx="302">
                  <c:v>9.44</c:v>
                </c:pt>
                <c:pt idx="303">
                  <c:v>9.4700000000000006</c:v>
                </c:pt>
                <c:pt idx="304">
                  <c:v>9.5</c:v>
                </c:pt>
                <c:pt idx="305">
                  <c:v>9.5299999999999994</c:v>
                </c:pt>
                <c:pt idx="306">
                  <c:v>9.56</c:v>
                </c:pt>
                <c:pt idx="307">
                  <c:v>9.59</c:v>
                </c:pt>
                <c:pt idx="308">
                  <c:v>9.6300000000000008</c:v>
                </c:pt>
                <c:pt idx="309">
                  <c:v>9.66</c:v>
                </c:pt>
                <c:pt idx="310">
                  <c:v>9.69</c:v>
                </c:pt>
                <c:pt idx="311">
                  <c:v>9.7200000000000006</c:v>
                </c:pt>
                <c:pt idx="312">
                  <c:v>9.75</c:v>
                </c:pt>
                <c:pt idx="313">
                  <c:v>9.7799999999999994</c:v>
                </c:pt>
                <c:pt idx="314">
                  <c:v>9.81</c:v>
                </c:pt>
                <c:pt idx="315">
                  <c:v>9.84</c:v>
                </c:pt>
                <c:pt idx="316">
                  <c:v>9.8800000000000008</c:v>
                </c:pt>
                <c:pt idx="317">
                  <c:v>9.91</c:v>
                </c:pt>
                <c:pt idx="318">
                  <c:v>9.94</c:v>
                </c:pt>
                <c:pt idx="319">
                  <c:v>9.9700000000000006</c:v>
                </c:pt>
                <c:pt idx="320">
                  <c:v>10</c:v>
                </c:pt>
                <c:pt idx="321">
                  <c:v>10.029999999999999</c:v>
                </c:pt>
                <c:pt idx="322">
                  <c:v>10.06</c:v>
                </c:pt>
                <c:pt idx="323">
                  <c:v>10.09</c:v>
                </c:pt>
                <c:pt idx="324">
                  <c:v>10.130000000000001</c:v>
                </c:pt>
                <c:pt idx="325">
                  <c:v>10.16</c:v>
                </c:pt>
                <c:pt idx="326">
                  <c:v>10.19</c:v>
                </c:pt>
                <c:pt idx="327">
                  <c:v>10.220000000000001</c:v>
                </c:pt>
                <c:pt idx="328">
                  <c:v>10.25</c:v>
                </c:pt>
                <c:pt idx="329">
                  <c:v>10.28</c:v>
                </c:pt>
                <c:pt idx="330">
                  <c:v>10.31</c:v>
                </c:pt>
                <c:pt idx="331">
                  <c:v>10.34</c:v>
                </c:pt>
                <c:pt idx="332">
                  <c:v>10.38</c:v>
                </c:pt>
                <c:pt idx="333">
                  <c:v>10.41</c:v>
                </c:pt>
                <c:pt idx="334">
                  <c:v>10.44</c:v>
                </c:pt>
                <c:pt idx="335">
                  <c:v>10.47</c:v>
                </c:pt>
                <c:pt idx="336">
                  <c:v>10.5</c:v>
                </c:pt>
                <c:pt idx="337">
                  <c:v>10.53</c:v>
                </c:pt>
                <c:pt idx="338">
                  <c:v>10.56</c:v>
                </c:pt>
                <c:pt idx="339">
                  <c:v>10.59</c:v>
                </c:pt>
                <c:pt idx="340">
                  <c:v>10.63</c:v>
                </c:pt>
                <c:pt idx="341">
                  <c:v>10.66</c:v>
                </c:pt>
                <c:pt idx="342">
                  <c:v>10.69</c:v>
                </c:pt>
                <c:pt idx="343">
                  <c:v>10.72</c:v>
                </c:pt>
                <c:pt idx="344">
                  <c:v>10.75</c:v>
                </c:pt>
                <c:pt idx="345">
                  <c:v>10.78</c:v>
                </c:pt>
                <c:pt idx="346">
                  <c:v>10.81</c:v>
                </c:pt>
                <c:pt idx="347">
                  <c:v>10.84</c:v>
                </c:pt>
                <c:pt idx="348">
                  <c:v>10.88</c:v>
                </c:pt>
                <c:pt idx="349">
                  <c:v>10.91</c:v>
                </c:pt>
                <c:pt idx="350">
                  <c:v>10.94</c:v>
                </c:pt>
                <c:pt idx="351">
                  <c:v>10.97</c:v>
                </c:pt>
                <c:pt idx="352">
                  <c:v>11</c:v>
                </c:pt>
                <c:pt idx="353">
                  <c:v>11.03</c:v>
                </c:pt>
                <c:pt idx="354">
                  <c:v>11.06</c:v>
                </c:pt>
                <c:pt idx="355">
                  <c:v>11.09</c:v>
                </c:pt>
                <c:pt idx="356">
                  <c:v>11.13</c:v>
                </c:pt>
                <c:pt idx="357">
                  <c:v>11.16</c:v>
                </c:pt>
                <c:pt idx="358">
                  <c:v>11.19</c:v>
                </c:pt>
                <c:pt idx="359">
                  <c:v>11.22</c:v>
                </c:pt>
                <c:pt idx="360">
                  <c:v>11.25</c:v>
                </c:pt>
                <c:pt idx="361">
                  <c:v>11.28</c:v>
                </c:pt>
                <c:pt idx="362">
                  <c:v>11.31</c:v>
                </c:pt>
                <c:pt idx="363">
                  <c:v>11.34</c:v>
                </c:pt>
                <c:pt idx="364">
                  <c:v>11.38</c:v>
                </c:pt>
                <c:pt idx="365">
                  <c:v>11.41</c:v>
                </c:pt>
                <c:pt idx="366">
                  <c:v>11.44</c:v>
                </c:pt>
                <c:pt idx="367">
                  <c:v>11.47</c:v>
                </c:pt>
                <c:pt idx="368">
                  <c:v>11.5</c:v>
                </c:pt>
                <c:pt idx="369">
                  <c:v>11.53</c:v>
                </c:pt>
                <c:pt idx="370">
                  <c:v>11.56</c:v>
                </c:pt>
                <c:pt idx="371">
                  <c:v>11.59</c:v>
                </c:pt>
                <c:pt idx="372">
                  <c:v>11.63</c:v>
                </c:pt>
                <c:pt idx="373">
                  <c:v>11.66</c:v>
                </c:pt>
                <c:pt idx="374">
                  <c:v>11.69</c:v>
                </c:pt>
                <c:pt idx="375">
                  <c:v>11.72</c:v>
                </c:pt>
                <c:pt idx="376">
                  <c:v>11.75</c:v>
                </c:pt>
                <c:pt idx="377">
                  <c:v>11.78</c:v>
                </c:pt>
                <c:pt idx="378">
                  <c:v>11.81</c:v>
                </c:pt>
                <c:pt idx="379">
                  <c:v>11.84</c:v>
                </c:pt>
                <c:pt idx="380">
                  <c:v>11.88</c:v>
                </c:pt>
                <c:pt idx="381">
                  <c:v>11.91</c:v>
                </c:pt>
                <c:pt idx="382">
                  <c:v>11.94</c:v>
                </c:pt>
                <c:pt idx="383">
                  <c:v>11.97</c:v>
                </c:pt>
                <c:pt idx="384">
                  <c:v>12</c:v>
                </c:pt>
                <c:pt idx="385">
                  <c:v>12.03</c:v>
                </c:pt>
                <c:pt idx="386">
                  <c:v>12.06</c:v>
                </c:pt>
                <c:pt idx="387">
                  <c:v>12.09</c:v>
                </c:pt>
                <c:pt idx="388">
                  <c:v>12.13</c:v>
                </c:pt>
                <c:pt idx="389">
                  <c:v>12.16</c:v>
                </c:pt>
                <c:pt idx="390">
                  <c:v>12.19</c:v>
                </c:pt>
                <c:pt idx="391">
                  <c:v>12.22</c:v>
                </c:pt>
                <c:pt idx="392">
                  <c:v>12.25</c:v>
                </c:pt>
                <c:pt idx="393">
                  <c:v>12.28</c:v>
                </c:pt>
                <c:pt idx="394">
                  <c:v>12.31</c:v>
                </c:pt>
                <c:pt idx="395">
                  <c:v>12.34</c:v>
                </c:pt>
                <c:pt idx="396">
                  <c:v>12.38</c:v>
                </c:pt>
                <c:pt idx="397">
                  <c:v>12.41</c:v>
                </c:pt>
                <c:pt idx="398">
                  <c:v>12.44</c:v>
                </c:pt>
                <c:pt idx="399">
                  <c:v>12.47</c:v>
                </c:pt>
                <c:pt idx="400">
                  <c:v>12.5</c:v>
                </c:pt>
                <c:pt idx="401">
                  <c:v>12.53</c:v>
                </c:pt>
                <c:pt idx="402">
                  <c:v>12.56</c:v>
                </c:pt>
                <c:pt idx="403">
                  <c:v>12.59</c:v>
                </c:pt>
                <c:pt idx="404">
                  <c:v>12.63</c:v>
                </c:pt>
                <c:pt idx="405">
                  <c:v>12.66</c:v>
                </c:pt>
                <c:pt idx="406">
                  <c:v>12.69</c:v>
                </c:pt>
                <c:pt idx="407">
                  <c:v>12.72</c:v>
                </c:pt>
                <c:pt idx="408">
                  <c:v>12.75</c:v>
                </c:pt>
                <c:pt idx="409">
                  <c:v>12.78</c:v>
                </c:pt>
                <c:pt idx="410">
                  <c:v>12.81</c:v>
                </c:pt>
                <c:pt idx="411">
                  <c:v>12.84</c:v>
                </c:pt>
                <c:pt idx="412">
                  <c:v>12.88</c:v>
                </c:pt>
                <c:pt idx="413">
                  <c:v>12.91</c:v>
                </c:pt>
                <c:pt idx="414">
                  <c:v>12.94</c:v>
                </c:pt>
                <c:pt idx="415">
                  <c:v>12.97</c:v>
                </c:pt>
                <c:pt idx="416">
                  <c:v>13</c:v>
                </c:pt>
                <c:pt idx="417">
                  <c:v>13.03</c:v>
                </c:pt>
                <c:pt idx="418">
                  <c:v>13.06</c:v>
                </c:pt>
                <c:pt idx="419">
                  <c:v>13.09</c:v>
                </c:pt>
                <c:pt idx="420">
                  <c:v>13.13</c:v>
                </c:pt>
                <c:pt idx="421">
                  <c:v>13.16</c:v>
                </c:pt>
                <c:pt idx="422">
                  <c:v>13.19</c:v>
                </c:pt>
                <c:pt idx="423">
                  <c:v>13.22</c:v>
                </c:pt>
                <c:pt idx="424">
                  <c:v>13.25</c:v>
                </c:pt>
                <c:pt idx="425">
                  <c:v>13.28</c:v>
                </c:pt>
                <c:pt idx="426">
                  <c:v>13.31</c:v>
                </c:pt>
                <c:pt idx="427">
                  <c:v>13.34</c:v>
                </c:pt>
                <c:pt idx="428">
                  <c:v>13.38</c:v>
                </c:pt>
                <c:pt idx="429">
                  <c:v>13.41</c:v>
                </c:pt>
                <c:pt idx="430">
                  <c:v>13.44</c:v>
                </c:pt>
                <c:pt idx="431">
                  <c:v>13.47</c:v>
                </c:pt>
                <c:pt idx="432">
                  <c:v>13.5</c:v>
                </c:pt>
                <c:pt idx="433">
                  <c:v>13.53</c:v>
                </c:pt>
                <c:pt idx="434">
                  <c:v>13.56</c:v>
                </c:pt>
                <c:pt idx="435">
                  <c:v>13.59</c:v>
                </c:pt>
                <c:pt idx="436">
                  <c:v>13.63</c:v>
                </c:pt>
                <c:pt idx="437">
                  <c:v>13.66</c:v>
                </c:pt>
                <c:pt idx="438">
                  <c:v>13.69</c:v>
                </c:pt>
                <c:pt idx="439">
                  <c:v>13.72</c:v>
                </c:pt>
                <c:pt idx="440">
                  <c:v>13.75</c:v>
                </c:pt>
                <c:pt idx="441">
                  <c:v>13.78</c:v>
                </c:pt>
                <c:pt idx="442">
                  <c:v>13.81</c:v>
                </c:pt>
                <c:pt idx="443">
                  <c:v>13.84</c:v>
                </c:pt>
                <c:pt idx="444">
                  <c:v>13.88</c:v>
                </c:pt>
                <c:pt idx="445">
                  <c:v>13.91</c:v>
                </c:pt>
                <c:pt idx="446">
                  <c:v>13.94</c:v>
                </c:pt>
                <c:pt idx="447">
                  <c:v>13.97</c:v>
                </c:pt>
                <c:pt idx="448">
                  <c:v>14</c:v>
                </c:pt>
                <c:pt idx="449">
                  <c:v>14.03</c:v>
                </c:pt>
                <c:pt idx="450">
                  <c:v>14.06</c:v>
                </c:pt>
                <c:pt idx="451">
                  <c:v>14.09</c:v>
                </c:pt>
                <c:pt idx="452">
                  <c:v>14.13</c:v>
                </c:pt>
                <c:pt idx="453">
                  <c:v>14.16</c:v>
                </c:pt>
                <c:pt idx="454">
                  <c:v>14.19</c:v>
                </c:pt>
                <c:pt idx="455">
                  <c:v>14.22</c:v>
                </c:pt>
                <c:pt idx="456">
                  <c:v>14.25</c:v>
                </c:pt>
                <c:pt idx="457">
                  <c:v>14.28</c:v>
                </c:pt>
                <c:pt idx="458">
                  <c:v>14.31</c:v>
                </c:pt>
                <c:pt idx="459">
                  <c:v>14.34</c:v>
                </c:pt>
                <c:pt idx="460">
                  <c:v>14.38</c:v>
                </c:pt>
                <c:pt idx="461">
                  <c:v>14.41</c:v>
                </c:pt>
                <c:pt idx="462">
                  <c:v>14.44</c:v>
                </c:pt>
                <c:pt idx="463">
                  <c:v>14.47</c:v>
                </c:pt>
                <c:pt idx="464">
                  <c:v>14.5</c:v>
                </c:pt>
                <c:pt idx="465">
                  <c:v>14.53</c:v>
                </c:pt>
                <c:pt idx="466">
                  <c:v>14.56</c:v>
                </c:pt>
                <c:pt idx="467">
                  <c:v>14.59</c:v>
                </c:pt>
                <c:pt idx="468">
                  <c:v>14.63</c:v>
                </c:pt>
                <c:pt idx="469">
                  <c:v>14.66</c:v>
                </c:pt>
                <c:pt idx="470">
                  <c:v>14.69</c:v>
                </c:pt>
                <c:pt idx="471">
                  <c:v>14.72</c:v>
                </c:pt>
                <c:pt idx="472">
                  <c:v>14.75</c:v>
                </c:pt>
                <c:pt idx="473">
                  <c:v>14.78</c:v>
                </c:pt>
                <c:pt idx="474">
                  <c:v>14.81</c:v>
                </c:pt>
                <c:pt idx="475">
                  <c:v>14.84</c:v>
                </c:pt>
                <c:pt idx="476">
                  <c:v>14.88</c:v>
                </c:pt>
                <c:pt idx="477">
                  <c:v>14.91</c:v>
                </c:pt>
                <c:pt idx="478">
                  <c:v>14.94</c:v>
                </c:pt>
                <c:pt idx="479">
                  <c:v>14.97</c:v>
                </c:pt>
                <c:pt idx="480">
                  <c:v>15</c:v>
                </c:pt>
                <c:pt idx="481">
                  <c:v>15.03</c:v>
                </c:pt>
                <c:pt idx="482">
                  <c:v>15.06</c:v>
                </c:pt>
                <c:pt idx="483">
                  <c:v>15.09</c:v>
                </c:pt>
                <c:pt idx="484">
                  <c:v>15.13</c:v>
                </c:pt>
                <c:pt idx="485">
                  <c:v>15.16</c:v>
                </c:pt>
                <c:pt idx="486">
                  <c:v>15.19</c:v>
                </c:pt>
                <c:pt idx="487">
                  <c:v>15.22</c:v>
                </c:pt>
                <c:pt idx="488">
                  <c:v>15.25</c:v>
                </c:pt>
                <c:pt idx="489">
                  <c:v>15.28</c:v>
                </c:pt>
                <c:pt idx="490">
                  <c:v>15.31</c:v>
                </c:pt>
                <c:pt idx="491">
                  <c:v>15.34</c:v>
                </c:pt>
                <c:pt idx="492">
                  <c:v>15.38</c:v>
                </c:pt>
                <c:pt idx="493">
                  <c:v>15.41</c:v>
                </c:pt>
                <c:pt idx="494">
                  <c:v>15.44</c:v>
                </c:pt>
                <c:pt idx="495">
                  <c:v>15.47</c:v>
                </c:pt>
                <c:pt idx="496">
                  <c:v>15.5</c:v>
                </c:pt>
                <c:pt idx="497">
                  <c:v>15.53</c:v>
                </c:pt>
                <c:pt idx="498">
                  <c:v>15.56</c:v>
                </c:pt>
                <c:pt idx="499">
                  <c:v>15.59</c:v>
                </c:pt>
                <c:pt idx="500">
                  <c:v>15.63</c:v>
                </c:pt>
                <c:pt idx="501">
                  <c:v>15.66</c:v>
                </c:pt>
                <c:pt idx="502">
                  <c:v>15.69</c:v>
                </c:pt>
                <c:pt idx="503">
                  <c:v>15.72</c:v>
                </c:pt>
                <c:pt idx="504">
                  <c:v>15.75</c:v>
                </c:pt>
                <c:pt idx="505">
                  <c:v>15.78</c:v>
                </c:pt>
                <c:pt idx="506">
                  <c:v>15.81</c:v>
                </c:pt>
                <c:pt idx="507">
                  <c:v>15.84</c:v>
                </c:pt>
                <c:pt idx="508">
                  <c:v>15.88</c:v>
                </c:pt>
                <c:pt idx="509">
                  <c:v>15.91</c:v>
                </c:pt>
                <c:pt idx="510">
                  <c:v>15.94</c:v>
                </c:pt>
                <c:pt idx="511">
                  <c:v>15.97</c:v>
                </c:pt>
                <c:pt idx="512">
                  <c:v>16</c:v>
                </c:pt>
                <c:pt idx="513">
                  <c:v>16.03</c:v>
                </c:pt>
                <c:pt idx="514">
                  <c:v>16.059999999999999</c:v>
                </c:pt>
                <c:pt idx="515">
                  <c:v>16.09</c:v>
                </c:pt>
                <c:pt idx="516">
                  <c:v>16.13</c:v>
                </c:pt>
                <c:pt idx="517">
                  <c:v>16.16</c:v>
                </c:pt>
                <c:pt idx="518">
                  <c:v>16.190000000000001</c:v>
                </c:pt>
                <c:pt idx="519">
                  <c:v>16.22</c:v>
                </c:pt>
                <c:pt idx="520">
                  <c:v>16.25</c:v>
                </c:pt>
                <c:pt idx="521">
                  <c:v>16.28</c:v>
                </c:pt>
                <c:pt idx="522">
                  <c:v>16.309999999999999</c:v>
                </c:pt>
                <c:pt idx="523">
                  <c:v>16.34</c:v>
                </c:pt>
                <c:pt idx="524">
                  <c:v>16.38</c:v>
                </c:pt>
                <c:pt idx="525">
                  <c:v>16.41</c:v>
                </c:pt>
                <c:pt idx="526">
                  <c:v>16.440000000000001</c:v>
                </c:pt>
                <c:pt idx="527">
                  <c:v>16.47</c:v>
                </c:pt>
                <c:pt idx="528">
                  <c:v>16.5</c:v>
                </c:pt>
                <c:pt idx="529">
                  <c:v>16.53</c:v>
                </c:pt>
                <c:pt idx="530">
                  <c:v>16.559999999999999</c:v>
                </c:pt>
                <c:pt idx="531">
                  <c:v>16.59</c:v>
                </c:pt>
                <c:pt idx="532">
                  <c:v>16.63</c:v>
                </c:pt>
                <c:pt idx="533">
                  <c:v>16.66</c:v>
                </c:pt>
                <c:pt idx="534">
                  <c:v>16.690000000000001</c:v>
                </c:pt>
                <c:pt idx="535">
                  <c:v>16.72</c:v>
                </c:pt>
                <c:pt idx="536">
                  <c:v>16.75</c:v>
                </c:pt>
                <c:pt idx="537">
                  <c:v>16.78</c:v>
                </c:pt>
                <c:pt idx="538">
                  <c:v>16.809999999999999</c:v>
                </c:pt>
                <c:pt idx="539">
                  <c:v>16.84</c:v>
                </c:pt>
                <c:pt idx="540">
                  <c:v>16.88</c:v>
                </c:pt>
                <c:pt idx="541">
                  <c:v>16.91</c:v>
                </c:pt>
                <c:pt idx="542">
                  <c:v>16.940000000000001</c:v>
                </c:pt>
                <c:pt idx="543">
                  <c:v>16.97</c:v>
                </c:pt>
                <c:pt idx="544">
                  <c:v>17</c:v>
                </c:pt>
                <c:pt idx="545">
                  <c:v>17.03</c:v>
                </c:pt>
                <c:pt idx="546">
                  <c:v>17.059999999999999</c:v>
                </c:pt>
                <c:pt idx="547">
                  <c:v>17.09</c:v>
                </c:pt>
                <c:pt idx="548">
                  <c:v>17.13</c:v>
                </c:pt>
                <c:pt idx="549">
                  <c:v>17.16</c:v>
                </c:pt>
                <c:pt idx="550">
                  <c:v>17.190000000000001</c:v>
                </c:pt>
                <c:pt idx="551">
                  <c:v>17.22</c:v>
                </c:pt>
                <c:pt idx="552">
                  <c:v>17.25</c:v>
                </c:pt>
                <c:pt idx="553">
                  <c:v>17.28</c:v>
                </c:pt>
                <c:pt idx="554">
                  <c:v>17.309999999999999</c:v>
                </c:pt>
                <c:pt idx="555">
                  <c:v>17.34</c:v>
                </c:pt>
                <c:pt idx="556">
                  <c:v>17.38</c:v>
                </c:pt>
                <c:pt idx="557">
                  <c:v>17.41</c:v>
                </c:pt>
                <c:pt idx="558">
                  <c:v>17.440000000000001</c:v>
                </c:pt>
                <c:pt idx="559">
                  <c:v>17.47</c:v>
                </c:pt>
                <c:pt idx="560">
                  <c:v>17.5</c:v>
                </c:pt>
                <c:pt idx="561">
                  <c:v>17.53</c:v>
                </c:pt>
                <c:pt idx="562">
                  <c:v>17.559999999999999</c:v>
                </c:pt>
                <c:pt idx="563">
                  <c:v>17.59</c:v>
                </c:pt>
                <c:pt idx="564">
                  <c:v>17.63</c:v>
                </c:pt>
                <c:pt idx="565">
                  <c:v>17.66</c:v>
                </c:pt>
                <c:pt idx="566">
                  <c:v>17.690000000000001</c:v>
                </c:pt>
                <c:pt idx="567">
                  <c:v>17.72</c:v>
                </c:pt>
                <c:pt idx="568">
                  <c:v>17.75</c:v>
                </c:pt>
                <c:pt idx="569">
                  <c:v>17.78</c:v>
                </c:pt>
                <c:pt idx="570">
                  <c:v>17.809999999999999</c:v>
                </c:pt>
                <c:pt idx="571">
                  <c:v>17.84</c:v>
                </c:pt>
                <c:pt idx="572">
                  <c:v>17.88</c:v>
                </c:pt>
                <c:pt idx="573">
                  <c:v>17.91</c:v>
                </c:pt>
                <c:pt idx="574">
                  <c:v>17.940000000000001</c:v>
                </c:pt>
                <c:pt idx="575">
                  <c:v>17.97</c:v>
                </c:pt>
                <c:pt idx="576">
                  <c:v>18</c:v>
                </c:pt>
                <c:pt idx="577">
                  <c:v>18.03</c:v>
                </c:pt>
                <c:pt idx="578">
                  <c:v>18.059999999999999</c:v>
                </c:pt>
                <c:pt idx="579">
                  <c:v>18.09</c:v>
                </c:pt>
                <c:pt idx="580">
                  <c:v>18.13</c:v>
                </c:pt>
                <c:pt idx="581">
                  <c:v>18.16</c:v>
                </c:pt>
                <c:pt idx="582">
                  <c:v>18.190000000000001</c:v>
                </c:pt>
                <c:pt idx="583">
                  <c:v>18.22</c:v>
                </c:pt>
                <c:pt idx="584">
                  <c:v>18.25</c:v>
                </c:pt>
                <c:pt idx="585">
                  <c:v>18.28</c:v>
                </c:pt>
                <c:pt idx="586">
                  <c:v>18.309999999999999</c:v>
                </c:pt>
                <c:pt idx="587">
                  <c:v>18.34</c:v>
                </c:pt>
                <c:pt idx="588">
                  <c:v>18.38</c:v>
                </c:pt>
                <c:pt idx="589">
                  <c:v>18.41</c:v>
                </c:pt>
                <c:pt idx="590">
                  <c:v>18.440000000000001</c:v>
                </c:pt>
                <c:pt idx="591">
                  <c:v>18.47</c:v>
                </c:pt>
                <c:pt idx="592">
                  <c:v>18.5</c:v>
                </c:pt>
                <c:pt idx="593">
                  <c:v>18.53</c:v>
                </c:pt>
                <c:pt idx="594">
                  <c:v>18.559999999999999</c:v>
                </c:pt>
                <c:pt idx="595">
                  <c:v>18.59</c:v>
                </c:pt>
                <c:pt idx="596">
                  <c:v>18.63</c:v>
                </c:pt>
                <c:pt idx="597">
                  <c:v>18.66</c:v>
                </c:pt>
                <c:pt idx="598">
                  <c:v>18.690000000000001</c:v>
                </c:pt>
                <c:pt idx="599">
                  <c:v>18.72</c:v>
                </c:pt>
                <c:pt idx="600">
                  <c:v>18.75</c:v>
                </c:pt>
                <c:pt idx="601">
                  <c:v>18.78</c:v>
                </c:pt>
                <c:pt idx="602">
                  <c:v>18.809999999999999</c:v>
                </c:pt>
                <c:pt idx="603">
                  <c:v>18.84</c:v>
                </c:pt>
                <c:pt idx="604">
                  <c:v>18.88</c:v>
                </c:pt>
                <c:pt idx="605">
                  <c:v>18.91</c:v>
                </c:pt>
                <c:pt idx="606">
                  <c:v>18.940000000000001</c:v>
                </c:pt>
                <c:pt idx="607">
                  <c:v>18.97</c:v>
                </c:pt>
                <c:pt idx="608">
                  <c:v>19</c:v>
                </c:pt>
                <c:pt idx="609">
                  <c:v>19.03</c:v>
                </c:pt>
                <c:pt idx="610">
                  <c:v>19.059999999999999</c:v>
                </c:pt>
                <c:pt idx="611">
                  <c:v>19.09</c:v>
                </c:pt>
                <c:pt idx="612">
                  <c:v>19.13</c:v>
                </c:pt>
                <c:pt idx="613">
                  <c:v>19.16</c:v>
                </c:pt>
                <c:pt idx="614">
                  <c:v>19.190000000000001</c:v>
                </c:pt>
                <c:pt idx="615">
                  <c:v>19.22</c:v>
                </c:pt>
                <c:pt idx="616">
                  <c:v>19.25</c:v>
                </c:pt>
                <c:pt idx="617">
                  <c:v>19.28</c:v>
                </c:pt>
                <c:pt idx="618">
                  <c:v>19.309999999999999</c:v>
                </c:pt>
                <c:pt idx="619">
                  <c:v>19.34</c:v>
                </c:pt>
                <c:pt idx="620">
                  <c:v>19.38</c:v>
                </c:pt>
                <c:pt idx="621">
                  <c:v>19.41</c:v>
                </c:pt>
                <c:pt idx="622">
                  <c:v>19.440000000000001</c:v>
                </c:pt>
                <c:pt idx="623">
                  <c:v>19.47</c:v>
                </c:pt>
                <c:pt idx="624">
                  <c:v>19.5</c:v>
                </c:pt>
                <c:pt idx="625">
                  <c:v>19.53</c:v>
                </c:pt>
                <c:pt idx="626">
                  <c:v>19.559999999999999</c:v>
                </c:pt>
                <c:pt idx="627">
                  <c:v>19.59</c:v>
                </c:pt>
                <c:pt idx="628">
                  <c:v>19.63</c:v>
                </c:pt>
                <c:pt idx="629">
                  <c:v>19.66</c:v>
                </c:pt>
                <c:pt idx="630">
                  <c:v>19.690000000000001</c:v>
                </c:pt>
                <c:pt idx="631">
                  <c:v>19.72</c:v>
                </c:pt>
                <c:pt idx="632">
                  <c:v>19.75</c:v>
                </c:pt>
                <c:pt idx="633">
                  <c:v>19.78</c:v>
                </c:pt>
                <c:pt idx="634">
                  <c:v>19.809999999999999</c:v>
                </c:pt>
                <c:pt idx="635">
                  <c:v>19.84</c:v>
                </c:pt>
                <c:pt idx="636">
                  <c:v>19.88</c:v>
                </c:pt>
                <c:pt idx="637">
                  <c:v>19.91</c:v>
                </c:pt>
                <c:pt idx="638">
                  <c:v>19.940000000000001</c:v>
                </c:pt>
                <c:pt idx="639">
                  <c:v>19.97</c:v>
                </c:pt>
                <c:pt idx="640">
                  <c:v>20</c:v>
                </c:pt>
                <c:pt idx="641">
                  <c:v>20.03</c:v>
                </c:pt>
                <c:pt idx="642">
                  <c:v>20.059999999999999</c:v>
                </c:pt>
                <c:pt idx="643">
                  <c:v>20.09</c:v>
                </c:pt>
                <c:pt idx="644">
                  <c:v>20.13</c:v>
                </c:pt>
                <c:pt idx="645">
                  <c:v>20.16</c:v>
                </c:pt>
                <c:pt idx="646">
                  <c:v>20.190000000000001</c:v>
                </c:pt>
                <c:pt idx="647">
                  <c:v>20.22</c:v>
                </c:pt>
                <c:pt idx="648">
                  <c:v>20.25</c:v>
                </c:pt>
                <c:pt idx="649">
                  <c:v>20.28</c:v>
                </c:pt>
                <c:pt idx="650">
                  <c:v>20.309999999999999</c:v>
                </c:pt>
                <c:pt idx="651">
                  <c:v>20.34</c:v>
                </c:pt>
                <c:pt idx="652">
                  <c:v>20.38</c:v>
                </c:pt>
                <c:pt idx="653">
                  <c:v>20.41</c:v>
                </c:pt>
                <c:pt idx="654">
                  <c:v>20.440000000000001</c:v>
                </c:pt>
                <c:pt idx="655">
                  <c:v>20.47</c:v>
                </c:pt>
                <c:pt idx="656">
                  <c:v>20.5</c:v>
                </c:pt>
                <c:pt idx="657">
                  <c:v>20.53</c:v>
                </c:pt>
                <c:pt idx="658">
                  <c:v>20.56</c:v>
                </c:pt>
                <c:pt idx="659">
                  <c:v>20.59</c:v>
                </c:pt>
                <c:pt idx="660">
                  <c:v>20.63</c:v>
                </c:pt>
                <c:pt idx="661">
                  <c:v>20.66</c:v>
                </c:pt>
                <c:pt idx="662">
                  <c:v>20.69</c:v>
                </c:pt>
                <c:pt idx="663">
                  <c:v>20.72</c:v>
                </c:pt>
                <c:pt idx="664">
                  <c:v>20.75</c:v>
                </c:pt>
                <c:pt idx="665">
                  <c:v>20.78</c:v>
                </c:pt>
                <c:pt idx="666">
                  <c:v>20.81</c:v>
                </c:pt>
                <c:pt idx="667">
                  <c:v>20.84</c:v>
                </c:pt>
                <c:pt idx="668">
                  <c:v>20.88</c:v>
                </c:pt>
                <c:pt idx="669">
                  <c:v>20.91</c:v>
                </c:pt>
                <c:pt idx="670">
                  <c:v>20.94</c:v>
                </c:pt>
                <c:pt idx="671">
                  <c:v>20.97</c:v>
                </c:pt>
                <c:pt idx="672">
                  <c:v>21</c:v>
                </c:pt>
                <c:pt idx="673">
                  <c:v>21.03</c:v>
                </c:pt>
                <c:pt idx="674">
                  <c:v>21.06</c:v>
                </c:pt>
                <c:pt idx="675">
                  <c:v>21.09</c:v>
                </c:pt>
                <c:pt idx="676">
                  <c:v>21.13</c:v>
                </c:pt>
                <c:pt idx="677">
                  <c:v>21.16</c:v>
                </c:pt>
                <c:pt idx="678">
                  <c:v>21.19</c:v>
                </c:pt>
                <c:pt idx="679">
                  <c:v>21.22</c:v>
                </c:pt>
                <c:pt idx="680">
                  <c:v>21.25</c:v>
                </c:pt>
                <c:pt idx="681">
                  <c:v>21.28</c:v>
                </c:pt>
                <c:pt idx="682">
                  <c:v>21.31</c:v>
                </c:pt>
                <c:pt idx="683">
                  <c:v>21.34</c:v>
                </c:pt>
                <c:pt idx="684">
                  <c:v>21.38</c:v>
                </c:pt>
                <c:pt idx="685">
                  <c:v>21.41</c:v>
                </c:pt>
                <c:pt idx="686">
                  <c:v>21.44</c:v>
                </c:pt>
                <c:pt idx="687">
                  <c:v>21.47</c:v>
                </c:pt>
                <c:pt idx="688">
                  <c:v>21.5</c:v>
                </c:pt>
                <c:pt idx="689">
                  <c:v>21.53</c:v>
                </c:pt>
                <c:pt idx="690">
                  <c:v>21.56</c:v>
                </c:pt>
                <c:pt idx="691">
                  <c:v>21.59</c:v>
                </c:pt>
                <c:pt idx="692">
                  <c:v>21.63</c:v>
                </c:pt>
                <c:pt idx="693">
                  <c:v>21.66</c:v>
                </c:pt>
                <c:pt idx="694">
                  <c:v>21.69</c:v>
                </c:pt>
                <c:pt idx="695">
                  <c:v>21.72</c:v>
                </c:pt>
                <c:pt idx="696">
                  <c:v>21.75</c:v>
                </c:pt>
                <c:pt idx="697">
                  <c:v>21.78</c:v>
                </c:pt>
                <c:pt idx="698">
                  <c:v>21.81</c:v>
                </c:pt>
                <c:pt idx="699">
                  <c:v>21.84</c:v>
                </c:pt>
                <c:pt idx="700">
                  <c:v>21.88</c:v>
                </c:pt>
                <c:pt idx="701">
                  <c:v>21.91</c:v>
                </c:pt>
                <c:pt idx="702">
                  <c:v>21.94</c:v>
                </c:pt>
                <c:pt idx="703">
                  <c:v>21.97</c:v>
                </c:pt>
                <c:pt idx="704">
                  <c:v>22</c:v>
                </c:pt>
                <c:pt idx="705">
                  <c:v>22.03</c:v>
                </c:pt>
                <c:pt idx="706">
                  <c:v>22.06</c:v>
                </c:pt>
                <c:pt idx="707">
                  <c:v>22.09</c:v>
                </c:pt>
                <c:pt idx="708">
                  <c:v>22.13</c:v>
                </c:pt>
                <c:pt idx="709">
                  <c:v>22.16</c:v>
                </c:pt>
                <c:pt idx="710">
                  <c:v>22.19</c:v>
                </c:pt>
                <c:pt idx="711">
                  <c:v>22.22</c:v>
                </c:pt>
                <c:pt idx="712">
                  <c:v>22.25</c:v>
                </c:pt>
                <c:pt idx="713">
                  <c:v>22.28</c:v>
                </c:pt>
                <c:pt idx="714">
                  <c:v>22.31</c:v>
                </c:pt>
                <c:pt idx="715">
                  <c:v>22.34</c:v>
                </c:pt>
                <c:pt idx="716">
                  <c:v>22.38</c:v>
                </c:pt>
                <c:pt idx="717">
                  <c:v>22.41</c:v>
                </c:pt>
                <c:pt idx="718">
                  <c:v>22.44</c:v>
                </c:pt>
                <c:pt idx="719">
                  <c:v>22.47</c:v>
                </c:pt>
                <c:pt idx="720">
                  <c:v>22.5</c:v>
                </c:pt>
                <c:pt idx="721">
                  <c:v>22.53</c:v>
                </c:pt>
                <c:pt idx="722">
                  <c:v>22.56</c:v>
                </c:pt>
                <c:pt idx="723">
                  <c:v>22.59</c:v>
                </c:pt>
                <c:pt idx="724">
                  <c:v>22.63</c:v>
                </c:pt>
                <c:pt idx="725">
                  <c:v>22.66</c:v>
                </c:pt>
                <c:pt idx="726">
                  <c:v>22.69</c:v>
                </c:pt>
                <c:pt idx="727">
                  <c:v>22.72</c:v>
                </c:pt>
                <c:pt idx="728">
                  <c:v>22.75</c:v>
                </c:pt>
                <c:pt idx="729">
                  <c:v>22.78</c:v>
                </c:pt>
                <c:pt idx="730">
                  <c:v>22.81</c:v>
                </c:pt>
                <c:pt idx="731">
                  <c:v>22.84</c:v>
                </c:pt>
                <c:pt idx="732">
                  <c:v>22.88</c:v>
                </c:pt>
                <c:pt idx="733">
                  <c:v>22.91</c:v>
                </c:pt>
                <c:pt idx="734">
                  <c:v>22.94</c:v>
                </c:pt>
                <c:pt idx="735">
                  <c:v>22.97</c:v>
                </c:pt>
                <c:pt idx="736">
                  <c:v>23</c:v>
                </c:pt>
                <c:pt idx="737">
                  <c:v>23.03</c:v>
                </c:pt>
                <c:pt idx="738">
                  <c:v>23.06</c:v>
                </c:pt>
                <c:pt idx="739">
                  <c:v>23.09</c:v>
                </c:pt>
                <c:pt idx="740">
                  <c:v>23.13</c:v>
                </c:pt>
                <c:pt idx="741">
                  <c:v>23.16</c:v>
                </c:pt>
                <c:pt idx="742">
                  <c:v>23.19</c:v>
                </c:pt>
                <c:pt idx="743">
                  <c:v>23.22</c:v>
                </c:pt>
                <c:pt idx="744">
                  <c:v>23.25</c:v>
                </c:pt>
                <c:pt idx="745">
                  <c:v>23.28</c:v>
                </c:pt>
                <c:pt idx="746">
                  <c:v>23.31</c:v>
                </c:pt>
                <c:pt idx="747">
                  <c:v>23.34</c:v>
                </c:pt>
                <c:pt idx="748">
                  <c:v>23.38</c:v>
                </c:pt>
                <c:pt idx="749">
                  <c:v>23.41</c:v>
                </c:pt>
                <c:pt idx="750">
                  <c:v>23.44</c:v>
                </c:pt>
                <c:pt idx="751">
                  <c:v>23.47</c:v>
                </c:pt>
                <c:pt idx="752">
                  <c:v>23.5</c:v>
                </c:pt>
                <c:pt idx="753">
                  <c:v>23.53</c:v>
                </c:pt>
                <c:pt idx="754">
                  <c:v>23.56</c:v>
                </c:pt>
                <c:pt idx="755">
                  <c:v>23.59</c:v>
                </c:pt>
                <c:pt idx="756">
                  <c:v>23.63</c:v>
                </c:pt>
                <c:pt idx="757">
                  <c:v>23.66</c:v>
                </c:pt>
                <c:pt idx="758">
                  <c:v>23.69</c:v>
                </c:pt>
                <c:pt idx="759">
                  <c:v>23.72</c:v>
                </c:pt>
                <c:pt idx="760">
                  <c:v>23.75</c:v>
                </c:pt>
                <c:pt idx="761">
                  <c:v>23.78</c:v>
                </c:pt>
                <c:pt idx="762">
                  <c:v>23.81</c:v>
                </c:pt>
                <c:pt idx="763">
                  <c:v>23.84</c:v>
                </c:pt>
                <c:pt idx="764">
                  <c:v>23.88</c:v>
                </c:pt>
                <c:pt idx="765">
                  <c:v>23.91</c:v>
                </c:pt>
                <c:pt idx="766">
                  <c:v>23.94</c:v>
                </c:pt>
                <c:pt idx="767">
                  <c:v>23.97</c:v>
                </c:pt>
                <c:pt idx="768">
                  <c:v>24</c:v>
                </c:pt>
                <c:pt idx="769">
                  <c:v>24.03</c:v>
                </c:pt>
                <c:pt idx="770">
                  <c:v>24.06</c:v>
                </c:pt>
                <c:pt idx="771">
                  <c:v>24.09</c:v>
                </c:pt>
                <c:pt idx="772">
                  <c:v>24.13</c:v>
                </c:pt>
                <c:pt idx="773">
                  <c:v>24.16</c:v>
                </c:pt>
                <c:pt idx="774">
                  <c:v>24.19</c:v>
                </c:pt>
                <c:pt idx="775">
                  <c:v>24.22</c:v>
                </c:pt>
                <c:pt idx="776">
                  <c:v>24.25</c:v>
                </c:pt>
                <c:pt idx="777">
                  <c:v>24.28</c:v>
                </c:pt>
                <c:pt idx="778">
                  <c:v>24.31</c:v>
                </c:pt>
                <c:pt idx="779">
                  <c:v>24.34</c:v>
                </c:pt>
                <c:pt idx="780">
                  <c:v>24.38</c:v>
                </c:pt>
                <c:pt idx="781">
                  <c:v>24.41</c:v>
                </c:pt>
                <c:pt idx="782">
                  <c:v>24.44</c:v>
                </c:pt>
                <c:pt idx="783">
                  <c:v>24.47</c:v>
                </c:pt>
                <c:pt idx="784">
                  <c:v>24.5</c:v>
                </c:pt>
                <c:pt idx="785">
                  <c:v>24.53</c:v>
                </c:pt>
                <c:pt idx="786">
                  <c:v>24.56</c:v>
                </c:pt>
                <c:pt idx="787">
                  <c:v>24.59</c:v>
                </c:pt>
                <c:pt idx="788">
                  <c:v>24.63</c:v>
                </c:pt>
                <c:pt idx="789">
                  <c:v>24.66</c:v>
                </c:pt>
                <c:pt idx="790">
                  <c:v>24.69</c:v>
                </c:pt>
                <c:pt idx="791">
                  <c:v>24.72</c:v>
                </c:pt>
                <c:pt idx="792">
                  <c:v>24.75</c:v>
                </c:pt>
                <c:pt idx="793">
                  <c:v>24.78</c:v>
                </c:pt>
                <c:pt idx="794">
                  <c:v>24.81</c:v>
                </c:pt>
                <c:pt idx="795">
                  <c:v>24.84</c:v>
                </c:pt>
                <c:pt idx="796">
                  <c:v>24.88</c:v>
                </c:pt>
                <c:pt idx="797">
                  <c:v>24.91</c:v>
                </c:pt>
                <c:pt idx="798">
                  <c:v>24.94</c:v>
                </c:pt>
                <c:pt idx="799">
                  <c:v>24.97</c:v>
                </c:pt>
                <c:pt idx="800">
                  <c:v>25</c:v>
                </c:pt>
                <c:pt idx="801">
                  <c:v>25.03</c:v>
                </c:pt>
                <c:pt idx="802">
                  <c:v>25.06</c:v>
                </c:pt>
                <c:pt idx="803">
                  <c:v>25.09</c:v>
                </c:pt>
                <c:pt idx="804">
                  <c:v>25.13</c:v>
                </c:pt>
                <c:pt idx="805">
                  <c:v>25.16</c:v>
                </c:pt>
                <c:pt idx="806">
                  <c:v>25.19</c:v>
                </c:pt>
                <c:pt idx="807">
                  <c:v>25.22</c:v>
                </c:pt>
                <c:pt idx="808">
                  <c:v>25.25</c:v>
                </c:pt>
                <c:pt idx="809">
                  <c:v>25.28</c:v>
                </c:pt>
                <c:pt idx="810">
                  <c:v>25.31</c:v>
                </c:pt>
                <c:pt idx="811">
                  <c:v>25.34</c:v>
                </c:pt>
                <c:pt idx="812">
                  <c:v>25.38</c:v>
                </c:pt>
                <c:pt idx="813">
                  <c:v>25.41</c:v>
                </c:pt>
                <c:pt idx="814">
                  <c:v>25.44</c:v>
                </c:pt>
                <c:pt idx="815">
                  <c:v>25.47</c:v>
                </c:pt>
                <c:pt idx="816">
                  <c:v>25.5</c:v>
                </c:pt>
                <c:pt idx="817">
                  <c:v>25.53</c:v>
                </c:pt>
                <c:pt idx="818">
                  <c:v>25.56</c:v>
                </c:pt>
                <c:pt idx="819">
                  <c:v>25.59</c:v>
                </c:pt>
                <c:pt idx="820">
                  <c:v>25.63</c:v>
                </c:pt>
                <c:pt idx="821">
                  <c:v>25.66</c:v>
                </c:pt>
                <c:pt idx="822">
                  <c:v>25.69</c:v>
                </c:pt>
                <c:pt idx="823">
                  <c:v>25.72</c:v>
                </c:pt>
                <c:pt idx="824">
                  <c:v>25.75</c:v>
                </c:pt>
                <c:pt idx="825">
                  <c:v>25.78</c:v>
                </c:pt>
                <c:pt idx="826">
                  <c:v>25.81</c:v>
                </c:pt>
                <c:pt idx="827">
                  <c:v>25.84</c:v>
                </c:pt>
                <c:pt idx="828">
                  <c:v>25.88</c:v>
                </c:pt>
                <c:pt idx="829">
                  <c:v>25.91</c:v>
                </c:pt>
                <c:pt idx="830">
                  <c:v>25.94</c:v>
                </c:pt>
                <c:pt idx="831">
                  <c:v>25.97</c:v>
                </c:pt>
                <c:pt idx="832">
                  <c:v>26</c:v>
                </c:pt>
                <c:pt idx="833">
                  <c:v>26.03</c:v>
                </c:pt>
                <c:pt idx="834">
                  <c:v>26.06</c:v>
                </c:pt>
                <c:pt idx="835">
                  <c:v>26.09</c:v>
                </c:pt>
                <c:pt idx="836">
                  <c:v>26.13</c:v>
                </c:pt>
                <c:pt idx="837">
                  <c:v>26.16</c:v>
                </c:pt>
                <c:pt idx="838">
                  <c:v>26.19</c:v>
                </c:pt>
                <c:pt idx="839">
                  <c:v>26.22</c:v>
                </c:pt>
                <c:pt idx="840">
                  <c:v>26.25</c:v>
                </c:pt>
                <c:pt idx="841">
                  <c:v>26.28</c:v>
                </c:pt>
                <c:pt idx="842">
                  <c:v>26.31</c:v>
                </c:pt>
                <c:pt idx="843">
                  <c:v>26.34</c:v>
                </c:pt>
                <c:pt idx="844">
                  <c:v>26.38</c:v>
                </c:pt>
                <c:pt idx="845">
                  <c:v>26.41</c:v>
                </c:pt>
                <c:pt idx="846">
                  <c:v>26.44</c:v>
                </c:pt>
                <c:pt idx="847">
                  <c:v>26.47</c:v>
                </c:pt>
                <c:pt idx="848">
                  <c:v>26.5</c:v>
                </c:pt>
                <c:pt idx="849">
                  <c:v>26.53</c:v>
                </c:pt>
                <c:pt idx="850">
                  <c:v>26.56</c:v>
                </c:pt>
                <c:pt idx="851">
                  <c:v>26.59</c:v>
                </c:pt>
                <c:pt idx="852">
                  <c:v>26.63</c:v>
                </c:pt>
                <c:pt idx="853">
                  <c:v>26.66</c:v>
                </c:pt>
                <c:pt idx="854">
                  <c:v>26.69</c:v>
                </c:pt>
                <c:pt idx="855">
                  <c:v>26.72</c:v>
                </c:pt>
                <c:pt idx="856">
                  <c:v>26.75</c:v>
                </c:pt>
                <c:pt idx="857">
                  <c:v>26.78</c:v>
                </c:pt>
                <c:pt idx="858">
                  <c:v>26.81</c:v>
                </c:pt>
                <c:pt idx="859">
                  <c:v>26.84</c:v>
                </c:pt>
                <c:pt idx="860">
                  <c:v>26.88</c:v>
                </c:pt>
                <c:pt idx="861">
                  <c:v>26.91</c:v>
                </c:pt>
                <c:pt idx="862">
                  <c:v>26.94</c:v>
                </c:pt>
                <c:pt idx="863">
                  <c:v>26.97</c:v>
                </c:pt>
                <c:pt idx="864">
                  <c:v>27</c:v>
                </c:pt>
                <c:pt idx="865">
                  <c:v>27.03</c:v>
                </c:pt>
                <c:pt idx="866">
                  <c:v>27.06</c:v>
                </c:pt>
                <c:pt idx="867">
                  <c:v>27.09</c:v>
                </c:pt>
                <c:pt idx="868">
                  <c:v>27.13</c:v>
                </c:pt>
                <c:pt idx="869">
                  <c:v>27.16</c:v>
                </c:pt>
                <c:pt idx="870">
                  <c:v>27.19</c:v>
                </c:pt>
                <c:pt idx="871">
                  <c:v>27.22</c:v>
                </c:pt>
                <c:pt idx="872">
                  <c:v>27.25</c:v>
                </c:pt>
                <c:pt idx="873">
                  <c:v>27.28</c:v>
                </c:pt>
                <c:pt idx="874">
                  <c:v>27.31</c:v>
                </c:pt>
                <c:pt idx="875">
                  <c:v>27.34</c:v>
                </c:pt>
                <c:pt idx="876">
                  <c:v>27.38</c:v>
                </c:pt>
                <c:pt idx="877">
                  <c:v>27.41</c:v>
                </c:pt>
                <c:pt idx="878">
                  <c:v>27.44</c:v>
                </c:pt>
                <c:pt idx="879">
                  <c:v>27.47</c:v>
                </c:pt>
                <c:pt idx="880">
                  <c:v>27.5</c:v>
                </c:pt>
                <c:pt idx="881">
                  <c:v>27.53</c:v>
                </c:pt>
                <c:pt idx="882">
                  <c:v>27.56</c:v>
                </c:pt>
                <c:pt idx="883">
                  <c:v>27.59</c:v>
                </c:pt>
                <c:pt idx="884">
                  <c:v>27.63</c:v>
                </c:pt>
                <c:pt idx="885">
                  <c:v>27.66</c:v>
                </c:pt>
                <c:pt idx="886">
                  <c:v>27.69</c:v>
                </c:pt>
                <c:pt idx="887">
                  <c:v>27.72</c:v>
                </c:pt>
                <c:pt idx="888">
                  <c:v>27.75</c:v>
                </c:pt>
                <c:pt idx="889">
                  <c:v>27.78</c:v>
                </c:pt>
                <c:pt idx="890">
                  <c:v>27.81</c:v>
                </c:pt>
                <c:pt idx="891">
                  <c:v>27.84</c:v>
                </c:pt>
                <c:pt idx="892">
                  <c:v>27.88</c:v>
                </c:pt>
                <c:pt idx="893">
                  <c:v>27.91</c:v>
                </c:pt>
                <c:pt idx="894">
                  <c:v>27.94</c:v>
                </c:pt>
                <c:pt idx="895">
                  <c:v>27.97</c:v>
                </c:pt>
                <c:pt idx="896">
                  <c:v>28</c:v>
                </c:pt>
                <c:pt idx="897">
                  <c:v>28.03</c:v>
                </c:pt>
                <c:pt idx="898">
                  <c:v>28.06</c:v>
                </c:pt>
                <c:pt idx="899">
                  <c:v>28.09</c:v>
                </c:pt>
                <c:pt idx="900">
                  <c:v>28.13</c:v>
                </c:pt>
                <c:pt idx="901">
                  <c:v>28.16</c:v>
                </c:pt>
                <c:pt idx="902">
                  <c:v>28.19</c:v>
                </c:pt>
                <c:pt idx="903">
                  <c:v>28.22</c:v>
                </c:pt>
                <c:pt idx="904">
                  <c:v>28.25</c:v>
                </c:pt>
                <c:pt idx="905">
                  <c:v>28.28</c:v>
                </c:pt>
                <c:pt idx="906">
                  <c:v>28.31</c:v>
                </c:pt>
                <c:pt idx="907">
                  <c:v>28.34</c:v>
                </c:pt>
                <c:pt idx="908">
                  <c:v>28.38</c:v>
                </c:pt>
                <c:pt idx="909">
                  <c:v>28.41</c:v>
                </c:pt>
                <c:pt idx="910">
                  <c:v>28.44</c:v>
                </c:pt>
                <c:pt idx="911">
                  <c:v>28.47</c:v>
                </c:pt>
                <c:pt idx="912">
                  <c:v>28.5</c:v>
                </c:pt>
                <c:pt idx="913">
                  <c:v>28.53</c:v>
                </c:pt>
                <c:pt idx="914">
                  <c:v>28.56</c:v>
                </c:pt>
                <c:pt idx="915">
                  <c:v>28.59</c:v>
                </c:pt>
                <c:pt idx="916">
                  <c:v>28.63</c:v>
                </c:pt>
                <c:pt idx="917">
                  <c:v>28.66</c:v>
                </c:pt>
                <c:pt idx="918">
                  <c:v>28.69</c:v>
                </c:pt>
                <c:pt idx="919">
                  <c:v>28.72</c:v>
                </c:pt>
                <c:pt idx="920">
                  <c:v>28.75</c:v>
                </c:pt>
                <c:pt idx="921">
                  <c:v>28.78</c:v>
                </c:pt>
                <c:pt idx="922">
                  <c:v>28.81</c:v>
                </c:pt>
                <c:pt idx="923">
                  <c:v>28.84</c:v>
                </c:pt>
                <c:pt idx="924">
                  <c:v>28.88</c:v>
                </c:pt>
                <c:pt idx="925">
                  <c:v>28.91</c:v>
                </c:pt>
                <c:pt idx="926">
                  <c:v>28.94</c:v>
                </c:pt>
                <c:pt idx="927">
                  <c:v>28.97</c:v>
                </c:pt>
                <c:pt idx="928">
                  <c:v>29</c:v>
                </c:pt>
                <c:pt idx="929">
                  <c:v>29.03</c:v>
                </c:pt>
                <c:pt idx="930">
                  <c:v>29.06</c:v>
                </c:pt>
                <c:pt idx="931">
                  <c:v>29.09</c:v>
                </c:pt>
                <c:pt idx="932">
                  <c:v>29.13</c:v>
                </c:pt>
                <c:pt idx="933">
                  <c:v>29.16</c:v>
                </c:pt>
                <c:pt idx="934">
                  <c:v>29.19</c:v>
                </c:pt>
                <c:pt idx="935">
                  <c:v>29.22</c:v>
                </c:pt>
                <c:pt idx="936">
                  <c:v>29.25</c:v>
                </c:pt>
                <c:pt idx="937">
                  <c:v>29.28</c:v>
                </c:pt>
                <c:pt idx="938">
                  <c:v>29.31</c:v>
                </c:pt>
                <c:pt idx="939">
                  <c:v>29.34</c:v>
                </c:pt>
                <c:pt idx="940">
                  <c:v>29.38</c:v>
                </c:pt>
                <c:pt idx="941">
                  <c:v>29.41</c:v>
                </c:pt>
                <c:pt idx="942">
                  <c:v>29.44</c:v>
                </c:pt>
                <c:pt idx="943">
                  <c:v>29.47</c:v>
                </c:pt>
                <c:pt idx="944">
                  <c:v>29.5</c:v>
                </c:pt>
                <c:pt idx="945">
                  <c:v>29.53</c:v>
                </c:pt>
                <c:pt idx="946">
                  <c:v>29.56</c:v>
                </c:pt>
                <c:pt idx="947">
                  <c:v>29.59</c:v>
                </c:pt>
                <c:pt idx="948">
                  <c:v>29.63</c:v>
                </c:pt>
                <c:pt idx="949">
                  <c:v>29.66</c:v>
                </c:pt>
                <c:pt idx="950">
                  <c:v>29.69</c:v>
                </c:pt>
                <c:pt idx="951">
                  <c:v>29.72</c:v>
                </c:pt>
                <c:pt idx="952">
                  <c:v>29.75</c:v>
                </c:pt>
                <c:pt idx="953">
                  <c:v>29.78</c:v>
                </c:pt>
                <c:pt idx="954">
                  <c:v>29.81</c:v>
                </c:pt>
                <c:pt idx="955">
                  <c:v>29.84</c:v>
                </c:pt>
                <c:pt idx="956">
                  <c:v>29.88</c:v>
                </c:pt>
                <c:pt idx="957">
                  <c:v>29.91</c:v>
                </c:pt>
                <c:pt idx="958">
                  <c:v>29.94</c:v>
                </c:pt>
                <c:pt idx="959">
                  <c:v>29.97</c:v>
                </c:pt>
                <c:pt idx="960">
                  <c:v>30</c:v>
                </c:pt>
                <c:pt idx="961">
                  <c:v>30.03</c:v>
                </c:pt>
                <c:pt idx="962">
                  <c:v>30.06</c:v>
                </c:pt>
                <c:pt idx="963">
                  <c:v>30.09</c:v>
                </c:pt>
                <c:pt idx="964">
                  <c:v>30.13</c:v>
                </c:pt>
                <c:pt idx="965">
                  <c:v>30.16</c:v>
                </c:pt>
                <c:pt idx="966">
                  <c:v>30.19</c:v>
                </c:pt>
                <c:pt idx="967">
                  <c:v>30.22</c:v>
                </c:pt>
                <c:pt idx="968">
                  <c:v>30.25</c:v>
                </c:pt>
                <c:pt idx="969">
                  <c:v>30.28</c:v>
                </c:pt>
                <c:pt idx="970">
                  <c:v>30.31</c:v>
                </c:pt>
                <c:pt idx="971">
                  <c:v>30.34</c:v>
                </c:pt>
                <c:pt idx="972">
                  <c:v>30.38</c:v>
                </c:pt>
                <c:pt idx="973">
                  <c:v>30.41</c:v>
                </c:pt>
                <c:pt idx="974">
                  <c:v>30.44</c:v>
                </c:pt>
                <c:pt idx="975">
                  <c:v>30.47</c:v>
                </c:pt>
                <c:pt idx="976">
                  <c:v>30.5</c:v>
                </c:pt>
                <c:pt idx="977">
                  <c:v>30.53</c:v>
                </c:pt>
                <c:pt idx="978">
                  <c:v>30.56</c:v>
                </c:pt>
                <c:pt idx="979">
                  <c:v>30.59</c:v>
                </c:pt>
                <c:pt idx="980">
                  <c:v>30.63</c:v>
                </c:pt>
                <c:pt idx="981">
                  <c:v>30.66</c:v>
                </c:pt>
                <c:pt idx="982">
                  <c:v>30.69</c:v>
                </c:pt>
                <c:pt idx="983">
                  <c:v>30.72</c:v>
                </c:pt>
                <c:pt idx="984">
                  <c:v>30.75</c:v>
                </c:pt>
                <c:pt idx="985">
                  <c:v>30.78</c:v>
                </c:pt>
                <c:pt idx="986">
                  <c:v>30.81</c:v>
                </c:pt>
                <c:pt idx="987">
                  <c:v>30.84</c:v>
                </c:pt>
                <c:pt idx="988">
                  <c:v>30.88</c:v>
                </c:pt>
                <c:pt idx="989">
                  <c:v>30.91</c:v>
                </c:pt>
                <c:pt idx="990">
                  <c:v>30.94</c:v>
                </c:pt>
                <c:pt idx="991">
                  <c:v>30.97</c:v>
                </c:pt>
                <c:pt idx="992">
                  <c:v>31</c:v>
                </c:pt>
                <c:pt idx="993">
                  <c:v>31.03</c:v>
                </c:pt>
                <c:pt idx="994">
                  <c:v>31.06</c:v>
                </c:pt>
                <c:pt idx="995">
                  <c:v>31.09</c:v>
                </c:pt>
                <c:pt idx="996">
                  <c:v>31.13</c:v>
                </c:pt>
                <c:pt idx="997">
                  <c:v>31.16</c:v>
                </c:pt>
                <c:pt idx="998">
                  <c:v>31.19</c:v>
                </c:pt>
                <c:pt idx="999">
                  <c:v>31.22</c:v>
                </c:pt>
                <c:pt idx="1000">
                  <c:v>31.25</c:v>
                </c:pt>
                <c:pt idx="1001">
                  <c:v>31.28</c:v>
                </c:pt>
                <c:pt idx="1002">
                  <c:v>31.31</c:v>
                </c:pt>
                <c:pt idx="1003">
                  <c:v>31.34</c:v>
                </c:pt>
                <c:pt idx="1004">
                  <c:v>31.38</c:v>
                </c:pt>
                <c:pt idx="1005">
                  <c:v>31.41</c:v>
                </c:pt>
                <c:pt idx="1006">
                  <c:v>31.44</c:v>
                </c:pt>
                <c:pt idx="1007">
                  <c:v>31.47</c:v>
                </c:pt>
                <c:pt idx="1008">
                  <c:v>31.5</c:v>
                </c:pt>
                <c:pt idx="1009">
                  <c:v>31.53</c:v>
                </c:pt>
                <c:pt idx="1010">
                  <c:v>31.56</c:v>
                </c:pt>
                <c:pt idx="1011">
                  <c:v>31.59</c:v>
                </c:pt>
                <c:pt idx="1012">
                  <c:v>31.63</c:v>
                </c:pt>
                <c:pt idx="1013">
                  <c:v>31.66</c:v>
                </c:pt>
                <c:pt idx="1014">
                  <c:v>31.69</c:v>
                </c:pt>
                <c:pt idx="1015">
                  <c:v>31.72</c:v>
                </c:pt>
                <c:pt idx="1016">
                  <c:v>31.75</c:v>
                </c:pt>
                <c:pt idx="1017">
                  <c:v>31.78</c:v>
                </c:pt>
                <c:pt idx="1018">
                  <c:v>31.81</c:v>
                </c:pt>
                <c:pt idx="1019">
                  <c:v>31.84</c:v>
                </c:pt>
                <c:pt idx="1020">
                  <c:v>31.88</c:v>
                </c:pt>
                <c:pt idx="1021">
                  <c:v>31.91</c:v>
                </c:pt>
                <c:pt idx="1022">
                  <c:v>31.94</c:v>
                </c:pt>
                <c:pt idx="1023">
                  <c:v>31.97</c:v>
                </c:pt>
                <c:pt idx="1024">
                  <c:v>32</c:v>
                </c:pt>
                <c:pt idx="1025">
                  <c:v>32.03</c:v>
                </c:pt>
                <c:pt idx="1026">
                  <c:v>32.06</c:v>
                </c:pt>
                <c:pt idx="1027">
                  <c:v>32.090000000000003</c:v>
                </c:pt>
                <c:pt idx="1028">
                  <c:v>32.130000000000003</c:v>
                </c:pt>
                <c:pt idx="1029">
                  <c:v>32.159999999999997</c:v>
                </c:pt>
                <c:pt idx="1030">
                  <c:v>32.19</c:v>
                </c:pt>
                <c:pt idx="1031">
                  <c:v>32.22</c:v>
                </c:pt>
                <c:pt idx="1032">
                  <c:v>32.25</c:v>
                </c:pt>
                <c:pt idx="1033">
                  <c:v>32.28</c:v>
                </c:pt>
                <c:pt idx="1034">
                  <c:v>32.31</c:v>
                </c:pt>
                <c:pt idx="1035">
                  <c:v>32.340000000000003</c:v>
                </c:pt>
                <c:pt idx="1036">
                  <c:v>32.380000000000003</c:v>
                </c:pt>
                <c:pt idx="1037">
                  <c:v>32.409999999999997</c:v>
                </c:pt>
                <c:pt idx="1038">
                  <c:v>32.44</c:v>
                </c:pt>
                <c:pt idx="1039">
                  <c:v>32.47</c:v>
                </c:pt>
                <c:pt idx="1040">
                  <c:v>32.5</c:v>
                </c:pt>
                <c:pt idx="1041">
                  <c:v>32.53</c:v>
                </c:pt>
                <c:pt idx="1042">
                  <c:v>32.56</c:v>
                </c:pt>
                <c:pt idx="1043">
                  <c:v>32.590000000000003</c:v>
                </c:pt>
                <c:pt idx="1044">
                  <c:v>32.630000000000003</c:v>
                </c:pt>
                <c:pt idx="1045">
                  <c:v>32.659999999999997</c:v>
                </c:pt>
                <c:pt idx="1046">
                  <c:v>32.69</c:v>
                </c:pt>
                <c:pt idx="1047">
                  <c:v>32.72</c:v>
                </c:pt>
                <c:pt idx="1048">
                  <c:v>32.75</c:v>
                </c:pt>
                <c:pt idx="1049">
                  <c:v>32.78</c:v>
                </c:pt>
                <c:pt idx="1050">
                  <c:v>32.81</c:v>
                </c:pt>
                <c:pt idx="1051">
                  <c:v>32.840000000000003</c:v>
                </c:pt>
                <c:pt idx="1052">
                  <c:v>32.880000000000003</c:v>
                </c:pt>
                <c:pt idx="1053">
                  <c:v>32.909999999999997</c:v>
                </c:pt>
                <c:pt idx="1054">
                  <c:v>32.94</c:v>
                </c:pt>
                <c:pt idx="1055">
                  <c:v>32.97</c:v>
                </c:pt>
                <c:pt idx="1056">
                  <c:v>33</c:v>
                </c:pt>
                <c:pt idx="1057">
                  <c:v>33.03</c:v>
                </c:pt>
                <c:pt idx="1058">
                  <c:v>33.06</c:v>
                </c:pt>
                <c:pt idx="1059">
                  <c:v>33.090000000000003</c:v>
                </c:pt>
                <c:pt idx="1060">
                  <c:v>33.130000000000003</c:v>
                </c:pt>
                <c:pt idx="1061">
                  <c:v>33.159999999999997</c:v>
                </c:pt>
                <c:pt idx="1062">
                  <c:v>33.19</c:v>
                </c:pt>
                <c:pt idx="1063">
                  <c:v>33.22</c:v>
                </c:pt>
                <c:pt idx="1064">
                  <c:v>33.25</c:v>
                </c:pt>
                <c:pt idx="1065">
                  <c:v>33.28</c:v>
                </c:pt>
                <c:pt idx="1066">
                  <c:v>33.31</c:v>
                </c:pt>
                <c:pt idx="1067">
                  <c:v>33.340000000000003</c:v>
                </c:pt>
                <c:pt idx="1068">
                  <c:v>33.380000000000003</c:v>
                </c:pt>
                <c:pt idx="1069">
                  <c:v>33.409999999999997</c:v>
                </c:pt>
                <c:pt idx="1070">
                  <c:v>33.44</c:v>
                </c:pt>
                <c:pt idx="1071">
                  <c:v>33.47</c:v>
                </c:pt>
                <c:pt idx="1072">
                  <c:v>33.5</c:v>
                </c:pt>
                <c:pt idx="1073">
                  <c:v>33.53</c:v>
                </c:pt>
                <c:pt idx="1074">
                  <c:v>33.56</c:v>
                </c:pt>
                <c:pt idx="1075">
                  <c:v>33.590000000000003</c:v>
                </c:pt>
                <c:pt idx="1076">
                  <c:v>33.630000000000003</c:v>
                </c:pt>
                <c:pt idx="1077">
                  <c:v>33.659999999999997</c:v>
                </c:pt>
                <c:pt idx="1078">
                  <c:v>33.69</c:v>
                </c:pt>
                <c:pt idx="1079">
                  <c:v>33.72</c:v>
                </c:pt>
                <c:pt idx="1080">
                  <c:v>33.75</c:v>
                </c:pt>
                <c:pt idx="1081">
                  <c:v>33.78</c:v>
                </c:pt>
                <c:pt idx="1082">
                  <c:v>33.81</c:v>
                </c:pt>
                <c:pt idx="1083">
                  <c:v>33.840000000000003</c:v>
                </c:pt>
                <c:pt idx="1084">
                  <c:v>33.880000000000003</c:v>
                </c:pt>
                <c:pt idx="1085">
                  <c:v>33.909999999999997</c:v>
                </c:pt>
                <c:pt idx="1086">
                  <c:v>33.94</c:v>
                </c:pt>
                <c:pt idx="1087">
                  <c:v>33.97</c:v>
                </c:pt>
                <c:pt idx="1088">
                  <c:v>34</c:v>
                </c:pt>
                <c:pt idx="1089">
                  <c:v>34.03</c:v>
                </c:pt>
                <c:pt idx="1090">
                  <c:v>34.06</c:v>
                </c:pt>
                <c:pt idx="1091">
                  <c:v>34.090000000000003</c:v>
                </c:pt>
                <c:pt idx="1092">
                  <c:v>34.130000000000003</c:v>
                </c:pt>
                <c:pt idx="1093">
                  <c:v>34.159999999999997</c:v>
                </c:pt>
                <c:pt idx="1094">
                  <c:v>34.19</c:v>
                </c:pt>
                <c:pt idx="1095">
                  <c:v>34.22</c:v>
                </c:pt>
                <c:pt idx="1096">
                  <c:v>34.25</c:v>
                </c:pt>
                <c:pt idx="1097">
                  <c:v>34.28</c:v>
                </c:pt>
                <c:pt idx="1098">
                  <c:v>34.31</c:v>
                </c:pt>
                <c:pt idx="1099">
                  <c:v>34.340000000000003</c:v>
                </c:pt>
                <c:pt idx="1100">
                  <c:v>34.380000000000003</c:v>
                </c:pt>
                <c:pt idx="1101">
                  <c:v>34.409999999999997</c:v>
                </c:pt>
                <c:pt idx="1102">
                  <c:v>34.44</c:v>
                </c:pt>
                <c:pt idx="1103">
                  <c:v>34.47</c:v>
                </c:pt>
                <c:pt idx="1104">
                  <c:v>34.5</c:v>
                </c:pt>
                <c:pt idx="1105">
                  <c:v>34.53</c:v>
                </c:pt>
                <c:pt idx="1106">
                  <c:v>34.56</c:v>
                </c:pt>
                <c:pt idx="1107">
                  <c:v>34.590000000000003</c:v>
                </c:pt>
                <c:pt idx="1108">
                  <c:v>34.630000000000003</c:v>
                </c:pt>
                <c:pt idx="1109">
                  <c:v>34.659999999999997</c:v>
                </c:pt>
                <c:pt idx="1110">
                  <c:v>34.69</c:v>
                </c:pt>
                <c:pt idx="1111">
                  <c:v>34.72</c:v>
                </c:pt>
                <c:pt idx="1112">
                  <c:v>34.75</c:v>
                </c:pt>
                <c:pt idx="1113">
                  <c:v>34.78</c:v>
                </c:pt>
                <c:pt idx="1114">
                  <c:v>34.81</c:v>
                </c:pt>
                <c:pt idx="1115">
                  <c:v>34.840000000000003</c:v>
                </c:pt>
                <c:pt idx="1116">
                  <c:v>34.880000000000003</c:v>
                </c:pt>
                <c:pt idx="1117">
                  <c:v>34.909999999999997</c:v>
                </c:pt>
                <c:pt idx="1118">
                  <c:v>34.94</c:v>
                </c:pt>
                <c:pt idx="1119">
                  <c:v>34.97</c:v>
                </c:pt>
                <c:pt idx="1120">
                  <c:v>35</c:v>
                </c:pt>
                <c:pt idx="1121">
                  <c:v>35.03</c:v>
                </c:pt>
                <c:pt idx="1122">
                  <c:v>35.06</c:v>
                </c:pt>
                <c:pt idx="1123">
                  <c:v>35.090000000000003</c:v>
                </c:pt>
                <c:pt idx="1124">
                  <c:v>35.130000000000003</c:v>
                </c:pt>
                <c:pt idx="1125">
                  <c:v>35.159999999999997</c:v>
                </c:pt>
                <c:pt idx="1126">
                  <c:v>35.19</c:v>
                </c:pt>
                <c:pt idx="1127">
                  <c:v>35.22</c:v>
                </c:pt>
                <c:pt idx="1128">
                  <c:v>35.25</c:v>
                </c:pt>
                <c:pt idx="1129">
                  <c:v>35.28</c:v>
                </c:pt>
                <c:pt idx="1130">
                  <c:v>35.31</c:v>
                </c:pt>
                <c:pt idx="1131">
                  <c:v>35.340000000000003</c:v>
                </c:pt>
                <c:pt idx="1132">
                  <c:v>35.380000000000003</c:v>
                </c:pt>
                <c:pt idx="1133">
                  <c:v>35.409999999999997</c:v>
                </c:pt>
                <c:pt idx="1134">
                  <c:v>35.44</c:v>
                </c:pt>
                <c:pt idx="1135">
                  <c:v>35.47</c:v>
                </c:pt>
                <c:pt idx="1136">
                  <c:v>35.5</c:v>
                </c:pt>
                <c:pt idx="1137">
                  <c:v>35.53</c:v>
                </c:pt>
                <c:pt idx="1138">
                  <c:v>35.56</c:v>
                </c:pt>
                <c:pt idx="1139">
                  <c:v>35.590000000000003</c:v>
                </c:pt>
                <c:pt idx="1140">
                  <c:v>35.630000000000003</c:v>
                </c:pt>
                <c:pt idx="1141">
                  <c:v>35.659999999999997</c:v>
                </c:pt>
                <c:pt idx="1142">
                  <c:v>35.69</c:v>
                </c:pt>
                <c:pt idx="1143">
                  <c:v>35.72</c:v>
                </c:pt>
                <c:pt idx="1144">
                  <c:v>35.75</c:v>
                </c:pt>
                <c:pt idx="1145">
                  <c:v>35.78</c:v>
                </c:pt>
                <c:pt idx="1146">
                  <c:v>35.81</c:v>
                </c:pt>
                <c:pt idx="1147">
                  <c:v>35.840000000000003</c:v>
                </c:pt>
                <c:pt idx="1148">
                  <c:v>35.880000000000003</c:v>
                </c:pt>
                <c:pt idx="1149">
                  <c:v>35.909999999999997</c:v>
                </c:pt>
                <c:pt idx="1150">
                  <c:v>35.94</c:v>
                </c:pt>
                <c:pt idx="1151">
                  <c:v>35.97</c:v>
                </c:pt>
                <c:pt idx="1152">
                  <c:v>36</c:v>
                </c:pt>
                <c:pt idx="1153">
                  <c:v>36.03</c:v>
                </c:pt>
                <c:pt idx="1154">
                  <c:v>36.06</c:v>
                </c:pt>
                <c:pt idx="1155">
                  <c:v>36.090000000000003</c:v>
                </c:pt>
                <c:pt idx="1156">
                  <c:v>36.130000000000003</c:v>
                </c:pt>
                <c:pt idx="1157">
                  <c:v>36.159999999999997</c:v>
                </c:pt>
                <c:pt idx="1158">
                  <c:v>36.19</c:v>
                </c:pt>
                <c:pt idx="1159">
                  <c:v>36.22</c:v>
                </c:pt>
                <c:pt idx="1160">
                  <c:v>36.25</c:v>
                </c:pt>
                <c:pt idx="1161">
                  <c:v>36.28</c:v>
                </c:pt>
                <c:pt idx="1162">
                  <c:v>36.31</c:v>
                </c:pt>
                <c:pt idx="1163">
                  <c:v>36.340000000000003</c:v>
                </c:pt>
                <c:pt idx="1164">
                  <c:v>36.380000000000003</c:v>
                </c:pt>
                <c:pt idx="1165">
                  <c:v>36.409999999999997</c:v>
                </c:pt>
                <c:pt idx="1166">
                  <c:v>36.44</c:v>
                </c:pt>
                <c:pt idx="1167">
                  <c:v>36.47</c:v>
                </c:pt>
                <c:pt idx="1168">
                  <c:v>36.5</c:v>
                </c:pt>
                <c:pt idx="1169">
                  <c:v>36.53</c:v>
                </c:pt>
                <c:pt idx="1170">
                  <c:v>36.56</c:v>
                </c:pt>
                <c:pt idx="1171">
                  <c:v>36.590000000000003</c:v>
                </c:pt>
                <c:pt idx="1172">
                  <c:v>36.630000000000003</c:v>
                </c:pt>
                <c:pt idx="1173">
                  <c:v>36.659999999999997</c:v>
                </c:pt>
                <c:pt idx="1174">
                  <c:v>36.69</c:v>
                </c:pt>
                <c:pt idx="1175">
                  <c:v>36.72</c:v>
                </c:pt>
                <c:pt idx="1176">
                  <c:v>36.75</c:v>
                </c:pt>
                <c:pt idx="1177">
                  <c:v>36.78</c:v>
                </c:pt>
                <c:pt idx="1178">
                  <c:v>36.81</c:v>
                </c:pt>
                <c:pt idx="1179">
                  <c:v>36.840000000000003</c:v>
                </c:pt>
                <c:pt idx="1180">
                  <c:v>36.880000000000003</c:v>
                </c:pt>
                <c:pt idx="1181">
                  <c:v>36.909999999999997</c:v>
                </c:pt>
                <c:pt idx="1182">
                  <c:v>36.94</c:v>
                </c:pt>
                <c:pt idx="1183">
                  <c:v>36.97</c:v>
                </c:pt>
                <c:pt idx="1184">
                  <c:v>37</c:v>
                </c:pt>
                <c:pt idx="1185">
                  <c:v>37.03</c:v>
                </c:pt>
                <c:pt idx="1186">
                  <c:v>37.06</c:v>
                </c:pt>
                <c:pt idx="1187">
                  <c:v>37.090000000000003</c:v>
                </c:pt>
                <c:pt idx="1188">
                  <c:v>37.130000000000003</c:v>
                </c:pt>
                <c:pt idx="1189">
                  <c:v>37.159999999999997</c:v>
                </c:pt>
                <c:pt idx="1190">
                  <c:v>37.19</c:v>
                </c:pt>
                <c:pt idx="1191">
                  <c:v>37.22</c:v>
                </c:pt>
                <c:pt idx="1192">
                  <c:v>37.25</c:v>
                </c:pt>
                <c:pt idx="1193">
                  <c:v>37.28</c:v>
                </c:pt>
                <c:pt idx="1194">
                  <c:v>37.31</c:v>
                </c:pt>
                <c:pt idx="1195">
                  <c:v>37.340000000000003</c:v>
                </c:pt>
                <c:pt idx="1196">
                  <c:v>37.380000000000003</c:v>
                </c:pt>
                <c:pt idx="1197">
                  <c:v>37.409999999999997</c:v>
                </c:pt>
                <c:pt idx="1198">
                  <c:v>37.44</c:v>
                </c:pt>
                <c:pt idx="1199">
                  <c:v>37.47</c:v>
                </c:pt>
                <c:pt idx="1200">
                  <c:v>37.5</c:v>
                </c:pt>
                <c:pt idx="1201">
                  <c:v>37.53</c:v>
                </c:pt>
                <c:pt idx="1202">
                  <c:v>37.56</c:v>
                </c:pt>
                <c:pt idx="1203">
                  <c:v>37.590000000000003</c:v>
                </c:pt>
                <c:pt idx="1204">
                  <c:v>37.630000000000003</c:v>
                </c:pt>
                <c:pt idx="1205">
                  <c:v>37.659999999999997</c:v>
                </c:pt>
                <c:pt idx="1206">
                  <c:v>37.69</c:v>
                </c:pt>
                <c:pt idx="1207">
                  <c:v>37.72</c:v>
                </c:pt>
                <c:pt idx="1208">
                  <c:v>37.75</c:v>
                </c:pt>
                <c:pt idx="1209">
                  <c:v>37.78</c:v>
                </c:pt>
                <c:pt idx="1210">
                  <c:v>37.81</c:v>
                </c:pt>
                <c:pt idx="1211">
                  <c:v>37.840000000000003</c:v>
                </c:pt>
                <c:pt idx="1212">
                  <c:v>37.880000000000003</c:v>
                </c:pt>
                <c:pt idx="1213">
                  <c:v>37.909999999999997</c:v>
                </c:pt>
                <c:pt idx="1214">
                  <c:v>37.94</c:v>
                </c:pt>
                <c:pt idx="1215">
                  <c:v>37.97</c:v>
                </c:pt>
                <c:pt idx="1216">
                  <c:v>38</c:v>
                </c:pt>
                <c:pt idx="1217">
                  <c:v>38.03</c:v>
                </c:pt>
                <c:pt idx="1218">
                  <c:v>38.06</c:v>
                </c:pt>
                <c:pt idx="1219">
                  <c:v>38.090000000000003</c:v>
                </c:pt>
                <c:pt idx="1220">
                  <c:v>38.130000000000003</c:v>
                </c:pt>
                <c:pt idx="1221">
                  <c:v>38.159999999999997</c:v>
                </c:pt>
                <c:pt idx="1222">
                  <c:v>38.19</c:v>
                </c:pt>
                <c:pt idx="1223">
                  <c:v>38.22</c:v>
                </c:pt>
                <c:pt idx="1224">
                  <c:v>38.25</c:v>
                </c:pt>
                <c:pt idx="1225">
                  <c:v>38.28</c:v>
                </c:pt>
                <c:pt idx="1226">
                  <c:v>38.31</c:v>
                </c:pt>
                <c:pt idx="1227">
                  <c:v>38.340000000000003</c:v>
                </c:pt>
                <c:pt idx="1228">
                  <c:v>38.380000000000003</c:v>
                </c:pt>
                <c:pt idx="1229">
                  <c:v>38.409999999999997</c:v>
                </c:pt>
                <c:pt idx="1230">
                  <c:v>38.44</c:v>
                </c:pt>
                <c:pt idx="1231">
                  <c:v>38.47</c:v>
                </c:pt>
                <c:pt idx="1232">
                  <c:v>38.5</c:v>
                </c:pt>
                <c:pt idx="1233">
                  <c:v>38.53</c:v>
                </c:pt>
                <c:pt idx="1234">
                  <c:v>38.56</c:v>
                </c:pt>
                <c:pt idx="1235">
                  <c:v>38.590000000000003</c:v>
                </c:pt>
                <c:pt idx="1236">
                  <c:v>38.630000000000003</c:v>
                </c:pt>
                <c:pt idx="1237">
                  <c:v>38.659999999999997</c:v>
                </c:pt>
                <c:pt idx="1238">
                  <c:v>38.69</c:v>
                </c:pt>
                <c:pt idx="1239">
                  <c:v>38.72</c:v>
                </c:pt>
                <c:pt idx="1240">
                  <c:v>38.75</c:v>
                </c:pt>
                <c:pt idx="1241">
                  <c:v>38.78</c:v>
                </c:pt>
                <c:pt idx="1242">
                  <c:v>38.81</c:v>
                </c:pt>
                <c:pt idx="1243">
                  <c:v>38.840000000000003</c:v>
                </c:pt>
                <c:pt idx="1244">
                  <c:v>38.880000000000003</c:v>
                </c:pt>
                <c:pt idx="1245">
                  <c:v>38.909999999999997</c:v>
                </c:pt>
                <c:pt idx="1246">
                  <c:v>38.94</c:v>
                </c:pt>
                <c:pt idx="1247">
                  <c:v>38.97</c:v>
                </c:pt>
                <c:pt idx="1248">
                  <c:v>39</c:v>
                </c:pt>
                <c:pt idx="1249">
                  <c:v>39.03</c:v>
                </c:pt>
                <c:pt idx="1250">
                  <c:v>39.06</c:v>
                </c:pt>
                <c:pt idx="1251">
                  <c:v>39.090000000000003</c:v>
                </c:pt>
                <c:pt idx="1252">
                  <c:v>39.130000000000003</c:v>
                </c:pt>
                <c:pt idx="1253">
                  <c:v>39.159999999999997</c:v>
                </c:pt>
                <c:pt idx="1254">
                  <c:v>39.19</c:v>
                </c:pt>
                <c:pt idx="1255">
                  <c:v>39.22</c:v>
                </c:pt>
                <c:pt idx="1256">
                  <c:v>39.25</c:v>
                </c:pt>
                <c:pt idx="1257">
                  <c:v>39.28</c:v>
                </c:pt>
                <c:pt idx="1258">
                  <c:v>39.31</c:v>
                </c:pt>
                <c:pt idx="1259">
                  <c:v>39.340000000000003</c:v>
                </c:pt>
                <c:pt idx="1260">
                  <c:v>39.380000000000003</c:v>
                </c:pt>
                <c:pt idx="1261">
                  <c:v>39.409999999999997</c:v>
                </c:pt>
                <c:pt idx="1262">
                  <c:v>39.44</c:v>
                </c:pt>
                <c:pt idx="1263">
                  <c:v>39.47</c:v>
                </c:pt>
                <c:pt idx="1264">
                  <c:v>39.5</c:v>
                </c:pt>
                <c:pt idx="1265">
                  <c:v>39.53</c:v>
                </c:pt>
                <c:pt idx="1266">
                  <c:v>39.56</c:v>
                </c:pt>
                <c:pt idx="1267">
                  <c:v>39.590000000000003</c:v>
                </c:pt>
                <c:pt idx="1268">
                  <c:v>39.630000000000003</c:v>
                </c:pt>
                <c:pt idx="1269">
                  <c:v>39.659999999999997</c:v>
                </c:pt>
                <c:pt idx="1270">
                  <c:v>39.69</c:v>
                </c:pt>
                <c:pt idx="1271">
                  <c:v>39.72</c:v>
                </c:pt>
                <c:pt idx="1272">
                  <c:v>39.75</c:v>
                </c:pt>
                <c:pt idx="1273">
                  <c:v>39.78</c:v>
                </c:pt>
                <c:pt idx="1274">
                  <c:v>39.81</c:v>
                </c:pt>
                <c:pt idx="1275">
                  <c:v>39.840000000000003</c:v>
                </c:pt>
                <c:pt idx="1276">
                  <c:v>39.880000000000003</c:v>
                </c:pt>
                <c:pt idx="1277">
                  <c:v>39.909999999999997</c:v>
                </c:pt>
                <c:pt idx="1278">
                  <c:v>39.94</c:v>
                </c:pt>
                <c:pt idx="1279">
                  <c:v>39.97</c:v>
                </c:pt>
                <c:pt idx="1280">
                  <c:v>40</c:v>
                </c:pt>
                <c:pt idx="1281">
                  <c:v>40.03</c:v>
                </c:pt>
                <c:pt idx="1282">
                  <c:v>40.06</c:v>
                </c:pt>
                <c:pt idx="1283">
                  <c:v>40.090000000000003</c:v>
                </c:pt>
                <c:pt idx="1284">
                  <c:v>40.130000000000003</c:v>
                </c:pt>
                <c:pt idx="1285">
                  <c:v>40.159999999999997</c:v>
                </c:pt>
                <c:pt idx="1286">
                  <c:v>40.19</c:v>
                </c:pt>
                <c:pt idx="1287">
                  <c:v>40.22</c:v>
                </c:pt>
                <c:pt idx="1288">
                  <c:v>40.25</c:v>
                </c:pt>
                <c:pt idx="1289">
                  <c:v>40.28</c:v>
                </c:pt>
                <c:pt idx="1290">
                  <c:v>40.31</c:v>
                </c:pt>
                <c:pt idx="1291">
                  <c:v>40.340000000000003</c:v>
                </c:pt>
                <c:pt idx="1292">
                  <c:v>40.380000000000003</c:v>
                </c:pt>
                <c:pt idx="1293">
                  <c:v>40.409999999999997</c:v>
                </c:pt>
                <c:pt idx="1294">
                  <c:v>40.44</c:v>
                </c:pt>
                <c:pt idx="1295">
                  <c:v>40.47</c:v>
                </c:pt>
                <c:pt idx="1296">
                  <c:v>40.5</c:v>
                </c:pt>
                <c:pt idx="1297">
                  <c:v>40.53</c:v>
                </c:pt>
                <c:pt idx="1298">
                  <c:v>40.56</c:v>
                </c:pt>
                <c:pt idx="1299">
                  <c:v>40.590000000000003</c:v>
                </c:pt>
                <c:pt idx="1300">
                  <c:v>40.630000000000003</c:v>
                </c:pt>
                <c:pt idx="1301">
                  <c:v>40.659999999999997</c:v>
                </c:pt>
                <c:pt idx="1302">
                  <c:v>40.69</c:v>
                </c:pt>
                <c:pt idx="1303">
                  <c:v>40.72</c:v>
                </c:pt>
                <c:pt idx="1304">
                  <c:v>40.75</c:v>
                </c:pt>
                <c:pt idx="1305">
                  <c:v>40.78</c:v>
                </c:pt>
                <c:pt idx="1306">
                  <c:v>40.81</c:v>
                </c:pt>
                <c:pt idx="1307">
                  <c:v>40.840000000000003</c:v>
                </c:pt>
                <c:pt idx="1308">
                  <c:v>40.880000000000003</c:v>
                </c:pt>
                <c:pt idx="1309">
                  <c:v>40.909999999999997</c:v>
                </c:pt>
                <c:pt idx="1310">
                  <c:v>40.94</c:v>
                </c:pt>
                <c:pt idx="1311">
                  <c:v>40.97</c:v>
                </c:pt>
                <c:pt idx="1312">
                  <c:v>41</c:v>
                </c:pt>
                <c:pt idx="1313">
                  <c:v>41.03</c:v>
                </c:pt>
                <c:pt idx="1314">
                  <c:v>41.06</c:v>
                </c:pt>
                <c:pt idx="1315">
                  <c:v>41.09</c:v>
                </c:pt>
                <c:pt idx="1316">
                  <c:v>41.13</c:v>
                </c:pt>
                <c:pt idx="1317">
                  <c:v>41.16</c:v>
                </c:pt>
                <c:pt idx="1318">
                  <c:v>41.19</c:v>
                </c:pt>
                <c:pt idx="1319">
                  <c:v>41.22</c:v>
                </c:pt>
                <c:pt idx="1320">
                  <c:v>41.25</c:v>
                </c:pt>
                <c:pt idx="1321">
                  <c:v>41.28</c:v>
                </c:pt>
                <c:pt idx="1322">
                  <c:v>41.31</c:v>
                </c:pt>
                <c:pt idx="1323">
                  <c:v>41.34</c:v>
                </c:pt>
                <c:pt idx="1324">
                  <c:v>41.38</c:v>
                </c:pt>
                <c:pt idx="1325">
                  <c:v>41.41</c:v>
                </c:pt>
                <c:pt idx="1326">
                  <c:v>41.44</c:v>
                </c:pt>
                <c:pt idx="1327">
                  <c:v>41.47</c:v>
                </c:pt>
                <c:pt idx="1328">
                  <c:v>41.5</c:v>
                </c:pt>
                <c:pt idx="1329">
                  <c:v>41.53</c:v>
                </c:pt>
                <c:pt idx="1330">
                  <c:v>41.56</c:v>
                </c:pt>
                <c:pt idx="1331">
                  <c:v>41.59</c:v>
                </c:pt>
                <c:pt idx="1332">
                  <c:v>41.63</c:v>
                </c:pt>
                <c:pt idx="1333">
                  <c:v>41.66</c:v>
                </c:pt>
                <c:pt idx="1334">
                  <c:v>41.69</c:v>
                </c:pt>
                <c:pt idx="1335">
                  <c:v>41.72</c:v>
                </c:pt>
                <c:pt idx="1336">
                  <c:v>41.75</c:v>
                </c:pt>
                <c:pt idx="1337">
                  <c:v>41.78</c:v>
                </c:pt>
                <c:pt idx="1338">
                  <c:v>41.81</c:v>
                </c:pt>
                <c:pt idx="1339">
                  <c:v>41.84</c:v>
                </c:pt>
                <c:pt idx="1340">
                  <c:v>41.88</c:v>
                </c:pt>
                <c:pt idx="1341">
                  <c:v>41.91</c:v>
                </c:pt>
                <c:pt idx="1342">
                  <c:v>41.94</c:v>
                </c:pt>
                <c:pt idx="1343">
                  <c:v>41.97</c:v>
                </c:pt>
                <c:pt idx="1344">
                  <c:v>42</c:v>
                </c:pt>
                <c:pt idx="1345">
                  <c:v>42.03</c:v>
                </c:pt>
                <c:pt idx="1346">
                  <c:v>42.06</c:v>
                </c:pt>
                <c:pt idx="1347">
                  <c:v>42.09</c:v>
                </c:pt>
                <c:pt idx="1348">
                  <c:v>42.13</c:v>
                </c:pt>
                <c:pt idx="1349">
                  <c:v>42.16</c:v>
                </c:pt>
                <c:pt idx="1350">
                  <c:v>42.19</c:v>
                </c:pt>
                <c:pt idx="1351">
                  <c:v>42.22</c:v>
                </c:pt>
                <c:pt idx="1352">
                  <c:v>42.25</c:v>
                </c:pt>
                <c:pt idx="1353">
                  <c:v>42.28</c:v>
                </c:pt>
                <c:pt idx="1354">
                  <c:v>42.31</c:v>
                </c:pt>
                <c:pt idx="1355">
                  <c:v>42.34</c:v>
                </c:pt>
                <c:pt idx="1356">
                  <c:v>42.38</c:v>
                </c:pt>
                <c:pt idx="1357">
                  <c:v>42.41</c:v>
                </c:pt>
                <c:pt idx="1358">
                  <c:v>42.44</c:v>
                </c:pt>
                <c:pt idx="1359">
                  <c:v>42.47</c:v>
                </c:pt>
                <c:pt idx="1360">
                  <c:v>42.5</c:v>
                </c:pt>
                <c:pt idx="1361">
                  <c:v>42.53</c:v>
                </c:pt>
                <c:pt idx="1362">
                  <c:v>42.56</c:v>
                </c:pt>
                <c:pt idx="1363">
                  <c:v>42.59</c:v>
                </c:pt>
                <c:pt idx="1364">
                  <c:v>42.63</c:v>
                </c:pt>
                <c:pt idx="1365">
                  <c:v>42.66</c:v>
                </c:pt>
                <c:pt idx="1366">
                  <c:v>42.69</c:v>
                </c:pt>
                <c:pt idx="1367">
                  <c:v>42.72</c:v>
                </c:pt>
                <c:pt idx="1368">
                  <c:v>42.75</c:v>
                </c:pt>
                <c:pt idx="1369">
                  <c:v>42.78</c:v>
                </c:pt>
                <c:pt idx="1370">
                  <c:v>42.81</c:v>
                </c:pt>
                <c:pt idx="1371">
                  <c:v>42.84</c:v>
                </c:pt>
                <c:pt idx="1372">
                  <c:v>42.88</c:v>
                </c:pt>
                <c:pt idx="1373">
                  <c:v>42.91</c:v>
                </c:pt>
                <c:pt idx="1374">
                  <c:v>42.94</c:v>
                </c:pt>
                <c:pt idx="1375">
                  <c:v>42.97</c:v>
                </c:pt>
                <c:pt idx="1376">
                  <c:v>43</c:v>
                </c:pt>
                <c:pt idx="1377">
                  <c:v>43.03</c:v>
                </c:pt>
                <c:pt idx="1378">
                  <c:v>43.06</c:v>
                </c:pt>
                <c:pt idx="1379">
                  <c:v>43.09</c:v>
                </c:pt>
                <c:pt idx="1380">
                  <c:v>43.13</c:v>
                </c:pt>
                <c:pt idx="1381">
                  <c:v>43.16</c:v>
                </c:pt>
                <c:pt idx="1382">
                  <c:v>43.19</c:v>
                </c:pt>
                <c:pt idx="1383">
                  <c:v>43.22</c:v>
                </c:pt>
                <c:pt idx="1384">
                  <c:v>43.25</c:v>
                </c:pt>
                <c:pt idx="1385">
                  <c:v>43.28</c:v>
                </c:pt>
                <c:pt idx="1386">
                  <c:v>43.31</c:v>
                </c:pt>
                <c:pt idx="1387">
                  <c:v>43.34</c:v>
                </c:pt>
                <c:pt idx="1388">
                  <c:v>43.38</c:v>
                </c:pt>
                <c:pt idx="1389">
                  <c:v>43.41</c:v>
                </c:pt>
                <c:pt idx="1390">
                  <c:v>43.44</c:v>
                </c:pt>
                <c:pt idx="1391">
                  <c:v>43.47</c:v>
                </c:pt>
                <c:pt idx="1392">
                  <c:v>43.5</c:v>
                </c:pt>
                <c:pt idx="1393">
                  <c:v>43.53</c:v>
                </c:pt>
                <c:pt idx="1394">
                  <c:v>43.56</c:v>
                </c:pt>
                <c:pt idx="1395">
                  <c:v>43.59</c:v>
                </c:pt>
                <c:pt idx="1396">
                  <c:v>43.63</c:v>
                </c:pt>
                <c:pt idx="1397">
                  <c:v>43.66</c:v>
                </c:pt>
                <c:pt idx="1398">
                  <c:v>43.69</c:v>
                </c:pt>
                <c:pt idx="1399">
                  <c:v>43.72</c:v>
                </c:pt>
                <c:pt idx="1400">
                  <c:v>43.75</c:v>
                </c:pt>
                <c:pt idx="1401">
                  <c:v>43.78</c:v>
                </c:pt>
                <c:pt idx="1402">
                  <c:v>43.81</c:v>
                </c:pt>
                <c:pt idx="1403">
                  <c:v>43.84</c:v>
                </c:pt>
                <c:pt idx="1404">
                  <c:v>43.88</c:v>
                </c:pt>
                <c:pt idx="1405">
                  <c:v>43.91</c:v>
                </c:pt>
                <c:pt idx="1406">
                  <c:v>43.94</c:v>
                </c:pt>
                <c:pt idx="1407">
                  <c:v>43.97</c:v>
                </c:pt>
                <c:pt idx="1408">
                  <c:v>44</c:v>
                </c:pt>
                <c:pt idx="1409">
                  <c:v>44.03</c:v>
                </c:pt>
                <c:pt idx="1410">
                  <c:v>44.06</c:v>
                </c:pt>
                <c:pt idx="1411">
                  <c:v>44.09</c:v>
                </c:pt>
                <c:pt idx="1412">
                  <c:v>44.13</c:v>
                </c:pt>
                <c:pt idx="1413">
                  <c:v>44.16</c:v>
                </c:pt>
                <c:pt idx="1414">
                  <c:v>44.19</c:v>
                </c:pt>
                <c:pt idx="1415">
                  <c:v>44.22</c:v>
                </c:pt>
                <c:pt idx="1416">
                  <c:v>44.25</c:v>
                </c:pt>
                <c:pt idx="1417">
                  <c:v>44.28</c:v>
                </c:pt>
                <c:pt idx="1418">
                  <c:v>44.31</c:v>
                </c:pt>
                <c:pt idx="1419">
                  <c:v>44.34</c:v>
                </c:pt>
                <c:pt idx="1420">
                  <c:v>44.38</c:v>
                </c:pt>
                <c:pt idx="1421">
                  <c:v>44.41</c:v>
                </c:pt>
                <c:pt idx="1422">
                  <c:v>44.44</c:v>
                </c:pt>
                <c:pt idx="1423">
                  <c:v>44.47</c:v>
                </c:pt>
                <c:pt idx="1424">
                  <c:v>44.5</c:v>
                </c:pt>
                <c:pt idx="1425">
                  <c:v>44.53</c:v>
                </c:pt>
                <c:pt idx="1426">
                  <c:v>44.56</c:v>
                </c:pt>
                <c:pt idx="1427">
                  <c:v>44.59</c:v>
                </c:pt>
                <c:pt idx="1428">
                  <c:v>44.63</c:v>
                </c:pt>
                <c:pt idx="1429">
                  <c:v>44.66</c:v>
                </c:pt>
                <c:pt idx="1430">
                  <c:v>44.69</c:v>
                </c:pt>
                <c:pt idx="1431">
                  <c:v>44.72</c:v>
                </c:pt>
                <c:pt idx="1432">
                  <c:v>44.75</c:v>
                </c:pt>
                <c:pt idx="1433">
                  <c:v>44.78</c:v>
                </c:pt>
                <c:pt idx="1434">
                  <c:v>44.81</c:v>
                </c:pt>
                <c:pt idx="1435">
                  <c:v>44.84</c:v>
                </c:pt>
                <c:pt idx="1436">
                  <c:v>44.88</c:v>
                </c:pt>
                <c:pt idx="1437">
                  <c:v>44.91</c:v>
                </c:pt>
                <c:pt idx="1438">
                  <c:v>44.94</c:v>
                </c:pt>
                <c:pt idx="1439">
                  <c:v>44.97</c:v>
                </c:pt>
                <c:pt idx="1440">
                  <c:v>45</c:v>
                </c:pt>
                <c:pt idx="1441">
                  <c:v>45.03</c:v>
                </c:pt>
                <c:pt idx="1442">
                  <c:v>45.06</c:v>
                </c:pt>
                <c:pt idx="1443">
                  <c:v>45.09</c:v>
                </c:pt>
                <c:pt idx="1444">
                  <c:v>45.13</c:v>
                </c:pt>
                <c:pt idx="1445">
                  <c:v>45.16</c:v>
                </c:pt>
                <c:pt idx="1446">
                  <c:v>45.19</c:v>
                </c:pt>
                <c:pt idx="1447">
                  <c:v>45.22</c:v>
                </c:pt>
                <c:pt idx="1448">
                  <c:v>45.25</c:v>
                </c:pt>
                <c:pt idx="1449">
                  <c:v>45.28</c:v>
                </c:pt>
                <c:pt idx="1450">
                  <c:v>45.31</c:v>
                </c:pt>
                <c:pt idx="1451">
                  <c:v>45.34</c:v>
                </c:pt>
                <c:pt idx="1452">
                  <c:v>45.38</c:v>
                </c:pt>
                <c:pt idx="1453">
                  <c:v>45.41</c:v>
                </c:pt>
                <c:pt idx="1454">
                  <c:v>45.44</c:v>
                </c:pt>
                <c:pt idx="1455">
                  <c:v>45.47</c:v>
                </c:pt>
                <c:pt idx="1456">
                  <c:v>45.5</c:v>
                </c:pt>
                <c:pt idx="1457">
                  <c:v>45.53</c:v>
                </c:pt>
                <c:pt idx="1458">
                  <c:v>45.56</c:v>
                </c:pt>
                <c:pt idx="1459">
                  <c:v>45.59</c:v>
                </c:pt>
                <c:pt idx="1460">
                  <c:v>45.63</c:v>
                </c:pt>
                <c:pt idx="1461">
                  <c:v>45.66</c:v>
                </c:pt>
                <c:pt idx="1462">
                  <c:v>45.69</c:v>
                </c:pt>
                <c:pt idx="1463">
                  <c:v>45.72</c:v>
                </c:pt>
                <c:pt idx="1464">
                  <c:v>45.75</c:v>
                </c:pt>
                <c:pt idx="1465">
                  <c:v>45.78</c:v>
                </c:pt>
                <c:pt idx="1466">
                  <c:v>45.81</c:v>
                </c:pt>
                <c:pt idx="1467">
                  <c:v>45.84</c:v>
                </c:pt>
                <c:pt idx="1468">
                  <c:v>45.88</c:v>
                </c:pt>
                <c:pt idx="1469">
                  <c:v>45.91</c:v>
                </c:pt>
                <c:pt idx="1470">
                  <c:v>45.94</c:v>
                </c:pt>
                <c:pt idx="1471">
                  <c:v>45.97</c:v>
                </c:pt>
                <c:pt idx="1472">
                  <c:v>46</c:v>
                </c:pt>
                <c:pt idx="1473">
                  <c:v>46.03</c:v>
                </c:pt>
                <c:pt idx="1474">
                  <c:v>46.06</c:v>
                </c:pt>
                <c:pt idx="1475">
                  <c:v>46.09</c:v>
                </c:pt>
                <c:pt idx="1476">
                  <c:v>46.13</c:v>
                </c:pt>
                <c:pt idx="1477">
                  <c:v>46.16</c:v>
                </c:pt>
                <c:pt idx="1478">
                  <c:v>46.19</c:v>
                </c:pt>
                <c:pt idx="1479">
                  <c:v>46.22</c:v>
                </c:pt>
                <c:pt idx="1480">
                  <c:v>46.25</c:v>
                </c:pt>
                <c:pt idx="1481">
                  <c:v>46.28</c:v>
                </c:pt>
                <c:pt idx="1482">
                  <c:v>46.31</c:v>
                </c:pt>
                <c:pt idx="1483">
                  <c:v>46.34</c:v>
                </c:pt>
                <c:pt idx="1484">
                  <c:v>46.38</c:v>
                </c:pt>
                <c:pt idx="1485">
                  <c:v>46.41</c:v>
                </c:pt>
                <c:pt idx="1486">
                  <c:v>46.44</c:v>
                </c:pt>
                <c:pt idx="1487">
                  <c:v>46.47</c:v>
                </c:pt>
                <c:pt idx="1488">
                  <c:v>46.5</c:v>
                </c:pt>
                <c:pt idx="1489">
                  <c:v>46.53</c:v>
                </c:pt>
                <c:pt idx="1490">
                  <c:v>46.56</c:v>
                </c:pt>
                <c:pt idx="1491">
                  <c:v>46.59</c:v>
                </c:pt>
                <c:pt idx="1492">
                  <c:v>46.63</c:v>
                </c:pt>
                <c:pt idx="1493">
                  <c:v>46.66</c:v>
                </c:pt>
                <c:pt idx="1494">
                  <c:v>46.69</c:v>
                </c:pt>
                <c:pt idx="1495">
                  <c:v>46.72</c:v>
                </c:pt>
                <c:pt idx="1496">
                  <c:v>46.75</c:v>
                </c:pt>
                <c:pt idx="1497">
                  <c:v>46.78</c:v>
                </c:pt>
                <c:pt idx="1498">
                  <c:v>46.81</c:v>
                </c:pt>
                <c:pt idx="1499">
                  <c:v>46.84</c:v>
                </c:pt>
                <c:pt idx="1500">
                  <c:v>46.88</c:v>
                </c:pt>
                <c:pt idx="1501">
                  <c:v>46.91</c:v>
                </c:pt>
                <c:pt idx="1502">
                  <c:v>46.94</c:v>
                </c:pt>
                <c:pt idx="1503">
                  <c:v>46.97</c:v>
                </c:pt>
                <c:pt idx="1504">
                  <c:v>47</c:v>
                </c:pt>
                <c:pt idx="1505">
                  <c:v>47.03</c:v>
                </c:pt>
                <c:pt idx="1506">
                  <c:v>47.06</c:v>
                </c:pt>
                <c:pt idx="1507">
                  <c:v>47.09</c:v>
                </c:pt>
                <c:pt idx="1508">
                  <c:v>47.13</c:v>
                </c:pt>
                <c:pt idx="1509">
                  <c:v>47.16</c:v>
                </c:pt>
                <c:pt idx="1510">
                  <c:v>47.19</c:v>
                </c:pt>
                <c:pt idx="1511">
                  <c:v>47.22</c:v>
                </c:pt>
                <c:pt idx="1512">
                  <c:v>47.25</c:v>
                </c:pt>
                <c:pt idx="1513">
                  <c:v>47.28</c:v>
                </c:pt>
                <c:pt idx="1514">
                  <c:v>47.31</c:v>
                </c:pt>
                <c:pt idx="1515">
                  <c:v>47.34</c:v>
                </c:pt>
                <c:pt idx="1516">
                  <c:v>47.38</c:v>
                </c:pt>
                <c:pt idx="1517">
                  <c:v>47.41</c:v>
                </c:pt>
                <c:pt idx="1518">
                  <c:v>47.44</c:v>
                </c:pt>
                <c:pt idx="1519">
                  <c:v>47.47</c:v>
                </c:pt>
                <c:pt idx="1520">
                  <c:v>47.5</c:v>
                </c:pt>
                <c:pt idx="1521">
                  <c:v>47.53</c:v>
                </c:pt>
                <c:pt idx="1522">
                  <c:v>47.56</c:v>
                </c:pt>
                <c:pt idx="1523">
                  <c:v>47.59</c:v>
                </c:pt>
                <c:pt idx="1524">
                  <c:v>47.63</c:v>
                </c:pt>
                <c:pt idx="1525">
                  <c:v>47.66</c:v>
                </c:pt>
                <c:pt idx="1526">
                  <c:v>47.69</c:v>
                </c:pt>
                <c:pt idx="1527">
                  <c:v>47.72</c:v>
                </c:pt>
                <c:pt idx="1528">
                  <c:v>47.75</c:v>
                </c:pt>
                <c:pt idx="1529">
                  <c:v>47.78</c:v>
                </c:pt>
                <c:pt idx="1530">
                  <c:v>47.81</c:v>
                </c:pt>
                <c:pt idx="1531">
                  <c:v>47.84</c:v>
                </c:pt>
                <c:pt idx="1532">
                  <c:v>47.88</c:v>
                </c:pt>
                <c:pt idx="1533">
                  <c:v>47.91</c:v>
                </c:pt>
                <c:pt idx="1534">
                  <c:v>47.94</c:v>
                </c:pt>
                <c:pt idx="1535">
                  <c:v>47.97</c:v>
                </c:pt>
                <c:pt idx="1536">
                  <c:v>48</c:v>
                </c:pt>
                <c:pt idx="1537">
                  <c:v>48.03</c:v>
                </c:pt>
                <c:pt idx="1538">
                  <c:v>48.06</c:v>
                </c:pt>
                <c:pt idx="1539">
                  <c:v>48.09</c:v>
                </c:pt>
                <c:pt idx="1540">
                  <c:v>48.13</c:v>
                </c:pt>
                <c:pt idx="1541">
                  <c:v>48.16</c:v>
                </c:pt>
                <c:pt idx="1542">
                  <c:v>48.19</c:v>
                </c:pt>
                <c:pt idx="1543">
                  <c:v>48.22</c:v>
                </c:pt>
                <c:pt idx="1544">
                  <c:v>48.25</c:v>
                </c:pt>
                <c:pt idx="1545">
                  <c:v>48.28</c:v>
                </c:pt>
                <c:pt idx="1546">
                  <c:v>48.31</c:v>
                </c:pt>
                <c:pt idx="1547">
                  <c:v>48.34</c:v>
                </c:pt>
                <c:pt idx="1548">
                  <c:v>48.38</c:v>
                </c:pt>
                <c:pt idx="1549">
                  <c:v>48.41</c:v>
                </c:pt>
                <c:pt idx="1550">
                  <c:v>48.44</c:v>
                </c:pt>
                <c:pt idx="1551">
                  <c:v>48.47</c:v>
                </c:pt>
                <c:pt idx="1552">
                  <c:v>48.5</c:v>
                </c:pt>
                <c:pt idx="1553">
                  <c:v>48.53</c:v>
                </c:pt>
                <c:pt idx="1554">
                  <c:v>48.56</c:v>
                </c:pt>
                <c:pt idx="1555">
                  <c:v>48.59</c:v>
                </c:pt>
                <c:pt idx="1556">
                  <c:v>48.63</c:v>
                </c:pt>
                <c:pt idx="1557">
                  <c:v>48.66</c:v>
                </c:pt>
                <c:pt idx="1558">
                  <c:v>48.69</c:v>
                </c:pt>
                <c:pt idx="1559">
                  <c:v>48.72</c:v>
                </c:pt>
                <c:pt idx="1560">
                  <c:v>48.75</c:v>
                </c:pt>
                <c:pt idx="1561">
                  <c:v>48.78</c:v>
                </c:pt>
                <c:pt idx="1562">
                  <c:v>48.81</c:v>
                </c:pt>
                <c:pt idx="1563">
                  <c:v>48.84</c:v>
                </c:pt>
                <c:pt idx="1564">
                  <c:v>48.88</c:v>
                </c:pt>
                <c:pt idx="1565">
                  <c:v>48.91</c:v>
                </c:pt>
                <c:pt idx="1566">
                  <c:v>48.94</c:v>
                </c:pt>
                <c:pt idx="1567">
                  <c:v>48.97</c:v>
                </c:pt>
                <c:pt idx="1568">
                  <c:v>49</c:v>
                </c:pt>
                <c:pt idx="1569">
                  <c:v>49.03</c:v>
                </c:pt>
                <c:pt idx="1570">
                  <c:v>49.06</c:v>
                </c:pt>
                <c:pt idx="1571">
                  <c:v>49.09</c:v>
                </c:pt>
                <c:pt idx="1572">
                  <c:v>49.13</c:v>
                </c:pt>
                <c:pt idx="1573">
                  <c:v>49.16</c:v>
                </c:pt>
                <c:pt idx="1574">
                  <c:v>49.19</c:v>
                </c:pt>
                <c:pt idx="1575">
                  <c:v>49.22</c:v>
                </c:pt>
                <c:pt idx="1576">
                  <c:v>49.25</c:v>
                </c:pt>
                <c:pt idx="1577">
                  <c:v>49.28</c:v>
                </c:pt>
                <c:pt idx="1578">
                  <c:v>49.31</c:v>
                </c:pt>
                <c:pt idx="1579">
                  <c:v>49.34</c:v>
                </c:pt>
                <c:pt idx="1580">
                  <c:v>49.38</c:v>
                </c:pt>
                <c:pt idx="1581">
                  <c:v>49.41</c:v>
                </c:pt>
                <c:pt idx="1582">
                  <c:v>49.44</c:v>
                </c:pt>
                <c:pt idx="1583">
                  <c:v>49.47</c:v>
                </c:pt>
                <c:pt idx="1584">
                  <c:v>49.5</c:v>
                </c:pt>
                <c:pt idx="1585">
                  <c:v>49.53</c:v>
                </c:pt>
                <c:pt idx="1586">
                  <c:v>49.56</c:v>
                </c:pt>
                <c:pt idx="1587">
                  <c:v>49.59</c:v>
                </c:pt>
                <c:pt idx="1588">
                  <c:v>49.63</c:v>
                </c:pt>
                <c:pt idx="1589">
                  <c:v>49.66</c:v>
                </c:pt>
                <c:pt idx="1590">
                  <c:v>49.69</c:v>
                </c:pt>
                <c:pt idx="1591">
                  <c:v>49.72</c:v>
                </c:pt>
                <c:pt idx="1592">
                  <c:v>49.75</c:v>
                </c:pt>
                <c:pt idx="1593">
                  <c:v>49.78</c:v>
                </c:pt>
                <c:pt idx="1594">
                  <c:v>49.81</c:v>
                </c:pt>
                <c:pt idx="1595">
                  <c:v>49.84</c:v>
                </c:pt>
                <c:pt idx="1596">
                  <c:v>49.88</c:v>
                </c:pt>
                <c:pt idx="1597">
                  <c:v>49.91</c:v>
                </c:pt>
                <c:pt idx="1598">
                  <c:v>49.94</c:v>
                </c:pt>
                <c:pt idx="1599">
                  <c:v>49.97</c:v>
                </c:pt>
              </c:numCache>
            </c:numRef>
          </c:xVal>
          <c:yVal>
            <c:numRef>
              <c:f>s20140801_48hafterbo_sem1400!$C$15:$C$3027</c:f>
              <c:numCache>
                <c:formatCode>0.00E+00</c:formatCode>
                <c:ptCount val="3013"/>
                <c:pt idx="0">
                  <c:v>1.2316028502870364E-4</c:v>
                </c:pt>
                <c:pt idx="1">
                  <c:v>5.9144710741036393E-5</c:v>
                </c:pt>
                <c:pt idx="2">
                  <c:v>2.0547749955785419E-5</c:v>
                </c:pt>
                <c:pt idx="3">
                  <c:v>5.2273137371120473E-6</c:v>
                </c:pt>
                <c:pt idx="4">
                  <c:v>2.3947507731576862E-6</c:v>
                </c:pt>
                <c:pt idx="5">
                  <c:v>7.4477461318215936E-6</c:v>
                </c:pt>
                <c:pt idx="6">
                  <c:v>2.4892349443374266E-5</c:v>
                </c:pt>
                <c:pt idx="7">
                  <c:v>6.1059411252969558E-5</c:v>
                </c:pt>
                <c:pt idx="8">
                  <c:v>1.1016460371784884E-4</c:v>
                </c:pt>
                <c:pt idx="9">
                  <c:v>1.4972049214414434E-4</c:v>
                </c:pt>
                <c:pt idx="10">
                  <c:v>1.6102544369930261E-4</c:v>
                </c:pt>
                <c:pt idx="11">
                  <c:v>1.5081208444268115E-4</c:v>
                </c:pt>
                <c:pt idx="12">
                  <c:v>1.3967359481279306E-4</c:v>
                </c:pt>
                <c:pt idx="13">
                  <c:v>1.3738578895543648E-4</c:v>
                </c:pt>
                <c:pt idx="14">
                  <c:v>1.4149436921326723E-4</c:v>
                </c:pt>
                <c:pt idx="15">
                  <c:v>1.4649996773530524E-4</c:v>
                </c:pt>
                <c:pt idx="16">
                  <c:v>1.4591221254546931E-4</c:v>
                </c:pt>
                <c:pt idx="17">
                  <c:v>1.386749726347589E-4</c:v>
                </c:pt>
                <c:pt idx="18">
                  <c:v>1.3365103103624639E-4</c:v>
                </c:pt>
                <c:pt idx="19">
                  <c:v>1.4190589344524802E-4</c:v>
                </c:pt>
                <c:pt idx="20">
                  <c:v>1.7441878737327145E-4</c:v>
                </c:pt>
                <c:pt idx="21">
                  <c:v>2.4208514174955907E-4</c:v>
                </c:pt>
                <c:pt idx="22">
                  <c:v>3.5281921733020406E-4</c:v>
                </c:pt>
                <c:pt idx="23">
                  <c:v>5.5336461017078779E-4</c:v>
                </c:pt>
                <c:pt idx="24">
                  <c:v>1.0706118820115963E-3</c:v>
                </c:pt>
                <c:pt idx="25">
                  <c:v>2.6391501598894878E-3</c:v>
                </c:pt>
                <c:pt idx="26">
                  <c:v>7.1133733574880384E-3</c:v>
                </c:pt>
                <c:pt idx="27">
                  <c:v>1.7997121272232765E-2</c:v>
                </c:pt>
                <c:pt idx="28">
                  <c:v>3.9529389551974839E-2</c:v>
                </c:pt>
                <c:pt idx="29">
                  <c:v>7.3255585377162341E-2</c:v>
                </c:pt>
                <c:pt idx="30">
                  <c:v>0.11468408083859527</c:v>
                </c:pt>
                <c:pt idx="31">
                  <c:v>0.1550633762254609</c:v>
                </c:pt>
                <c:pt idx="32">
                  <c:v>0.18753626790690561</c:v>
                </c:pt>
                <c:pt idx="33">
                  <c:v>0.21068176495050359</c:v>
                </c:pt>
                <c:pt idx="34">
                  <c:v>0.22678023440898248</c:v>
                </c:pt>
                <c:pt idx="35">
                  <c:v>0.23865567356732806</c:v>
                </c:pt>
                <c:pt idx="36">
                  <c:v>0.24782745080231541</c:v>
                </c:pt>
                <c:pt idx="37">
                  <c:v>0.25363536473444964</c:v>
                </c:pt>
                <c:pt idx="38">
                  <c:v>0.25326844345552491</c:v>
                </c:pt>
                <c:pt idx="39">
                  <c:v>0.2433156216092196</c:v>
                </c:pt>
                <c:pt idx="40">
                  <c:v>0.22242934031844061</c:v>
                </c:pt>
                <c:pt idx="41">
                  <c:v>0.19321043272930638</c:v>
                </c:pt>
                <c:pt idx="42">
                  <c:v>0.16097501517635643</c:v>
                </c:pt>
                <c:pt idx="43">
                  <c:v>0.12951281505876955</c:v>
                </c:pt>
                <c:pt idx="44">
                  <c:v>9.889669681224815E-2</c:v>
                </c:pt>
                <c:pt idx="45">
                  <c:v>6.871450883574641E-2</c:v>
                </c:pt>
                <c:pt idx="46">
                  <c:v>4.1547068214734688E-2</c:v>
                </c:pt>
                <c:pt idx="47">
                  <c:v>2.1558701429684475E-2</c:v>
                </c:pt>
                <c:pt idx="48">
                  <c:v>1.0999876916164374E-2</c:v>
                </c:pt>
                <c:pt idx="49">
                  <c:v>9.4105539011600948E-3</c:v>
                </c:pt>
                <c:pt idx="50">
                  <c:v>1.5753290998867152E-2</c:v>
                </c:pt>
                <c:pt idx="51">
                  <c:v>3.0701141692199591E-2</c:v>
                </c:pt>
                <c:pt idx="52">
                  <c:v>5.762056240947961E-2</c:v>
                </c:pt>
                <c:pt idx="53">
                  <c:v>0.102231372516216</c:v>
                </c:pt>
                <c:pt idx="54">
                  <c:v>0.17019719105957257</c:v>
                </c:pt>
                <c:pt idx="55">
                  <c:v>0.26274079022212449</c:v>
                </c:pt>
                <c:pt idx="56">
                  <c:v>0.37406671382888718</c:v>
                </c:pt>
                <c:pt idx="57">
                  <c:v>0.49398651813753847</c:v>
                </c:pt>
                <c:pt idx="58">
                  <c:v>0.61256136266950911</c:v>
                </c:pt>
                <c:pt idx="59">
                  <c:v>0.72187444731772843</c:v>
                </c:pt>
                <c:pt idx="60">
                  <c:v>0.81609661722600113</c:v>
                </c:pt>
                <c:pt idx="61">
                  <c:v>0.89209371579344865</c:v>
                </c:pt>
                <c:pt idx="62">
                  <c:v>0.94876844465051358</c:v>
                </c:pt>
                <c:pt idx="63">
                  <c:v>0.98527385555932634</c:v>
                </c:pt>
                <c:pt idx="64">
                  <c:v>1.0014707323368721</c:v>
                </c:pt>
                <c:pt idx="65">
                  <c:v>1</c:v>
                </c:pt>
                <c:pt idx="66">
                  <c:v>0.98569867404054357</c:v>
                </c:pt>
                <c:pt idx="67">
                  <c:v>0.96168746743655809</c:v>
                </c:pt>
                <c:pt idx="68">
                  <c:v>0.92654673361789996</c:v>
                </c:pt>
                <c:pt idx="69">
                  <c:v>0.8756130292007438</c:v>
                </c:pt>
                <c:pt idx="70">
                  <c:v>0.8045303216431573</c:v>
                </c:pt>
                <c:pt idx="71">
                  <c:v>0.71415900280583344</c:v>
                </c:pt>
                <c:pt idx="72">
                  <c:v>0.61602384241445074</c:v>
                </c:pt>
                <c:pt idx="73">
                  <c:v>0.52883418097864798</c:v>
                </c:pt>
                <c:pt idx="74">
                  <c:v>0.46168985741394891</c:v>
                </c:pt>
                <c:pt idx="75">
                  <c:v>0.40480481054649226</c:v>
                </c:pt>
                <c:pt idx="76">
                  <c:v>0.34289125124876318</c:v>
                </c:pt>
                <c:pt idx="77">
                  <c:v>0.27062604262763679</c:v>
                </c:pt>
                <c:pt idx="78">
                  <c:v>0.19304202894740619</c:v>
                </c:pt>
                <c:pt idx="79">
                  <c:v>0.12011745543887156</c:v>
                </c:pt>
                <c:pt idx="80">
                  <c:v>6.2573760677223991E-2</c:v>
                </c:pt>
                <c:pt idx="81">
                  <c:v>2.6347224280258309E-2</c:v>
                </c:pt>
                <c:pt idx="82">
                  <c:v>8.9446128714622368E-3</c:v>
                </c:pt>
                <c:pt idx="83">
                  <c:v>2.7657009564689516E-3</c:v>
                </c:pt>
                <c:pt idx="84">
                  <c:v>1.1874710215241365E-3</c:v>
                </c:pt>
                <c:pt idx="85">
                  <c:v>9.2086217239384924E-4</c:v>
                </c:pt>
                <c:pt idx="86">
                  <c:v>9.2452570898679304E-4</c:v>
                </c:pt>
                <c:pt idx="87">
                  <c:v>9.8241604009426066E-4</c:v>
                </c:pt>
                <c:pt idx="88">
                  <c:v>1.062880902646661E-3</c:v>
                </c:pt>
                <c:pt idx="89">
                  <c:v>1.151043284880525E-3</c:v>
                </c:pt>
                <c:pt idx="90">
                  <c:v>1.2178347880329053E-3</c:v>
                </c:pt>
                <c:pt idx="91">
                  <c:v>1.236248368840431E-3</c:v>
                </c:pt>
                <c:pt idx="92">
                  <c:v>1.2171297447026151E-3</c:v>
                </c:pt>
                <c:pt idx="93">
                  <c:v>1.2034402529552072E-3</c:v>
                </c:pt>
                <c:pt idx="94">
                  <c:v>1.2221746882274496E-3</c:v>
                </c:pt>
                <c:pt idx="95">
                  <c:v>1.2615379146013279E-3</c:v>
                </c:pt>
                <c:pt idx="96">
                  <c:v>1.2856276917120365E-3</c:v>
                </c:pt>
                <c:pt idx="97">
                  <c:v>1.2634513902498483E-3</c:v>
                </c:pt>
                <c:pt idx="98">
                  <c:v>1.1992159679169434E-3</c:v>
                </c:pt>
                <c:pt idx="99">
                  <c:v>1.1281998809791261E-3</c:v>
                </c:pt>
                <c:pt idx="100">
                  <c:v>1.0737445448766056E-3</c:v>
                </c:pt>
                <c:pt idx="101">
                  <c:v>1.0205705354027351E-3</c:v>
                </c:pt>
                <c:pt idx="102">
                  <c:v>9.3946754888698766E-4</c:v>
                </c:pt>
                <c:pt idx="103">
                  <c:v>8.2814240202287682E-4</c:v>
                </c:pt>
                <c:pt idx="104">
                  <c:v>7.1122709804165253E-4</c:v>
                </c:pt>
                <c:pt idx="105">
                  <c:v>6.0722753062756023E-4</c:v>
                </c:pt>
                <c:pt idx="106">
                  <c:v>5.2420091105938142E-4</c:v>
                </c:pt>
                <c:pt idx="107">
                  <c:v>4.8059517606963435E-4</c:v>
                </c:pt>
                <c:pt idx="108">
                  <c:v>4.8826132729784381E-4</c:v>
                </c:pt>
                <c:pt idx="109">
                  <c:v>5.0936841262481665E-4</c:v>
                </c:pt>
                <c:pt idx="110">
                  <c:v>4.7235154655436961E-4</c:v>
                </c:pt>
                <c:pt idx="111">
                  <c:v>3.5186591509844318E-4</c:v>
                </c:pt>
                <c:pt idx="112">
                  <c:v>2.0128288011395413E-4</c:v>
                </c:pt>
                <c:pt idx="113">
                  <c:v>8.8531514241875275E-5</c:v>
                </c:pt>
                <c:pt idx="114">
                  <c:v>3.3476174315390975E-5</c:v>
                </c:pt>
                <c:pt idx="115">
                  <c:v>2.0789385632411919E-5</c:v>
                </c:pt>
                <c:pt idx="116">
                  <c:v>3.9203127763411366E-5</c:v>
                </c:pt>
                <c:pt idx="117">
                  <c:v>9.0473878742107101E-5</c:v>
                </c:pt>
                <c:pt idx="118">
                  <c:v>1.7029264078161823E-4</c:v>
                </c:pt>
                <c:pt idx="119">
                  <c:v>2.5202523696625832E-4</c:v>
                </c:pt>
                <c:pt idx="120">
                  <c:v>3.055296309396913E-4</c:v>
                </c:pt>
                <c:pt idx="121">
                  <c:v>3.3217160515661522E-4</c:v>
                </c:pt>
                <c:pt idx="122">
                  <c:v>3.5356787774787655E-4</c:v>
                </c:pt>
                <c:pt idx="123">
                  <c:v>3.6510190863594432E-4</c:v>
                </c:pt>
                <c:pt idx="124">
                  <c:v>3.4737992753588554E-4</c:v>
                </c:pt>
                <c:pt idx="125">
                  <c:v>3.2569088271424952E-4</c:v>
                </c:pt>
                <c:pt idx="126">
                  <c:v>3.4428102310152145E-4</c:v>
                </c:pt>
                <c:pt idx="127">
                  <c:v>3.7701295845741302E-4</c:v>
                </c:pt>
                <c:pt idx="128">
                  <c:v>3.4999426405426208E-4</c:v>
                </c:pt>
                <c:pt idx="129">
                  <c:v>2.5876969341370032E-4</c:v>
                </c:pt>
                <c:pt idx="130">
                  <c:v>1.8368401272423964E-4</c:v>
                </c:pt>
                <c:pt idx="131">
                  <c:v>1.7915996477173326E-4</c:v>
                </c:pt>
                <c:pt idx="132">
                  <c:v>2.0738302853155009E-4</c:v>
                </c:pt>
                <c:pt idx="133">
                  <c:v>2.0292276310066105E-4</c:v>
                </c:pt>
                <c:pt idx="134">
                  <c:v>1.6082253461882252E-4</c:v>
                </c:pt>
                <c:pt idx="135">
                  <c:v>1.198173340280201E-4</c:v>
                </c:pt>
                <c:pt idx="136">
                  <c:v>9.2777518199677839E-5</c:v>
                </c:pt>
                <c:pt idx="137">
                  <c:v>6.6216444717432982E-5</c:v>
                </c:pt>
                <c:pt idx="138">
                  <c:v>4.0711532118906159E-5</c:v>
                </c:pt>
                <c:pt idx="139">
                  <c:v>2.9170250636928973E-5</c:v>
                </c:pt>
                <c:pt idx="140">
                  <c:v>3.3579331714521985E-5</c:v>
                </c:pt>
                <c:pt idx="141">
                  <c:v>4.362715516211217E-5</c:v>
                </c:pt>
                <c:pt idx="142">
                  <c:v>4.7644826654939847E-5</c:v>
                </c:pt>
                <c:pt idx="143">
                  <c:v>4.0197716854598558E-5</c:v>
                </c:pt>
                <c:pt idx="144">
                  <c:v>2.4706259828782019E-5</c:v>
                </c:pt>
                <c:pt idx="145">
                  <c:v>9.4512731409560859E-6</c:v>
                </c:pt>
                <c:pt idx="146">
                  <c:v>-7.35192297580865E-7</c:v>
                </c:pt>
                <c:pt idx="147">
                  <c:v>-6.9107928988991765E-6</c:v>
                </c:pt>
                <c:pt idx="148">
                  <c:v>-1.0645691229260972E-5</c:v>
                </c:pt>
                <c:pt idx="149">
                  <c:v>-1.1109747164291825E-5</c:v>
                </c:pt>
                <c:pt idx="150">
                  <c:v>-8.5636235881208573E-6</c:v>
                </c:pt>
                <c:pt idx="151">
                  <c:v>-6.1559125650671345E-6</c:v>
                </c:pt>
                <c:pt idx="152">
                  <c:v>-5.2043012423102482E-6</c:v>
                </c:pt>
                <c:pt idx="153">
                  <c:v>-2.5447600940695101E-6</c:v>
                </c:pt>
                <c:pt idx="154">
                  <c:v>6.5964033230245643E-6</c:v>
                </c:pt>
                <c:pt idx="155">
                  <c:v>2.7198017394255452E-5</c:v>
                </c:pt>
                <c:pt idx="156">
                  <c:v>5.9733571295415548E-5</c:v>
                </c:pt>
                <c:pt idx="157">
                  <c:v>9.0708245899993794E-5</c:v>
                </c:pt>
                <c:pt idx="158">
                  <c:v>9.9380786732757514E-5</c:v>
                </c:pt>
                <c:pt idx="159">
                  <c:v>8.3059959752780741E-5</c:v>
                </c:pt>
                <c:pt idx="160">
                  <c:v>6.4742635284670204E-5</c:v>
                </c:pt>
                <c:pt idx="161">
                  <c:v>6.5522604406162313E-5</c:v>
                </c:pt>
                <c:pt idx="162">
                  <c:v>7.7253330433494098E-5</c:v>
                </c:pt>
                <c:pt idx="163">
                  <c:v>7.7120836061890855E-5</c:v>
                </c:pt>
                <c:pt idx="164">
                  <c:v>6.1244455252453314E-5</c:v>
                </c:pt>
                <c:pt idx="165">
                  <c:v>4.3578011252013558E-5</c:v>
                </c:pt>
                <c:pt idx="166">
                  <c:v>3.4192868785461291E-5</c:v>
                </c:pt>
                <c:pt idx="167">
                  <c:v>3.4661871973691127E-5</c:v>
                </c:pt>
                <c:pt idx="168">
                  <c:v>4.1838316834522744E-5</c:v>
                </c:pt>
                <c:pt idx="169">
                  <c:v>4.7953731232702542E-5</c:v>
                </c:pt>
                <c:pt idx="170">
                  <c:v>4.8359340270641039E-5</c:v>
                </c:pt>
                <c:pt idx="171">
                  <c:v>5.9683829890969236E-5</c:v>
                </c:pt>
                <c:pt idx="172">
                  <c:v>1.1816185643883808E-4</c:v>
                </c:pt>
                <c:pt idx="173">
                  <c:v>2.4100579808515013E-4</c:v>
                </c:pt>
                <c:pt idx="174">
                  <c:v>4.0347926933611205E-4</c:v>
                </c:pt>
                <c:pt idx="175">
                  <c:v>5.7412992873087426E-4</c:v>
                </c:pt>
                <c:pt idx="176">
                  <c:v>7.5215396712347102E-4</c:v>
                </c:pt>
                <c:pt idx="177">
                  <c:v>9.4672889769462781E-4</c:v>
                </c:pt>
                <c:pt idx="178">
                  <c:v>1.141865472952626E-3</c:v>
                </c:pt>
                <c:pt idx="179">
                  <c:v>1.3147352263547588E-3</c:v>
                </c:pt>
                <c:pt idx="180">
                  <c:v>1.4716949002662437E-3</c:v>
                </c:pt>
                <c:pt idx="181">
                  <c:v>1.6320417696348592E-3</c:v>
                </c:pt>
                <c:pt idx="182">
                  <c:v>1.7809756007208172E-3</c:v>
                </c:pt>
                <c:pt idx="183">
                  <c:v>1.8666353778793252E-3</c:v>
                </c:pt>
                <c:pt idx="184">
                  <c:v>1.8727220527993806E-3</c:v>
                </c:pt>
                <c:pt idx="185">
                  <c:v>1.8639030362272773E-3</c:v>
                </c:pt>
                <c:pt idx="186">
                  <c:v>1.8936316662444374E-3</c:v>
                </c:pt>
                <c:pt idx="187">
                  <c:v>1.916890926211838E-3</c:v>
                </c:pt>
                <c:pt idx="188">
                  <c:v>1.873942136257391E-3</c:v>
                </c:pt>
                <c:pt idx="189">
                  <c:v>1.7886614692625008E-3</c:v>
                </c:pt>
                <c:pt idx="190">
                  <c:v>1.712539793123557E-3</c:v>
                </c:pt>
                <c:pt idx="191">
                  <c:v>1.6560269852347197E-3</c:v>
                </c:pt>
                <c:pt idx="192">
                  <c:v>1.6156719182436536E-3</c:v>
                </c:pt>
                <c:pt idx="193">
                  <c:v>1.591987242300688E-3</c:v>
                </c:pt>
                <c:pt idx="194">
                  <c:v>1.5662391196279285E-3</c:v>
                </c:pt>
                <c:pt idx="195">
                  <c:v>1.4992250498310287E-3</c:v>
                </c:pt>
                <c:pt idx="196">
                  <c:v>1.3620298914472269E-3</c:v>
                </c:pt>
                <c:pt idx="197">
                  <c:v>1.1762999684522986E-3</c:v>
                </c:pt>
                <c:pt idx="198">
                  <c:v>1.0165024951363962E-3</c:v>
                </c:pt>
                <c:pt idx="199">
                  <c:v>9.419844938266884E-4</c:v>
                </c:pt>
                <c:pt idx="200">
                  <c:v>9.3689921943338427E-4</c:v>
                </c:pt>
                <c:pt idx="201">
                  <c:v>9.4328344653859576E-4</c:v>
                </c:pt>
                <c:pt idx="202">
                  <c:v>9.2307081025013501E-4</c:v>
                </c:pt>
                <c:pt idx="203">
                  <c:v>8.7026545478879772E-4</c:v>
                </c:pt>
                <c:pt idx="204">
                  <c:v>7.9714290152815153E-4</c:v>
                </c:pt>
                <c:pt idx="205">
                  <c:v>7.1090385359954503E-4</c:v>
                </c:pt>
                <c:pt idx="206">
                  <c:v>5.9993302088362239E-4</c:v>
                </c:pt>
                <c:pt idx="207">
                  <c:v>4.6042167566094828E-4</c:v>
                </c:pt>
                <c:pt idx="208">
                  <c:v>3.1962243137179921E-4</c:v>
                </c:pt>
                <c:pt idx="209">
                  <c:v>2.186079158441161E-4</c:v>
                </c:pt>
                <c:pt idx="210">
                  <c:v>1.8460505026122453E-4</c:v>
                </c:pt>
                <c:pt idx="211">
                  <c:v>2.1145563962964912E-4</c:v>
                </c:pt>
                <c:pt idx="212">
                  <c:v>2.5421505375059156E-4</c:v>
                </c:pt>
                <c:pt idx="213">
                  <c:v>2.5835243323598159E-4</c:v>
                </c:pt>
                <c:pt idx="214">
                  <c:v>2.1384167355776814E-4</c:v>
                </c:pt>
                <c:pt idx="215">
                  <c:v>1.6747590305295711E-4</c:v>
                </c:pt>
                <c:pt idx="216">
                  <c:v>1.6634846109355806E-4</c:v>
                </c:pt>
                <c:pt idx="217">
                  <c:v>2.0549366177995959E-4</c:v>
                </c:pt>
                <c:pt idx="218">
                  <c:v>2.4298568523041774E-4</c:v>
                </c:pt>
                <c:pt idx="219">
                  <c:v>2.5645529905787091E-4</c:v>
                </c:pt>
                <c:pt idx="220">
                  <c:v>2.5676026017293878E-4</c:v>
                </c:pt>
                <c:pt idx="221">
                  <c:v>2.4309735692400352E-4</c:v>
                </c:pt>
                <c:pt idx="222">
                  <c:v>1.967579657946436E-4</c:v>
                </c:pt>
                <c:pt idx="223">
                  <c:v>1.2423619310061328E-4</c:v>
                </c:pt>
                <c:pt idx="224">
                  <c:v>5.9018191312910178E-5</c:v>
                </c:pt>
                <c:pt idx="225">
                  <c:v>3.0234050485882404E-5</c:v>
                </c:pt>
                <c:pt idx="226">
                  <c:v>5.0293787970765793E-5</c:v>
                </c:pt>
                <c:pt idx="227">
                  <c:v>1.0997185204127969E-4</c:v>
                </c:pt>
                <c:pt idx="228">
                  <c:v>1.7434663993078626E-4</c:v>
                </c:pt>
                <c:pt idx="229">
                  <c:v>2.0163934524179401E-4</c:v>
                </c:pt>
                <c:pt idx="230">
                  <c:v>1.7815769787817809E-4</c:v>
                </c:pt>
                <c:pt idx="231">
                  <c:v>1.2863999531564433E-4</c:v>
                </c:pt>
                <c:pt idx="232">
                  <c:v>8.6930289139464741E-5</c:v>
                </c:pt>
                <c:pt idx="233">
                  <c:v>6.3137944715042999E-5</c:v>
                </c:pt>
                <c:pt idx="234">
                  <c:v>4.7268076593995424E-5</c:v>
                </c:pt>
                <c:pt idx="235">
                  <c:v>3.6294375905203939E-5</c:v>
                </c:pt>
                <c:pt idx="236">
                  <c:v>4.4288969776345918E-5</c:v>
                </c:pt>
                <c:pt idx="237">
                  <c:v>9.5578153455668324E-5</c:v>
                </c:pt>
                <c:pt idx="238">
                  <c:v>2.2236071809260684E-4</c:v>
                </c:pt>
                <c:pt idx="239">
                  <c:v>4.4779094389767074E-4</c:v>
                </c:pt>
                <c:pt idx="240">
                  <c:v>7.4477849689541932E-4</c:v>
                </c:pt>
                <c:pt idx="241">
                  <c:v>1.0362559570186467E-3</c:v>
                </c:pt>
                <c:pt idx="242">
                  <c:v>1.2601397778277017E-3</c:v>
                </c:pt>
                <c:pt idx="243">
                  <c:v>1.4138520699594182E-3</c:v>
                </c:pt>
                <c:pt idx="244">
                  <c:v>1.5339792048067226E-3</c:v>
                </c:pt>
                <c:pt idx="245">
                  <c:v>1.6516909687534357E-3</c:v>
                </c:pt>
                <c:pt idx="246">
                  <c:v>1.7563561448708696E-3</c:v>
                </c:pt>
                <c:pt idx="247">
                  <c:v>1.7997240771102307E-3</c:v>
                </c:pt>
                <c:pt idx="248">
                  <c:v>1.7619403270445063E-3</c:v>
                </c:pt>
                <c:pt idx="249">
                  <c:v>1.6990901953567519E-3</c:v>
                </c:pt>
                <c:pt idx="250">
                  <c:v>1.6924296271157275E-3</c:v>
                </c:pt>
                <c:pt idx="251">
                  <c:v>1.7608197263953883E-3</c:v>
                </c:pt>
                <c:pt idx="252">
                  <c:v>1.8446903067296985E-3</c:v>
                </c:pt>
                <c:pt idx="253">
                  <c:v>1.8781228042082723E-3</c:v>
                </c:pt>
                <c:pt idx="254">
                  <c:v>1.8613454616719326E-3</c:v>
                </c:pt>
                <c:pt idx="255">
                  <c:v>1.8475863618330169E-3</c:v>
                </c:pt>
                <c:pt idx="256">
                  <c:v>1.8737243495676533E-3</c:v>
                </c:pt>
                <c:pt idx="257">
                  <c:v>1.9308519791402775E-3</c:v>
                </c:pt>
                <c:pt idx="258">
                  <c:v>1.979173438269274E-3</c:v>
                </c:pt>
                <c:pt idx="259">
                  <c:v>1.961960223606285E-3</c:v>
                </c:pt>
                <c:pt idx="260">
                  <c:v>1.8423215403882279E-3</c:v>
                </c:pt>
                <c:pt idx="261">
                  <c:v>1.6458423953309401E-3</c:v>
                </c:pt>
                <c:pt idx="262">
                  <c:v>1.4499015926809332E-3</c:v>
                </c:pt>
                <c:pt idx="263">
                  <c:v>1.3313778339156912E-3</c:v>
                </c:pt>
                <c:pt idx="264">
                  <c:v>1.3043023775495084E-3</c:v>
                </c:pt>
                <c:pt idx="265">
                  <c:v>1.3039698719450115E-3</c:v>
                </c:pt>
                <c:pt idx="266">
                  <c:v>1.25753978117367E-3</c:v>
                </c:pt>
                <c:pt idx="267">
                  <c:v>1.1537603904267066E-3</c:v>
                </c:pt>
                <c:pt idx="268">
                  <c:v>1.0240342101363721E-3</c:v>
                </c:pt>
                <c:pt idx="269">
                  <c:v>8.8354655914955047E-4</c:v>
                </c:pt>
                <c:pt idx="270">
                  <c:v>7.2098806445291034E-4</c:v>
                </c:pt>
                <c:pt idx="271">
                  <c:v>5.3131706874052977E-4</c:v>
                </c:pt>
                <c:pt idx="272">
                  <c:v>3.3628206752164125E-4</c:v>
                </c:pt>
                <c:pt idx="273">
                  <c:v>1.7442527018694402E-4</c:v>
                </c:pt>
                <c:pt idx="274">
                  <c:v>7.0444882341413046E-5</c:v>
                </c:pt>
                <c:pt idx="275">
                  <c:v>1.7570474458311624E-5</c:v>
                </c:pt>
                <c:pt idx="276">
                  <c:v>-5.5574921011247228E-6</c:v>
                </c:pt>
                <c:pt idx="277">
                  <c:v>-1.2184039013990928E-5</c:v>
                </c:pt>
                <c:pt idx="278">
                  <c:v>-6.0329542032532371E-6</c:v>
                </c:pt>
                <c:pt idx="279">
                  <c:v>8.1385123346733134E-6</c:v>
                </c:pt>
                <c:pt idx="280">
                  <c:v>2.0328804127012958E-5</c:v>
                </c:pt>
                <c:pt idx="281">
                  <c:v>2.2673016438264495E-5</c:v>
                </c:pt>
                <c:pt idx="282">
                  <c:v>1.7128926135358761E-5</c:v>
                </c:pt>
                <c:pt idx="283">
                  <c:v>1.1325188688715005E-5</c:v>
                </c:pt>
                <c:pt idx="284">
                  <c:v>9.3610066823767833E-6</c:v>
                </c:pt>
                <c:pt idx="285">
                  <c:v>1.0269183153527368E-5</c:v>
                </c:pt>
                <c:pt idx="286">
                  <c:v>1.2359992136974386E-5</c:v>
                </c:pt>
                <c:pt idx="287">
                  <c:v>1.4778287772397672E-5</c:v>
                </c:pt>
                <c:pt idx="288">
                  <c:v>1.5643752360102674E-5</c:v>
                </c:pt>
                <c:pt idx="289">
                  <c:v>1.2860835798993343E-5</c:v>
                </c:pt>
                <c:pt idx="290">
                  <c:v>9.7124797449416126E-6</c:v>
                </c:pt>
                <c:pt idx="291">
                  <c:v>1.4464689876533769E-5</c:v>
                </c:pt>
                <c:pt idx="292">
                  <c:v>2.7531499902010928E-5</c:v>
                </c:pt>
                <c:pt idx="293">
                  <c:v>3.7499910375847849E-5</c:v>
                </c:pt>
                <c:pt idx="294">
                  <c:v>3.623791268934596E-5</c:v>
                </c:pt>
                <c:pt idx="295">
                  <c:v>2.7017084155883887E-5</c:v>
                </c:pt>
                <c:pt idx="296">
                  <c:v>1.5511986931603629E-5</c:v>
                </c:pt>
                <c:pt idx="297">
                  <c:v>3.2044368735271768E-6</c:v>
                </c:pt>
                <c:pt idx="298">
                  <c:v>-8.276635103031926E-6</c:v>
                </c:pt>
                <c:pt idx="299">
                  <c:v>-1.3929783061752236E-5</c:v>
                </c:pt>
                <c:pt idx="300">
                  <c:v>-1.0302911709455228E-5</c:v>
                </c:pt>
                <c:pt idx="301">
                  <c:v>2.7961558408657453E-7</c:v>
                </c:pt>
                <c:pt idx="302">
                  <c:v>1.23262307188574E-5</c:v>
                </c:pt>
                <c:pt idx="303">
                  <c:v>2.0389333291907057E-5</c:v>
                </c:pt>
                <c:pt idx="304">
                  <c:v>2.0624886476073934E-5</c:v>
                </c:pt>
                <c:pt idx="305">
                  <c:v>1.3440922148876471E-5</c:v>
                </c:pt>
                <c:pt idx="306">
                  <c:v>3.7012892733034745E-6</c:v>
                </c:pt>
                <c:pt idx="307">
                  <c:v>-3.4271379542749528E-6</c:v>
                </c:pt>
                <c:pt idx="308">
                  <c:v>-6.5070599932124638E-6</c:v>
                </c:pt>
                <c:pt idx="309">
                  <c:v>-8.2942014368544071E-6</c:v>
                </c:pt>
                <c:pt idx="310">
                  <c:v>-1.2194784949834375E-5</c:v>
                </c:pt>
                <c:pt idx="311">
                  <c:v>-1.6999204137528859E-5</c:v>
                </c:pt>
                <c:pt idx="312">
                  <c:v>-1.6800740414995674E-5</c:v>
                </c:pt>
                <c:pt idx="313">
                  <c:v>-8.9923466949002677E-6</c:v>
                </c:pt>
                <c:pt idx="314">
                  <c:v>-2.3345110942750482E-7</c:v>
                </c:pt>
                <c:pt idx="315">
                  <c:v>-1.3355665680402665E-6</c:v>
                </c:pt>
                <c:pt idx="316">
                  <c:v>-1.51173120402281E-5</c:v>
                </c:pt>
                <c:pt idx="317">
                  <c:v>-3.0844450711496274E-5</c:v>
                </c:pt>
                <c:pt idx="318">
                  <c:v>-3.5166904071087485E-5</c:v>
                </c:pt>
                <c:pt idx="319">
                  <c:v>-2.6001030080255443E-5</c:v>
                </c:pt>
                <c:pt idx="320">
                  <c:v>-1.1206968457078396E-5</c:v>
                </c:pt>
                <c:pt idx="321">
                  <c:v>7.7327748354500559E-7</c:v>
                </c:pt>
                <c:pt idx="322">
                  <c:v>5.5908233233113616E-6</c:v>
                </c:pt>
                <c:pt idx="323">
                  <c:v>3.1669321533218299E-6</c:v>
                </c:pt>
                <c:pt idx="324">
                  <c:v>-2.8856103046265181E-6</c:v>
                </c:pt>
                <c:pt idx="325">
                  <c:v>-6.4282146390895144E-6</c:v>
                </c:pt>
                <c:pt idx="326">
                  <c:v>-3.3563169492416605E-6</c:v>
                </c:pt>
                <c:pt idx="327">
                  <c:v>3.7020719908989662E-6</c:v>
                </c:pt>
                <c:pt idx="328">
                  <c:v>8.2534045227932147E-6</c:v>
                </c:pt>
                <c:pt idx="329">
                  <c:v>8.4095955202263786E-6</c:v>
                </c:pt>
                <c:pt idx="330">
                  <c:v>8.7384265344849848E-6</c:v>
                </c:pt>
                <c:pt idx="331">
                  <c:v>1.0597025314640523E-5</c:v>
                </c:pt>
                <c:pt idx="332">
                  <c:v>7.3337322603928169E-6</c:v>
                </c:pt>
                <c:pt idx="333">
                  <c:v>-4.7219649677114055E-6</c:v>
                </c:pt>
                <c:pt idx="334">
                  <c:v>-1.8659139034544733E-5</c:v>
                </c:pt>
                <c:pt idx="335">
                  <c:v>-2.5888157423030781E-5</c:v>
                </c:pt>
                <c:pt idx="336">
                  <c:v>-2.5215767158842679E-5</c:v>
                </c:pt>
                <c:pt idx="337">
                  <c:v>-2.0301648008909838E-5</c:v>
                </c:pt>
                <c:pt idx="338">
                  <c:v>-1.2919488831635655E-5</c:v>
                </c:pt>
                <c:pt idx="339">
                  <c:v>-7.0383609296056055E-7</c:v>
                </c:pt>
                <c:pt idx="340">
                  <c:v>1.7158325844737511E-5</c:v>
                </c:pt>
                <c:pt idx="341">
                  <c:v>2.9809321628817392E-5</c:v>
                </c:pt>
                <c:pt idx="342">
                  <c:v>1.9501877924734835E-5</c:v>
                </c:pt>
                <c:pt idx="343">
                  <c:v>-1.1241240732862667E-5</c:v>
                </c:pt>
                <c:pt idx="344">
                  <c:v>-3.3421115211250104E-5</c:v>
                </c:pt>
                <c:pt idx="345">
                  <c:v>-2.6466899410631577E-5</c:v>
                </c:pt>
                <c:pt idx="346">
                  <c:v>-1.3061982271147716E-7</c:v>
                </c:pt>
                <c:pt idx="347">
                  <c:v>2.2609117405249347E-5</c:v>
                </c:pt>
                <c:pt idx="348">
                  <c:v>2.9773062684327006E-5</c:v>
                </c:pt>
                <c:pt idx="349">
                  <c:v>2.627984783013953E-5</c:v>
                </c:pt>
                <c:pt idx="350">
                  <c:v>2.1988577700554955E-5</c:v>
                </c:pt>
                <c:pt idx="351">
                  <c:v>2.0257484214199335E-5</c:v>
                </c:pt>
                <c:pt idx="352">
                  <c:v>1.8517849546143292E-5</c:v>
                </c:pt>
                <c:pt idx="353">
                  <c:v>1.4590041203210219E-5</c:v>
                </c:pt>
                <c:pt idx="354">
                  <c:v>1.0618741246707807E-5</c:v>
                </c:pt>
                <c:pt idx="355">
                  <c:v>1.1823023966693274E-5</c:v>
                </c:pt>
                <c:pt idx="356">
                  <c:v>2.0367536698102837E-5</c:v>
                </c:pt>
                <c:pt idx="357">
                  <c:v>2.9695110584253874E-5</c:v>
                </c:pt>
                <c:pt idx="358">
                  <c:v>2.9972198588001356E-5</c:v>
                </c:pt>
                <c:pt idx="359">
                  <c:v>2.0057260870812163E-5</c:v>
                </c:pt>
                <c:pt idx="360">
                  <c:v>7.9882903057737088E-6</c:v>
                </c:pt>
                <c:pt idx="361">
                  <c:v>3.82108689001802E-6</c:v>
                </c:pt>
                <c:pt idx="362">
                  <c:v>2.2979109805121245E-5</c:v>
                </c:pt>
                <c:pt idx="363">
                  <c:v>1.0663371087009516E-4</c:v>
                </c:pt>
                <c:pt idx="364">
                  <c:v>3.5251718393743999E-4</c:v>
                </c:pt>
                <c:pt idx="365">
                  <c:v>9.2955661139445633E-4</c:v>
                </c:pt>
                <c:pt idx="366">
                  <c:v>2.0492523553227188E-3</c:v>
                </c:pt>
                <c:pt idx="367">
                  <c:v>3.8775740056499067E-3</c:v>
                </c:pt>
                <c:pt idx="368">
                  <c:v>6.3921797549795177E-3</c:v>
                </c:pt>
                <c:pt idx="369">
                  <c:v>9.3060162900858966E-3</c:v>
                </c:pt>
                <c:pt idx="370">
                  <c:v>1.2173935384571262E-2</c:v>
                </c:pt>
                <c:pt idx="371">
                  <c:v>1.4593175061063923E-2</c:v>
                </c:pt>
                <c:pt idx="372">
                  <c:v>1.6374234012246244E-2</c:v>
                </c:pt>
                <c:pt idx="373">
                  <c:v>1.7604651135000263E-2</c:v>
                </c:pt>
                <c:pt idx="374">
                  <c:v>1.8518372353697531E-2</c:v>
                </c:pt>
                <c:pt idx="375">
                  <c:v>1.9271095732934368E-2</c:v>
                </c:pt>
                <c:pt idx="376">
                  <c:v>1.9864987189721187E-2</c:v>
                </c:pt>
                <c:pt idx="377">
                  <c:v>2.0260934744057321E-2</c:v>
                </c:pt>
                <c:pt idx="378">
                  <c:v>2.0489013273934431E-2</c:v>
                </c:pt>
                <c:pt idx="379">
                  <c:v>2.0605829393853935E-2</c:v>
                </c:pt>
                <c:pt idx="380">
                  <c:v>2.0621391134139872E-2</c:v>
                </c:pt>
                <c:pt idx="381">
                  <c:v>2.0556580922244477E-2</c:v>
                </c:pt>
                <c:pt idx="382">
                  <c:v>2.0458786034884109E-2</c:v>
                </c:pt>
                <c:pt idx="383">
                  <c:v>2.0302699598961794E-2</c:v>
                </c:pt>
                <c:pt idx="384">
                  <c:v>2.0017781431787656E-2</c:v>
                </c:pt>
                <c:pt idx="385">
                  <c:v>1.9561233013235695E-2</c:v>
                </c:pt>
                <c:pt idx="386">
                  <c:v>1.8840111110048897E-2</c:v>
                </c:pt>
                <c:pt idx="387">
                  <c:v>1.7719014540622444E-2</c:v>
                </c:pt>
                <c:pt idx="388">
                  <c:v>1.6219739898760559E-2</c:v>
                </c:pt>
                <c:pt idx="389">
                  <c:v>1.4620904773740841E-2</c:v>
                </c:pt>
                <c:pt idx="390">
                  <c:v>1.33073941120517E-2</c:v>
                </c:pt>
                <c:pt idx="391">
                  <c:v>1.2496247735496423E-2</c:v>
                </c:pt>
                <c:pt idx="392">
                  <c:v>1.2045892345858409E-2</c:v>
                </c:pt>
                <c:pt idx="393">
                  <c:v>1.1561718776140378E-2</c:v>
                </c:pt>
                <c:pt idx="394">
                  <c:v>1.0748499094198571E-2</c:v>
                </c:pt>
                <c:pt idx="395">
                  <c:v>9.6052593842462248E-3</c:v>
                </c:pt>
                <c:pt idx="396">
                  <c:v>8.2814807821918E-3</c:v>
                </c:pt>
                <c:pt idx="397">
                  <c:v>6.8732762288068756E-3</c:v>
                </c:pt>
                <c:pt idx="398">
                  <c:v>5.3980567093835294E-3</c:v>
                </c:pt>
                <c:pt idx="399">
                  <c:v>3.9055218037637365E-3</c:v>
                </c:pt>
                <c:pt idx="400">
                  <c:v>2.5707024024052734E-3</c:v>
                </c:pt>
                <c:pt idx="401">
                  <c:v>1.6210257663462505E-3</c:v>
                </c:pt>
                <c:pt idx="402">
                  <c:v>1.1452204037149809E-3</c:v>
                </c:pt>
                <c:pt idx="403">
                  <c:v>1.0334707371168269E-3</c:v>
                </c:pt>
                <c:pt idx="404">
                  <c:v>1.1018509777397506E-3</c:v>
                </c:pt>
                <c:pt idx="405">
                  <c:v>1.2149993786058782E-3</c:v>
                </c:pt>
                <c:pt idx="406">
                  <c:v>1.3133146835430938E-3</c:v>
                </c:pt>
                <c:pt idx="407">
                  <c:v>1.3871835072440217E-3</c:v>
                </c:pt>
                <c:pt idx="408">
                  <c:v>1.4442627397744819E-3</c:v>
                </c:pt>
                <c:pt idx="409">
                  <c:v>1.4916464315247577E-3</c:v>
                </c:pt>
                <c:pt idx="410">
                  <c:v>1.5262697352383047E-3</c:v>
                </c:pt>
                <c:pt idx="411">
                  <c:v>1.5291397993374982E-3</c:v>
                </c:pt>
                <c:pt idx="412">
                  <c:v>1.4957114843193585E-3</c:v>
                </c:pt>
                <c:pt idx="413">
                  <c:v>1.4665905060538128E-3</c:v>
                </c:pt>
                <c:pt idx="414">
                  <c:v>1.4812825933166673E-3</c:v>
                </c:pt>
                <c:pt idx="415">
                  <c:v>1.5166602336441897E-3</c:v>
                </c:pt>
                <c:pt idx="416">
                  <c:v>1.5134800699785379E-3</c:v>
                </c:pt>
                <c:pt idx="417">
                  <c:v>1.4492500250947627E-3</c:v>
                </c:pt>
                <c:pt idx="418">
                  <c:v>1.3501741098529208E-3</c:v>
                </c:pt>
                <c:pt idx="419">
                  <c:v>1.2483751141214206E-3</c:v>
                </c:pt>
                <c:pt idx="420">
                  <c:v>1.1603946689164321E-3</c:v>
                </c:pt>
                <c:pt idx="421">
                  <c:v>1.087814043029153E-3</c:v>
                </c:pt>
                <c:pt idx="422">
                  <c:v>1.0201161409513066E-3</c:v>
                </c:pt>
                <c:pt idx="423">
                  <c:v>9.5045098873364664E-4</c:v>
                </c:pt>
                <c:pt idx="424">
                  <c:v>8.8901034621212481E-4</c:v>
                </c:pt>
                <c:pt idx="425">
                  <c:v>8.4863078195280281E-4</c:v>
                </c:pt>
                <c:pt idx="426">
                  <c:v>8.241765332899952E-4</c:v>
                </c:pt>
                <c:pt idx="427">
                  <c:v>8.0181769730458357E-4</c:v>
                </c:pt>
                <c:pt idx="428">
                  <c:v>7.8433351895491074E-4</c:v>
                </c:pt>
                <c:pt idx="429">
                  <c:v>7.9936767173182548E-4</c:v>
                </c:pt>
                <c:pt idx="430">
                  <c:v>8.789213554039779E-4</c:v>
                </c:pt>
                <c:pt idx="431">
                  <c:v>1.0281587136185691E-3</c:v>
                </c:pt>
                <c:pt idx="432">
                  <c:v>1.2285681764950503E-3</c:v>
                </c:pt>
                <c:pt idx="433">
                  <c:v>1.4625323244442108E-3</c:v>
                </c:pt>
                <c:pt idx="434">
                  <c:v>1.7047096296969029E-3</c:v>
                </c:pt>
                <c:pt idx="435">
                  <c:v>1.9104424684642483E-3</c:v>
                </c:pt>
                <c:pt idx="436">
                  <c:v>2.0511281888273337E-3</c:v>
                </c:pt>
                <c:pt idx="437">
                  <c:v>2.1541042484238102E-3</c:v>
                </c:pt>
                <c:pt idx="438">
                  <c:v>2.2838967505867391E-3</c:v>
                </c:pt>
                <c:pt idx="439">
                  <c:v>2.4927004115541068E-3</c:v>
                </c:pt>
                <c:pt idx="440">
                  <c:v>2.7772669533046219E-3</c:v>
                </c:pt>
                <c:pt idx="441">
                  <c:v>3.0292097061761798E-3</c:v>
                </c:pt>
                <c:pt idx="442">
                  <c:v>3.0879673003293391E-3</c:v>
                </c:pt>
                <c:pt idx="443">
                  <c:v>2.9266683237176576E-3</c:v>
                </c:pt>
                <c:pt idx="444">
                  <c:v>2.684281596696095E-3</c:v>
                </c:pt>
                <c:pt idx="445">
                  <c:v>2.499108239686053E-3</c:v>
                </c:pt>
                <c:pt idx="446">
                  <c:v>2.4463261865042755E-3</c:v>
                </c:pt>
                <c:pt idx="447">
                  <c:v>2.5617280373027673E-3</c:v>
                </c:pt>
                <c:pt idx="448">
                  <c:v>2.7928152499677355E-3</c:v>
                </c:pt>
                <c:pt idx="449">
                  <c:v>2.9962339931264249E-3</c:v>
                </c:pt>
                <c:pt idx="450">
                  <c:v>3.0387726032111736E-3</c:v>
                </c:pt>
                <c:pt idx="451">
                  <c:v>2.8782076484056458E-3</c:v>
                </c:pt>
                <c:pt idx="452">
                  <c:v>2.5816980908860603E-3</c:v>
                </c:pt>
                <c:pt idx="453">
                  <c:v>2.2988236531282413E-3</c:v>
                </c:pt>
                <c:pt idx="454">
                  <c:v>2.1810616996563214E-3</c:v>
                </c:pt>
                <c:pt idx="455">
                  <c:v>2.2682265650766941E-3</c:v>
                </c:pt>
                <c:pt idx="456">
                  <c:v>2.4289205786613261E-3</c:v>
                </c:pt>
                <c:pt idx="457">
                  <c:v>2.4569535197197035E-3</c:v>
                </c:pt>
                <c:pt idx="458">
                  <c:v>2.2733784600897679E-3</c:v>
                </c:pt>
                <c:pt idx="459">
                  <c:v>1.9813178454831815E-3</c:v>
                </c:pt>
                <c:pt idx="460">
                  <c:v>1.7114430922483474E-3</c:v>
                </c:pt>
                <c:pt idx="461">
                  <c:v>1.5050801956913488E-3</c:v>
                </c:pt>
                <c:pt idx="462">
                  <c:v>1.3272431730295832E-3</c:v>
                </c:pt>
                <c:pt idx="463">
                  <c:v>1.1337972080284122E-3</c:v>
                </c:pt>
                <c:pt idx="464">
                  <c:v>9.4711816526215666E-4</c:v>
                </c:pt>
                <c:pt idx="465">
                  <c:v>8.5273198315543935E-4</c:v>
                </c:pt>
                <c:pt idx="466">
                  <c:v>9.0324385656311696E-4</c:v>
                </c:pt>
                <c:pt idx="467">
                  <c:v>1.0625065724378247E-3</c:v>
                </c:pt>
                <c:pt idx="468">
                  <c:v>1.2554177799978011E-3</c:v>
                </c:pt>
                <c:pt idx="469">
                  <c:v>1.4333880438991049E-3</c:v>
                </c:pt>
                <c:pt idx="470">
                  <c:v>1.5815959193526028E-3</c:v>
                </c:pt>
                <c:pt idx="471">
                  <c:v>1.6959121229213174E-3</c:v>
                </c:pt>
                <c:pt idx="472">
                  <c:v>1.766045411960403E-3</c:v>
                </c:pt>
                <c:pt idx="473">
                  <c:v>1.7783110746772337E-3</c:v>
                </c:pt>
                <c:pt idx="474">
                  <c:v>1.7423371349907029E-3</c:v>
                </c:pt>
                <c:pt idx="475">
                  <c:v>1.6983737996338554E-3</c:v>
                </c:pt>
                <c:pt idx="476">
                  <c:v>1.673205843972716E-3</c:v>
                </c:pt>
                <c:pt idx="477">
                  <c:v>1.6522645633272311E-3</c:v>
                </c:pt>
                <c:pt idx="478">
                  <c:v>1.6165902670560737E-3</c:v>
                </c:pt>
                <c:pt idx="479">
                  <c:v>1.5733950106831989E-3</c:v>
                </c:pt>
                <c:pt idx="480">
                  <c:v>1.5312916752307523E-3</c:v>
                </c:pt>
                <c:pt idx="481">
                  <c:v>1.4843080059462636E-3</c:v>
                </c:pt>
                <c:pt idx="482">
                  <c:v>1.4311390751743488E-3</c:v>
                </c:pt>
                <c:pt idx="483">
                  <c:v>1.3735585448861655E-3</c:v>
                </c:pt>
                <c:pt idx="484">
                  <c:v>1.2993972477020367E-3</c:v>
                </c:pt>
                <c:pt idx="485">
                  <c:v>1.1975286438790289E-3</c:v>
                </c:pt>
                <c:pt idx="486">
                  <c:v>1.0866704388476486E-3</c:v>
                </c:pt>
                <c:pt idx="487">
                  <c:v>1.0106727427858532E-3</c:v>
                </c:pt>
                <c:pt idx="488">
                  <c:v>9.9748335380747308E-4</c:v>
                </c:pt>
                <c:pt idx="489">
                  <c:v>1.0280822343420632E-3</c:v>
                </c:pt>
                <c:pt idx="490">
                  <c:v>1.0704780432777105E-3</c:v>
                </c:pt>
                <c:pt idx="491">
                  <c:v>1.1702291271324572E-3</c:v>
                </c:pt>
                <c:pt idx="492">
                  <c:v>1.5136706706754554E-3</c:v>
                </c:pt>
                <c:pt idx="493">
                  <c:v>2.3876056370006741E-3</c:v>
                </c:pt>
                <c:pt idx="494">
                  <c:v>4.0649482330897156E-3</c:v>
                </c:pt>
                <c:pt idx="495">
                  <c:v>6.7259968595697085E-3</c:v>
                </c:pt>
                <c:pt idx="496">
                  <c:v>1.0411897665948081E-2</c:v>
                </c:pt>
                <c:pt idx="497">
                  <c:v>1.4924025606217764E-2</c:v>
                </c:pt>
                <c:pt idx="498">
                  <c:v>1.9771443474644729E-2</c:v>
                </c:pt>
                <c:pt idx="499">
                  <c:v>2.4328329716500882E-2</c:v>
                </c:pt>
                <c:pt idx="500">
                  <c:v>2.8110391263198652E-2</c:v>
                </c:pt>
                <c:pt idx="501">
                  <c:v>3.0975809843838881E-2</c:v>
                </c:pt>
                <c:pt idx="502">
                  <c:v>3.311489935805207E-2</c:v>
                </c:pt>
                <c:pt idx="503">
                  <c:v>3.4789735764099668E-2</c:v>
                </c:pt>
                <c:pt idx="504">
                  <c:v>3.6072944499945032E-2</c:v>
                </c:pt>
                <c:pt idx="505">
                  <c:v>3.6867402859368952E-2</c:v>
                </c:pt>
                <c:pt idx="506">
                  <c:v>3.7158531980287471E-2</c:v>
                </c:pt>
                <c:pt idx="507">
                  <c:v>3.7194740137758295E-2</c:v>
                </c:pt>
                <c:pt idx="508">
                  <c:v>3.7299480896910715E-2</c:v>
                </c:pt>
                <c:pt idx="509">
                  <c:v>3.7495399293522684E-2</c:v>
                </c:pt>
                <c:pt idx="510">
                  <c:v>3.7516460969279235E-2</c:v>
                </c:pt>
                <c:pt idx="511">
                  <c:v>3.7191722791302395E-2</c:v>
                </c:pt>
                <c:pt idx="512">
                  <c:v>3.6520169019201076E-2</c:v>
                </c:pt>
                <c:pt idx="513">
                  <c:v>3.5402884463712973E-2</c:v>
                </c:pt>
                <c:pt idx="514">
                  <c:v>3.3686880697108602E-2</c:v>
                </c:pt>
                <c:pt idx="515">
                  <c:v>3.1447561506068152E-2</c:v>
                </c:pt>
                <c:pt idx="516">
                  <c:v>2.893291691960594E-2</c:v>
                </c:pt>
                <c:pt idx="517">
                  <c:v>2.6406666005439589E-2</c:v>
                </c:pt>
                <c:pt idx="518">
                  <c:v>2.4245794834780864E-2</c:v>
                </c:pt>
                <c:pt idx="519">
                  <c:v>2.2794956072215555E-2</c:v>
                </c:pt>
                <c:pt idx="520">
                  <c:v>2.1911348568642543E-2</c:v>
                </c:pt>
                <c:pt idx="521">
                  <c:v>2.1014366154096183E-2</c:v>
                </c:pt>
                <c:pt idx="522">
                  <c:v>1.9671201847930517E-2</c:v>
                </c:pt>
                <c:pt idx="523">
                  <c:v>1.787446464506446E-2</c:v>
                </c:pt>
                <c:pt idx="524">
                  <c:v>1.5855665680402666E-2</c:v>
                </c:pt>
                <c:pt idx="525">
                  <c:v>1.393342478980149E-2</c:v>
                </c:pt>
                <c:pt idx="526">
                  <c:v>1.2494625538342408E-2</c:v>
                </c:pt>
                <c:pt idx="527">
                  <c:v>1.1967020104489811E-2</c:v>
                </c:pt>
                <c:pt idx="528">
                  <c:v>1.2777616786245201E-2</c:v>
                </c:pt>
                <c:pt idx="529">
                  <c:v>1.5154084829857509E-2</c:v>
                </c:pt>
                <c:pt idx="530">
                  <c:v>1.8805205490256063E-2</c:v>
                </c:pt>
                <c:pt idx="531">
                  <c:v>2.2938617613177382E-2</c:v>
                </c:pt>
                <c:pt idx="532">
                  <c:v>2.6750404503673397E-2</c:v>
                </c:pt>
                <c:pt idx="533">
                  <c:v>2.9889326121974889E-2</c:v>
                </c:pt>
                <c:pt idx="534">
                  <c:v>3.2412365504022336E-2</c:v>
                </c:pt>
                <c:pt idx="535">
                  <c:v>3.4382304368400673E-2</c:v>
                </c:pt>
                <c:pt idx="536">
                  <c:v>3.5720363085365213E-2</c:v>
                </c:pt>
                <c:pt idx="537">
                  <c:v>3.643923840980464E-2</c:v>
                </c:pt>
                <c:pt idx="538">
                  <c:v>3.6757882145434906E-2</c:v>
                </c:pt>
                <c:pt idx="539">
                  <c:v>3.6943105393222979E-2</c:v>
                </c:pt>
                <c:pt idx="540">
                  <c:v>3.7146910715224635E-2</c:v>
                </c:pt>
                <c:pt idx="541">
                  <c:v>3.7330938974317301E-2</c:v>
                </c:pt>
                <c:pt idx="542">
                  <c:v>3.7297927411606688E-2</c:v>
                </c:pt>
                <c:pt idx="543">
                  <c:v>3.6886672052082389E-2</c:v>
                </c:pt>
                <c:pt idx="544">
                  <c:v>3.6118921690000812E-2</c:v>
                </c:pt>
                <c:pt idx="545">
                  <c:v>3.5097325854297416E-2</c:v>
                </c:pt>
                <c:pt idx="546">
                  <c:v>3.38450673256631E-2</c:v>
                </c:pt>
                <c:pt idx="547">
                  <c:v>3.2289192044243263E-2</c:v>
                </c:pt>
                <c:pt idx="548">
                  <c:v>3.0340195356751927E-2</c:v>
                </c:pt>
                <c:pt idx="549">
                  <c:v>2.8003869970890077E-2</c:v>
                </c:pt>
                <c:pt idx="550">
                  <c:v>2.5523996567992466E-2</c:v>
                </c:pt>
                <c:pt idx="551">
                  <c:v>2.3392008274101726E-2</c:v>
                </c:pt>
                <c:pt idx="552">
                  <c:v>2.1941928329358006E-2</c:v>
                </c:pt>
                <c:pt idx="553">
                  <c:v>2.0917691568637761E-2</c:v>
                </c:pt>
                <c:pt idx="554">
                  <c:v>1.9750647683872909E-2</c:v>
                </c:pt>
                <c:pt idx="555">
                  <c:v>1.818802967873924E-2</c:v>
                </c:pt>
                <c:pt idx="556">
                  <c:v>1.6463078434278012E-2</c:v>
                </c:pt>
                <c:pt idx="557">
                  <c:v>1.5132781168890143E-2</c:v>
                </c:pt>
                <c:pt idx="558">
                  <c:v>1.4955137136902686E-2</c:v>
                </c:pt>
                <c:pt idx="559">
                  <c:v>1.6761682209486296E-2</c:v>
                </c:pt>
                <c:pt idx="560">
                  <c:v>2.1258063186222257E-2</c:v>
                </c:pt>
                <c:pt idx="561">
                  <c:v>2.8655793066197595E-2</c:v>
                </c:pt>
                <c:pt idx="562">
                  <c:v>3.816124699460343E-2</c:v>
                </c:pt>
                <c:pt idx="563">
                  <c:v>4.803027025864335E-2</c:v>
                </c:pt>
                <c:pt idx="564">
                  <c:v>5.6662778970110947E-2</c:v>
                </c:pt>
                <c:pt idx="565">
                  <c:v>6.3628397950355395E-2</c:v>
                </c:pt>
                <c:pt idx="566">
                  <c:v>6.9367928654394936E-2</c:v>
                </c:pt>
                <c:pt idx="567">
                  <c:v>7.4183434349711058E-2</c:v>
                </c:pt>
                <c:pt idx="568">
                  <c:v>7.7921807109704741E-2</c:v>
                </c:pt>
                <c:pt idx="569">
                  <c:v>8.0482100264331502E-2</c:v>
                </c:pt>
                <c:pt idx="570">
                  <c:v>8.2068328258614681E-2</c:v>
                </c:pt>
                <c:pt idx="571">
                  <c:v>8.2835720124087631E-2</c:v>
                </c:pt>
                <c:pt idx="572">
                  <c:v>8.2813104963027045E-2</c:v>
                </c:pt>
                <c:pt idx="573">
                  <c:v>8.2221525809365842E-2</c:v>
                </c:pt>
                <c:pt idx="574">
                  <c:v>8.1418075160008999E-2</c:v>
                </c:pt>
                <c:pt idx="575">
                  <c:v>8.0548033765600588E-2</c:v>
                </c:pt>
                <c:pt idx="576">
                  <c:v>7.9510186083639647E-2</c:v>
                </c:pt>
                <c:pt idx="577">
                  <c:v>7.8113304048143706E-2</c:v>
                </c:pt>
                <c:pt idx="578">
                  <c:v>7.6018309616791027E-2</c:v>
                </c:pt>
                <c:pt idx="579">
                  <c:v>7.2774841425000125E-2</c:v>
                </c:pt>
                <c:pt idx="580">
                  <c:v>6.8206250268872462E-2</c:v>
                </c:pt>
                <c:pt idx="581">
                  <c:v>6.2657887881380644E-2</c:v>
                </c:pt>
                <c:pt idx="582">
                  <c:v>5.6965409857222753E-2</c:v>
                </c:pt>
                <c:pt idx="583">
                  <c:v>5.2224531205934795E-2</c:v>
                </c:pt>
                <c:pt idx="584">
                  <c:v>4.9043590797631056E-2</c:v>
                </c:pt>
                <c:pt idx="585">
                  <c:v>4.6869876485968444E-2</c:v>
                </c:pt>
                <c:pt idx="586">
                  <c:v>4.451706324358172E-2</c:v>
                </c:pt>
                <c:pt idx="587">
                  <c:v>4.124781317068741E-2</c:v>
                </c:pt>
                <c:pt idx="588">
                  <c:v>3.703983972811617E-2</c:v>
                </c:pt>
                <c:pt idx="589">
                  <c:v>3.2078814284416869E-2</c:v>
                </c:pt>
                <c:pt idx="590">
                  <c:v>2.6336349883130106E-2</c:v>
                </c:pt>
                <c:pt idx="591">
                  <c:v>1.9799200074567293E-2</c:v>
                </c:pt>
                <c:pt idx="592">
                  <c:v>1.3064369261066789E-2</c:v>
                </c:pt>
                <c:pt idx="593">
                  <c:v>7.3362536865401251E-3</c:v>
                </c:pt>
                <c:pt idx="594">
                  <c:v>3.562117902364644E-3</c:v>
                </c:pt>
                <c:pt idx="595">
                  <c:v>1.7412544752326642E-3</c:v>
                </c:pt>
                <c:pt idx="596">
                  <c:v>1.174721089638492E-3</c:v>
                </c:pt>
                <c:pt idx="597">
                  <c:v>1.1192858628057377E-3</c:v>
                </c:pt>
                <c:pt idx="598">
                  <c:v>1.1440606671860884E-3</c:v>
                </c:pt>
                <c:pt idx="599">
                  <c:v>1.1335743426367187E-3</c:v>
                </c:pt>
                <c:pt idx="600">
                  <c:v>1.1248168679824288E-3</c:v>
                </c:pt>
                <c:pt idx="601">
                  <c:v>1.1518842581749176E-3</c:v>
                </c:pt>
                <c:pt idx="602">
                  <c:v>1.2070745123251134E-3</c:v>
                </c:pt>
                <c:pt idx="603">
                  <c:v>1.2696477053827072E-3</c:v>
                </c:pt>
                <c:pt idx="604">
                  <c:v>1.321603722628784E-3</c:v>
                </c:pt>
                <c:pt idx="605">
                  <c:v>1.3567797086139566E-3</c:v>
                </c:pt>
                <c:pt idx="606">
                  <c:v>1.3865907928510995E-3</c:v>
                </c:pt>
                <c:pt idx="607">
                  <c:v>1.4151417615089362E-3</c:v>
                </c:pt>
                <c:pt idx="608">
                  <c:v>1.4133182087597452E-3</c:v>
                </c:pt>
                <c:pt idx="609">
                  <c:v>1.3544246846424832E-3</c:v>
                </c:pt>
                <c:pt idx="610">
                  <c:v>1.2707874258509513E-3</c:v>
                </c:pt>
                <c:pt idx="611">
                  <c:v>1.2242040777794242E-3</c:v>
                </c:pt>
                <c:pt idx="612">
                  <c:v>1.2257363520341098E-3</c:v>
                </c:pt>
                <c:pt idx="613">
                  <c:v>1.2285505504117931E-3</c:v>
                </c:pt>
                <c:pt idx="614">
                  <c:v>1.1919821038492977E-3</c:v>
                </c:pt>
                <c:pt idx="615">
                  <c:v>1.1280496111506786E-3</c:v>
                </c:pt>
                <c:pt idx="616">
                  <c:v>1.0748490131783355E-3</c:v>
                </c:pt>
                <c:pt idx="617">
                  <c:v>1.038236053286936E-3</c:v>
                </c:pt>
                <c:pt idx="618">
                  <c:v>9.971604081125394E-4</c:v>
                </c:pt>
                <c:pt idx="619">
                  <c:v>9.4750235412772998E-4</c:v>
                </c:pt>
                <c:pt idx="620">
                  <c:v>8.931512807888838E-4</c:v>
                </c:pt>
                <c:pt idx="621">
                  <c:v>8.204720683342336E-4</c:v>
                </c:pt>
                <c:pt idx="622">
                  <c:v>7.1560493912727584E-4</c:v>
                </c:pt>
                <c:pt idx="623">
                  <c:v>5.8291130315907215E-4</c:v>
                </c:pt>
                <c:pt idx="624">
                  <c:v>4.4976835144139537E-4</c:v>
                </c:pt>
                <c:pt idx="625">
                  <c:v>3.6903820139861477E-4</c:v>
                </c:pt>
                <c:pt idx="626">
                  <c:v>3.8422710521158468E-4</c:v>
                </c:pt>
                <c:pt idx="627">
                  <c:v>4.8045924610553187E-4</c:v>
                </c:pt>
                <c:pt idx="628">
                  <c:v>5.9690969948424284E-4</c:v>
                </c:pt>
                <c:pt idx="629">
                  <c:v>6.8867437514041126E-4</c:v>
                </c:pt>
                <c:pt idx="630">
                  <c:v>7.5449226125320857E-4</c:v>
                </c:pt>
                <c:pt idx="631">
                  <c:v>8.1516572103227899E-4</c:v>
                </c:pt>
                <c:pt idx="632">
                  <c:v>8.8292277505054801E-4</c:v>
                </c:pt>
                <c:pt idx="633">
                  <c:v>9.3955239308436147E-4</c:v>
                </c:pt>
                <c:pt idx="634">
                  <c:v>9.4938595505886518E-4</c:v>
                </c:pt>
                <c:pt idx="635">
                  <c:v>9.0624178445271905E-4</c:v>
                </c:pt>
                <c:pt idx="636">
                  <c:v>8.4937018120808576E-4</c:v>
                </c:pt>
                <c:pt idx="637">
                  <c:v>8.2100443579803738E-4</c:v>
                </c:pt>
                <c:pt idx="638">
                  <c:v>8.2576676449640793E-4</c:v>
                </c:pt>
                <c:pt idx="639">
                  <c:v>8.4233438651670355E-4</c:v>
                </c:pt>
                <c:pt idx="640">
                  <c:v>8.5694760452566124E-4</c:v>
                </c:pt>
                <c:pt idx="641">
                  <c:v>8.7064934490719713E-4</c:v>
                </c:pt>
                <c:pt idx="642">
                  <c:v>8.804288336432337E-4</c:v>
                </c:pt>
                <c:pt idx="643">
                  <c:v>8.6562262495996792E-4</c:v>
                </c:pt>
                <c:pt idx="644">
                  <c:v>8.0373983662114555E-4</c:v>
                </c:pt>
                <c:pt idx="645">
                  <c:v>6.9825549575301021E-4</c:v>
                </c:pt>
                <c:pt idx="646">
                  <c:v>5.8205330127576998E-4</c:v>
                </c:pt>
                <c:pt idx="647">
                  <c:v>4.936444526234782E-4</c:v>
                </c:pt>
                <c:pt idx="648">
                  <c:v>4.4655114312618603E-4</c:v>
                </c:pt>
                <c:pt idx="649">
                  <c:v>4.2203863876447731E-4</c:v>
                </c:pt>
                <c:pt idx="650">
                  <c:v>3.970827935967726E-4</c:v>
                </c:pt>
                <c:pt idx="651">
                  <c:v>3.6603041485227552E-4</c:v>
                </c:pt>
                <c:pt idx="652">
                  <c:v>3.2911333033789502E-4</c:v>
                </c:pt>
                <c:pt idx="653">
                  <c:v>2.7897127605672851E-4</c:v>
                </c:pt>
                <c:pt idx="654">
                  <c:v>2.0727258170137711E-4</c:v>
                </c:pt>
                <c:pt idx="655">
                  <c:v>1.2101041074151439E-4</c:v>
                </c:pt>
                <c:pt idx="656">
                  <c:v>4.5578392453407394E-5</c:v>
                </c:pt>
                <c:pt idx="657">
                  <c:v>2.3897285344180647E-6</c:v>
                </c:pt>
                <c:pt idx="658">
                  <c:v>-1.0352255780160319E-5</c:v>
                </c:pt>
                <c:pt idx="659">
                  <c:v>-9.6904112912091866E-6</c:v>
                </c:pt>
                <c:pt idx="660">
                  <c:v>-1.0349743316428227E-5</c:v>
                </c:pt>
                <c:pt idx="661">
                  <c:v>-1.6828144493253095E-5</c:v>
                </c:pt>
                <c:pt idx="662">
                  <c:v>-2.5001891069610483E-5</c:v>
                </c:pt>
                <c:pt idx="663">
                  <c:v>-2.8912891896542658E-5</c:v>
                </c:pt>
                <c:pt idx="664">
                  <c:v>-2.7453222167518296E-5</c:v>
                </c:pt>
                <c:pt idx="665">
                  <c:v>-2.392630863212034E-5</c:v>
                </c:pt>
                <c:pt idx="666">
                  <c:v>-2.0768885601342211E-5</c:v>
                </c:pt>
                <c:pt idx="667">
                  <c:v>-1.770151990612169E-5</c:v>
                </c:pt>
                <c:pt idx="668">
                  <c:v>-1.4088196738158858E-5</c:v>
                </c:pt>
                <c:pt idx="669">
                  <c:v>-1.1136762871223238E-5</c:v>
                </c:pt>
                <c:pt idx="670">
                  <c:v>-1.1465886657712218E-5</c:v>
                </c:pt>
                <c:pt idx="671">
                  <c:v>-1.5826773841219464E-5</c:v>
                </c:pt>
                <c:pt idx="672">
                  <c:v>-2.1019985588436334E-5</c:v>
                </c:pt>
                <c:pt idx="673">
                  <c:v>-2.3280235006476841E-5</c:v>
                </c:pt>
                <c:pt idx="674">
                  <c:v>-2.2823354978561904E-5</c:v>
                </c:pt>
                <c:pt idx="675">
                  <c:v>-2.1796793964829096E-5</c:v>
                </c:pt>
                <c:pt idx="676">
                  <c:v>-1.8825768258232279E-5</c:v>
                </c:pt>
                <c:pt idx="677">
                  <c:v>-1.1801316997041207E-5</c:v>
                </c:pt>
                <c:pt idx="678">
                  <c:v>-5.1883929553026433E-6</c:v>
                </c:pt>
                <c:pt idx="679">
                  <c:v>-6.5718582552209058E-6</c:v>
                </c:pt>
                <c:pt idx="680">
                  <c:v>-1.6034833322976764E-5</c:v>
                </c:pt>
                <c:pt idx="681">
                  <c:v>-2.5801368381555111E-5</c:v>
                </c:pt>
                <c:pt idx="682">
                  <c:v>-3.032167303197312E-5</c:v>
                </c:pt>
                <c:pt idx="683">
                  <c:v>-3.0868708982013028E-5</c:v>
                </c:pt>
                <c:pt idx="684">
                  <c:v>-3.060867944189248E-5</c:v>
                </c:pt>
                <c:pt idx="685">
                  <c:v>-2.9570464300907715E-5</c:v>
                </c:pt>
                <c:pt idx="686">
                  <c:v>-2.4567246793845329E-5</c:v>
                </c:pt>
                <c:pt idx="687">
                  <c:v>-1.2105788166743944E-5</c:v>
                </c:pt>
                <c:pt idx="688">
                  <c:v>1.0585574335466787E-5</c:v>
                </c:pt>
                <c:pt idx="689">
                  <c:v>4.7967115106091091E-5</c:v>
                </c:pt>
                <c:pt idx="690">
                  <c:v>1.0301949743555427E-4</c:v>
                </c:pt>
                <c:pt idx="691">
                  <c:v>1.6514352411726188E-4</c:v>
                </c:pt>
                <c:pt idx="692">
                  <c:v>2.1203750950016015E-4</c:v>
                </c:pt>
                <c:pt idx="693">
                  <c:v>2.4086039783563647E-4</c:v>
                </c:pt>
                <c:pt idx="694">
                  <c:v>2.871030845048206E-4</c:v>
                </c:pt>
                <c:pt idx="695">
                  <c:v>3.8708133571056417E-4</c:v>
                </c:pt>
                <c:pt idx="696">
                  <c:v>5.3205109054668351E-4</c:v>
                </c:pt>
                <c:pt idx="697">
                  <c:v>6.8323568284044036E-4</c:v>
                </c:pt>
                <c:pt idx="698">
                  <c:v>8.0874922923229145E-4</c:v>
                </c:pt>
                <c:pt idx="699">
                  <c:v>8.8764447413327478E-4</c:v>
                </c:pt>
                <c:pt idx="700">
                  <c:v>9.1855703920040927E-4</c:v>
                </c:pt>
                <c:pt idx="701">
                  <c:v>9.3282938668400191E-4</c:v>
                </c:pt>
                <c:pt idx="702">
                  <c:v>9.6389371531545309E-4</c:v>
                </c:pt>
                <c:pt idx="703">
                  <c:v>1.0166793534633163E-3</c:v>
                </c:pt>
                <c:pt idx="704">
                  <c:v>1.0838652028851807E-3</c:v>
                </c:pt>
                <c:pt idx="705">
                  <c:v>1.1612804542869024E-3</c:v>
                </c:pt>
                <c:pt idx="706">
                  <c:v>1.2351794514523895E-3</c:v>
                </c:pt>
                <c:pt idx="707">
                  <c:v>1.2780547496020688E-3</c:v>
                </c:pt>
                <c:pt idx="708">
                  <c:v>1.2641719684331786E-3</c:v>
                </c:pt>
                <c:pt idx="709">
                  <c:v>1.195753189424828E-3</c:v>
                </c:pt>
                <c:pt idx="710">
                  <c:v>1.1156477197225715E-3</c:v>
                </c:pt>
                <c:pt idx="711">
                  <c:v>1.0643973433011324E-3</c:v>
                </c:pt>
                <c:pt idx="712">
                  <c:v>1.0302191728766247E-3</c:v>
                </c:pt>
                <c:pt idx="713">
                  <c:v>9.7295083338511622E-4</c:v>
                </c:pt>
                <c:pt idx="714">
                  <c:v>8.8526764161811033E-4</c:v>
                </c:pt>
                <c:pt idx="715">
                  <c:v>8.0275964714373801E-4</c:v>
                </c:pt>
                <c:pt idx="716">
                  <c:v>7.5245540302188742E-4</c:v>
                </c:pt>
                <c:pt idx="717">
                  <c:v>7.1788288632789539E-4</c:v>
                </c:pt>
                <c:pt idx="718">
                  <c:v>6.6855554546453989E-4</c:v>
                </c:pt>
                <c:pt idx="719">
                  <c:v>5.9404859780026482E-4</c:v>
                </c:pt>
                <c:pt idx="720">
                  <c:v>4.9587699025367227E-4</c:v>
                </c:pt>
                <c:pt idx="721">
                  <c:v>3.8339718556262457E-4</c:v>
                </c:pt>
                <c:pt idx="722">
                  <c:v>2.9084874669585626E-4</c:v>
                </c:pt>
                <c:pt idx="723">
                  <c:v>2.6099353750113523E-4</c:v>
                </c:pt>
                <c:pt idx="724">
                  <c:v>2.9307268040744335E-4</c:v>
                </c:pt>
                <c:pt idx="725">
                  <c:v>3.248269058874703E-4</c:v>
                </c:pt>
                <c:pt idx="726">
                  <c:v>2.9081307628329837E-4</c:v>
                </c:pt>
                <c:pt idx="727">
                  <c:v>1.9555670340858577E-4</c:v>
                </c:pt>
                <c:pt idx="728">
                  <c:v>9.8054528529160128E-5</c:v>
                </c:pt>
                <c:pt idx="729">
                  <c:v>3.7272085781068512E-5</c:v>
                </c:pt>
                <c:pt idx="730">
                  <c:v>6.7970956994746835E-6</c:v>
                </c:pt>
                <c:pt idx="731">
                  <c:v>-1.3988899152514018E-5</c:v>
                </c:pt>
                <c:pt idx="732">
                  <c:v>-3.167377286610869E-5</c:v>
                </c:pt>
                <c:pt idx="733">
                  <c:v>-4.062638917435841E-5</c:v>
                </c:pt>
                <c:pt idx="734">
                  <c:v>-3.7940114336518381E-5</c:v>
                </c:pt>
                <c:pt idx="735">
                  <c:v>-2.6845716802019052E-5</c:v>
                </c:pt>
                <c:pt idx="736">
                  <c:v>-1.0870606026566989E-5</c:v>
                </c:pt>
                <c:pt idx="737">
                  <c:v>6.5653336169439839E-6</c:v>
                </c:pt>
                <c:pt idx="738">
                  <c:v>1.9060989833036181E-5</c:v>
                </c:pt>
                <c:pt idx="739">
                  <c:v>2.0896426744802996E-5</c:v>
                </c:pt>
                <c:pt idx="740">
                  <c:v>1.4258850086278185E-5</c:v>
                </c:pt>
                <c:pt idx="741">
                  <c:v>7.2289317518056283E-6</c:v>
                </c:pt>
                <c:pt idx="742">
                  <c:v>4.5419010836157492E-6</c:v>
                </c:pt>
                <c:pt idx="743">
                  <c:v>4.0411530206924247E-6</c:v>
                </c:pt>
                <c:pt idx="744">
                  <c:v>8.1280083840406875E-7</c:v>
                </c:pt>
                <c:pt idx="745">
                  <c:v>-6.3902080236320969E-6</c:v>
                </c:pt>
                <c:pt idx="746">
                  <c:v>-1.1971199577451997E-5</c:v>
                </c:pt>
                <c:pt idx="747">
                  <c:v>-7.9463193153192776E-6</c:v>
                </c:pt>
                <c:pt idx="748">
                  <c:v>7.1954212813146797E-6</c:v>
                </c:pt>
                <c:pt idx="749">
                  <c:v>2.5136512521091551E-5</c:v>
                </c:pt>
                <c:pt idx="750">
                  <c:v>3.6497792855879583E-5</c:v>
                </c:pt>
                <c:pt idx="751">
                  <c:v>4.666517492244523E-5</c:v>
                </c:pt>
                <c:pt idx="752">
                  <c:v>8.3505541162580602E-5</c:v>
                </c:pt>
                <c:pt idx="753">
                  <c:v>1.8254841496699443E-4</c:v>
                </c:pt>
                <c:pt idx="754">
                  <c:v>3.4497292155616209E-4</c:v>
                </c:pt>
                <c:pt idx="755">
                  <c:v>5.0915182092377406E-4</c:v>
                </c:pt>
                <c:pt idx="756">
                  <c:v>6.0243861343071698E-4</c:v>
                </c:pt>
                <c:pt idx="757">
                  <c:v>6.1941522033201566E-4</c:v>
                </c:pt>
                <c:pt idx="758">
                  <c:v>6.0889214988026216E-4</c:v>
                </c:pt>
                <c:pt idx="759">
                  <c:v>6.0858533653271644E-4</c:v>
                </c:pt>
                <c:pt idx="760">
                  <c:v>6.2273549642220393E-4</c:v>
                </c:pt>
                <c:pt idx="761">
                  <c:v>6.3806092769362404E-4</c:v>
                </c:pt>
                <c:pt idx="762">
                  <c:v>6.4631142839388742E-4</c:v>
                </c:pt>
                <c:pt idx="763">
                  <c:v>6.5000991840617197E-4</c:v>
                </c:pt>
                <c:pt idx="764">
                  <c:v>6.4789717839269236E-4</c:v>
                </c:pt>
                <c:pt idx="765">
                  <c:v>6.3524882054615775E-4</c:v>
                </c:pt>
                <c:pt idx="766">
                  <c:v>6.1991323187082651E-4</c:v>
                </c:pt>
                <c:pt idx="767">
                  <c:v>6.1520318392788002E-4</c:v>
                </c:pt>
                <c:pt idx="768">
                  <c:v>6.1958102501350344E-4</c:v>
                </c:pt>
                <c:pt idx="769">
                  <c:v>6.1831881820397991E-4</c:v>
                </c:pt>
                <c:pt idx="770">
                  <c:v>5.9815278647463999E-4</c:v>
                </c:pt>
                <c:pt idx="771">
                  <c:v>5.5583017059658612E-4</c:v>
                </c:pt>
                <c:pt idx="772">
                  <c:v>5.0077584641049298E-4</c:v>
                </c:pt>
                <c:pt idx="773">
                  <c:v>4.5055465400297318E-4</c:v>
                </c:pt>
                <c:pt idx="774">
                  <c:v>4.1451230121363055E-4</c:v>
                </c:pt>
                <c:pt idx="775">
                  <c:v>3.786984900122845E-4</c:v>
                </c:pt>
                <c:pt idx="776">
                  <c:v>3.2588267839986238E-4</c:v>
                </c:pt>
                <c:pt idx="777">
                  <c:v>2.6958846381813231E-4</c:v>
                </c:pt>
                <c:pt idx="778">
                  <c:v>2.3432004545736998E-4</c:v>
                </c:pt>
                <c:pt idx="779">
                  <c:v>2.130160259933941E-4</c:v>
                </c:pt>
                <c:pt idx="780">
                  <c:v>1.8379801464578146E-4</c:v>
                </c:pt>
                <c:pt idx="781">
                  <c:v>1.5316689929113273E-4</c:v>
                </c:pt>
                <c:pt idx="782">
                  <c:v>1.4512859870845622E-4</c:v>
                </c:pt>
                <c:pt idx="783">
                  <c:v>1.6158765600577418E-4</c:v>
                </c:pt>
                <c:pt idx="784">
                  <c:v>1.9130816009980546E-4</c:v>
                </c:pt>
                <c:pt idx="785">
                  <c:v>2.4864957315003799E-4</c:v>
                </c:pt>
                <c:pt idx="786">
                  <c:v>3.6210487698786371E-4</c:v>
                </c:pt>
                <c:pt idx="787">
                  <c:v>5.1836100130492769E-4</c:v>
                </c:pt>
                <c:pt idx="788">
                  <c:v>6.5772685665393602E-4</c:v>
                </c:pt>
                <c:pt idx="789">
                  <c:v>7.4746871519595426E-4</c:v>
                </c:pt>
                <c:pt idx="790">
                  <c:v>8.1934250526990017E-4</c:v>
                </c:pt>
                <c:pt idx="791">
                  <c:v>9.1218296949910859E-4</c:v>
                </c:pt>
                <c:pt idx="792">
                  <c:v>1.0172185921121187E-3</c:v>
                </c:pt>
                <c:pt idx="793">
                  <c:v>1.0940871361856917E-3</c:v>
                </c:pt>
                <c:pt idx="794">
                  <c:v>1.1188643305434331E-3</c:v>
                </c:pt>
                <c:pt idx="795">
                  <c:v>1.1052250283212321E-3</c:v>
                </c:pt>
                <c:pt idx="796">
                  <c:v>1.0853986721285618E-3</c:v>
                </c:pt>
                <c:pt idx="797">
                  <c:v>1.0860093113519147E-3</c:v>
                </c:pt>
                <c:pt idx="798">
                  <c:v>1.1143412983313178E-3</c:v>
                </c:pt>
                <c:pt idx="799">
                  <c:v>1.1486180553231967E-3</c:v>
                </c:pt>
                <c:pt idx="800">
                  <c:v>1.1495098156371441E-3</c:v>
                </c:pt>
                <c:pt idx="801">
                  <c:v>1.0959229375690108E-3</c:v>
                </c:pt>
                <c:pt idx="802">
                  <c:v>1.005730568288824E-3</c:v>
                </c:pt>
                <c:pt idx="803">
                  <c:v>9.1800166820421884E-4</c:v>
                </c:pt>
                <c:pt idx="804">
                  <c:v>8.5812466839063704E-4</c:v>
                </c:pt>
                <c:pt idx="805">
                  <c:v>8.2088314444545354E-4</c:v>
                </c:pt>
                <c:pt idx="806">
                  <c:v>7.8598917579239698E-4</c:v>
                </c:pt>
                <c:pt idx="807">
                  <c:v>7.4326743369007738E-4</c:v>
                </c:pt>
                <c:pt idx="808">
                  <c:v>6.9808909357717481E-4</c:v>
                </c:pt>
                <c:pt idx="809">
                  <c:v>6.6379022929443081E-4</c:v>
                </c:pt>
                <c:pt idx="810">
                  <c:v>6.4874382788338827E-4</c:v>
                </c:pt>
                <c:pt idx="811">
                  <c:v>6.3692538968581367E-4</c:v>
                </c:pt>
                <c:pt idx="812">
                  <c:v>6.0191281840473799E-4</c:v>
                </c:pt>
                <c:pt idx="813">
                  <c:v>5.4854492201503776E-4</c:v>
                </c:pt>
                <c:pt idx="814">
                  <c:v>5.057762766064233E-4</c:v>
                </c:pt>
                <c:pt idx="815">
                  <c:v>4.9461956339893023E-4</c:v>
                </c:pt>
                <c:pt idx="816">
                  <c:v>5.3960073037709062E-4</c:v>
                </c:pt>
                <c:pt idx="817">
                  <c:v>6.7455886992309061E-4</c:v>
                </c:pt>
                <c:pt idx="818">
                  <c:v>9.0113768898746223E-4</c:v>
                </c:pt>
                <c:pt idx="819">
                  <c:v>1.1719104762268949E-3</c:v>
                </c:pt>
                <c:pt idx="820">
                  <c:v>1.4362775265645987E-3</c:v>
                </c:pt>
                <c:pt idx="821">
                  <c:v>1.6761007040873395E-3</c:v>
                </c:pt>
                <c:pt idx="822">
                  <c:v>1.887756504323469E-3</c:v>
                </c:pt>
                <c:pt idx="823">
                  <c:v>2.0564330423934189E-3</c:v>
                </c:pt>
                <c:pt idx="824">
                  <c:v>2.1603122146964492E-3</c:v>
                </c:pt>
                <c:pt idx="825">
                  <c:v>2.1962706195299392E-3</c:v>
                </c:pt>
                <c:pt idx="826">
                  <c:v>2.1939385990908528E-3</c:v>
                </c:pt>
                <c:pt idx="827">
                  <c:v>2.1848874559646666E-3</c:v>
                </c:pt>
                <c:pt idx="828">
                  <c:v>2.1627900237563753E-3</c:v>
                </c:pt>
                <c:pt idx="829">
                  <c:v>2.1103114977032316E-3</c:v>
                </c:pt>
                <c:pt idx="830">
                  <c:v>2.0462705597805047E-3</c:v>
                </c:pt>
                <c:pt idx="831">
                  <c:v>1.9994951172761905E-3</c:v>
                </c:pt>
                <c:pt idx="832">
                  <c:v>1.9600664652712385E-3</c:v>
                </c:pt>
                <c:pt idx="833">
                  <c:v>1.8962179205284718E-3</c:v>
                </c:pt>
                <c:pt idx="834">
                  <c:v>1.8024549250264092E-3</c:v>
                </c:pt>
                <c:pt idx="835">
                  <c:v>1.7034029095584755E-3</c:v>
                </c:pt>
                <c:pt idx="836">
                  <c:v>1.6227582012074166E-3</c:v>
                </c:pt>
                <c:pt idx="837">
                  <c:v>1.5644615739435106E-3</c:v>
                </c:pt>
                <c:pt idx="838">
                  <c:v>1.5150015893349651E-3</c:v>
                </c:pt>
                <c:pt idx="839">
                  <c:v>1.4545760897101915E-3</c:v>
                </c:pt>
                <c:pt idx="840">
                  <c:v>1.368941108567113E-3</c:v>
                </c:pt>
                <c:pt idx="841">
                  <c:v>1.2637357975593551E-3</c:v>
                </c:pt>
                <c:pt idx="842">
                  <c:v>1.1708914496168865E-3</c:v>
                </c:pt>
                <c:pt idx="843">
                  <c:v>1.1140825832787623E-3</c:v>
                </c:pt>
                <c:pt idx="844">
                  <c:v>1.0641762703924821E-3</c:v>
                </c:pt>
                <c:pt idx="845">
                  <c:v>9.6892431897594247E-4</c:v>
                </c:pt>
                <c:pt idx="846">
                  <c:v>8.2326206819083488E-4</c:v>
                </c:pt>
                <c:pt idx="847">
                  <c:v>6.7283659246583519E-4</c:v>
                </c:pt>
                <c:pt idx="848">
                  <c:v>5.5945128509084306E-4</c:v>
                </c:pt>
                <c:pt idx="849">
                  <c:v>4.9558033431003747E-4</c:v>
                </c:pt>
                <c:pt idx="850">
                  <c:v>4.8298604970196983E-4</c:v>
                </c:pt>
                <c:pt idx="851">
                  <c:v>5.271501431596457E-4</c:v>
                </c:pt>
                <c:pt idx="852">
                  <c:v>6.3003060366048939E-4</c:v>
                </c:pt>
                <c:pt idx="853">
                  <c:v>7.7054932435339162E-4</c:v>
                </c:pt>
                <c:pt idx="854">
                  <c:v>8.9998990234552384E-4</c:v>
                </c:pt>
                <c:pt idx="855">
                  <c:v>9.8130380436601064E-4</c:v>
                </c:pt>
                <c:pt idx="856">
                  <c:v>1.0205051097716615E-3</c:v>
                </c:pt>
                <c:pt idx="857">
                  <c:v>1.0397271004316299E-3</c:v>
                </c:pt>
                <c:pt idx="858">
                  <c:v>1.0446450764075772E-3</c:v>
                </c:pt>
                <c:pt idx="859">
                  <c:v>1.0322975569651111E-3</c:v>
                </c:pt>
                <c:pt idx="860">
                  <c:v>1.0119501857012434E-3</c:v>
                </c:pt>
                <c:pt idx="861">
                  <c:v>1.0048041533027097E-3</c:v>
                </c:pt>
                <c:pt idx="862">
                  <c:v>1.0259611294077158E-3</c:v>
                </c:pt>
                <c:pt idx="863">
                  <c:v>1.0703728842725148E-3</c:v>
                </c:pt>
                <c:pt idx="864">
                  <c:v>1.113643723680374E-3</c:v>
                </c:pt>
                <c:pt idx="865">
                  <c:v>1.1282473817797684E-3</c:v>
                </c:pt>
                <c:pt idx="866">
                  <c:v>1.1013652148350677E-3</c:v>
                </c:pt>
                <c:pt idx="867">
                  <c:v>1.0362696993886438E-3</c:v>
                </c:pt>
                <c:pt idx="868">
                  <c:v>9.4722810422213401E-4</c:v>
                </c:pt>
                <c:pt idx="869">
                  <c:v>8.5786475834938596E-4</c:v>
                </c:pt>
                <c:pt idx="870">
                  <c:v>7.8954605964427587E-4</c:v>
                </c:pt>
                <c:pt idx="871">
                  <c:v>7.4743764548987368E-4</c:v>
                </c:pt>
                <c:pt idx="872">
                  <c:v>7.2504624606251229E-4</c:v>
                </c:pt>
                <c:pt idx="873">
                  <c:v>7.1975304363620723E-4</c:v>
                </c:pt>
                <c:pt idx="874">
                  <c:v>7.4374602666258782E-4</c:v>
                </c:pt>
                <c:pt idx="875">
                  <c:v>8.3081917670058841E-4</c:v>
                </c:pt>
                <c:pt idx="876">
                  <c:v>1.0645255058387146E-3</c:v>
                </c:pt>
                <c:pt idx="877">
                  <c:v>1.6623284593727744E-3</c:v>
                </c:pt>
                <c:pt idx="878">
                  <c:v>3.0666755892489257E-3</c:v>
                </c:pt>
                <c:pt idx="879">
                  <c:v>5.8789500351326685E-3</c:v>
                </c:pt>
                <c:pt idx="880">
                  <c:v>1.05780907187618E-2</c:v>
                </c:pt>
                <c:pt idx="881">
                  <c:v>1.721615134770825E-2</c:v>
                </c:pt>
                <c:pt idx="882">
                  <c:v>2.5290663075327308E-2</c:v>
                </c:pt>
                <c:pt idx="883">
                  <c:v>3.3851968385379072E-2</c:v>
                </c:pt>
                <c:pt idx="884">
                  <c:v>4.1832610763502177E-2</c:v>
                </c:pt>
                <c:pt idx="885">
                  <c:v>4.8437223658864187E-2</c:v>
                </c:pt>
                <c:pt idx="886">
                  <c:v>5.3348806445291032E-2</c:v>
                </c:pt>
                <c:pt idx="887">
                  <c:v>5.6655190791895113E-2</c:v>
                </c:pt>
                <c:pt idx="888">
                  <c:v>5.8637109417944908E-2</c:v>
                </c:pt>
                <c:pt idx="889">
                  <c:v>5.965933262271339E-2</c:v>
                </c:pt>
                <c:pt idx="890">
                  <c:v>6.0136939729550157E-2</c:v>
                </c:pt>
                <c:pt idx="891">
                  <c:v>6.0372352502545329E-2</c:v>
                </c:pt>
                <c:pt idx="892">
                  <c:v>6.0452177747398507E-2</c:v>
                </c:pt>
                <c:pt idx="893">
                  <c:v>6.0408530785298772E-2</c:v>
                </c:pt>
                <c:pt idx="894">
                  <c:v>6.0253182254895871E-2</c:v>
                </c:pt>
                <c:pt idx="895">
                  <c:v>5.9784238816100801E-2</c:v>
                </c:pt>
                <c:pt idx="896">
                  <c:v>5.8685506460108887E-2</c:v>
                </c:pt>
                <c:pt idx="897">
                  <c:v>5.6862043335070049E-2</c:v>
                </c:pt>
                <c:pt idx="898">
                  <c:v>5.447164769821277E-2</c:v>
                </c:pt>
                <c:pt idx="899">
                  <c:v>5.1702560143781037E-2</c:v>
                </c:pt>
                <c:pt idx="900">
                  <c:v>4.865754969957984E-2</c:v>
                </c:pt>
                <c:pt idx="901">
                  <c:v>4.5399980641183134E-2</c:v>
                </c:pt>
                <c:pt idx="902">
                  <c:v>4.2140499600873779E-2</c:v>
                </c:pt>
                <c:pt idx="903">
                  <c:v>3.9328153455668313E-2</c:v>
                </c:pt>
                <c:pt idx="904">
                  <c:v>3.7240986200270547E-2</c:v>
                </c:pt>
                <c:pt idx="905">
                  <c:v>3.5558113495246339E-2</c:v>
                </c:pt>
                <c:pt idx="906">
                  <c:v>3.3629879736337694E-2</c:v>
                </c:pt>
                <c:pt idx="907">
                  <c:v>3.0992957931617968E-2</c:v>
                </c:pt>
                <c:pt idx="908">
                  <c:v>2.7501245775714962E-2</c:v>
                </c:pt>
                <c:pt idx="909">
                  <c:v>2.3228402371813565E-2</c:v>
                </c:pt>
                <c:pt idx="910">
                  <c:v>1.8385782382998657E-2</c:v>
                </c:pt>
                <c:pt idx="911">
                  <c:v>1.3309016309205715E-2</c:v>
                </c:pt>
                <c:pt idx="912">
                  <c:v>8.5542907264097284E-3</c:v>
                </c:pt>
                <c:pt idx="913">
                  <c:v>4.8230012619080624E-3</c:v>
                </c:pt>
                <c:pt idx="914">
                  <c:v>2.5193322283671195E-3</c:v>
                </c:pt>
                <c:pt idx="915">
                  <c:v>1.4654806603029535E-3</c:v>
                </c:pt>
                <c:pt idx="916">
                  <c:v>1.158305828676861E-3</c:v>
                </c:pt>
                <c:pt idx="917">
                  <c:v>1.1640797153058932E-3</c:v>
                </c:pt>
                <c:pt idx="918">
                  <c:v>1.2482051269794986E-3</c:v>
                </c:pt>
                <c:pt idx="919">
                  <c:v>1.3210181781680346E-3</c:v>
                </c:pt>
                <c:pt idx="920">
                  <c:v>1.3696264345839288E-3</c:v>
                </c:pt>
                <c:pt idx="921">
                  <c:v>1.4034610457585072E-3</c:v>
                </c:pt>
                <c:pt idx="922">
                  <c:v>1.4241113466566607E-3</c:v>
                </c:pt>
                <c:pt idx="923">
                  <c:v>1.4252358310190385E-3</c:v>
                </c:pt>
                <c:pt idx="924">
                  <c:v>1.402296828022007E-3</c:v>
                </c:pt>
                <c:pt idx="925">
                  <c:v>1.3643947740754371E-3</c:v>
                </c:pt>
                <c:pt idx="926">
                  <c:v>1.3367660379432812E-3</c:v>
                </c:pt>
                <c:pt idx="927">
                  <c:v>1.3452719674771877E-3</c:v>
                </c:pt>
                <c:pt idx="928">
                  <c:v>1.3882706482096681E-3</c:v>
                </c:pt>
                <c:pt idx="929">
                  <c:v>1.4204962071058809E-3</c:v>
                </c:pt>
                <c:pt idx="930">
                  <c:v>1.3868498066508291E-3</c:v>
                </c:pt>
                <c:pt idx="931">
                  <c:v>1.2792688581166022E-3</c:v>
                </c:pt>
                <c:pt idx="932">
                  <c:v>1.1474380039864823E-3</c:v>
                </c:pt>
                <c:pt idx="933">
                  <c:v>1.0537885324104835E-3</c:v>
                </c:pt>
                <c:pt idx="934">
                  <c:v>1.0228547562940054E-3</c:v>
                </c:pt>
                <c:pt idx="935">
                  <c:v>1.0357450993513601E-3</c:v>
                </c:pt>
                <c:pt idx="936">
                  <c:v>1.0602322102032915E-3</c:v>
                </c:pt>
                <c:pt idx="937">
                  <c:v>1.0739222994450473E-3</c:v>
                </c:pt>
                <c:pt idx="938">
                  <c:v>1.0786006801875654E-3</c:v>
                </c:pt>
                <c:pt idx="939">
                  <c:v>1.095191006993074E-3</c:v>
                </c:pt>
                <c:pt idx="940">
                  <c:v>1.1182444301576907E-3</c:v>
                </c:pt>
                <c:pt idx="941">
                  <c:v>1.0987655169282099E-3</c:v>
                </c:pt>
                <c:pt idx="942">
                  <c:v>1.0073294631632785E-3</c:v>
                </c:pt>
                <c:pt idx="943">
                  <c:v>8.8135046867456632E-4</c:v>
                </c:pt>
                <c:pt idx="944">
                  <c:v>7.8545143087946389E-4</c:v>
                </c:pt>
                <c:pt idx="945">
                  <c:v>7.5679231574469303E-4</c:v>
                </c:pt>
                <c:pt idx="946">
                  <c:v>7.9193245206900351E-4</c:v>
                </c:pt>
                <c:pt idx="947">
                  <c:v>8.5379701683022081E-4</c:v>
                </c:pt>
                <c:pt idx="948">
                  <c:v>9.0372693074323529E-4</c:v>
                </c:pt>
                <c:pt idx="949">
                  <c:v>9.4267310606241665E-4</c:v>
                </c:pt>
                <c:pt idx="950">
                  <c:v>9.9348551912698912E-4</c:v>
                </c:pt>
                <c:pt idx="951">
                  <c:v>1.0549046518519936E-3</c:v>
                </c:pt>
                <c:pt idx="952">
                  <c:v>1.1034089442513875E-3</c:v>
                </c:pt>
                <c:pt idx="953">
                  <c:v>1.1234154449898904E-3</c:v>
                </c:pt>
                <c:pt idx="954">
                  <c:v>1.1174915872795843E-3</c:v>
                </c:pt>
                <c:pt idx="955">
                  <c:v>1.0910285626197975E-3</c:v>
                </c:pt>
                <c:pt idx="956">
                  <c:v>1.0417508137873016E-3</c:v>
                </c:pt>
                <c:pt idx="957">
                  <c:v>9.7566943266716704E-4</c:v>
                </c:pt>
                <c:pt idx="958">
                  <c:v>9.1698801904333991E-4</c:v>
                </c:pt>
                <c:pt idx="959">
                  <c:v>8.881466681325195E-4</c:v>
                </c:pt>
                <c:pt idx="960">
                  <c:v>8.9416881366302279E-4</c:v>
                </c:pt>
                <c:pt idx="961">
                  <c:v>9.2163503133260358E-4</c:v>
                </c:pt>
                <c:pt idx="962">
                  <c:v>9.3905199156815982E-4</c:v>
                </c:pt>
                <c:pt idx="963">
                  <c:v>9.1782899233773258E-4</c:v>
                </c:pt>
                <c:pt idx="964">
                  <c:v>8.6483124369643471E-4</c:v>
                </c:pt>
                <c:pt idx="965">
                  <c:v>8.076241473755658E-4</c:v>
                </c:pt>
                <c:pt idx="966">
                  <c:v>7.4787650508826187E-4</c:v>
                </c:pt>
                <c:pt idx="967">
                  <c:v>6.6691990468770168E-4</c:v>
                </c:pt>
                <c:pt idx="968">
                  <c:v>5.6790612885802101E-4</c:v>
                </c:pt>
                <c:pt idx="969">
                  <c:v>4.798172384289245E-4</c:v>
                </c:pt>
                <c:pt idx="970">
                  <c:v>4.2544555153508246E-4</c:v>
                </c:pt>
                <c:pt idx="971">
                  <c:v>3.9726144440673596E-4</c:v>
                </c:pt>
                <c:pt idx="972">
                  <c:v>3.6632049835808554E-4</c:v>
                </c:pt>
                <c:pt idx="973">
                  <c:v>3.1020592045199254E-4</c:v>
                </c:pt>
                <c:pt idx="974">
                  <c:v>2.2375604664279879E-4</c:v>
                </c:pt>
                <c:pt idx="975">
                  <c:v>1.1931776900390523E-4</c:v>
                </c:pt>
                <c:pt idx="976">
                  <c:v>2.7397063673777648E-5</c:v>
                </c:pt>
                <c:pt idx="977">
                  <c:v>-2.6543644572122348E-5</c:v>
                </c:pt>
                <c:pt idx="978">
                  <c:v>-4.5364190729755694E-5</c:v>
                </c:pt>
                <c:pt idx="979">
                  <c:v>-4.598931919104045E-5</c:v>
                </c:pt>
                <c:pt idx="980">
                  <c:v>-3.9002937282213306E-5</c:v>
                </c:pt>
                <c:pt idx="981">
                  <c:v>-2.9565917368921691E-5</c:v>
                </c:pt>
                <c:pt idx="982">
                  <c:v>-2.0966757804471171E-5</c:v>
                </c:pt>
                <c:pt idx="983">
                  <c:v>-1.3364750581959497E-5</c:v>
                </c:pt>
                <c:pt idx="984">
                  <c:v>-5.3806785862805738E-6</c:v>
                </c:pt>
                <c:pt idx="985">
                  <c:v>4.5357498793061421E-6</c:v>
                </c:pt>
                <c:pt idx="986">
                  <c:v>1.7075808887847923E-5</c:v>
                </c:pt>
                <c:pt idx="987">
                  <c:v>2.8584924261616487E-5</c:v>
                </c:pt>
                <c:pt idx="988">
                  <c:v>3.3259134493587689E-5</c:v>
                </c:pt>
                <c:pt idx="989">
                  <c:v>3.0349605892728256E-5</c:v>
                </c:pt>
                <c:pt idx="990">
                  <c:v>2.3997768956105676E-5</c:v>
                </c:pt>
                <c:pt idx="991">
                  <c:v>1.8730916030534353E-5</c:v>
                </c:pt>
                <c:pt idx="992">
                  <c:v>1.9466108925609563E-5</c:v>
                </c:pt>
                <c:pt idx="993">
                  <c:v>3.01655477589182E-5</c:v>
                </c:pt>
                <c:pt idx="994">
                  <c:v>4.7498888660513271E-5</c:v>
                </c:pt>
                <c:pt idx="995">
                  <c:v>6.0195404551472944E-5</c:v>
                </c:pt>
                <c:pt idx="996">
                  <c:v>5.8428793013618094E-5</c:v>
                </c:pt>
                <c:pt idx="997">
                  <c:v>4.2210167441815998E-5</c:v>
                </c:pt>
                <c:pt idx="998">
                  <c:v>2.1320656694087674E-5</c:v>
                </c:pt>
                <c:pt idx="999">
                  <c:v>6.070781570406344E-6</c:v>
                </c:pt>
                <c:pt idx="1000">
                  <c:v>-4.141072000458876E-6</c:v>
                </c:pt>
                <c:pt idx="1001">
                  <c:v>-1.7568374265679444E-5</c:v>
                </c:pt>
                <c:pt idx="1002">
                  <c:v>-3.3545872031050585E-5</c:v>
                </c:pt>
                <c:pt idx="1003">
                  <c:v>-3.7183477369304086E-5</c:v>
                </c:pt>
                <c:pt idx="1004">
                  <c:v>-1.5474395574717864E-5</c:v>
                </c:pt>
                <c:pt idx="1005">
                  <c:v>3.1156910380627801E-5</c:v>
                </c:pt>
                <c:pt idx="1006">
                  <c:v>1.0443821788945876E-4</c:v>
                </c:pt>
                <c:pt idx="1007">
                  <c:v>2.2333331939179856E-4</c:v>
                </c:pt>
                <c:pt idx="1008">
                  <c:v>4.0496762775624141E-4</c:v>
                </c:pt>
                <c:pt idx="1009">
                  <c:v>6.3819148020859725E-4</c:v>
                </c:pt>
                <c:pt idx="1010">
                  <c:v>8.9162528022484902E-4</c:v>
                </c:pt>
                <c:pt idx="1011">
                  <c:v>1.1332767904515622E-3</c:v>
                </c:pt>
                <c:pt idx="1012">
                  <c:v>1.3319950455768688E-3</c:v>
                </c:pt>
                <c:pt idx="1013">
                  <c:v>1.4651607020797583E-3</c:v>
                </c:pt>
                <c:pt idx="1014">
                  <c:v>1.539088378973935E-3</c:v>
                </c:pt>
                <c:pt idx="1015">
                  <c:v>1.5853526650637885E-3</c:v>
                </c:pt>
                <c:pt idx="1016">
                  <c:v>1.6306107706721095E-3</c:v>
                </c:pt>
                <c:pt idx="1017">
                  <c:v>1.684135210580908E-3</c:v>
                </c:pt>
                <c:pt idx="1018">
                  <c:v>1.7454602379461492E-3</c:v>
                </c:pt>
                <c:pt idx="1019">
                  <c:v>1.8024187766183732E-3</c:v>
                </c:pt>
                <c:pt idx="1020">
                  <c:v>1.8376595907402718E-3</c:v>
                </c:pt>
                <c:pt idx="1021">
                  <c:v>1.8535374055361437E-3</c:v>
                </c:pt>
                <c:pt idx="1022">
                  <c:v>1.8653358276730704E-3</c:v>
                </c:pt>
                <c:pt idx="1023">
                  <c:v>1.8676319984512948E-3</c:v>
                </c:pt>
                <c:pt idx="1024">
                  <c:v>1.8364132175309621E-3</c:v>
                </c:pt>
                <c:pt idx="1025">
                  <c:v>1.7583795594793674E-3</c:v>
                </c:pt>
                <c:pt idx="1026">
                  <c:v>1.6435617594057561E-3</c:v>
                </c:pt>
                <c:pt idx="1027">
                  <c:v>1.5214691669016812E-3</c:v>
                </c:pt>
                <c:pt idx="1028">
                  <c:v>1.4268792392223969E-3</c:v>
                </c:pt>
                <c:pt idx="1029">
                  <c:v>1.3747138002074501E-3</c:v>
                </c:pt>
                <c:pt idx="1030">
                  <c:v>1.3549253849058588E-3</c:v>
                </c:pt>
                <c:pt idx="1031">
                  <c:v>1.3492270813118107E-3</c:v>
                </c:pt>
                <c:pt idx="1032">
                  <c:v>1.3325160606480664E-3</c:v>
                </c:pt>
                <c:pt idx="1033">
                  <c:v>1.2747927292107817E-3</c:v>
                </c:pt>
                <c:pt idx="1034">
                  <c:v>1.165289043865645E-3</c:v>
                </c:pt>
                <c:pt idx="1035">
                  <c:v>1.0228968796455185E-3</c:v>
                </c:pt>
                <c:pt idx="1036">
                  <c:v>8.7256521053310837E-4</c:v>
                </c:pt>
                <c:pt idx="1037">
                  <c:v>7.2211583503420059E-4</c:v>
                </c:pt>
                <c:pt idx="1038">
                  <c:v>5.6555767732437254E-4</c:v>
                </c:pt>
                <c:pt idx="1039">
                  <c:v>4.0069554317016164E-4</c:v>
                </c:pt>
                <c:pt idx="1040">
                  <c:v>2.4339909156959378E-4</c:v>
                </c:pt>
                <c:pt idx="1041">
                  <c:v>1.2190007982524487E-4</c:v>
                </c:pt>
                <c:pt idx="1042">
                  <c:v>5.0641768678868297E-5</c:v>
                </c:pt>
                <c:pt idx="1043">
                  <c:v>1.7030229031533364E-5</c:v>
                </c:pt>
                <c:pt idx="1044">
                  <c:v>-6.0295454979995885E-7</c:v>
                </c:pt>
                <c:pt idx="1045">
                  <c:v>-1.2906717389953492E-5</c:v>
                </c:pt>
                <c:pt idx="1046">
                  <c:v>-2.010804789036696E-5</c:v>
                </c:pt>
                <c:pt idx="1047">
                  <c:v>-1.9881304760356967E-5</c:v>
                </c:pt>
                <c:pt idx="1048">
                  <c:v>-1.2327852916011416E-5</c:v>
                </c:pt>
                <c:pt idx="1049">
                  <c:v>-2.6639264580057074E-6</c:v>
                </c:pt>
                <c:pt idx="1050">
                  <c:v>2.5670705330127577E-6</c:v>
                </c:pt>
                <c:pt idx="1051">
                  <c:v>1.80541939323254E-6</c:v>
                </c:pt>
                <c:pt idx="1052">
                  <c:v>-2.8131569450353001E-6</c:v>
                </c:pt>
                <c:pt idx="1053">
                  <c:v>-9.5566621814757626E-6</c:v>
                </c:pt>
                <c:pt idx="1054">
                  <c:v>-1.5443143632861231E-5</c:v>
                </c:pt>
                <c:pt idx="1055">
                  <c:v>-1.545302320190051E-5</c:v>
                </c:pt>
                <c:pt idx="1056">
                  <c:v>-8.6733534250765986E-6</c:v>
                </c:pt>
                <c:pt idx="1057">
                  <c:v>-2.2637659710239144E-6</c:v>
                </c:pt>
                <c:pt idx="1058">
                  <c:v>-6.3116434918525676E-6</c:v>
                </c:pt>
                <c:pt idx="1059">
                  <c:v>-2.5006452938955199E-5</c:v>
                </c:pt>
                <c:pt idx="1060">
                  <c:v>-4.9895796985760518E-5</c:v>
                </c:pt>
                <c:pt idx="1061">
                  <c:v>-6.4066958801569748E-5</c:v>
                </c:pt>
                <c:pt idx="1062">
                  <c:v>-5.963845019526115E-5</c:v>
                </c:pt>
                <c:pt idx="1063">
                  <c:v>-4.5645281945632796E-5</c:v>
                </c:pt>
                <c:pt idx="1064">
                  <c:v>-3.3479968404498894E-5</c:v>
                </c:pt>
                <c:pt idx="1065">
                  <c:v>-2.4846085456031586E-5</c:v>
                </c:pt>
                <c:pt idx="1066">
                  <c:v>-1.7954567724789324E-5</c:v>
                </c:pt>
                <c:pt idx="1067">
                  <c:v>-1.4652031241784453E-5</c:v>
                </c:pt>
                <c:pt idx="1068">
                  <c:v>-1.6377463469195584E-5</c:v>
                </c:pt>
                <c:pt idx="1069">
                  <c:v>-1.9592213095164119E-5</c:v>
                </c:pt>
                <c:pt idx="1070">
                  <c:v>-1.9278146166237267E-5</c:v>
                </c:pt>
                <c:pt idx="1071">
                  <c:v>-1.2755640944136669E-5</c:v>
                </c:pt>
                <c:pt idx="1072">
                  <c:v>6.371709598627197E-7</c:v>
                </c:pt>
                <c:pt idx="1073">
                  <c:v>1.6018611351436615E-5</c:v>
                </c:pt>
                <c:pt idx="1074">
                  <c:v>2.1110502994641672E-5</c:v>
                </c:pt>
                <c:pt idx="1075">
                  <c:v>1.0205732241272997E-5</c:v>
                </c:pt>
                <c:pt idx="1076">
                  <c:v>-5.8848861414771021E-6</c:v>
                </c:pt>
                <c:pt idx="1077">
                  <c:v>-1.4985818471657258E-5</c:v>
                </c:pt>
                <c:pt idx="1078">
                  <c:v>-1.7347877939074696E-5</c:v>
                </c:pt>
                <c:pt idx="1079">
                  <c:v>-1.8402554049338693E-5</c:v>
                </c:pt>
                <c:pt idx="1080">
                  <c:v>-2.033027695058005E-5</c:v>
                </c:pt>
                <c:pt idx="1081">
                  <c:v>-2.3632036690932902E-5</c:v>
                </c:pt>
                <c:pt idx="1082">
                  <c:v>-2.9108780418437241E-5</c:v>
                </c:pt>
                <c:pt idx="1083">
                  <c:v>-3.7262316748483558E-5</c:v>
                </c:pt>
                <c:pt idx="1084">
                  <c:v>-4.697847108366355E-5</c:v>
                </c:pt>
                <c:pt idx="1085">
                  <c:v>-5.3482286682567978E-5</c:v>
                </c:pt>
                <c:pt idx="1086">
                  <c:v>-5.0085949561917146E-5</c:v>
                </c:pt>
                <c:pt idx="1087">
                  <c:v>-3.5331603388031947E-5</c:v>
                </c:pt>
                <c:pt idx="1088">
                  <c:v>-1.7617285152982455E-5</c:v>
                </c:pt>
                <c:pt idx="1089">
                  <c:v>-7.8705450821435239E-6</c:v>
                </c:pt>
                <c:pt idx="1090">
                  <c:v>-7.0098933114092749E-6</c:v>
                </c:pt>
                <c:pt idx="1091">
                  <c:v>-6.888972405321046E-6</c:v>
                </c:pt>
                <c:pt idx="1092">
                  <c:v>-2.2518402825909266E-6</c:v>
                </c:pt>
                <c:pt idx="1093">
                  <c:v>4.128682955159244E-6</c:v>
                </c:pt>
                <c:pt idx="1094">
                  <c:v>7.0113511976176702E-6</c:v>
                </c:pt>
                <c:pt idx="1095">
                  <c:v>4.4428723704273762E-6</c:v>
                </c:pt>
                <c:pt idx="1096">
                  <c:v>-4.7462083008694738E-6</c:v>
                </c:pt>
                <c:pt idx="1097">
                  <c:v>-2.1127761618875087E-5</c:v>
                </c:pt>
                <c:pt idx="1098">
                  <c:v>-3.5860206637445211E-5</c:v>
                </c:pt>
                <c:pt idx="1099">
                  <c:v>-3.5302326164994476E-5</c:v>
                </c:pt>
                <c:pt idx="1100">
                  <c:v>-1.9732627254346171E-5</c:v>
                </c:pt>
                <c:pt idx="1101">
                  <c:v>-3.2651243744234182E-6</c:v>
                </c:pt>
                <c:pt idx="1102">
                  <c:v>4.2347830139526882E-6</c:v>
                </c:pt>
                <c:pt idx="1103">
                  <c:v>4.3323956655370046E-6</c:v>
                </c:pt>
                <c:pt idx="1104">
                  <c:v>3.1906228042082724E-6</c:v>
                </c:pt>
                <c:pt idx="1105">
                  <c:v>5.749135425678873E-6</c:v>
                </c:pt>
                <c:pt idx="1106">
                  <c:v>1.4214647454435082E-5</c:v>
                </c:pt>
                <c:pt idx="1107">
                  <c:v>2.5681534915179703E-5</c:v>
                </c:pt>
                <c:pt idx="1108">
                  <c:v>3.2101698317933911E-5</c:v>
                </c:pt>
                <c:pt idx="1109">
                  <c:v>2.7984597790704902E-5</c:v>
                </c:pt>
                <c:pt idx="1110">
                  <c:v>1.5402866538882542E-5</c:v>
                </c:pt>
                <c:pt idx="1111">
                  <c:v>-4.501976511302203E-7</c:v>
                </c:pt>
                <c:pt idx="1112">
                  <c:v>-1.4634282672185922E-5</c:v>
                </c:pt>
                <c:pt idx="1113">
                  <c:v>-2.1864959107486844E-5</c:v>
                </c:pt>
                <c:pt idx="1114">
                  <c:v>-1.6719170486647197E-5</c:v>
                </c:pt>
                <c:pt idx="1115">
                  <c:v>1.4067846080676077E-6</c:v>
                </c:pt>
                <c:pt idx="1116">
                  <c:v>2.1011590792851099E-5</c:v>
                </c:pt>
                <c:pt idx="1117">
                  <c:v>2.5914961019468759E-5</c:v>
                </c:pt>
                <c:pt idx="1118">
                  <c:v>1.4214698241454637E-5</c:v>
                </c:pt>
                <c:pt idx="1119">
                  <c:v>-1.1640101072143856E-6</c:v>
                </c:pt>
                <c:pt idx="1120">
                  <c:v>-9.0661043846525221E-6</c:v>
                </c:pt>
                <c:pt idx="1121">
                  <c:v>-5.7449888149058106E-6</c:v>
                </c:pt>
                <c:pt idx="1122">
                  <c:v>9.576313770571731E-6</c:v>
                </c:pt>
                <c:pt idx="1123">
                  <c:v>3.3598600907235421E-5</c:v>
                </c:pt>
                <c:pt idx="1124">
                  <c:v>5.8470557868522564E-5</c:v>
                </c:pt>
                <c:pt idx="1125">
                  <c:v>7.6700349414694546E-5</c:v>
                </c:pt>
                <c:pt idx="1126">
                  <c:v>8.2455116224600523E-5</c:v>
                </c:pt>
                <c:pt idx="1127">
                  <c:v>7.370911346178666E-5</c:v>
                </c:pt>
                <c:pt idx="1128">
                  <c:v>5.7629435200543009E-5</c:v>
                </c:pt>
                <c:pt idx="1129">
                  <c:v>4.440392768884406E-5</c:v>
                </c:pt>
                <c:pt idx="1130">
                  <c:v>3.5974626805030431E-5</c:v>
                </c:pt>
                <c:pt idx="1131">
                  <c:v>2.8021322780786493E-5</c:v>
                </c:pt>
                <c:pt idx="1132">
                  <c:v>1.6101651115880444E-5</c:v>
                </c:pt>
                <c:pt idx="1133">
                  <c:v>-3.6041546171973216E-6</c:v>
                </c:pt>
                <c:pt idx="1134">
                  <c:v>-2.7567737934199144E-5</c:v>
                </c:pt>
                <c:pt idx="1135">
                  <c:v>-3.9630814217497507E-5</c:v>
                </c:pt>
                <c:pt idx="1136">
                  <c:v>-2.9404826917837358E-5</c:v>
                </c:pt>
                <c:pt idx="1137">
                  <c:v>-1.0001900032025697E-5</c:v>
                </c:pt>
                <c:pt idx="1138">
                  <c:v>-5.5076072980349613E-7</c:v>
                </c:pt>
                <c:pt idx="1139">
                  <c:v>-7.8277465620175236E-7</c:v>
                </c:pt>
                <c:pt idx="1140">
                  <c:v>7.4971589143766703E-6</c:v>
                </c:pt>
                <c:pt idx="1141">
                  <c:v>3.9270077005071531E-5</c:v>
                </c:pt>
                <c:pt idx="1142">
                  <c:v>8.7844186618994585E-5</c:v>
                </c:pt>
                <c:pt idx="1143">
                  <c:v>1.258370298316978E-4</c:v>
                </c:pt>
                <c:pt idx="1144">
                  <c:v>1.2874563231631827E-4</c:v>
                </c:pt>
                <c:pt idx="1145">
                  <c:v>9.9391063635537999E-5</c:v>
                </c:pt>
                <c:pt idx="1146">
                  <c:v>6.1270147509404568E-5</c:v>
                </c:pt>
                <c:pt idx="1147">
                  <c:v>3.1915041083711345E-5</c:v>
                </c:pt>
                <c:pt idx="1148">
                  <c:v>1.6643450027962737E-5</c:v>
                </c:pt>
                <c:pt idx="1149">
                  <c:v>2.0519628884310758E-5</c:v>
                </c:pt>
                <c:pt idx="1150">
                  <c:v>4.5319199405373626E-5</c:v>
                </c:pt>
                <c:pt idx="1151">
                  <c:v>7.691855435047584E-5</c:v>
                </c:pt>
                <c:pt idx="1152">
                  <c:v>9.6044348420463952E-5</c:v>
                </c:pt>
                <c:pt idx="1153">
                  <c:v>9.8834736648391317E-5</c:v>
                </c:pt>
                <c:pt idx="1154">
                  <c:v>9.2352729593178054E-5</c:v>
                </c:pt>
                <c:pt idx="1155">
                  <c:v>7.9844872542505753E-5</c:v>
                </c:pt>
                <c:pt idx="1156">
                  <c:v>6.0463858761896115E-5</c:v>
                </c:pt>
                <c:pt idx="1157">
                  <c:v>3.6683703222167524E-5</c:v>
                </c:pt>
                <c:pt idx="1158">
                  <c:v>1.8830461576333491E-5</c:v>
                </c:pt>
                <c:pt idx="1159">
                  <c:v>1.862827845148585E-5</c:v>
                </c:pt>
                <c:pt idx="1160">
                  <c:v>3.6136517898540684E-5</c:v>
                </c:pt>
                <c:pt idx="1161">
                  <c:v>5.9373610825641588E-5</c:v>
                </c:pt>
                <c:pt idx="1162">
                  <c:v>7.404768363391283E-5</c:v>
                </c:pt>
                <c:pt idx="1163">
                  <c:v>7.0256731371321225E-5</c:v>
                </c:pt>
                <c:pt idx="1164">
                  <c:v>4.8263771049725873E-5</c:v>
                </c:pt>
                <c:pt idx="1165">
                  <c:v>1.9150718546702547E-5</c:v>
                </c:pt>
                <c:pt idx="1166">
                  <c:v>-4.2503716414842715E-6</c:v>
                </c:pt>
                <c:pt idx="1167">
                  <c:v>-1.4621254307934248E-5</c:v>
                </c:pt>
                <c:pt idx="1168">
                  <c:v>-1.174644610361986E-5</c:v>
                </c:pt>
                <c:pt idx="1169">
                  <c:v>-2.9213577939552691E-6</c:v>
                </c:pt>
                <c:pt idx="1170">
                  <c:v>2.6314849049027995E-6</c:v>
                </c:pt>
                <c:pt idx="1171">
                  <c:v>3.3256893889783805E-6</c:v>
                </c:pt>
                <c:pt idx="1172">
                  <c:v>5.0533652076651355E-6</c:v>
                </c:pt>
                <c:pt idx="1173">
                  <c:v>1.3953832209247302E-5</c:v>
                </c:pt>
                <c:pt idx="1174">
                  <c:v>3.3789769223783145E-5</c:v>
                </c:pt>
                <c:pt idx="1175">
                  <c:v>6.3869397295501586E-5</c:v>
                </c:pt>
                <c:pt idx="1176">
                  <c:v>9.8383120545679636E-5</c:v>
                </c:pt>
                <c:pt idx="1177">
                  <c:v>1.3345705449626448E-4</c:v>
                </c:pt>
                <c:pt idx="1178">
                  <c:v>1.6986982390646585E-4</c:v>
                </c:pt>
                <c:pt idx="1179">
                  <c:v>2.0290403165286057E-4</c:v>
                </c:pt>
                <c:pt idx="1180">
                  <c:v>2.1884323899295914E-4</c:v>
                </c:pt>
                <c:pt idx="1181">
                  <c:v>2.1350435812377214E-4</c:v>
                </c:pt>
                <c:pt idx="1182">
                  <c:v>2.0138675450630237E-4</c:v>
                </c:pt>
                <c:pt idx="1183">
                  <c:v>1.9809587513802121E-4</c:v>
                </c:pt>
                <c:pt idx="1184">
                  <c:v>2.0672913071742341E-4</c:v>
                </c:pt>
                <c:pt idx="1185">
                  <c:v>2.1417322317130881E-4</c:v>
                </c:pt>
                <c:pt idx="1186">
                  <c:v>1.989304552428934E-4</c:v>
                </c:pt>
                <c:pt idx="1187">
                  <c:v>1.573322116372779E-4</c:v>
                </c:pt>
                <c:pt idx="1188">
                  <c:v>1.1012642382903058E-4</c:v>
                </c:pt>
                <c:pt idx="1189">
                  <c:v>7.6739067048425729E-5</c:v>
                </c:pt>
                <c:pt idx="1190">
                  <c:v>6.0258798701764284E-5</c:v>
                </c:pt>
                <c:pt idx="1191">
                  <c:v>5.6261442016758524E-5</c:v>
                </c:pt>
                <c:pt idx="1192">
                  <c:v>5.8894987978413723E-5</c:v>
                </c:pt>
                <c:pt idx="1193">
                  <c:v>5.6227205590635108E-5</c:v>
                </c:pt>
                <c:pt idx="1194">
                  <c:v>3.5494838843824537E-5</c:v>
                </c:pt>
                <c:pt idx="1195">
                  <c:v>1.0824174740806952E-6</c:v>
                </c:pt>
                <c:pt idx="1196">
                  <c:v>-2.5245462627923542E-5</c:v>
                </c:pt>
                <c:pt idx="1197">
                  <c:v>-2.831264907483975E-5</c:v>
                </c:pt>
                <c:pt idx="1198">
                  <c:v>-1.3021167432256091E-5</c:v>
                </c:pt>
                <c:pt idx="1199">
                  <c:v>5.3340710396879652E-6</c:v>
                </c:pt>
                <c:pt idx="1200">
                  <c:v>1.4915152815154369E-5</c:v>
                </c:pt>
                <c:pt idx="1201">
                  <c:v>1.3875820359739397E-5</c:v>
                </c:pt>
                <c:pt idx="1202">
                  <c:v>9.7998603058215079E-6</c:v>
                </c:pt>
                <c:pt idx="1203">
                  <c:v>1.3063356508147432E-5</c:v>
                </c:pt>
                <c:pt idx="1204">
                  <c:v>2.9096092625963761E-5</c:v>
                </c:pt>
                <c:pt idx="1205">
                  <c:v>5.8441818390398023E-5</c:v>
                </c:pt>
                <c:pt idx="1206">
                  <c:v>9.8109587633300993E-5</c:v>
                </c:pt>
                <c:pt idx="1207">
                  <c:v>1.342236994938028E-4</c:v>
                </c:pt>
                <c:pt idx="1208">
                  <c:v>1.4527071273905749E-4</c:v>
                </c:pt>
                <c:pt idx="1209">
                  <c:v>1.2830981993910338E-4</c:v>
                </c:pt>
                <c:pt idx="1210">
                  <c:v>1.0900074447795723E-4</c:v>
                </c:pt>
                <c:pt idx="1211">
                  <c:v>1.1273621939036457E-4</c:v>
                </c:pt>
                <c:pt idx="1212">
                  <c:v>1.3853196236263604E-4</c:v>
                </c:pt>
                <c:pt idx="1213">
                  <c:v>1.6307577542816446E-4</c:v>
                </c:pt>
                <c:pt idx="1214">
                  <c:v>1.6379981907871152E-4</c:v>
                </c:pt>
                <c:pt idx="1215">
                  <c:v>1.4092358286290613E-4</c:v>
                </c:pt>
                <c:pt idx="1216">
                  <c:v>1.1073314946440607E-4</c:v>
                </c:pt>
                <c:pt idx="1217">
                  <c:v>8.2512953677458211E-5</c:v>
                </c:pt>
                <c:pt idx="1218">
                  <c:v>5.8851908635944307E-5</c:v>
                </c:pt>
                <c:pt idx="1219">
                  <c:v>4.5307936636919417E-5</c:v>
                </c:pt>
                <c:pt idx="1220">
                  <c:v>4.2789647334936217E-5</c:v>
                </c:pt>
                <c:pt idx="1221">
                  <c:v>4.2288469076082541E-5</c:v>
                </c:pt>
                <c:pt idx="1222">
                  <c:v>3.597050409403127E-5</c:v>
                </c:pt>
                <c:pt idx="1223">
                  <c:v>2.5934995004947253E-5</c:v>
                </c:pt>
                <c:pt idx="1224">
                  <c:v>1.8094701061627956E-5</c:v>
                </c:pt>
                <c:pt idx="1225">
                  <c:v>1.4073525264450999E-5</c:v>
                </c:pt>
                <c:pt idx="1226">
                  <c:v>1.3287721610653564E-5</c:v>
                </c:pt>
                <c:pt idx="1227">
                  <c:v>1.5133710272600821E-5</c:v>
                </c:pt>
                <c:pt idx="1228">
                  <c:v>1.604185388156228E-5</c:v>
                </c:pt>
                <c:pt idx="1229">
                  <c:v>1.3755108576672866E-5</c:v>
                </c:pt>
                <c:pt idx="1230">
                  <c:v>1.3731719660432012E-5</c:v>
                </c:pt>
                <c:pt idx="1231">
                  <c:v>2.1066817195409331E-5</c:v>
                </c:pt>
                <c:pt idx="1232">
                  <c:v>3.125017924830431E-5</c:v>
                </c:pt>
                <c:pt idx="1233">
                  <c:v>3.6284756246205916E-5</c:v>
                </c:pt>
                <c:pt idx="1234">
                  <c:v>3.4492243328378118E-5</c:v>
                </c:pt>
                <c:pt idx="1235">
                  <c:v>3.3428822888335474E-5</c:v>
                </c:pt>
                <c:pt idx="1236">
                  <c:v>4.6678977041877182E-5</c:v>
                </c:pt>
                <c:pt idx="1237">
                  <c:v>8.5035335815723199E-5</c:v>
                </c:pt>
                <c:pt idx="1238">
                  <c:v>1.4742139364361614E-4</c:v>
                </c:pt>
                <c:pt idx="1239">
                  <c:v>2.1868015291075346E-4</c:v>
                </c:pt>
                <c:pt idx="1240">
                  <c:v>2.7606150845813001E-4</c:v>
                </c:pt>
                <c:pt idx="1241">
                  <c:v>3.1005624811789278E-4</c:v>
                </c:pt>
                <c:pt idx="1242">
                  <c:v>3.3992797803132781E-4</c:v>
                </c:pt>
                <c:pt idx="1243">
                  <c:v>3.8466267859106054E-4</c:v>
                </c:pt>
                <c:pt idx="1244">
                  <c:v>4.2497084227583208E-4</c:v>
                </c:pt>
                <c:pt idx="1245">
                  <c:v>4.2598150396497248E-4</c:v>
                </c:pt>
                <c:pt idx="1246">
                  <c:v>3.8962546664308561E-4</c:v>
                </c:pt>
                <c:pt idx="1247">
                  <c:v>3.567420664700512E-4</c:v>
                </c:pt>
                <c:pt idx="1248">
                  <c:v>3.5925781642105666E-4</c:v>
                </c:pt>
                <c:pt idx="1249">
                  <c:v>3.8586573346016147E-4</c:v>
                </c:pt>
                <c:pt idx="1250">
                  <c:v>3.9738691821975366E-4</c:v>
                </c:pt>
                <c:pt idx="1251">
                  <c:v>3.6832568938897843E-4</c:v>
                </c:pt>
                <c:pt idx="1252">
                  <c:v>3.0580119212072256E-4</c:v>
                </c:pt>
                <c:pt idx="1253">
                  <c:v>2.3205001505685756E-4</c:v>
                </c:pt>
                <c:pt idx="1254">
                  <c:v>1.6517593818562475E-4</c:v>
                </c:pt>
                <c:pt idx="1255">
                  <c:v>1.1946881557500467E-4</c:v>
                </c:pt>
                <c:pt idx="1256">
                  <c:v>1.0637819241229979E-4</c:v>
                </c:pt>
                <c:pt idx="1257">
                  <c:v>1.2526961932440121E-4</c:v>
                </c:pt>
                <c:pt idx="1258">
                  <c:v>1.568617445878962E-4</c:v>
                </c:pt>
                <c:pt idx="1259">
                  <c:v>1.720332015659132E-4</c:v>
                </c:pt>
                <c:pt idx="1260">
                  <c:v>1.5637738579493037E-4</c:v>
                </c:pt>
                <c:pt idx="1261">
                  <c:v>1.2215210294110618E-4</c:v>
                </c:pt>
                <c:pt idx="1262">
                  <c:v>8.7735890768473346E-5</c:v>
                </c:pt>
                <c:pt idx="1263">
                  <c:v>5.9534605677630293E-5</c:v>
                </c:pt>
                <c:pt idx="1264">
                  <c:v>3.7399441701281506E-5</c:v>
                </c:pt>
                <c:pt idx="1265">
                  <c:v>2.1234405397524941E-5</c:v>
                </c:pt>
                <c:pt idx="1266">
                  <c:v>1.1778818347378434E-5</c:v>
                </c:pt>
                <c:pt idx="1267">
                  <c:v>1.2521420172365169E-5</c:v>
                </c:pt>
                <c:pt idx="1268">
                  <c:v>2.5752278245947794E-5</c:v>
                </c:pt>
                <c:pt idx="1269">
                  <c:v>4.4091557643864687E-5</c:v>
                </c:pt>
                <c:pt idx="1270">
                  <c:v>5.6899506230671062E-5</c:v>
                </c:pt>
                <c:pt idx="1271">
                  <c:v>6.6925461385135298E-5</c:v>
                </c:pt>
                <c:pt idx="1272">
                  <c:v>8.9114847973538176E-5</c:v>
                </c:pt>
                <c:pt idx="1273">
                  <c:v>1.27840308880678E-4</c:v>
                </c:pt>
                <c:pt idx="1274">
                  <c:v>1.6038433226421681E-4</c:v>
                </c:pt>
                <c:pt idx="1275">
                  <c:v>1.562540032121296E-4</c:v>
                </c:pt>
                <c:pt idx="1276">
                  <c:v>1.1651593875921935E-4</c:v>
                </c:pt>
                <c:pt idx="1277">
                  <c:v>7.5217577566716209E-5</c:v>
                </c:pt>
                <c:pt idx="1278">
                  <c:v>5.5058984642005287E-5</c:v>
                </c:pt>
                <c:pt idx="1279">
                  <c:v>4.4976476647530918E-5</c:v>
                </c:pt>
                <c:pt idx="1280">
                  <c:v>2.8630716228424478E-5</c:v>
                </c:pt>
                <c:pt idx="1281">
                  <c:v>6.9071183086608003E-6</c:v>
                </c:pt>
                <c:pt idx="1282">
                  <c:v>-1.5386289058205511E-5</c:v>
                </c:pt>
                <c:pt idx="1283">
                  <c:v>-3.873068898268223E-5</c:v>
                </c:pt>
                <c:pt idx="1284">
                  <c:v>-5.8127386989919081E-5</c:v>
                </c:pt>
                <c:pt idx="1285">
                  <c:v>-6.1671663711061289E-5</c:v>
                </c:pt>
                <c:pt idx="1286">
                  <c:v>-4.6470571013398221E-5</c:v>
                </c:pt>
                <c:pt idx="1287">
                  <c:v>-2.5212385340834679E-5</c:v>
                </c:pt>
                <c:pt idx="1288">
                  <c:v>-9.3670174755146812E-6</c:v>
                </c:pt>
                <c:pt idx="1289">
                  <c:v>3.4040597350949061E-6</c:v>
                </c:pt>
                <c:pt idx="1290">
                  <c:v>1.8367528930676316E-5</c:v>
                </c:pt>
                <c:pt idx="1291">
                  <c:v>3.4050874253729565E-5</c:v>
                </c:pt>
                <c:pt idx="1292">
                  <c:v>4.6809559431567774E-5</c:v>
                </c:pt>
                <c:pt idx="1293">
                  <c:v>5.4002943257156786E-5</c:v>
                </c:pt>
                <c:pt idx="1294">
                  <c:v>5.4237340289760857E-5</c:v>
                </c:pt>
                <c:pt idx="1295">
                  <c:v>4.8724439191805241E-5</c:v>
                </c:pt>
                <c:pt idx="1296">
                  <c:v>3.7811264680436125E-5</c:v>
                </c:pt>
                <c:pt idx="1297">
                  <c:v>2.0128428422567124E-5</c:v>
                </c:pt>
                <c:pt idx="1298">
                  <c:v>7.1749809996797437E-8</c:v>
                </c:pt>
                <c:pt idx="1299">
                  <c:v>-1.1904316060170071E-5</c:v>
                </c:pt>
                <c:pt idx="1300">
                  <c:v>-1.0683647057698835E-5</c:v>
                </c:pt>
                <c:pt idx="1301">
                  <c:v>-1.9784367277385559E-6</c:v>
                </c:pt>
                <c:pt idx="1302">
                  <c:v>8.6652603641369556E-6</c:v>
                </c:pt>
                <c:pt idx="1303">
                  <c:v>2.9030359285301161E-5</c:v>
                </c:pt>
                <c:pt idx="1304">
                  <c:v>7.1530200949299018E-5</c:v>
                </c:pt>
                <c:pt idx="1305">
                  <c:v>1.3007556511015407E-4</c:v>
                </c:pt>
                <c:pt idx="1306">
                  <c:v>1.8039964604434842E-4</c:v>
                </c:pt>
                <c:pt idx="1307">
                  <c:v>2.0290937922727253E-4</c:v>
                </c:pt>
                <c:pt idx="1308">
                  <c:v>1.934435152743455E-4</c:v>
                </c:pt>
                <c:pt idx="1309">
                  <c:v>1.6340959552022639E-4</c:v>
                </c:pt>
                <c:pt idx="1310">
                  <c:v>1.3707237329534864E-4</c:v>
                </c:pt>
                <c:pt idx="1311">
                  <c:v>1.3603004440577993E-4</c:v>
                </c:pt>
                <c:pt idx="1312">
                  <c:v>1.6201226536396966E-4</c:v>
                </c:pt>
                <c:pt idx="1313">
                  <c:v>1.9594143001907201E-4</c:v>
                </c:pt>
                <c:pt idx="1314">
                  <c:v>2.1326216378993054E-4</c:v>
                </c:pt>
                <c:pt idx="1315">
                  <c:v>1.9947229299210829E-4</c:v>
                </c:pt>
                <c:pt idx="1316">
                  <c:v>1.5862713126233826E-4</c:v>
                </c:pt>
                <c:pt idx="1317">
                  <c:v>1.1332681267835207E-4</c:v>
                </c:pt>
                <c:pt idx="1318">
                  <c:v>8.3687209318999837E-5</c:v>
                </c:pt>
                <c:pt idx="1319">
                  <c:v>6.5960508013594189E-5</c:v>
                </c:pt>
                <c:pt idx="1320">
                  <c:v>4.4887449989723102E-5</c:v>
                </c:pt>
                <c:pt idx="1321">
                  <c:v>1.8381874769964679E-5</c:v>
                </c:pt>
                <c:pt idx="1322">
                  <c:v>-2.3776740859531471E-6</c:v>
                </c:pt>
                <c:pt idx="1323">
                  <c:v>-9.167024167451376E-6</c:v>
                </c:pt>
                <c:pt idx="1324">
                  <c:v>-5.0826543805895601E-6</c:v>
                </c:pt>
                <c:pt idx="1325">
                  <c:v>1.3165955250063335E-6</c:v>
                </c:pt>
                <c:pt idx="1326">
                  <c:v>5.83175395660757E-6</c:v>
                </c:pt>
                <c:pt idx="1327">
                  <c:v>8.5097594726753883E-6</c:v>
                </c:pt>
                <c:pt idx="1328">
                  <c:v>8.1594246368429352E-6</c:v>
                </c:pt>
                <c:pt idx="1329">
                  <c:v>2.2831176179573345E-6</c:v>
                </c:pt>
                <c:pt idx="1330">
                  <c:v>-7.9921262194859644E-6</c:v>
                </c:pt>
                <c:pt idx="1331">
                  <c:v>-1.5404614209849577E-5</c:v>
                </c:pt>
                <c:pt idx="1332">
                  <c:v>-1.3295405387965029E-5</c:v>
                </c:pt>
                <c:pt idx="1333">
                  <c:v>-2.7244063296161221E-6</c:v>
                </c:pt>
                <c:pt idx="1334">
                  <c:v>1.1015328119995986E-5</c:v>
                </c:pt>
                <c:pt idx="1335">
                  <c:v>2.3843241980430866E-5</c:v>
                </c:pt>
                <c:pt idx="1336">
                  <c:v>3.2527084418781402E-5</c:v>
                </c:pt>
                <c:pt idx="1337">
                  <c:v>3.4438319463497876E-5</c:v>
                </c:pt>
                <c:pt idx="1338">
                  <c:v>3.0605423097697498E-5</c:v>
                </c:pt>
                <c:pt idx="1339">
                  <c:v>2.6826241473755661E-5</c:v>
                </c:pt>
                <c:pt idx="1340">
                  <c:v>2.8901464817142831E-5</c:v>
                </c:pt>
                <c:pt idx="1341">
                  <c:v>3.6417160993657005E-5</c:v>
                </c:pt>
                <c:pt idx="1342">
                  <c:v>4.4478255985698381E-5</c:v>
                </c:pt>
                <c:pt idx="1343">
                  <c:v>5.2314394355829399E-5</c:v>
                </c:pt>
                <c:pt idx="1344">
                  <c:v>6.3872384767240097E-5</c:v>
                </c:pt>
                <c:pt idx="1345">
                  <c:v>7.9198921403203528E-5</c:v>
                </c:pt>
                <c:pt idx="1346">
                  <c:v>9.1185763382678402E-5</c:v>
                </c:pt>
                <c:pt idx="1347">
                  <c:v>8.9424469544518111E-5</c:v>
                </c:pt>
                <c:pt idx="1348">
                  <c:v>6.7383022556606622E-5</c:v>
                </c:pt>
                <c:pt idx="1349">
                  <c:v>3.2701074772832651E-5</c:v>
                </c:pt>
                <c:pt idx="1350">
                  <c:v>4.3486504992662763E-6</c:v>
                </c:pt>
                <c:pt idx="1351">
                  <c:v>-6.2775385144856533E-6</c:v>
                </c:pt>
                <c:pt idx="1352">
                  <c:v>-5.6430234169984749E-7</c:v>
                </c:pt>
                <c:pt idx="1353">
                  <c:v>1.5199365938998218E-5</c:v>
                </c:pt>
                <c:pt idx="1354">
                  <c:v>3.0549258629013369E-5</c:v>
                </c:pt>
                <c:pt idx="1355">
                  <c:v>3.5656102568269699E-5</c:v>
                </c:pt>
                <c:pt idx="1356">
                  <c:v>3.1341327011046473E-5</c:v>
                </c:pt>
                <c:pt idx="1357">
                  <c:v>2.6752361297662124E-5</c:v>
                </c:pt>
                <c:pt idx="1358">
                  <c:v>3.0322449774625132E-5</c:v>
                </c:pt>
                <c:pt idx="1359">
                  <c:v>4.3984994526951777E-5</c:v>
                </c:pt>
                <c:pt idx="1360">
                  <c:v>6.0420869043578847E-5</c:v>
                </c:pt>
                <c:pt idx="1361">
                  <c:v>6.7452182527353289E-5</c:v>
                </c:pt>
                <c:pt idx="1362">
                  <c:v>5.7889375116511394E-5</c:v>
                </c:pt>
                <c:pt idx="1363">
                  <c:v>3.4931700421114013E-5</c:v>
                </c:pt>
                <c:pt idx="1364">
                  <c:v>1.015271358032953E-5</c:v>
                </c:pt>
                <c:pt idx="1365">
                  <c:v>-2.4011281290778991E-6</c:v>
                </c:pt>
                <c:pt idx="1366">
                  <c:v>6.7394643821669453E-6</c:v>
                </c:pt>
                <c:pt idx="1367">
                  <c:v>3.7915288446371299E-5</c:v>
                </c:pt>
                <c:pt idx="1368">
                  <c:v>8.0670490232162412E-5</c:v>
                </c:pt>
                <c:pt idx="1369">
                  <c:v>1.1618220829130957E-4</c:v>
                </c:pt>
                <c:pt idx="1370">
                  <c:v>1.3008954647789032E-4</c:v>
                </c:pt>
                <c:pt idx="1371">
                  <c:v>1.2379156768176972E-4</c:v>
                </c:pt>
                <c:pt idx="1372">
                  <c:v>1.0694285444559695E-4</c:v>
                </c:pt>
                <c:pt idx="1373">
                  <c:v>8.3396259446385639E-5</c:v>
                </c:pt>
                <c:pt idx="1374">
                  <c:v>5.2323476269914485E-5</c:v>
                </c:pt>
                <c:pt idx="1375">
                  <c:v>2.0241139756317909E-5</c:v>
                </c:pt>
                <c:pt idx="1376">
                  <c:v>3.8610801741815527E-6</c:v>
                </c:pt>
                <c:pt idx="1377">
                  <c:v>2.1175301256650112E-5</c:v>
                </c:pt>
                <c:pt idx="1378">
                  <c:v>7.8086566176083973E-5</c:v>
                </c:pt>
                <c:pt idx="1379">
                  <c:v>1.5653324219552884E-4</c:v>
                </c:pt>
                <c:pt idx="1380">
                  <c:v>2.1799975622230613E-4</c:v>
                </c:pt>
                <c:pt idx="1381">
                  <c:v>2.3170986152471E-4</c:v>
                </c:pt>
                <c:pt idx="1382">
                  <c:v>2.028792057627135E-4</c:v>
                </c:pt>
                <c:pt idx="1383">
                  <c:v>1.6108743373787686E-4</c:v>
                </c:pt>
                <c:pt idx="1384">
                  <c:v>1.2819605701530065E-4</c:v>
                </c:pt>
                <c:pt idx="1385">
                  <c:v>1.1088282179850579E-4</c:v>
                </c:pt>
                <c:pt idx="1386">
                  <c:v>1.0911922760710685E-4</c:v>
                </c:pt>
                <c:pt idx="1387">
                  <c:v>1.2582000124278825E-4</c:v>
                </c:pt>
                <c:pt idx="1388">
                  <c:v>1.8252320070552132E-4</c:v>
                </c:pt>
                <c:pt idx="1389">
                  <c:v>3.4095566830937783E-4</c:v>
                </c:pt>
                <c:pt idx="1390">
                  <c:v>7.3530552275975465E-4</c:v>
                </c:pt>
                <c:pt idx="1391">
                  <c:v>1.5888019999330807E-3</c:v>
                </c:pt>
                <c:pt idx="1392">
                  <c:v>3.1430951163201998E-3</c:v>
                </c:pt>
                <c:pt idx="1393">
                  <c:v>5.5142155855205611E-3</c:v>
                </c:pt>
                <c:pt idx="1394">
                  <c:v>8.6269998135817642E-3</c:v>
                </c:pt>
                <c:pt idx="1395">
                  <c:v>1.224810833289517E-2</c:v>
                </c:pt>
                <c:pt idx="1396">
                  <c:v>1.5986304832056292E-2</c:v>
                </c:pt>
                <c:pt idx="1397">
                  <c:v>1.9373799036361116E-2</c:v>
                </c:pt>
                <c:pt idx="1398">
                  <c:v>2.2101593756423066E-2</c:v>
                </c:pt>
                <c:pt idx="1399">
                  <c:v>2.4111280932282379E-2</c:v>
                </c:pt>
                <c:pt idx="1400">
                  <c:v>2.5496320629806841E-2</c:v>
                </c:pt>
                <c:pt idx="1401">
                  <c:v>2.6435241172618508E-2</c:v>
                </c:pt>
                <c:pt idx="1402">
                  <c:v>2.7105821028933066E-2</c:v>
                </c:pt>
                <c:pt idx="1403">
                  <c:v>2.7556313842271054E-2</c:v>
                </c:pt>
                <c:pt idx="1404">
                  <c:v>2.7723973743708386E-2</c:v>
                </c:pt>
                <c:pt idx="1405">
                  <c:v>2.7586585893397447E-2</c:v>
                </c:pt>
                <c:pt idx="1406">
                  <c:v>2.7253817391387478E-2</c:v>
                </c:pt>
                <c:pt idx="1407">
                  <c:v>2.6906204142308817E-2</c:v>
                </c:pt>
                <c:pt idx="1408">
                  <c:v>2.6625381798888185E-2</c:v>
                </c:pt>
                <c:pt idx="1409">
                  <c:v>2.6310520202478885E-2</c:v>
                </c:pt>
                <c:pt idx="1410">
                  <c:v>2.5767633850683775E-2</c:v>
                </c:pt>
                <c:pt idx="1411">
                  <c:v>2.4840418222143619E-2</c:v>
                </c:pt>
                <c:pt idx="1412">
                  <c:v>2.3524526545478881E-2</c:v>
                </c:pt>
                <c:pt idx="1413">
                  <c:v>2.2028992218233616E-2</c:v>
                </c:pt>
                <c:pt idx="1414">
                  <c:v>2.0658970541138681E-2</c:v>
                </c:pt>
                <c:pt idx="1415">
                  <c:v>1.9562287590759394E-2</c:v>
                </c:pt>
                <c:pt idx="1416">
                  <c:v>1.8641396439889678E-2</c:v>
                </c:pt>
                <c:pt idx="1417">
                  <c:v>1.7732948108810889E-2</c:v>
                </c:pt>
                <c:pt idx="1418">
                  <c:v>1.6740014076966833E-2</c:v>
                </c:pt>
                <c:pt idx="1419">
                  <c:v>1.5579151271228974E-2</c:v>
                </c:pt>
                <c:pt idx="1420">
                  <c:v>1.4156944437805619E-2</c:v>
                </c:pt>
                <c:pt idx="1421">
                  <c:v>1.2409503506096833E-2</c:v>
                </c:pt>
                <c:pt idx="1422">
                  <c:v>1.0305630308737278E-2</c:v>
                </c:pt>
                <c:pt idx="1423">
                  <c:v>7.896673509968595E-3</c:v>
                </c:pt>
                <c:pt idx="1424">
                  <c:v>5.4192080092922328E-3</c:v>
                </c:pt>
                <c:pt idx="1425">
                  <c:v>3.2635977763650357E-3</c:v>
                </c:pt>
                <c:pt idx="1426">
                  <c:v>1.7447336848193417E-3</c:v>
                </c:pt>
                <c:pt idx="1427">
                  <c:v>8.9368544073573065E-4</c:v>
                </c:pt>
                <c:pt idx="1428">
                  <c:v>5.0817700889549584E-4</c:v>
                </c:pt>
                <c:pt idx="1429">
                  <c:v>3.6665658892866878E-4</c:v>
                </c:pt>
                <c:pt idx="1430">
                  <c:v>3.4732495805589681E-4</c:v>
                </c:pt>
                <c:pt idx="1431">
                  <c:v>3.9634638181322806E-4</c:v>
                </c:pt>
                <c:pt idx="1432">
                  <c:v>4.6999383385833171E-4</c:v>
                </c:pt>
                <c:pt idx="1433">
                  <c:v>5.2983767273561593E-4</c:v>
                </c:pt>
                <c:pt idx="1434">
                  <c:v>5.5656449114991377E-4</c:v>
                </c:pt>
                <c:pt idx="1435">
                  <c:v>5.5096626785910616E-4</c:v>
                </c:pt>
                <c:pt idx="1436">
                  <c:v>5.2725769214223236E-4</c:v>
                </c:pt>
                <c:pt idx="1437">
                  <c:v>5.0104352387826418E-4</c:v>
                </c:pt>
                <c:pt idx="1438">
                  <c:v>4.7657613033980697E-4</c:v>
                </c:pt>
                <c:pt idx="1439">
                  <c:v>4.3653982658324055E-4</c:v>
                </c:pt>
                <c:pt idx="1440">
                  <c:v>3.6229428269608571E-4</c:v>
                </c:pt>
                <c:pt idx="1441">
                  <c:v>2.7971545526679322E-4</c:v>
                </c:pt>
                <c:pt idx="1442">
                  <c:v>2.3935530957377144E-4</c:v>
                </c:pt>
                <c:pt idx="1443">
                  <c:v>2.4144898951755918E-4</c:v>
                </c:pt>
                <c:pt idx="1444">
                  <c:v>2.4283538552725292E-4</c:v>
                </c:pt>
                <c:pt idx="1445">
                  <c:v>2.3515865864908919E-4</c:v>
                </c:pt>
                <c:pt idx="1446">
                  <c:v>2.4070068759649534E-4</c:v>
                </c:pt>
                <c:pt idx="1447">
                  <c:v>2.4408393959093148E-4</c:v>
                </c:pt>
                <c:pt idx="1448">
                  <c:v>2.1369197134895105E-4</c:v>
                </c:pt>
                <c:pt idx="1449">
                  <c:v>1.6792115584086576E-4</c:v>
                </c:pt>
                <c:pt idx="1450">
                  <c:v>1.4750369849001228E-4</c:v>
                </c:pt>
                <c:pt idx="1451">
                  <c:v>1.5106957463182399E-4</c:v>
                </c:pt>
                <c:pt idx="1452">
                  <c:v>1.427306148933831E-4</c:v>
                </c:pt>
                <c:pt idx="1453">
                  <c:v>1.0316376244580726E-4</c:v>
                </c:pt>
                <c:pt idx="1454">
                  <c:v>4.8930335744023865E-5</c:v>
                </c:pt>
                <c:pt idx="1455">
                  <c:v>8.2710335935222046E-6</c:v>
                </c:pt>
                <c:pt idx="1456">
                  <c:v>-6.3115897173612745E-6</c:v>
                </c:pt>
                <c:pt idx="1457">
                  <c:v>-1.9944325476680993E-6</c:v>
                </c:pt>
                <c:pt idx="1458">
                  <c:v>7.6666142863288512E-6</c:v>
                </c:pt>
                <c:pt idx="1459">
                  <c:v>1.4502720391765094E-5</c:v>
                </c:pt>
                <c:pt idx="1460">
                  <c:v>1.7309491914706488E-5</c:v>
                </c:pt>
                <c:pt idx="1461">
                  <c:v>1.9322761069180288E-5</c:v>
                </c:pt>
                <c:pt idx="1462">
                  <c:v>2.3282135038502534E-5</c:v>
                </c:pt>
                <c:pt idx="1463">
                  <c:v>2.5411120923296066E-5</c:v>
                </c:pt>
                <c:pt idx="1464">
                  <c:v>1.9969022905543315E-5</c:v>
                </c:pt>
                <c:pt idx="1465">
                  <c:v>1.0610785609468135E-5</c:v>
                </c:pt>
                <c:pt idx="1466">
                  <c:v>7.4225796698963224E-6</c:v>
                </c:pt>
                <c:pt idx="1467">
                  <c:v>1.1474822185682123E-5</c:v>
                </c:pt>
                <c:pt idx="1468">
                  <c:v>1.1774119054333747E-5</c:v>
                </c:pt>
                <c:pt idx="1469">
                  <c:v>2.3068016964059519E-6</c:v>
                </c:pt>
                <c:pt idx="1470">
                  <c:v>-4.6793427084179783E-6</c:v>
                </c:pt>
                <c:pt idx="1471">
                  <c:v>8.446168149249309E-6</c:v>
                </c:pt>
                <c:pt idx="1472">
                  <c:v>3.9407978700521495E-5</c:v>
                </c:pt>
                <c:pt idx="1473">
                  <c:v>6.4479558523376369E-5</c:v>
                </c:pt>
                <c:pt idx="1474">
                  <c:v>6.7343438556071269E-5</c:v>
                </c:pt>
                <c:pt idx="1475">
                  <c:v>5.468166696143055E-5</c:v>
                </c:pt>
                <c:pt idx="1476">
                  <c:v>3.808530546301032E-5</c:v>
                </c:pt>
                <c:pt idx="1477">
                  <c:v>2.0851345796268766E-5</c:v>
                </c:pt>
                <c:pt idx="1478">
                  <c:v>4.1539031915758083E-6</c:v>
                </c:pt>
                <c:pt idx="1479">
                  <c:v>-9.8688499906790897E-6</c:v>
                </c:pt>
                <c:pt idx="1480">
                  <c:v>-1.8413296997710403E-5</c:v>
                </c:pt>
                <c:pt idx="1481">
                  <c:v>-1.6941513070786349E-5</c:v>
                </c:pt>
                <c:pt idx="1482">
                  <c:v>-4.0473131874172474E-6</c:v>
                </c:pt>
                <c:pt idx="1483">
                  <c:v>1.4641001496125846E-5</c:v>
                </c:pt>
                <c:pt idx="1484">
                  <c:v>3.2895081187531967E-5</c:v>
                </c:pt>
                <c:pt idx="1485">
                  <c:v>4.7870022274589278E-5</c:v>
                </c:pt>
                <c:pt idx="1486">
                  <c:v>5.4039569660671013E-5</c:v>
                </c:pt>
                <c:pt idx="1487">
                  <c:v>4.45674618918105E-5</c:v>
                </c:pt>
                <c:pt idx="1488">
                  <c:v>2.2414340222841493E-5</c:v>
                </c:pt>
                <c:pt idx="1489">
                  <c:v>1.2310615204080172E-6</c:v>
                </c:pt>
                <c:pt idx="1490">
                  <c:v>-7.5771723699493809E-6</c:v>
                </c:pt>
                <c:pt idx="1491">
                  <c:v>-4.7260309167475278E-6</c:v>
                </c:pt>
                <c:pt idx="1492">
                  <c:v>2.2015509758277688E-6</c:v>
                </c:pt>
                <c:pt idx="1493">
                  <c:v>8.5238842390550994E-6</c:v>
                </c:pt>
                <c:pt idx="1494">
                  <c:v>1.310259396196112E-5</c:v>
                </c:pt>
                <c:pt idx="1495">
                  <c:v>1.4785523428948363E-5</c:v>
                </c:pt>
                <c:pt idx="1496">
                  <c:v>1.1793065600099423E-5</c:v>
                </c:pt>
                <c:pt idx="1497">
                  <c:v>2.6368554828471322E-6</c:v>
                </c:pt>
                <c:pt idx="1498">
                  <c:v>-1.2512974589760382E-5</c:v>
                </c:pt>
                <c:pt idx="1499">
                  <c:v>-2.914131099819796E-5</c:v>
                </c:pt>
                <c:pt idx="1500">
                  <c:v>-3.9291706300458394E-5</c:v>
                </c:pt>
                <c:pt idx="1501">
                  <c:v>-3.9759723623014533E-5</c:v>
                </c:pt>
                <c:pt idx="1502">
                  <c:v>-3.4931192550918469E-5</c:v>
                </c:pt>
                <c:pt idx="1503">
                  <c:v>-2.8188435974895679E-5</c:v>
                </c:pt>
                <c:pt idx="1504">
                  <c:v>-1.804749900815938E-5</c:v>
                </c:pt>
                <c:pt idx="1505">
                  <c:v>-4.2203057259078334E-6</c:v>
                </c:pt>
                <c:pt idx="1506">
                  <c:v>9.0126644901939238E-6</c:v>
                </c:pt>
                <c:pt idx="1507">
                  <c:v>1.6692773186365656E-5</c:v>
                </c:pt>
                <c:pt idx="1508">
                  <c:v>1.8103753100995664E-5</c:v>
                </c:pt>
                <c:pt idx="1509">
                  <c:v>1.6004910806043777E-5</c:v>
                </c:pt>
                <c:pt idx="1510">
                  <c:v>1.1060848226875775E-5</c:v>
                </c:pt>
                <c:pt idx="1511">
                  <c:v>1.4504865396473349E-6</c:v>
                </c:pt>
                <c:pt idx="1512">
                  <c:v>-1.1585744023861533E-5</c:v>
                </c:pt>
                <c:pt idx="1513">
                  <c:v>-2.2849573030539131E-5</c:v>
                </c:pt>
                <c:pt idx="1514">
                  <c:v>-3.0156973715028658E-5</c:v>
                </c:pt>
                <c:pt idx="1515">
                  <c:v>-3.9110874636125945E-5</c:v>
                </c:pt>
                <c:pt idx="1516">
                  <c:v>-5.3000228242840827E-5</c:v>
                </c:pt>
                <c:pt idx="1517">
                  <c:v>-6.0891575090699647E-5</c:v>
                </c:pt>
                <c:pt idx="1518">
                  <c:v>-5.1030110130158171E-5</c:v>
                </c:pt>
                <c:pt idx="1519">
                  <c:v>-3.1277185992820509E-5</c:v>
                </c:pt>
                <c:pt idx="1520">
                  <c:v>-1.9417475873178242E-5</c:v>
                </c:pt>
                <c:pt idx="1521">
                  <c:v>-2.0198792344424425E-5</c:v>
                </c:pt>
                <c:pt idx="1522">
                  <c:v>-2.3181803787636168E-5</c:v>
                </c:pt>
                <c:pt idx="1523">
                  <c:v>-1.9097102391411376E-5</c:v>
                </c:pt>
                <c:pt idx="1524">
                  <c:v>-1.1717222655073684E-5</c:v>
                </c:pt>
                <c:pt idx="1525">
                  <c:v>-1.131127304535699E-5</c:v>
                </c:pt>
                <c:pt idx="1526">
                  <c:v>-2.1438679752589544E-5</c:v>
                </c:pt>
                <c:pt idx="1527">
                  <c:v>-3.4722368276396111E-5</c:v>
                </c:pt>
                <c:pt idx="1528">
                  <c:v>-3.7720983284498127E-5</c:v>
                </c:pt>
                <c:pt idx="1529">
                  <c:v>-2.3595293776020881E-5</c:v>
                </c:pt>
                <c:pt idx="1530">
                  <c:v>-1.6543961244126631E-6</c:v>
                </c:pt>
                <c:pt idx="1531">
                  <c:v>1.1990758554924071E-5</c:v>
                </c:pt>
                <c:pt idx="1532">
                  <c:v>1.1768762517506586E-5</c:v>
                </c:pt>
                <c:pt idx="1533">
                  <c:v>6.9232267562748852E-6</c:v>
                </c:pt>
                <c:pt idx="1534">
                  <c:v>9.2708567351952867E-6</c:v>
                </c:pt>
                <c:pt idx="1535">
                  <c:v>1.9091426195108194E-5</c:v>
                </c:pt>
                <c:pt idx="1536">
                  <c:v>2.7106585821698125E-5</c:v>
                </c:pt>
                <c:pt idx="1537">
                  <c:v>2.8103672439258723E-5</c:v>
                </c:pt>
                <c:pt idx="1538">
                  <c:v>2.5432209486298259E-5</c:v>
                </c:pt>
                <c:pt idx="1539">
                  <c:v>2.3022828466542707E-5</c:v>
                </c:pt>
                <c:pt idx="1540">
                  <c:v>2.1438180844809211E-5</c:v>
                </c:pt>
                <c:pt idx="1541">
                  <c:v>2.1716353300797777E-5</c:v>
                </c:pt>
                <c:pt idx="1542">
                  <c:v>2.2943720214906767E-5</c:v>
                </c:pt>
                <c:pt idx="1543">
                  <c:v>1.8499563231631829E-5</c:v>
                </c:pt>
                <c:pt idx="1544">
                  <c:v>6.4450221550904133E-6</c:v>
                </c:pt>
                <c:pt idx="1545">
                  <c:v>-3.1520784438379215E-6</c:v>
                </c:pt>
                <c:pt idx="1546">
                  <c:v>-2.1185494510221932E-6</c:v>
                </c:pt>
                <c:pt idx="1547">
                  <c:v>4.6330966459057291E-6</c:v>
                </c:pt>
                <c:pt idx="1548">
                  <c:v>8.3175156663017973E-6</c:v>
                </c:pt>
                <c:pt idx="1549">
                  <c:v>6.737931809165085E-6</c:v>
                </c:pt>
                <c:pt idx="1550">
                  <c:v>2.6604033325844737E-6</c:v>
                </c:pt>
                <c:pt idx="1551">
                  <c:v>-1.9167045079753548E-6</c:v>
                </c:pt>
                <c:pt idx="1552">
                  <c:v>-6.3791095661235048E-6</c:v>
                </c:pt>
                <c:pt idx="1553">
                  <c:v>-8.4851008809456658E-6</c:v>
                </c:pt>
                <c:pt idx="1554">
                  <c:v>-6.8087468392549009E-6</c:v>
                </c:pt>
                <c:pt idx="1555">
                  <c:v>-4.6388774037197604E-6</c:v>
                </c:pt>
                <c:pt idx="1556">
                  <c:v>-5.9554412615256655E-6</c:v>
                </c:pt>
                <c:pt idx="1557">
                  <c:v>-1.1385568480022179E-5</c:v>
                </c:pt>
                <c:pt idx="1558">
                  <c:v>-1.9105204414766236E-5</c:v>
                </c:pt>
                <c:pt idx="1559">
                  <c:v>-2.5346561659026706E-5</c:v>
                </c:pt>
                <c:pt idx="1560">
                  <c:v>-2.6168477871199338E-5</c:v>
                </c:pt>
                <c:pt idx="1561">
                  <c:v>-1.9970725764434269E-5</c:v>
                </c:pt>
                <c:pt idx="1562">
                  <c:v>-7.6549930212660187E-6</c:v>
                </c:pt>
                <c:pt idx="1563">
                  <c:v>6.5937116109881601E-6</c:v>
                </c:pt>
                <c:pt idx="1564">
                  <c:v>1.6489974642339885E-5</c:v>
                </c:pt>
                <c:pt idx="1565">
                  <c:v>1.9215639295052271E-5</c:v>
                </c:pt>
                <c:pt idx="1566">
                  <c:v>1.7763975990287133E-5</c:v>
                </c:pt>
                <c:pt idx="1567">
                  <c:v>1.6606766862485483E-5</c:v>
                </c:pt>
                <c:pt idx="1568">
                  <c:v>1.5910602298202261E-5</c:v>
                </c:pt>
                <c:pt idx="1569">
                  <c:v>1.0328786202182528E-5</c:v>
                </c:pt>
                <c:pt idx="1570">
                  <c:v>-3.8585199109016429E-6</c:v>
                </c:pt>
                <c:pt idx="1571">
                  <c:v>-2.0409546525689864E-5</c:v>
                </c:pt>
                <c:pt idx="1572">
                  <c:v>-2.8101291424283127E-5</c:v>
                </c:pt>
                <c:pt idx="1573">
                  <c:v>-2.6139583044544402E-5</c:v>
                </c:pt>
                <c:pt idx="1574">
                  <c:v>-2.4615718522802773E-5</c:v>
                </c:pt>
                <c:pt idx="1575">
                  <c:v>-2.6051838012112406E-5</c:v>
                </c:pt>
                <c:pt idx="1576">
                  <c:v>-2.0962703805322002E-5</c:v>
                </c:pt>
                <c:pt idx="1577">
                  <c:v>-5.9775694646928648E-6</c:v>
                </c:pt>
                <c:pt idx="1578">
                  <c:v>8.0207491862126989E-6</c:v>
                </c:pt>
                <c:pt idx="1579">
                  <c:v>1.0471357315959791E-5</c:v>
                </c:pt>
                <c:pt idx="1580">
                  <c:v>3.2983779223448544E-6</c:v>
                </c:pt>
                <c:pt idx="1581">
                  <c:v>-3.9166441610462365E-6</c:v>
                </c:pt>
                <c:pt idx="1582">
                  <c:v>-5.0336508816626599E-6</c:v>
                </c:pt>
                <c:pt idx="1583">
                  <c:v>-3.4439215705019435E-6</c:v>
                </c:pt>
                <c:pt idx="1584">
                  <c:v>-8.2681895204271375E-6</c:v>
                </c:pt>
                <c:pt idx="1585">
                  <c:v>-2.2816773578321951E-5</c:v>
                </c:pt>
                <c:pt idx="1586">
                  <c:v>-3.8548602580219593E-5</c:v>
                </c:pt>
                <c:pt idx="1587">
                  <c:v>-4.3857339859564926E-5</c:v>
                </c:pt>
                <c:pt idx="1588">
                  <c:v>-3.5800696200413945E-5</c:v>
                </c:pt>
                <c:pt idx="1589">
                  <c:v>-2.1319342206522729E-5</c:v>
                </c:pt>
                <c:pt idx="1590">
                  <c:v>-1.0786260736973427E-5</c:v>
                </c:pt>
                <c:pt idx="1591">
                  <c:v>-9.9292058822123534E-6</c:v>
                </c:pt>
                <c:pt idx="1592">
                  <c:v>-1.6316656469429798E-5</c:v>
                </c:pt>
                <c:pt idx="1593">
                  <c:v>-2.3965540110990551E-5</c:v>
                </c:pt>
                <c:pt idx="1594">
                  <c:v>-2.9306312049788011E-5</c:v>
                </c:pt>
                <c:pt idx="1595">
                  <c:v>-3.0677779663204391E-5</c:v>
                </c:pt>
                <c:pt idx="1596">
                  <c:v>-2.510645258045859E-5</c:v>
                </c:pt>
                <c:pt idx="1597">
                  <c:v>-1.1235624285994254E-5</c:v>
                </c:pt>
                <c:pt idx="1598">
                  <c:v>5.4268439870558829E-6</c:v>
                </c:pt>
                <c:pt idx="1599">
                  <c:v>1.5508237654571787E-5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14937358692.586769</c:v>
                </c:pt>
                <c:pt idx="1604">
                  <c:v>0</c:v>
                </c:pt>
                <c:pt idx="1605">
                  <c:v>12450696715984.486</c:v>
                </c:pt>
                <c:pt idx="1606">
                  <c:v>0</c:v>
                </c:pt>
                <c:pt idx="1607">
                  <c:v>0</c:v>
                </c:pt>
                <c:pt idx="1608">
                  <c:v>1.7082593436166095E-4</c:v>
                </c:pt>
                <c:pt idx="1609">
                  <c:v>7.3751326437451905E-5</c:v>
                </c:pt>
                <c:pt idx="1610">
                  <c:v>2.3463842032054375E-5</c:v>
                </c:pt>
                <c:pt idx="1611">
                  <c:v>6.8489074218357898E-6</c:v>
                </c:pt>
                <c:pt idx="1612">
                  <c:v>1.0681753000616614E-5</c:v>
                </c:pt>
                <c:pt idx="1613">
                  <c:v>4.2636180911728574E-5</c:v>
                </c:pt>
                <c:pt idx="1614">
                  <c:v>1.3050074208797985E-4</c:v>
                </c:pt>
                <c:pt idx="1615">
                  <c:v>2.9125304124622985E-4</c:v>
                </c:pt>
                <c:pt idx="1616">
                  <c:v>4.9026771331743199E-4</c:v>
                </c:pt>
                <c:pt idx="1617">
                  <c:v>6.5231027164483035E-4</c:v>
                </c:pt>
                <c:pt idx="1618">
                  <c:v>7.2201246851204791E-4</c:v>
                </c:pt>
                <c:pt idx="1619">
                  <c:v>6.9726216139995322E-4</c:v>
                </c:pt>
                <c:pt idx="1620">
                  <c:v>6.2177801173000902E-4</c:v>
                </c:pt>
                <c:pt idx="1621">
                  <c:v>5.5886364939987669E-4</c:v>
                </c:pt>
                <c:pt idx="1622">
                  <c:v>5.4320660876548113E-4</c:v>
                </c:pt>
                <c:pt idx="1623">
                  <c:v>5.6076069395383525E-4</c:v>
                </c:pt>
                <c:pt idx="1624">
                  <c:v>5.9207567146414802E-4</c:v>
                </c:pt>
                <c:pt idx="1625">
                  <c:v>6.4418345227454149E-4</c:v>
                </c:pt>
                <c:pt idx="1626">
                  <c:v>7.2128023918893735E-4</c:v>
                </c:pt>
                <c:pt idx="1627">
                  <c:v>7.9857151051351057E-4</c:v>
                </c:pt>
                <c:pt idx="1628">
                  <c:v>8.5775989809136412E-4</c:v>
                </c:pt>
                <c:pt idx="1629">
                  <c:v>9.3316936096784532E-4</c:v>
                </c:pt>
                <c:pt idx="1630">
                  <c:v>1.1504299569326075E-3</c:v>
                </c:pt>
                <c:pt idx="1631">
                  <c:v>1.9676349261735985E-3</c:v>
                </c:pt>
                <c:pt idx="1632">
                  <c:v>5.02238512573671E-3</c:v>
                </c:pt>
                <c:pt idx="1633">
                  <c:v>1.4734345050595822E-2</c:v>
                </c:pt>
                <c:pt idx="1634">
                  <c:v>3.9667171748555261E-2</c:v>
                </c:pt>
                <c:pt idx="1635">
                  <c:v>9.160365092946221E-2</c:v>
                </c:pt>
                <c:pt idx="1636">
                  <c:v>0.18055857954083754</c:v>
                </c:pt>
                <c:pt idx="1637">
                  <c:v>0.30567691329640018</c:v>
                </c:pt>
                <c:pt idx="1638">
                  <c:v>0.44838963323406966</c:v>
                </c:pt>
                <c:pt idx="1639">
                  <c:v>0.57993130009990113</c:v>
                </c:pt>
                <c:pt idx="1640">
                  <c:v>0.68095743689264698</c:v>
                </c:pt>
                <c:pt idx="1641">
                  <c:v>0.75140709918884163</c:v>
                </c:pt>
                <c:pt idx="1642">
                  <c:v>0.80174659547720684</c:v>
                </c:pt>
                <c:pt idx="1643">
                  <c:v>0.84066379232052468</c:v>
                </c:pt>
                <c:pt idx="1644">
                  <c:v>0.87020271788228887</c:v>
                </c:pt>
                <c:pt idx="1645">
                  <c:v>0.88599509098643925</c:v>
                </c:pt>
                <c:pt idx="1646">
                  <c:v>0.88012052655981876</c:v>
                </c:pt>
                <c:pt idx="1647">
                  <c:v>0.84560238185146774</c:v>
                </c:pt>
                <c:pt idx="1648">
                  <c:v>0.78040200614702193</c:v>
                </c:pt>
                <c:pt idx="1649">
                  <c:v>0.69015048492641262</c:v>
                </c:pt>
                <c:pt idx="1650">
                  <c:v>0.58656946230288665</c:v>
                </c:pt>
                <c:pt idx="1651">
                  <c:v>0.47876445338827095</c:v>
                </c:pt>
                <c:pt idx="1652">
                  <c:v>0.36799437877317681</c:v>
                </c:pt>
                <c:pt idx="1653">
                  <c:v>0.25650055925470949</c:v>
                </c:pt>
                <c:pt idx="1654">
                  <c:v>0.15730093280817564</c:v>
                </c:pt>
                <c:pt idx="1655">
                  <c:v>8.9059370623353909E-2</c:v>
                </c:pt>
                <c:pt idx="1656">
                  <c:v>6.4094772163455327E-2</c:v>
                </c:pt>
                <c:pt idx="1657">
                  <c:v>8.5624256119537112E-2</c:v>
                </c:pt>
                <c:pt idx="1658">
                  <c:v>0.15380454525900186</c:v>
                </c:pt>
                <c:pt idx="1659">
                  <c:v>0.26985219782320857</c:v>
                </c:pt>
                <c:pt idx="1660">
                  <c:v>0.43730432060112712</c:v>
                </c:pt>
                <c:pt idx="1661">
                  <c:v>0.666345115125211</c:v>
                </c:pt>
                <c:pt idx="1662">
                  <c:v>0.97668278308087209</c:v>
                </c:pt>
                <c:pt idx="1663">
                  <c:v>1.3874165300396257</c:v>
                </c:pt>
                <c:pt idx="1664">
                  <c:v>1.8963864139345241</c:v>
                </c:pt>
                <c:pt idx="1665">
                  <c:v>2.4687561243170641</c:v>
                </c:pt>
                <c:pt idx="1666">
                  <c:v>3.0487238715721752</c:v>
                </c:pt>
                <c:pt idx="1667">
                  <c:v>3.5851333846381812</c:v>
                </c:pt>
                <c:pt idx="1668">
                  <c:v>4.0487650986821668</c:v>
                </c:pt>
                <c:pt idx="1669">
                  <c:v>4.4288491780867751</c:v>
                </c:pt>
                <c:pt idx="1670">
                  <c:v>4.719852825192274</c:v>
                </c:pt>
                <c:pt idx="1671">
                  <c:v>4.9172709326169777</c:v>
                </c:pt>
                <c:pt idx="1672">
                  <c:v>5.0220594913172123</c:v>
                </c:pt>
                <c:pt idx="1673">
                  <c:v>5.0437007365910329</c:v>
                </c:pt>
                <c:pt idx="1674">
                  <c:v>4.9983001285807838</c:v>
                </c:pt>
                <c:pt idx="1675">
                  <c:v>4.9003230054443687</c:v>
                </c:pt>
                <c:pt idx="1676">
                  <c:v>4.7516156247161909</c:v>
                </c:pt>
                <c:pt idx="1677">
                  <c:v>4.537330251855817</c:v>
                </c:pt>
                <c:pt idx="1678">
                  <c:v>4.2343199558332181</c:v>
                </c:pt>
                <c:pt idx="1679">
                  <c:v>3.8354596165520274</c:v>
                </c:pt>
                <c:pt idx="1680">
                  <c:v>3.382125717590712</c:v>
                </c:pt>
                <c:pt idx="1681">
                  <c:v>2.9558636900294921</c:v>
                </c:pt>
                <c:pt idx="1682">
                  <c:v>2.6019528505260339</c:v>
                </c:pt>
                <c:pt idx="1683">
                  <c:v>2.2804560793854893</c:v>
                </c:pt>
                <c:pt idx="1684">
                  <c:v>1.9243512406372636</c:v>
                </c:pt>
                <c:pt idx="1685">
                  <c:v>1.5134248017513754</c:v>
                </c:pt>
                <c:pt idx="1686">
                  <c:v>1.0778929481327106</c:v>
                </c:pt>
                <c:pt idx="1687">
                  <c:v>0.67182921699560716</c:v>
                </c:pt>
                <c:pt idx="1688">
                  <c:v>0.35193223697103826</c:v>
                </c:pt>
                <c:pt idx="1689">
                  <c:v>0.14948836559006151</c:v>
                </c:pt>
                <c:pt idx="1690">
                  <c:v>5.124231024774506E-2</c:v>
                </c:pt>
                <c:pt idx="1691">
                  <c:v>1.6320414708876855E-2</c:v>
                </c:pt>
                <c:pt idx="1692">
                  <c:v>8.2494789849288028E-3</c:v>
                </c:pt>
                <c:pt idx="1693">
                  <c:v>8.0750225852863431E-3</c:v>
                </c:pt>
                <c:pt idx="1694">
                  <c:v>9.3143543237080989E-3</c:v>
                </c:pt>
                <c:pt idx="1695">
                  <c:v>1.0573451175151884E-2</c:v>
                </c:pt>
                <c:pt idx="1696">
                  <c:v>1.1776987027202724E-2</c:v>
                </c:pt>
                <c:pt idx="1697">
                  <c:v>1.289715150544676E-2</c:v>
                </c:pt>
                <c:pt idx="1698">
                  <c:v>1.374256717031457E-2</c:v>
                </c:pt>
                <c:pt idx="1699">
                  <c:v>1.4136525068472851E-2</c:v>
                </c:pt>
                <c:pt idx="1700">
                  <c:v>1.4140101072143857E-2</c:v>
                </c:pt>
                <c:pt idx="1701">
                  <c:v>1.4013614506206773E-2</c:v>
                </c:pt>
                <c:pt idx="1702">
                  <c:v>1.3950283092821942E-2</c:v>
                </c:pt>
                <c:pt idx="1703">
                  <c:v>1.3944574034329636E-2</c:v>
                </c:pt>
                <c:pt idx="1704">
                  <c:v>1.3855890935771747E-2</c:v>
                </c:pt>
                <c:pt idx="1705">
                  <c:v>1.3522808749229233E-2</c:v>
                </c:pt>
                <c:pt idx="1706">
                  <c:v>1.2907936278422806E-2</c:v>
                </c:pt>
                <c:pt idx="1707">
                  <c:v>1.2137942325065607E-2</c:v>
                </c:pt>
                <c:pt idx="1708">
                  <c:v>1.1325087114675897E-2</c:v>
                </c:pt>
                <c:pt idx="1709">
                  <c:v>1.0450415139072786E-2</c:v>
                </c:pt>
                <c:pt idx="1710">
                  <c:v>9.4829971033474018E-3</c:v>
                </c:pt>
                <c:pt idx="1711">
                  <c:v>8.5138343841267266E-3</c:v>
                </c:pt>
                <c:pt idx="1712">
                  <c:v>7.7065388586423974E-3</c:v>
                </c:pt>
                <c:pt idx="1713">
                  <c:v>7.1134420693380251E-3</c:v>
                </c:pt>
                <c:pt idx="1714">
                  <c:v>6.6248560038622041E-3</c:v>
                </c:pt>
                <c:pt idx="1715">
                  <c:v>6.0929814728952663E-3</c:v>
                </c:pt>
                <c:pt idx="1716">
                  <c:v>5.3972261922402209E-3</c:v>
                </c:pt>
                <c:pt idx="1717">
                  <c:v>4.5158144803950162E-3</c:v>
                </c:pt>
                <c:pt idx="1718">
                  <c:v>3.5910515661521842E-3</c:v>
                </c:pt>
                <c:pt idx="1719">
                  <c:v>2.7651608215786276E-3</c:v>
                </c:pt>
                <c:pt idx="1720">
                  <c:v>2.0386811865759748E-3</c:v>
                </c:pt>
                <c:pt idx="1721">
                  <c:v>1.3806352679403653E-3</c:v>
                </c:pt>
                <c:pt idx="1722">
                  <c:v>8.3297822252601493E-4</c:v>
                </c:pt>
                <c:pt idx="1723">
                  <c:v>4.57728171141501E-4</c:v>
                </c:pt>
                <c:pt idx="1724">
                  <c:v>2.5748938252544135E-4</c:v>
                </c:pt>
                <c:pt idx="1725">
                  <c:v>1.7914437016925821E-4</c:v>
                </c:pt>
                <c:pt idx="1726">
                  <c:v>1.676359419139895E-4</c:v>
                </c:pt>
                <c:pt idx="1727">
                  <c:v>1.8657292777010328E-4</c:v>
                </c:pt>
                <c:pt idx="1728">
                  <c:v>1.9949670063621199E-4</c:v>
                </c:pt>
                <c:pt idx="1729">
                  <c:v>1.7591891643205056E-4</c:v>
                </c:pt>
                <c:pt idx="1730">
                  <c:v>1.2674017241296896E-4</c:v>
                </c:pt>
                <c:pt idx="1731">
                  <c:v>9.5161909018340681E-5</c:v>
                </c:pt>
                <c:pt idx="1732">
                  <c:v>9.9020198893918476E-5</c:v>
                </c:pt>
                <c:pt idx="1733">
                  <c:v>1.1091433962534713E-4</c:v>
                </c:pt>
                <c:pt idx="1734">
                  <c:v>1.0344592915151023E-4</c:v>
                </c:pt>
                <c:pt idx="1735">
                  <c:v>8.2639234107845339E-5</c:v>
                </c:pt>
                <c:pt idx="1736">
                  <c:v>6.8134969193191436E-5</c:v>
                </c:pt>
                <c:pt idx="1737">
                  <c:v>7.0227513897718532E-5</c:v>
                </c:pt>
                <c:pt idx="1738">
                  <c:v>8.9770687644294888E-5</c:v>
                </c:pt>
                <c:pt idx="1739">
                  <c:v>1.1940222482995312E-4</c:v>
                </c:pt>
                <c:pt idx="1740">
                  <c:v>1.4608387267156455E-4</c:v>
                </c:pt>
                <c:pt idx="1741">
                  <c:v>1.614701288675809E-4</c:v>
                </c:pt>
                <c:pt idx="1742">
                  <c:v>1.6190283427418777E-4</c:v>
                </c:pt>
                <c:pt idx="1743">
                  <c:v>1.3913815025309861E-4</c:v>
                </c:pt>
                <c:pt idx="1744">
                  <c:v>9.0495000167298419E-5</c:v>
                </c:pt>
                <c:pt idx="1745">
                  <c:v>3.8080196886337455E-5</c:v>
                </c:pt>
                <c:pt idx="1746">
                  <c:v>1.3245753607670872E-5</c:v>
                </c:pt>
                <c:pt idx="1747">
                  <c:v>2.1564365676100706E-5</c:v>
                </c:pt>
                <c:pt idx="1748">
                  <c:v>4.1659905022298492E-5</c:v>
                </c:pt>
                <c:pt idx="1749">
                  <c:v>5.1846197784968956E-5</c:v>
                </c:pt>
                <c:pt idx="1750">
                  <c:v>4.9037914601327871E-5</c:v>
                </c:pt>
                <c:pt idx="1751">
                  <c:v>4.6623171069801686E-5</c:v>
                </c:pt>
                <c:pt idx="1752">
                  <c:v>5.6541636991114064E-5</c:v>
                </c:pt>
                <c:pt idx="1753">
                  <c:v>7.6745310864359236E-5</c:v>
                </c:pt>
                <c:pt idx="1754">
                  <c:v>9.5214608019808126E-5</c:v>
                </c:pt>
                <c:pt idx="1755">
                  <c:v>9.9885131711654004E-5</c:v>
                </c:pt>
                <c:pt idx="1756">
                  <c:v>8.823739764921823E-5</c:v>
                </c:pt>
                <c:pt idx="1757">
                  <c:v>6.958428135769836E-5</c:v>
                </c:pt>
                <c:pt idx="1758">
                  <c:v>5.6407260512315554E-5</c:v>
                </c:pt>
                <c:pt idx="1759">
                  <c:v>5.7152425588053938E-5</c:v>
                </c:pt>
                <c:pt idx="1760">
                  <c:v>7.1252246578747372E-5</c:v>
                </c:pt>
                <c:pt idx="1761">
                  <c:v>8.6583174798166414E-5</c:v>
                </c:pt>
                <c:pt idx="1762">
                  <c:v>8.8659497531153354E-5</c:v>
                </c:pt>
                <c:pt idx="1763">
                  <c:v>7.330449028952186E-5</c:v>
                </c:pt>
                <c:pt idx="1764">
                  <c:v>4.9490008699517698E-5</c:v>
                </c:pt>
                <c:pt idx="1765">
                  <c:v>3.1114219409484383E-5</c:v>
                </c:pt>
                <c:pt idx="1766">
                  <c:v>2.7075722251167508E-5</c:v>
                </c:pt>
                <c:pt idx="1767">
                  <c:v>3.7894794390245072E-5</c:v>
                </c:pt>
                <c:pt idx="1768">
                  <c:v>5.3719312690301954E-5</c:v>
                </c:pt>
                <c:pt idx="1769">
                  <c:v>5.9541566486781032E-5</c:v>
                </c:pt>
                <c:pt idx="1770">
                  <c:v>5.1064436180433736E-5</c:v>
                </c:pt>
                <c:pt idx="1771">
                  <c:v>3.6937787693528421E-5</c:v>
                </c:pt>
                <c:pt idx="1772">
                  <c:v>2.4882780571395796E-5</c:v>
                </c:pt>
                <c:pt idx="1773">
                  <c:v>1.6067638750137425E-5</c:v>
                </c:pt>
                <c:pt idx="1774">
                  <c:v>9.9619784471838908E-6</c:v>
                </c:pt>
                <c:pt idx="1775">
                  <c:v>8.2859440649691449E-6</c:v>
                </c:pt>
                <c:pt idx="1776">
                  <c:v>1.4158184238577103E-5</c:v>
                </c:pt>
                <c:pt idx="1777">
                  <c:v>2.7955356417328295E-5</c:v>
                </c:pt>
                <c:pt idx="1778">
                  <c:v>4.7266194486800157E-5</c:v>
                </c:pt>
                <c:pt idx="1779">
                  <c:v>7.2109172972223686E-5</c:v>
                </c:pt>
                <c:pt idx="1780">
                  <c:v>1.0726669638205223E-4</c:v>
                </c:pt>
                <c:pt idx="1781">
                  <c:v>1.6080466953782618E-4</c:v>
                </c:pt>
                <c:pt idx="1782">
                  <c:v>2.4349418279503076E-4</c:v>
                </c:pt>
                <c:pt idx="1783">
                  <c:v>3.6791580826645378E-4</c:v>
                </c:pt>
                <c:pt idx="1784">
                  <c:v>5.3989320386029155E-4</c:v>
                </c:pt>
                <c:pt idx="1785">
                  <c:v>7.4776327990937208E-4</c:v>
                </c:pt>
                <c:pt idx="1786">
                  <c:v>9.6386832180567574E-4</c:v>
                </c:pt>
                <c:pt idx="1787">
                  <c:v>1.1505431821114973E-3</c:v>
                </c:pt>
                <c:pt idx="1788">
                  <c:v>1.2712044769056486E-3</c:v>
                </c:pt>
                <c:pt idx="1789">
                  <c:v>1.3194240632483617E-3</c:v>
                </c:pt>
                <c:pt idx="1790">
                  <c:v>1.3261838155511048E-3</c:v>
                </c:pt>
                <c:pt idx="1791">
                  <c:v>1.3197691162341603E-3</c:v>
                </c:pt>
                <c:pt idx="1792">
                  <c:v>1.3022900165864429E-3</c:v>
                </c:pt>
                <c:pt idx="1793">
                  <c:v>1.2762846725969973E-3</c:v>
                </c:pt>
                <c:pt idx="1794">
                  <c:v>1.2633928358037735E-3</c:v>
                </c:pt>
                <c:pt idx="1795">
                  <c:v>1.2791651928472756E-3</c:v>
                </c:pt>
                <c:pt idx="1796">
                  <c:v>1.3057991008905054E-3</c:v>
                </c:pt>
                <c:pt idx="1797">
                  <c:v>1.3082162642741402E-3</c:v>
                </c:pt>
                <c:pt idx="1798">
                  <c:v>1.2763420320543767E-3</c:v>
                </c:pt>
                <c:pt idx="1799">
                  <c:v>1.2375081856725635E-3</c:v>
                </c:pt>
                <c:pt idx="1800">
                  <c:v>1.2184549871658214E-3</c:v>
                </c:pt>
                <c:pt idx="1801">
                  <c:v>1.213936436161314E-3</c:v>
                </c:pt>
                <c:pt idx="1802">
                  <c:v>1.2037623024086191E-3</c:v>
                </c:pt>
                <c:pt idx="1803">
                  <c:v>1.173077083940786E-3</c:v>
                </c:pt>
                <c:pt idx="1804">
                  <c:v>1.1184920915648137E-3</c:v>
                </c:pt>
                <c:pt idx="1805">
                  <c:v>1.060900208884024E-3</c:v>
                </c:pt>
                <c:pt idx="1806">
                  <c:v>1.0286459702591214E-3</c:v>
                </c:pt>
                <c:pt idx="1807">
                  <c:v>1.018162931928664E-3</c:v>
                </c:pt>
                <c:pt idx="1808">
                  <c:v>1.0009072951669877E-3</c:v>
                </c:pt>
                <c:pt idx="1809">
                  <c:v>9.7098447948682409E-4</c:v>
                </c:pt>
                <c:pt idx="1810">
                  <c:v>9.6274861739807942E-4</c:v>
                </c:pt>
                <c:pt idx="1811">
                  <c:v>1.0074480657912975E-3</c:v>
                </c:pt>
                <c:pt idx="1812">
                  <c:v>1.099799182149737E-3</c:v>
                </c:pt>
                <c:pt idx="1813">
                  <c:v>1.2228600142442651E-3</c:v>
                </c:pt>
                <c:pt idx="1814">
                  <c:v>1.370934050963878E-3</c:v>
                </c:pt>
                <c:pt idx="1815">
                  <c:v>1.5444470070313137E-3</c:v>
                </c:pt>
                <c:pt idx="1816">
                  <c:v>1.7490213042584619E-3</c:v>
                </c:pt>
                <c:pt idx="1817">
                  <c:v>2.0135864239724291E-3</c:v>
                </c:pt>
                <c:pt idx="1818">
                  <c:v>2.4121351699512923E-3</c:v>
                </c:pt>
                <c:pt idx="1819">
                  <c:v>2.9970047608349629E-3</c:v>
                </c:pt>
                <c:pt idx="1820">
                  <c:v>3.612710736256435E-3</c:v>
                </c:pt>
                <c:pt idx="1821">
                  <c:v>3.922162021347278E-3</c:v>
                </c:pt>
                <c:pt idx="1822">
                  <c:v>3.8203011849507903E-3</c:v>
                </c:pt>
                <c:pt idx="1823">
                  <c:v>3.602684781101971E-3</c:v>
                </c:pt>
                <c:pt idx="1824">
                  <c:v>3.5273407438565631E-3</c:v>
                </c:pt>
                <c:pt idx="1825">
                  <c:v>3.4923096502507086E-3</c:v>
                </c:pt>
                <c:pt idx="1826">
                  <c:v>3.321877375040032E-3</c:v>
                </c:pt>
                <c:pt idx="1827">
                  <c:v>3.1191833925251068E-3</c:v>
                </c:pt>
                <c:pt idx="1828">
                  <c:v>3.1235929008111584E-3</c:v>
                </c:pt>
                <c:pt idx="1829">
                  <c:v>3.3389746757995671E-3</c:v>
                </c:pt>
                <c:pt idx="1830">
                  <c:v>3.5105362153274033E-3</c:v>
                </c:pt>
                <c:pt idx="1831">
                  <c:v>3.4760189668605734E-3</c:v>
                </c:pt>
                <c:pt idx="1832">
                  <c:v>3.388064811406884E-3</c:v>
                </c:pt>
                <c:pt idx="1833">
                  <c:v>3.5054814131458322E-3</c:v>
                </c:pt>
                <c:pt idx="1834">
                  <c:v>3.8212601633788542E-3</c:v>
                </c:pt>
                <c:pt idx="1835">
                  <c:v>3.9906886480853892E-3</c:v>
                </c:pt>
                <c:pt idx="1836">
                  <c:v>3.7186912961803386E-3</c:v>
                </c:pt>
                <c:pt idx="1837">
                  <c:v>3.1316202373725547E-3</c:v>
                </c:pt>
                <c:pt idx="1838">
                  <c:v>2.5975095838093373E-3</c:v>
                </c:pt>
                <c:pt idx="1839">
                  <c:v>2.3247486341279209E-3</c:v>
                </c:pt>
                <c:pt idx="1840">
                  <c:v>2.2637253414082704E-3</c:v>
                </c:pt>
                <c:pt idx="1841">
                  <c:v>2.256793809480562E-3</c:v>
                </c:pt>
                <c:pt idx="1842">
                  <c:v>2.1830190911393977E-3</c:v>
                </c:pt>
                <c:pt idx="1843">
                  <c:v>2.0156328421133138E-3</c:v>
                </c:pt>
                <c:pt idx="1844">
                  <c:v>1.8112784228061203E-3</c:v>
                </c:pt>
                <c:pt idx="1845">
                  <c:v>1.6214643271974648E-3</c:v>
                </c:pt>
                <c:pt idx="1846">
                  <c:v>1.4219992041375289E-3</c:v>
                </c:pt>
                <c:pt idx="1847">
                  <c:v>1.1779747451089112E-3</c:v>
                </c:pt>
                <c:pt idx="1848">
                  <c:v>9.3431684886260979E-4</c:v>
                </c:pt>
                <c:pt idx="1849">
                  <c:v>7.7290046461160481E-4</c:v>
                </c:pt>
                <c:pt idx="1850">
                  <c:v>7.048664719631752E-4</c:v>
                </c:pt>
                <c:pt idx="1851">
                  <c:v>6.7486956698389639E-4</c:v>
                </c:pt>
                <c:pt idx="1852">
                  <c:v>6.5642611145898559E-4</c:v>
                </c:pt>
                <c:pt idx="1853">
                  <c:v>6.7279715783888686E-4</c:v>
                </c:pt>
                <c:pt idx="1854">
                  <c:v>7.3251522415597947E-4</c:v>
                </c:pt>
                <c:pt idx="1855">
                  <c:v>7.9580122797038341E-4</c:v>
                </c:pt>
                <c:pt idx="1856">
                  <c:v>8.2362056479945694E-4</c:v>
                </c:pt>
                <c:pt idx="1857">
                  <c:v>8.3882858843155339E-4</c:v>
                </c:pt>
                <c:pt idx="1858">
                  <c:v>8.8437259508525052E-4</c:v>
                </c:pt>
                <c:pt idx="1859">
                  <c:v>9.401970894855335E-4</c:v>
                </c:pt>
                <c:pt idx="1860">
                  <c:v>9.4712384145845979E-4</c:v>
                </c:pt>
                <c:pt idx="1861">
                  <c:v>8.9419331093127871E-4</c:v>
                </c:pt>
                <c:pt idx="1862">
                  <c:v>8.4388458560182022E-4</c:v>
                </c:pt>
                <c:pt idx="1863">
                  <c:v>8.6304085188354117E-4</c:v>
                </c:pt>
                <c:pt idx="1864">
                  <c:v>9.4203378711037395E-4</c:v>
                </c:pt>
                <c:pt idx="1865">
                  <c:v>1.0122958361813898E-3</c:v>
                </c:pt>
                <c:pt idx="1866">
                  <c:v>1.0218195973366092E-3</c:v>
                </c:pt>
                <c:pt idx="1867">
                  <c:v>9.5451484653955184E-4</c:v>
                </c:pt>
                <c:pt idx="1868">
                  <c:v>8.2133485017231737E-4</c:v>
                </c:pt>
                <c:pt idx="1869">
                  <c:v>6.7854087100336041E-4</c:v>
                </c:pt>
                <c:pt idx="1870">
                  <c:v>6.0448861653768758E-4</c:v>
                </c:pt>
                <c:pt idx="1871">
                  <c:v>6.2713932851195231E-4</c:v>
                </c:pt>
                <c:pt idx="1872">
                  <c:v>6.9312182431754206E-4</c:v>
                </c:pt>
                <c:pt idx="1873">
                  <c:v>7.0519479510723832E-4</c:v>
                </c:pt>
                <c:pt idx="1874">
                  <c:v>6.0822713867126818E-4</c:v>
                </c:pt>
                <c:pt idx="1875">
                  <c:v>4.4506607092496906E-4</c:v>
                </c:pt>
                <c:pt idx="1876">
                  <c:v>3.0131580205251259E-4</c:v>
                </c:pt>
                <c:pt idx="1877">
                  <c:v>2.1643817486986574E-4</c:v>
                </c:pt>
                <c:pt idx="1878">
                  <c:v>1.73418671459368E-4</c:v>
                </c:pt>
                <c:pt idx="1879">
                  <c:v>1.3925349653692279E-4</c:v>
                </c:pt>
                <c:pt idx="1880">
                  <c:v>9.642973227473268E-5</c:v>
                </c:pt>
                <c:pt idx="1881">
                  <c:v>5.2659536965780303E-5</c:v>
                </c:pt>
                <c:pt idx="1882">
                  <c:v>2.4027306089184396E-5</c:v>
                </c:pt>
                <c:pt idx="1883">
                  <c:v>1.4815801455018236E-5</c:v>
                </c:pt>
                <c:pt idx="1884">
                  <c:v>1.9028492115464588E-5</c:v>
                </c:pt>
                <c:pt idx="1885">
                  <c:v>2.8447918807688079E-5</c:v>
                </c:pt>
                <c:pt idx="1886">
                  <c:v>3.5886825010635398E-5</c:v>
                </c:pt>
                <c:pt idx="1887">
                  <c:v>3.8088770930227004E-5</c:v>
                </c:pt>
                <c:pt idx="1888">
                  <c:v>3.5359147877461081E-5</c:v>
                </c:pt>
                <c:pt idx="1889">
                  <c:v>2.8956978016987958E-5</c:v>
                </c:pt>
                <c:pt idx="1890">
                  <c:v>2.0868514796350026E-5</c:v>
                </c:pt>
                <c:pt idx="1891">
                  <c:v>1.3537504122711001E-5</c:v>
                </c:pt>
                <c:pt idx="1892">
                  <c:v>8.4638031949217765E-6</c:v>
                </c:pt>
                <c:pt idx="1893">
                  <c:v>5.8822362540450365E-6</c:v>
                </c:pt>
                <c:pt idx="1894">
                  <c:v>4.409075102649529E-6</c:v>
                </c:pt>
                <c:pt idx="1895">
                  <c:v>1.8423600787736549E-6</c:v>
                </c:pt>
                <c:pt idx="1896">
                  <c:v>-2.6490936608239687E-6</c:v>
                </c:pt>
                <c:pt idx="1897">
                  <c:v>-9.4541650135989727E-6</c:v>
                </c:pt>
                <c:pt idx="1898">
                  <c:v>-1.7881311930289138E-5</c:v>
                </c:pt>
                <c:pt idx="1899">
                  <c:v>-2.3267986372348917E-5</c:v>
                </c:pt>
                <c:pt idx="1900">
                  <c:v>-1.9399933439129667E-5</c:v>
                </c:pt>
                <c:pt idx="1901">
                  <c:v>-3.0827272748999795E-6</c:v>
                </c:pt>
                <c:pt idx="1902">
                  <c:v>2.2996989823476273E-5</c:v>
                </c:pt>
                <c:pt idx="1903">
                  <c:v>4.9518628678772706E-5</c:v>
                </c:pt>
                <c:pt idx="1904">
                  <c:v>6.5729008828576481E-5</c:v>
                </c:pt>
                <c:pt idx="1905">
                  <c:v>6.5841039018770889E-5</c:v>
                </c:pt>
                <c:pt idx="1906">
                  <c:v>4.9038930341718974E-5</c:v>
                </c:pt>
                <c:pt idx="1907">
                  <c:v>1.9245230202622284E-5</c:v>
                </c:pt>
                <c:pt idx="1908">
                  <c:v>-1.1624706630275278E-5</c:v>
                </c:pt>
                <c:pt idx="1909">
                  <c:v>-2.8242192541358557E-5</c:v>
                </c:pt>
                <c:pt idx="1910">
                  <c:v>-2.5403389346436782E-5</c:v>
                </c:pt>
                <c:pt idx="1911">
                  <c:v>-1.310136611107659E-5</c:v>
                </c:pt>
                <c:pt idx="1912">
                  <c:v>-6.3014382883937919E-6</c:v>
                </c:pt>
                <c:pt idx="1913">
                  <c:v>-1.1794389050079586E-5</c:v>
                </c:pt>
                <c:pt idx="1914">
                  <c:v>-2.3558995994397895E-5</c:v>
                </c:pt>
                <c:pt idx="1915">
                  <c:v>-2.8101724607685212E-5</c:v>
                </c:pt>
                <c:pt idx="1916">
                  <c:v>-1.6827660522831455E-5</c:v>
                </c:pt>
                <c:pt idx="1917">
                  <c:v>4.1789710669337073E-6</c:v>
                </c:pt>
                <c:pt idx="1918">
                  <c:v>1.9225115555406847E-5</c:v>
                </c:pt>
                <c:pt idx="1919">
                  <c:v>1.9024082607178537E-5</c:v>
                </c:pt>
                <c:pt idx="1920">
                  <c:v>8.2774954948926193E-6</c:v>
                </c:pt>
                <c:pt idx="1921">
                  <c:v>-2.0976646335925662E-6</c:v>
                </c:pt>
                <c:pt idx="1922">
                  <c:v>-4.7539936522200498E-6</c:v>
                </c:pt>
                <c:pt idx="1923">
                  <c:v>-2.6963441113347066E-7</c:v>
                </c:pt>
                <c:pt idx="1924">
                  <c:v>4.0215611810312278E-6</c:v>
                </c:pt>
                <c:pt idx="1925">
                  <c:v>8.1638610323746348E-7</c:v>
                </c:pt>
                <c:pt idx="1926">
                  <c:v>-1.1851536396965686E-5</c:v>
                </c:pt>
                <c:pt idx="1927">
                  <c:v>-3.0049066235833407E-5</c:v>
                </c:pt>
                <c:pt idx="1928">
                  <c:v>-4.2911536181867721E-5</c:v>
                </c:pt>
                <c:pt idx="1929">
                  <c:v>-3.5953893751165117E-5</c:v>
                </c:pt>
                <c:pt idx="1930">
                  <c:v>-7.0715965526966113E-6</c:v>
                </c:pt>
                <c:pt idx="1931">
                  <c:v>2.4475310338564195E-5</c:v>
                </c:pt>
                <c:pt idx="1932">
                  <c:v>3.7058660800068828E-5</c:v>
                </c:pt>
                <c:pt idx="1933">
                  <c:v>2.9512534236426125E-5</c:v>
                </c:pt>
                <c:pt idx="1934">
                  <c:v>1.7175692017953511E-5</c:v>
                </c:pt>
                <c:pt idx="1935">
                  <c:v>1.1854983939351933E-5</c:v>
                </c:pt>
                <c:pt idx="1936">
                  <c:v>1.3565168111009669E-5</c:v>
                </c:pt>
                <c:pt idx="1937">
                  <c:v>1.7375571802090755E-5</c:v>
                </c:pt>
                <c:pt idx="1938">
                  <c:v>1.8784807033225466E-5</c:v>
                </c:pt>
                <c:pt idx="1939">
                  <c:v>1.5255461695832358E-5</c:v>
                </c:pt>
                <c:pt idx="1940">
                  <c:v>1.0448739167427477E-5</c:v>
                </c:pt>
                <c:pt idx="1941">
                  <c:v>1.0599791713470392E-5</c:v>
                </c:pt>
                <c:pt idx="1942">
                  <c:v>1.372582239122018E-5</c:v>
                </c:pt>
                <c:pt idx="1943">
                  <c:v>1.2811841262481658E-5</c:v>
                </c:pt>
                <c:pt idx="1944">
                  <c:v>8.3240193922765489E-6</c:v>
                </c:pt>
                <c:pt idx="1945">
                  <c:v>7.0397202292466316E-6</c:v>
                </c:pt>
                <c:pt idx="1946">
                  <c:v>1.0145089552452834E-5</c:v>
                </c:pt>
                <c:pt idx="1947">
                  <c:v>1.2952007461509415E-5</c:v>
                </c:pt>
                <c:pt idx="1948">
                  <c:v>1.5633753292193858E-5</c:v>
                </c:pt>
                <c:pt idx="1949">
                  <c:v>2.2132304965895023E-5</c:v>
                </c:pt>
                <c:pt idx="1950">
                  <c:v>2.9975126310305104E-5</c:v>
                </c:pt>
                <c:pt idx="1951">
                  <c:v>3.2346850248796647E-5</c:v>
                </c:pt>
                <c:pt idx="1952">
                  <c:v>2.5507613272978439E-5</c:v>
                </c:pt>
                <c:pt idx="1953">
                  <c:v>8.4535591543304001E-6</c:v>
                </c:pt>
                <c:pt idx="1954">
                  <c:v>-1.4658161533791891E-5</c:v>
                </c:pt>
                <c:pt idx="1955">
                  <c:v>-3.0212241942191228E-5</c:v>
                </c:pt>
                <c:pt idx="1956">
                  <c:v>-2.3939313096598106E-5</c:v>
                </c:pt>
                <c:pt idx="1957">
                  <c:v>5.0896032398533509E-6</c:v>
                </c:pt>
                <c:pt idx="1958">
                  <c:v>4.0348524427958911E-5</c:v>
                </c:pt>
                <c:pt idx="1959">
                  <c:v>5.8113793993508823E-5</c:v>
                </c:pt>
                <c:pt idx="1960">
                  <c:v>5.0736352034109759E-5</c:v>
                </c:pt>
                <c:pt idx="1961">
                  <c:v>3.446039687964552E-5</c:v>
                </c:pt>
                <c:pt idx="1962">
                  <c:v>2.739701886170157E-5</c:v>
                </c:pt>
                <c:pt idx="1963">
                  <c:v>3.3773636876395151E-5</c:v>
                </c:pt>
                <c:pt idx="1964">
                  <c:v>4.5832028804007517E-5</c:v>
                </c:pt>
                <c:pt idx="1965">
                  <c:v>4.8967260894711942E-5</c:v>
                </c:pt>
                <c:pt idx="1966">
                  <c:v>3.6376053382535004E-5</c:v>
                </c:pt>
                <c:pt idx="1967">
                  <c:v>1.9455569125316077E-5</c:v>
                </c:pt>
                <c:pt idx="1968">
                  <c:v>1.3592739487684447E-5</c:v>
                </c:pt>
                <c:pt idx="1969">
                  <c:v>2.7294587418203025E-5</c:v>
                </c:pt>
                <c:pt idx="1970">
                  <c:v>7.6599313120497876E-5</c:v>
                </c:pt>
                <c:pt idx="1971">
                  <c:v>2.0045848728771027E-4</c:v>
                </c:pt>
                <c:pt idx="1972">
                  <c:v>4.6405832500824546E-4</c:v>
                </c:pt>
                <c:pt idx="1973">
                  <c:v>9.6145175591638905E-4</c:v>
                </c:pt>
                <c:pt idx="1974">
                  <c:v>1.8107574077349227E-3</c:v>
                </c:pt>
                <c:pt idx="1975">
                  <c:v>3.1041832969260111E-3</c:v>
                </c:pt>
                <c:pt idx="1976">
                  <c:v>4.8187859392850151E-3</c:v>
                </c:pt>
                <c:pt idx="1977">
                  <c:v>6.8125469033062953E-3</c:v>
                </c:pt>
                <c:pt idx="1978">
                  <c:v>8.9353546965445698E-3</c:v>
                </c:pt>
                <c:pt idx="1979">
                  <c:v>1.1065989665737764E-2</c:v>
                </c:pt>
                <c:pt idx="1980">
                  <c:v>1.302604298613335E-2</c:v>
                </c:pt>
                <c:pt idx="1981">
                  <c:v>1.4559201532453502E-2</c:v>
                </c:pt>
                <c:pt idx="1982">
                  <c:v>1.5463966310878699E-2</c:v>
                </c:pt>
                <c:pt idx="1983">
                  <c:v>1.5771377152772135E-2</c:v>
                </c:pt>
                <c:pt idx="1984">
                  <c:v>1.5782756432624147E-2</c:v>
                </c:pt>
                <c:pt idx="1985">
                  <c:v>1.5846458292504553E-2</c:v>
                </c:pt>
                <c:pt idx="1986">
                  <c:v>1.606693968175061E-2</c:v>
                </c:pt>
                <c:pt idx="1987">
                  <c:v>1.6320596944652904E-2</c:v>
                </c:pt>
                <c:pt idx="1988">
                  <c:v>1.6534150386937341E-2</c:v>
                </c:pt>
                <c:pt idx="1989">
                  <c:v>1.6767600391000302E-2</c:v>
                </c:pt>
                <c:pt idx="1990">
                  <c:v>1.7023417595969544E-2</c:v>
                </c:pt>
                <c:pt idx="1991">
                  <c:v>1.7159834517965461E-2</c:v>
                </c:pt>
                <c:pt idx="1992">
                  <c:v>1.7024809757799689E-2</c:v>
                </c:pt>
                <c:pt idx="1993">
                  <c:v>1.6563684532544323E-2</c:v>
                </c:pt>
                <c:pt idx="1994">
                  <c:v>1.5780121482550775E-2</c:v>
                </c:pt>
                <c:pt idx="1995">
                  <c:v>1.4708040361938176E-2</c:v>
                </c:pt>
                <c:pt idx="1996">
                  <c:v>1.3462031624180837E-2</c:v>
                </c:pt>
                <c:pt idx="1997">
                  <c:v>1.2246020090149948E-2</c:v>
                </c:pt>
                <c:pt idx="1998">
                  <c:v>1.1288765433279E-2</c:v>
                </c:pt>
                <c:pt idx="1999">
                  <c:v>1.0720640920236894E-2</c:v>
                </c:pt>
                <c:pt idx="2000">
                  <c:v>1.0429111478105418E-2</c:v>
                </c:pt>
                <c:pt idx="2001">
                  <c:v>1.0107498195567069E-2</c:v>
                </c:pt>
                <c:pt idx="2002">
                  <c:v>9.5246095971932114E-3</c:v>
                </c:pt>
                <c:pt idx="2003">
                  <c:v>8.668453971425431E-3</c:v>
                </c:pt>
                <c:pt idx="2004">
                  <c:v>7.6051769300262417E-3</c:v>
                </c:pt>
                <c:pt idx="2005">
                  <c:v>6.3407832911900651E-3</c:v>
                </c:pt>
                <c:pt idx="2006">
                  <c:v>4.918934954375332E-3</c:v>
                </c:pt>
                <c:pt idx="2007">
                  <c:v>3.5465740869091381E-3</c:v>
                </c:pt>
                <c:pt idx="2008">
                  <c:v>2.4902142375733127E-3</c:v>
                </c:pt>
                <c:pt idx="2009">
                  <c:v>1.8727095054180789E-3</c:v>
                </c:pt>
                <c:pt idx="2010">
                  <c:v>1.6230482847132267E-3</c:v>
                </c:pt>
                <c:pt idx="2011">
                  <c:v>1.575403786680178E-3</c:v>
                </c:pt>
                <c:pt idx="2012">
                  <c:v>1.5816801660556291E-3</c:v>
                </c:pt>
                <c:pt idx="2013">
                  <c:v>1.5693559488927234E-3</c:v>
                </c:pt>
                <c:pt idx="2014">
                  <c:v>1.5323868823700927E-3</c:v>
                </c:pt>
                <c:pt idx="2015">
                  <c:v>1.4960418986936384E-3</c:v>
                </c:pt>
                <c:pt idx="2016">
                  <c:v>1.4942138647368397E-3</c:v>
                </c:pt>
                <c:pt idx="2017">
                  <c:v>1.54227810254915E-3</c:v>
                </c:pt>
                <c:pt idx="2018">
                  <c:v>1.6295812879110166E-3</c:v>
                </c:pt>
                <c:pt idx="2019">
                  <c:v>1.7681832467364858E-3</c:v>
                </c:pt>
                <c:pt idx="2020">
                  <c:v>1.9967367846200177E-3</c:v>
                </c:pt>
                <c:pt idx="2021">
                  <c:v>2.2760809270244301E-3</c:v>
                </c:pt>
                <c:pt idx="2022">
                  <c:v>2.4568519456805936E-3</c:v>
                </c:pt>
                <c:pt idx="2023">
                  <c:v>2.4330438871548272E-3</c:v>
                </c:pt>
                <c:pt idx="2024">
                  <c:v>2.2721760027150143E-3</c:v>
                </c:pt>
                <c:pt idx="2025">
                  <c:v>2.1264898521559986E-3</c:v>
                </c:pt>
                <c:pt idx="2026">
                  <c:v>2.0600807453861488E-3</c:v>
                </c:pt>
                <c:pt idx="2027">
                  <c:v>2.0161935905586336E-3</c:v>
                </c:pt>
                <c:pt idx="2028">
                  <c:v>1.9316824962835853E-3</c:v>
                </c:pt>
                <c:pt idx="2029">
                  <c:v>1.8229866232965435E-3</c:v>
                </c:pt>
                <c:pt idx="2030">
                  <c:v>1.7377086450262181E-3</c:v>
                </c:pt>
                <c:pt idx="2031">
                  <c:v>1.6837157695488202E-3</c:v>
                </c:pt>
                <c:pt idx="2032">
                  <c:v>1.6376160931517588E-3</c:v>
                </c:pt>
                <c:pt idx="2033">
                  <c:v>1.5866791025156903E-3</c:v>
                </c:pt>
                <c:pt idx="2034">
                  <c:v>1.5614260039100031E-3</c:v>
                </c:pt>
                <c:pt idx="2035">
                  <c:v>1.6700053654992424E-3</c:v>
                </c:pt>
                <c:pt idx="2036">
                  <c:v>2.1563221474424853E-3</c:v>
                </c:pt>
                <c:pt idx="2037">
                  <c:v>3.4040149230188284E-3</c:v>
                </c:pt>
                <c:pt idx="2038">
                  <c:v>5.731064209132582E-3</c:v>
                </c:pt>
                <c:pt idx="2039">
                  <c:v>9.131721213917315E-3</c:v>
                </c:pt>
                <c:pt idx="2040">
                  <c:v>1.3353287652898805E-2</c:v>
                </c:pt>
                <c:pt idx="2041">
                  <c:v>1.8125152361058664E-2</c:v>
                </c:pt>
                <c:pt idx="2042">
                  <c:v>2.309469807415622E-2</c:v>
                </c:pt>
                <c:pt idx="2043">
                  <c:v>2.7763285884315536E-2</c:v>
                </c:pt>
                <c:pt idx="2044">
                  <c:v>3.1764054262046683E-2</c:v>
                </c:pt>
                <c:pt idx="2045">
                  <c:v>3.507784753856228E-2</c:v>
                </c:pt>
                <c:pt idx="2046">
                  <c:v>3.7850908430406248E-2</c:v>
                </c:pt>
                <c:pt idx="2047">
                  <c:v>4.0111110048898939E-2</c:v>
                </c:pt>
                <c:pt idx="2048">
                  <c:v>4.1757983719474021E-2</c:v>
                </c:pt>
                <c:pt idx="2049">
                  <c:v>4.2765209816115139E-2</c:v>
                </c:pt>
                <c:pt idx="2050">
                  <c:v>4.3261876992643652E-2</c:v>
                </c:pt>
                <c:pt idx="2051">
                  <c:v>4.342687505676196E-2</c:v>
                </c:pt>
                <c:pt idx="2052">
                  <c:v>4.3450057837452857E-2</c:v>
                </c:pt>
                <c:pt idx="2053">
                  <c:v>4.3520203673873249E-2</c:v>
                </c:pt>
                <c:pt idx="2054">
                  <c:v>4.3649710573737975E-2</c:v>
                </c:pt>
                <c:pt idx="2055">
                  <c:v>4.3586465797033562E-2</c:v>
                </c:pt>
                <c:pt idx="2056">
                  <c:v>4.3081911695115369E-2</c:v>
                </c:pt>
                <c:pt idx="2057">
                  <c:v>4.2166699728020569E-2</c:v>
                </c:pt>
                <c:pt idx="2058">
                  <c:v>4.0962539494376386E-2</c:v>
                </c:pt>
                <c:pt idx="2059">
                  <c:v>3.9290899683088992E-2</c:v>
                </c:pt>
                <c:pt idx="2060">
                  <c:v>3.6827788984116212E-2</c:v>
                </c:pt>
                <c:pt idx="2061">
                  <c:v>3.3724014970818374E-2</c:v>
                </c:pt>
                <c:pt idx="2062">
                  <c:v>3.0741711558408658E-2</c:v>
                </c:pt>
                <c:pt idx="2063">
                  <c:v>2.8615208262629838E-2</c:v>
                </c:pt>
                <c:pt idx="2064">
                  <c:v>2.7352783367669345E-2</c:v>
                </c:pt>
                <c:pt idx="2065">
                  <c:v>2.6286079696186074E-2</c:v>
                </c:pt>
                <c:pt idx="2066">
                  <c:v>2.4764918836367809E-2</c:v>
                </c:pt>
                <c:pt idx="2067">
                  <c:v>2.2597328841769154E-2</c:v>
                </c:pt>
                <c:pt idx="2068">
                  <c:v>1.9908914974164346E-2</c:v>
                </c:pt>
                <c:pt idx="2069">
                  <c:v>1.6839723933711588E-2</c:v>
                </c:pt>
                <c:pt idx="2070">
                  <c:v>1.3425963877881716E-2</c:v>
                </c:pt>
                <c:pt idx="2071">
                  <c:v>9.7848452728637198E-3</c:v>
                </c:pt>
                <c:pt idx="2072">
                  <c:v>6.3599240226187466E-3</c:v>
                </c:pt>
                <c:pt idx="2073">
                  <c:v>3.7687702849331047E-3</c:v>
                </c:pt>
                <c:pt idx="2074">
                  <c:v>2.3257097037862021E-3</c:v>
                </c:pt>
                <c:pt idx="2075">
                  <c:v>1.8304036193817609E-3</c:v>
                </c:pt>
                <c:pt idx="2076">
                  <c:v>1.8236883804079215E-3</c:v>
                </c:pt>
                <c:pt idx="2077">
                  <c:v>1.9392620108313774E-3</c:v>
                </c:pt>
                <c:pt idx="2078">
                  <c:v>2.046205432896605E-3</c:v>
                </c:pt>
                <c:pt idx="2079">
                  <c:v>2.1713560014722261E-3</c:v>
                </c:pt>
                <c:pt idx="2080">
                  <c:v>2.3240089361254643E-3</c:v>
                </c:pt>
                <c:pt idx="2081">
                  <c:v>2.4235879416080724E-3</c:v>
                </c:pt>
                <c:pt idx="2082">
                  <c:v>2.4091880290812453E-3</c:v>
                </c:pt>
                <c:pt idx="2083">
                  <c:v>2.3198751714808776E-3</c:v>
                </c:pt>
                <c:pt idx="2084">
                  <c:v>2.2209949356379092E-3</c:v>
                </c:pt>
                <c:pt idx="2085">
                  <c:v>2.1472524819915206E-3</c:v>
                </c:pt>
                <c:pt idx="2086">
                  <c:v>2.1181377774166258E-3</c:v>
                </c:pt>
                <c:pt idx="2087">
                  <c:v>2.134127921149866E-3</c:v>
                </c:pt>
                <c:pt idx="2088">
                  <c:v>2.1923713714168264E-3</c:v>
                </c:pt>
                <c:pt idx="2089">
                  <c:v>2.288068754869579E-3</c:v>
                </c:pt>
                <c:pt idx="2090">
                  <c:v>2.3450762880783149E-3</c:v>
                </c:pt>
                <c:pt idx="2091">
                  <c:v>2.2674525111492446E-3</c:v>
                </c:pt>
                <c:pt idx="2092">
                  <c:v>2.0841340753416471E-3</c:v>
                </c:pt>
                <c:pt idx="2093">
                  <c:v>1.9002611647793812E-3</c:v>
                </c:pt>
                <c:pt idx="2094">
                  <c:v>1.7567065753057976E-3</c:v>
                </c:pt>
                <c:pt idx="2095">
                  <c:v>1.6412395976234066E-3</c:v>
                </c:pt>
                <c:pt idx="2096">
                  <c:v>1.5588269034974929E-3</c:v>
                </c:pt>
                <c:pt idx="2097">
                  <c:v>1.5272299086550641E-3</c:v>
                </c:pt>
                <c:pt idx="2098">
                  <c:v>1.5437802033392766E-3</c:v>
                </c:pt>
                <c:pt idx="2099">
                  <c:v>1.5830119809566601E-3</c:v>
                </c:pt>
                <c:pt idx="2100">
                  <c:v>1.6440570822200023E-3</c:v>
                </c:pt>
                <c:pt idx="2101">
                  <c:v>1.814100388610324E-3</c:v>
                </c:pt>
                <c:pt idx="2102">
                  <c:v>2.2651452867255878E-3</c:v>
                </c:pt>
                <c:pt idx="2103">
                  <c:v>3.1600251186623776E-3</c:v>
                </c:pt>
                <c:pt idx="2104">
                  <c:v>4.5273789834948163E-3</c:v>
                </c:pt>
                <c:pt idx="2105">
                  <c:v>6.225439994837649E-3</c:v>
                </c:pt>
                <c:pt idx="2106">
                  <c:v>8.0162261540005827E-3</c:v>
                </c:pt>
                <c:pt idx="2107">
                  <c:v>9.6538894492058103E-3</c:v>
                </c:pt>
                <c:pt idx="2108">
                  <c:v>1.0995700430673926E-2</c:v>
                </c:pt>
                <c:pt idx="2109">
                  <c:v>1.2082817496546482E-2</c:v>
                </c:pt>
                <c:pt idx="2110">
                  <c:v>1.3042160396162652E-2</c:v>
                </c:pt>
                <c:pt idx="2111">
                  <c:v>1.3935668381077116E-2</c:v>
                </c:pt>
                <c:pt idx="2112">
                  <c:v>1.476497858580258E-2</c:v>
                </c:pt>
                <c:pt idx="2113">
                  <c:v>1.5511201226536398E-2</c:v>
                </c:pt>
                <c:pt idx="2114">
                  <c:v>1.610921539432237E-2</c:v>
                </c:pt>
                <c:pt idx="2115">
                  <c:v>1.6497099762436247E-2</c:v>
                </c:pt>
                <c:pt idx="2116">
                  <c:v>1.6685331394265011E-2</c:v>
                </c:pt>
                <c:pt idx="2117">
                  <c:v>1.6699707108270755E-2</c:v>
                </c:pt>
                <c:pt idx="2118">
                  <c:v>1.6542285272481323E-2</c:v>
                </c:pt>
                <c:pt idx="2119">
                  <c:v>1.6254860616518568E-2</c:v>
                </c:pt>
                <c:pt idx="2120">
                  <c:v>1.5901409847662841E-2</c:v>
                </c:pt>
                <c:pt idx="2121">
                  <c:v>1.5476092458665342E-2</c:v>
                </c:pt>
                <c:pt idx="2122">
                  <c:v>1.4942099810235795E-2</c:v>
                </c:pt>
                <c:pt idx="2123">
                  <c:v>1.4304854163579614E-2</c:v>
                </c:pt>
                <c:pt idx="2124">
                  <c:v>1.3550275564393161E-2</c:v>
                </c:pt>
                <c:pt idx="2125">
                  <c:v>1.2640769668318938E-2</c:v>
                </c:pt>
                <c:pt idx="2126">
                  <c:v>1.167469300740415E-2</c:v>
                </c:pt>
                <c:pt idx="2127">
                  <c:v>1.0875508467689896E-2</c:v>
                </c:pt>
                <c:pt idx="2128">
                  <c:v>1.0313305123633532E-2</c:v>
                </c:pt>
                <c:pt idx="2129">
                  <c:v>9.8024145941579387E-3</c:v>
                </c:pt>
                <c:pt idx="2130">
                  <c:v>9.1206197689369869E-3</c:v>
                </c:pt>
                <c:pt idx="2131">
                  <c:v>8.1807701224146431E-3</c:v>
                </c:pt>
                <c:pt idx="2132">
                  <c:v>6.9962704402816355E-3</c:v>
                </c:pt>
                <c:pt idx="2133">
                  <c:v>5.6419927392486876E-3</c:v>
                </c:pt>
                <c:pt idx="2134">
                  <c:v>4.3128307131214535E-3</c:v>
                </c:pt>
                <c:pt idx="2135">
                  <c:v>3.2969170486647197E-3</c:v>
                </c:pt>
                <c:pt idx="2136">
                  <c:v>2.7783974126104768E-3</c:v>
                </c:pt>
                <c:pt idx="2137">
                  <c:v>2.7292119766547007E-3</c:v>
                </c:pt>
                <c:pt idx="2138">
                  <c:v>3.0275516593613028E-3</c:v>
                </c:pt>
                <c:pt idx="2139">
                  <c:v>3.5695985315978914E-3</c:v>
                </c:pt>
                <c:pt idx="2140">
                  <c:v>4.2261641579870654E-3</c:v>
                </c:pt>
                <c:pt idx="2141">
                  <c:v>4.8389424111047914E-3</c:v>
                </c:pt>
                <c:pt idx="2142">
                  <c:v>5.3247859775246535E-3</c:v>
                </c:pt>
                <c:pt idx="2143">
                  <c:v>5.6853349792310966E-3</c:v>
                </c:pt>
                <c:pt idx="2144">
                  <c:v>5.988019640834198E-3</c:v>
                </c:pt>
                <c:pt idx="2145">
                  <c:v>6.3666249217282402E-3</c:v>
                </c:pt>
                <c:pt idx="2146">
                  <c:v>6.8306121449091097E-3</c:v>
                </c:pt>
                <c:pt idx="2147">
                  <c:v>7.1529364457212233E-3</c:v>
                </c:pt>
                <c:pt idx="2148">
                  <c:v>7.1645487483688406E-3</c:v>
                </c:pt>
                <c:pt idx="2149">
                  <c:v>6.9925958500432588E-3</c:v>
                </c:pt>
                <c:pt idx="2150">
                  <c:v>6.8540070360934386E-3</c:v>
                </c:pt>
                <c:pt idx="2151">
                  <c:v>6.7953480285076508E-3</c:v>
                </c:pt>
                <c:pt idx="2152">
                  <c:v>6.724207363998337E-3</c:v>
                </c:pt>
                <c:pt idx="2153">
                  <c:v>6.5336425167417918E-3</c:v>
                </c:pt>
                <c:pt idx="2154">
                  <c:v>6.1779630939691309E-3</c:v>
                </c:pt>
                <c:pt idx="2155">
                  <c:v>5.7300574311567017E-3</c:v>
                </c:pt>
                <c:pt idx="2156">
                  <c:v>5.3014000487555391E-3</c:v>
                </c:pt>
                <c:pt idx="2157">
                  <c:v>4.9193024133991695E-3</c:v>
                </c:pt>
                <c:pt idx="2158">
                  <c:v>4.5797553380145023E-3</c:v>
                </c:pt>
                <c:pt idx="2159">
                  <c:v>4.313129460295306E-3</c:v>
                </c:pt>
                <c:pt idx="2160">
                  <c:v>4.1064860401420602E-3</c:v>
                </c:pt>
                <c:pt idx="2161">
                  <c:v>3.8469942449344432E-3</c:v>
                </c:pt>
                <c:pt idx="2162">
                  <c:v>3.4154479773621342E-3</c:v>
                </c:pt>
                <c:pt idx="2163">
                  <c:v>2.841165388825422E-3</c:v>
                </c:pt>
                <c:pt idx="2164">
                  <c:v>2.33477727800695E-3</c:v>
                </c:pt>
                <c:pt idx="2165">
                  <c:v>2.1059151342928298E-3</c:v>
                </c:pt>
                <c:pt idx="2166">
                  <c:v>2.1708956320773205E-3</c:v>
                </c:pt>
                <c:pt idx="2167">
                  <c:v>2.3891262601155793E-3</c:v>
                </c:pt>
                <c:pt idx="2168">
                  <c:v>2.6931678313823152E-3</c:v>
                </c:pt>
                <c:pt idx="2169">
                  <c:v>3.2475670030161514E-3</c:v>
                </c:pt>
                <c:pt idx="2170">
                  <c:v>4.2671492827677853E-3</c:v>
                </c:pt>
                <c:pt idx="2171">
                  <c:v>5.6875546707328148E-3</c:v>
                </c:pt>
                <c:pt idx="2172">
                  <c:v>7.1726746714976079E-3</c:v>
                </c:pt>
                <c:pt idx="2173">
                  <c:v>8.4086305668548376E-3</c:v>
                </c:pt>
                <c:pt idx="2174">
                  <c:v>9.270414589377985E-3</c:v>
                </c:pt>
                <c:pt idx="2175">
                  <c:v>9.8246622961946778E-3</c:v>
                </c:pt>
                <c:pt idx="2176">
                  <c:v>1.0250487555387728E-2</c:v>
                </c:pt>
                <c:pt idx="2177">
                  <c:v>1.0648929648625525E-2</c:v>
                </c:pt>
                <c:pt idx="2178">
                  <c:v>1.0954488258041078E-2</c:v>
                </c:pt>
                <c:pt idx="2179">
                  <c:v>1.1114939390173368E-2</c:v>
                </c:pt>
                <c:pt idx="2180">
                  <c:v>1.1232669676444861E-2</c:v>
                </c:pt>
                <c:pt idx="2181">
                  <c:v>1.1420692185251928E-2</c:v>
                </c:pt>
                <c:pt idx="2182">
                  <c:v>1.1635796125368655E-2</c:v>
                </c:pt>
                <c:pt idx="2183">
                  <c:v>1.1758258566873958E-2</c:v>
                </c:pt>
                <c:pt idx="2184">
                  <c:v>1.1756463096359108E-2</c:v>
                </c:pt>
                <c:pt idx="2185">
                  <c:v>1.1662351761652335E-2</c:v>
                </c:pt>
                <c:pt idx="2186">
                  <c:v>1.1439474420071986E-2</c:v>
                </c:pt>
                <c:pt idx="2187">
                  <c:v>1.1022285941674991E-2</c:v>
                </c:pt>
                <c:pt idx="2188">
                  <c:v>1.0446226703695383E-2</c:v>
                </c:pt>
                <c:pt idx="2189">
                  <c:v>9.7982709708566151E-3</c:v>
                </c:pt>
                <c:pt idx="2190">
                  <c:v>9.119517391865473E-3</c:v>
                </c:pt>
                <c:pt idx="2191">
                  <c:v>8.4572456944557312E-3</c:v>
                </c:pt>
                <c:pt idx="2192">
                  <c:v>7.8860231732207804E-3</c:v>
                </c:pt>
                <c:pt idx="2193">
                  <c:v>7.3966992022255476E-3</c:v>
                </c:pt>
                <c:pt idx="2194">
                  <c:v>6.8691146806751213E-3</c:v>
                </c:pt>
                <c:pt idx="2195">
                  <c:v>6.2242151314248562E-3</c:v>
                </c:pt>
                <c:pt idx="2196">
                  <c:v>5.4910387797731438E-3</c:v>
                </c:pt>
                <c:pt idx="2197">
                  <c:v>4.6746135406559057E-3</c:v>
                </c:pt>
                <c:pt idx="2198">
                  <c:v>3.7357945718833503E-3</c:v>
                </c:pt>
                <c:pt idx="2199">
                  <c:v>2.751904214486131E-3</c:v>
                </c:pt>
                <c:pt idx="2200">
                  <c:v>1.9114836023651218E-3</c:v>
                </c:pt>
                <c:pt idx="2201">
                  <c:v>1.3240382133485019E-3</c:v>
                </c:pt>
                <c:pt idx="2202">
                  <c:v>9.6424444449755503E-4</c:v>
                </c:pt>
                <c:pt idx="2203">
                  <c:v>7.594203946330668E-4</c:v>
                </c:pt>
                <c:pt idx="2204">
                  <c:v>6.3191838705205857E-4</c:v>
                </c:pt>
                <c:pt idx="2205">
                  <c:v>5.2396549828638615E-4</c:v>
                </c:pt>
                <c:pt idx="2206">
                  <c:v>4.5170034941469453E-4</c:v>
                </c:pt>
                <c:pt idx="2207">
                  <c:v>4.754952630648114E-4</c:v>
                </c:pt>
                <c:pt idx="2208">
                  <c:v>6.0189130860822059E-4</c:v>
                </c:pt>
                <c:pt idx="2209">
                  <c:v>7.7071363529901014E-4</c:v>
                </c:pt>
                <c:pt idx="2210">
                  <c:v>9.2040927167828985E-4</c:v>
                </c:pt>
                <c:pt idx="2211">
                  <c:v>1.0263405383185075E-3</c:v>
                </c:pt>
                <c:pt idx="2212">
                  <c:v>1.0924377530388565E-3</c:v>
                </c:pt>
                <c:pt idx="2213">
                  <c:v>1.1263754319884136E-3</c:v>
                </c:pt>
                <c:pt idx="2214">
                  <c:v>1.1252664824790756E-3</c:v>
                </c:pt>
                <c:pt idx="2215">
                  <c:v>1.0815600696917407E-3</c:v>
                </c:pt>
                <c:pt idx="2216">
                  <c:v>9.9691035672802531E-4</c:v>
                </c:pt>
                <c:pt idx="2217">
                  <c:v>8.9259262357378093E-4</c:v>
                </c:pt>
                <c:pt idx="2218">
                  <c:v>8.0762444612273972E-4</c:v>
                </c:pt>
                <c:pt idx="2219">
                  <c:v>7.7294079548007478E-4</c:v>
                </c:pt>
                <c:pt idx="2220">
                  <c:v>7.8536270296882991E-4</c:v>
                </c:pt>
                <c:pt idx="2221">
                  <c:v>8.1348616442088455E-4</c:v>
                </c:pt>
                <c:pt idx="2222">
                  <c:v>8.2736804934825322E-4</c:v>
                </c:pt>
                <c:pt idx="2223">
                  <c:v>8.2436265277930471E-4</c:v>
                </c:pt>
                <c:pt idx="2224">
                  <c:v>8.1614710549838198E-4</c:v>
                </c:pt>
                <c:pt idx="2225">
                  <c:v>7.9812279225838516E-4</c:v>
                </c:pt>
                <c:pt idx="2226">
                  <c:v>7.5705371952181327E-4</c:v>
                </c:pt>
                <c:pt idx="2227">
                  <c:v>6.8891217789079711E-4</c:v>
                </c:pt>
                <c:pt idx="2228">
                  <c:v>5.9772049931407646E-4</c:v>
                </c:pt>
                <c:pt idx="2229">
                  <c:v>5.106745352688964E-4</c:v>
                </c:pt>
                <c:pt idx="2230">
                  <c:v>4.7876295965240169E-4</c:v>
                </c:pt>
                <c:pt idx="2231">
                  <c:v>5.3152708800374758E-4</c:v>
                </c:pt>
                <c:pt idx="2232">
                  <c:v>6.6247484548796168E-4</c:v>
                </c:pt>
                <c:pt idx="2233">
                  <c:v>8.5484322943304959E-4</c:v>
                </c:pt>
                <c:pt idx="2234">
                  <c:v>1.0833746600257162E-3</c:v>
                </c:pt>
                <c:pt idx="2235">
                  <c:v>1.3142276549063846E-3</c:v>
                </c:pt>
                <c:pt idx="2236">
                  <c:v>1.5259175123203334E-3</c:v>
                </c:pt>
                <c:pt idx="2237">
                  <c:v>1.7045554761551955E-3</c:v>
                </c:pt>
                <c:pt idx="2238">
                  <c:v>1.8171852519275168E-3</c:v>
                </c:pt>
                <c:pt idx="2239">
                  <c:v>1.8288059194960014E-3</c:v>
                </c:pt>
                <c:pt idx="2240">
                  <c:v>1.7531114518156659E-3</c:v>
                </c:pt>
                <c:pt idx="2241">
                  <c:v>1.6481290061996013E-3</c:v>
                </c:pt>
                <c:pt idx="2242">
                  <c:v>1.5548129364696211E-3</c:v>
                </c:pt>
                <c:pt idx="2243">
                  <c:v>1.477902567791709E-3</c:v>
                </c:pt>
                <c:pt idx="2244">
                  <c:v>1.4229814848451534E-3</c:v>
                </c:pt>
                <c:pt idx="2245">
                  <c:v>1.4064449325309383E-3</c:v>
                </c:pt>
                <c:pt idx="2246">
                  <c:v>1.4325049472531991E-3</c:v>
                </c:pt>
                <c:pt idx="2247">
                  <c:v>1.4875440353334258E-3</c:v>
                </c:pt>
                <c:pt idx="2248">
                  <c:v>1.5518398045954486E-3</c:v>
                </c:pt>
                <c:pt idx="2249">
                  <c:v>1.6051640838977664E-3</c:v>
                </c:pt>
                <c:pt idx="2250">
                  <c:v>1.6212949375498907E-3</c:v>
                </c:pt>
                <c:pt idx="2251">
                  <c:v>1.5776097358118993E-3</c:v>
                </c:pt>
                <c:pt idx="2252">
                  <c:v>1.4845924132557706E-3</c:v>
                </c:pt>
                <c:pt idx="2253">
                  <c:v>1.387587413423069E-3</c:v>
                </c:pt>
                <c:pt idx="2254">
                  <c:v>1.3263104843528181E-3</c:v>
                </c:pt>
                <c:pt idx="2255">
                  <c:v>1.294812673572108E-3</c:v>
                </c:pt>
                <c:pt idx="2256">
                  <c:v>1.2466184807391723E-3</c:v>
                </c:pt>
                <c:pt idx="2257">
                  <c:v>1.1482903296734814E-3</c:v>
                </c:pt>
                <c:pt idx="2258">
                  <c:v>1.0200522090561023E-3</c:v>
                </c:pt>
                <c:pt idx="2259">
                  <c:v>9.0373947812453701E-4</c:v>
                </c:pt>
                <c:pt idx="2260">
                  <c:v>7.9703834001730351E-4</c:v>
                </c:pt>
                <c:pt idx="2261">
                  <c:v>6.5584833442475633E-4</c:v>
                </c:pt>
                <c:pt idx="2262">
                  <c:v>4.6859330710731479E-4</c:v>
                </c:pt>
                <c:pt idx="2263">
                  <c:v>2.8335108887369924E-4</c:v>
                </c:pt>
                <c:pt idx="2264">
                  <c:v>1.5147503429617555E-4</c:v>
                </c:pt>
                <c:pt idx="2265">
                  <c:v>8.351330858910075E-5</c:v>
                </c:pt>
                <c:pt idx="2266">
                  <c:v>6.1535076503176284E-5</c:v>
                </c:pt>
                <c:pt idx="2267">
                  <c:v>6.0672772660570634E-5</c:v>
                </c:pt>
                <c:pt idx="2268">
                  <c:v>5.8732828012447005E-5</c:v>
                </c:pt>
                <c:pt idx="2269">
                  <c:v>4.4818529016715501E-5</c:v>
                </c:pt>
                <c:pt idx="2270">
                  <c:v>2.17943980124948E-5</c:v>
                </c:pt>
                <c:pt idx="2271">
                  <c:v>-5.085788238443264E-7</c:v>
                </c:pt>
                <c:pt idx="2272">
                  <c:v>-1.3926365394083373E-5</c:v>
                </c:pt>
                <c:pt idx="2273">
                  <c:v>-1.7389672668696554E-5</c:v>
                </c:pt>
                <c:pt idx="2274">
                  <c:v>-1.68625900423982E-5</c:v>
                </c:pt>
                <c:pt idx="2275">
                  <c:v>-1.8080919854498178E-5</c:v>
                </c:pt>
                <c:pt idx="2276">
                  <c:v>-2.0186872332187736E-5</c:v>
                </c:pt>
                <c:pt idx="2277">
                  <c:v>-1.9858997308885458E-5</c:v>
                </c:pt>
                <c:pt idx="2278">
                  <c:v>-1.7613075805302884E-5</c:v>
                </c:pt>
                <c:pt idx="2279">
                  <c:v>-1.530357492818118E-5</c:v>
                </c:pt>
                <c:pt idx="2280">
                  <c:v>-1.1913394986783425E-5</c:v>
                </c:pt>
                <c:pt idx="2281">
                  <c:v>-7.3414668247238386E-6</c:v>
                </c:pt>
                <c:pt idx="2282">
                  <c:v>-5.3218761800513364E-6</c:v>
                </c:pt>
                <c:pt idx="2283">
                  <c:v>-8.0422231330691609E-6</c:v>
                </c:pt>
                <c:pt idx="2284">
                  <c:v>-1.2290028536330047E-5</c:v>
                </c:pt>
                <c:pt idx="2285">
                  <c:v>-1.2996700038717634E-5</c:v>
                </c:pt>
                <c:pt idx="2286">
                  <c:v>-8.263845736519334E-6</c:v>
                </c:pt>
                <c:pt idx="2287">
                  <c:v>1.0945346594521215E-7</c:v>
                </c:pt>
                <c:pt idx="2288">
                  <c:v>8.6390154249140805E-6</c:v>
                </c:pt>
                <c:pt idx="2289">
                  <c:v>1.3466479969599487E-5</c:v>
                </c:pt>
                <c:pt idx="2290">
                  <c:v>1.2870052149306668E-5</c:v>
                </c:pt>
                <c:pt idx="2291">
                  <c:v>7.92719352124929E-6</c:v>
                </c:pt>
                <c:pt idx="2292">
                  <c:v>-4.0506591557643871E-7</c:v>
                </c:pt>
                <c:pt idx="2293">
                  <c:v>-9.8714401286763828E-6</c:v>
                </c:pt>
                <c:pt idx="2294">
                  <c:v>-1.5301955718498903E-5</c:v>
                </c:pt>
                <c:pt idx="2295">
                  <c:v>-1.4778030849828161E-5</c:v>
                </c:pt>
                <c:pt idx="2296">
                  <c:v>-1.2454130358926805E-5</c:v>
                </c:pt>
                <c:pt idx="2297">
                  <c:v>-1.1452392247869336E-5</c:v>
                </c:pt>
                <c:pt idx="2298">
                  <c:v>-8.0671894343879513E-6</c:v>
                </c:pt>
                <c:pt idx="2299">
                  <c:v>4.3929039181289344E-6</c:v>
                </c:pt>
                <c:pt idx="2300">
                  <c:v>2.63162919978777E-5</c:v>
                </c:pt>
                <c:pt idx="2301">
                  <c:v>4.9853225513486647E-5</c:v>
                </c:pt>
                <c:pt idx="2302">
                  <c:v>6.8960557008130704E-5</c:v>
                </c:pt>
                <c:pt idx="2303">
                  <c:v>8.3640694384031115E-5</c:v>
                </c:pt>
                <c:pt idx="2304">
                  <c:v>9.3753644715520996E-5</c:v>
                </c:pt>
                <c:pt idx="2305">
                  <c:v>1.0047264790375083E-4</c:v>
                </c:pt>
                <c:pt idx="2306">
                  <c:v>1.0615986797764894E-4</c:v>
                </c:pt>
                <c:pt idx="2307">
                  <c:v>1.0340195356751925E-4</c:v>
                </c:pt>
                <c:pt idx="2308">
                  <c:v>8.8181263055251506E-5</c:v>
                </c:pt>
                <c:pt idx="2309">
                  <c:v>1.004122710999154E-4</c:v>
                </c:pt>
                <c:pt idx="2310">
                  <c:v>2.1198065791297617E-4</c:v>
                </c:pt>
                <c:pt idx="2311">
                  <c:v>4.2868875085441693E-4</c:v>
                </c:pt>
                <c:pt idx="2312">
                  <c:v>6.3877672592217282E-4</c:v>
                </c:pt>
                <c:pt idx="2313">
                  <c:v>7.203409780743474E-4</c:v>
                </c:pt>
                <c:pt idx="2314">
                  <c:v>6.7057896007303769E-4</c:v>
                </c:pt>
                <c:pt idx="2315">
                  <c:v>5.7747261085910125E-4</c:v>
                </c:pt>
                <c:pt idx="2316">
                  <c:v>5.1299639830407206E-4</c:v>
                </c:pt>
                <c:pt idx="2317">
                  <c:v>4.9949242855162586E-4</c:v>
                </c:pt>
                <c:pt idx="2318">
                  <c:v>5.1771212244332168E-4</c:v>
                </c:pt>
                <c:pt idx="2319">
                  <c:v>5.1817697304583495E-4</c:v>
                </c:pt>
                <c:pt idx="2320">
                  <c:v>4.7350949060021897E-4</c:v>
                </c:pt>
                <c:pt idx="2321">
                  <c:v>4.1184926890591614E-4</c:v>
                </c:pt>
                <c:pt idx="2322">
                  <c:v>3.7042528452680838E-4</c:v>
                </c:pt>
                <c:pt idx="2323">
                  <c:v>3.4497142782029282E-4</c:v>
                </c:pt>
                <c:pt idx="2324">
                  <c:v>3.0153956368572757E-4</c:v>
                </c:pt>
                <c:pt idx="2325">
                  <c:v>2.2725945475055807E-4</c:v>
                </c:pt>
                <c:pt idx="2326">
                  <c:v>1.570183478564293E-4</c:v>
                </c:pt>
                <c:pt idx="2327">
                  <c:v>1.3253329835999752E-4</c:v>
                </c:pt>
                <c:pt idx="2328">
                  <c:v>1.4632738149297108E-4</c:v>
                </c:pt>
                <c:pt idx="2329">
                  <c:v>1.5750892059061123E-4</c:v>
                </c:pt>
                <c:pt idx="2330">
                  <c:v>1.5141591223047029E-4</c:v>
                </c:pt>
                <c:pt idx="2331">
                  <c:v>1.4634479845320662E-4</c:v>
                </c:pt>
                <c:pt idx="2332">
                  <c:v>1.5328875826334685E-4</c:v>
                </c:pt>
                <c:pt idx="2333">
                  <c:v>1.597393072411535E-4</c:v>
                </c:pt>
                <c:pt idx="2334">
                  <c:v>1.4678237343874727E-4</c:v>
                </c:pt>
                <c:pt idx="2335">
                  <c:v>1.1113741414006224E-4</c:v>
                </c:pt>
                <c:pt idx="2336">
                  <c:v>6.8520472546329718E-5</c:v>
                </c:pt>
                <c:pt idx="2337">
                  <c:v>3.4632863623110129E-5</c:v>
                </c:pt>
                <c:pt idx="2338">
                  <c:v>1.1616777880281253E-5</c:v>
                </c:pt>
                <c:pt idx="2339">
                  <c:v>-5.605930967893044E-6</c:v>
                </c:pt>
                <c:pt idx="2340">
                  <c:v>-2.2094160926737633E-5</c:v>
                </c:pt>
                <c:pt idx="2341">
                  <c:v>-4.1089746041002452E-5</c:v>
                </c:pt>
                <c:pt idx="2342">
                  <c:v>-5.8209871084619541E-5</c:v>
                </c:pt>
                <c:pt idx="2343">
                  <c:v>-6.1589657611838989E-5</c:v>
                </c:pt>
                <c:pt idx="2344">
                  <c:v>-4.6740847581581881E-5</c:v>
                </c:pt>
                <c:pt idx="2345">
                  <c:v>-2.5474515073587403E-5</c:v>
                </c:pt>
                <c:pt idx="2346">
                  <c:v>-1.3479571070757671E-5</c:v>
                </c:pt>
                <c:pt idx="2347">
                  <c:v>-1.4351348186246159E-5</c:v>
                </c:pt>
                <c:pt idx="2348">
                  <c:v>-1.9649109494424183E-5</c:v>
                </c:pt>
                <c:pt idx="2349">
                  <c:v>-2.0425696797908295E-5</c:v>
                </c:pt>
                <c:pt idx="2350">
                  <c:v>-1.4663371684503865E-5</c:v>
                </c:pt>
                <c:pt idx="2351">
                  <c:v>-5.1551722695703305E-6</c:v>
                </c:pt>
                <c:pt idx="2352">
                  <c:v>4.0223916981745353E-6</c:v>
                </c:pt>
                <c:pt idx="2353">
                  <c:v>7.9938649280377807E-6</c:v>
                </c:pt>
                <c:pt idx="2354">
                  <c:v>4.4767622498291163E-6</c:v>
                </c:pt>
                <c:pt idx="2355">
                  <c:v>-1.5590443914400571E-6</c:v>
                </c:pt>
                <c:pt idx="2356">
                  <c:v>-2.6567852055619557E-7</c:v>
                </c:pt>
                <c:pt idx="2357">
                  <c:v>1.8074460940599505E-5</c:v>
                </c:pt>
                <c:pt idx="2358">
                  <c:v>6.2167195648329165E-5</c:v>
                </c:pt>
                <c:pt idx="2359">
                  <c:v>1.336447872203129E-4</c:v>
                </c:pt>
                <c:pt idx="2360">
                  <c:v>2.154503075900902E-4</c:v>
                </c:pt>
                <c:pt idx="2361">
                  <c:v>2.8630934313861393E-4</c:v>
                </c:pt>
                <c:pt idx="2362">
                  <c:v>3.5719944839321822E-4</c:v>
                </c:pt>
                <c:pt idx="2363">
                  <c:v>4.5975307948586806E-4</c:v>
                </c:pt>
                <c:pt idx="2364">
                  <c:v>5.8920471112343278E-4</c:v>
                </c:pt>
                <c:pt idx="2365">
                  <c:v>7.02078264589617E-4</c:v>
                </c:pt>
                <c:pt idx="2366">
                  <c:v>7.7395205466356291E-4</c:v>
                </c:pt>
                <c:pt idx="2367">
                  <c:v>8.2335647229777209E-4</c:v>
                </c:pt>
                <c:pt idx="2368">
                  <c:v>8.8262970407299946E-4</c:v>
                </c:pt>
                <c:pt idx="2369">
                  <c:v>9.6298731638998691E-4</c:v>
                </c:pt>
                <c:pt idx="2370">
                  <c:v>1.0433727121941427E-3</c:v>
                </c:pt>
                <c:pt idx="2371">
                  <c:v>1.0903692276071069E-3</c:v>
                </c:pt>
                <c:pt idx="2372">
                  <c:v>1.0917497382974756E-3</c:v>
                </c:pt>
                <c:pt idx="2373">
                  <c:v>1.0668736586251894E-3</c:v>
                </c:pt>
                <c:pt idx="2374">
                  <c:v>1.0360062043813065E-3</c:v>
                </c:pt>
                <c:pt idx="2375">
                  <c:v>9.96794144077397E-4</c:v>
                </c:pt>
                <c:pt idx="2376">
                  <c:v>9.5013342048784228E-4</c:v>
                </c:pt>
                <c:pt idx="2377">
                  <c:v>9.217198755299775E-4</c:v>
                </c:pt>
                <c:pt idx="2378">
                  <c:v>9.3342180232974998E-4</c:v>
                </c:pt>
                <c:pt idx="2379">
                  <c:v>9.686933874105551E-4</c:v>
                </c:pt>
                <c:pt idx="2380">
                  <c:v>9.7816307532730754E-4</c:v>
                </c:pt>
                <c:pt idx="2381">
                  <c:v>9.1669614305448671E-4</c:v>
                </c:pt>
                <c:pt idx="2382">
                  <c:v>7.8415636188081659E-4</c:v>
                </c:pt>
                <c:pt idx="2383">
                  <c:v>6.3753782139220965E-4</c:v>
                </c:pt>
                <c:pt idx="2384">
                  <c:v>5.4826798338487718E-4</c:v>
                </c:pt>
                <c:pt idx="2385">
                  <c:v>5.3188618210671726E-4</c:v>
                </c:pt>
                <c:pt idx="2386">
                  <c:v>5.3307071465103948E-4</c:v>
                </c:pt>
                <c:pt idx="2387">
                  <c:v>4.9063278236387883E-4</c:v>
                </c:pt>
                <c:pt idx="2388">
                  <c:v>4.0225082095723372E-4</c:v>
                </c:pt>
                <c:pt idx="2389">
                  <c:v>3.2112124594301341E-4</c:v>
                </c:pt>
                <c:pt idx="2390">
                  <c:v>2.9420167585214639E-4</c:v>
                </c:pt>
                <c:pt idx="2391">
                  <c:v>3.1552690636546581E-4</c:v>
                </c:pt>
                <c:pt idx="2392">
                  <c:v>3.619985229939725E-4</c:v>
                </c:pt>
                <c:pt idx="2393">
                  <c:v>4.5245378978714862E-4</c:v>
                </c:pt>
                <c:pt idx="2394">
                  <c:v>6.2179862528500488E-4</c:v>
                </c:pt>
                <c:pt idx="2395">
                  <c:v>8.5440108361574906E-4</c:v>
                </c:pt>
                <c:pt idx="2396">
                  <c:v>1.0870755400153914E-3</c:v>
                </c:pt>
                <c:pt idx="2397">
                  <c:v>1.2590920714890036E-3</c:v>
                </c:pt>
                <c:pt idx="2398">
                  <c:v>1.3395076407577186E-3</c:v>
                </c:pt>
                <c:pt idx="2399">
                  <c:v>1.3375099184061718E-3</c:v>
                </c:pt>
                <c:pt idx="2400">
                  <c:v>1.3070852074739373E-3</c:v>
                </c:pt>
                <c:pt idx="2401">
                  <c:v>1.3187441146806751E-3</c:v>
                </c:pt>
                <c:pt idx="2402">
                  <c:v>1.3998680134985923E-3</c:v>
                </c:pt>
                <c:pt idx="2403">
                  <c:v>1.5105278504065351E-3</c:v>
                </c:pt>
                <c:pt idx="2404">
                  <c:v>1.5882851673223171E-3</c:v>
                </c:pt>
                <c:pt idx="2405">
                  <c:v>1.605835667544585E-3</c:v>
                </c:pt>
                <c:pt idx="2406">
                  <c:v>1.5851268122003565E-3</c:v>
                </c:pt>
                <c:pt idx="2407">
                  <c:v>1.5613217411463288E-3</c:v>
                </c:pt>
                <c:pt idx="2408">
                  <c:v>1.5405495514012437E-3</c:v>
                </c:pt>
                <c:pt idx="2409">
                  <c:v>1.5055065079084351E-3</c:v>
                </c:pt>
                <c:pt idx="2410">
                  <c:v>1.4508100828366163E-3</c:v>
                </c:pt>
                <c:pt idx="2411">
                  <c:v>1.3910322670847533E-3</c:v>
                </c:pt>
                <c:pt idx="2412">
                  <c:v>1.3420446017580673E-3</c:v>
                </c:pt>
                <c:pt idx="2413">
                  <c:v>1.3097622808988226E-3</c:v>
                </c:pt>
                <c:pt idx="2414">
                  <c:v>1.2862254848069138E-3</c:v>
                </c:pt>
                <c:pt idx="2415">
                  <c:v>1.2512639992925665E-3</c:v>
                </c:pt>
                <c:pt idx="2416">
                  <c:v>1.195279675154273E-3</c:v>
                </c:pt>
                <c:pt idx="2417">
                  <c:v>1.1330933596868174E-3</c:v>
                </c:pt>
                <c:pt idx="2418">
                  <c:v>1.0813673777646065E-3</c:v>
                </c:pt>
                <c:pt idx="2419">
                  <c:v>1.041431453058454E-3</c:v>
                </c:pt>
                <c:pt idx="2420">
                  <c:v>1.0058829293474883E-3</c:v>
                </c:pt>
                <c:pt idx="2421">
                  <c:v>9.6936915351780771E-4</c:v>
                </c:pt>
                <c:pt idx="2422">
                  <c:v>9.3523280769763917E-4</c:v>
                </c:pt>
                <c:pt idx="2423">
                  <c:v>9.1422221770782054E-4</c:v>
                </c:pt>
                <c:pt idx="2424">
                  <c:v>9.3094548700569291E-4</c:v>
                </c:pt>
                <c:pt idx="2425">
                  <c:v>1.0203727647736453E-3</c:v>
                </c:pt>
                <c:pt idx="2426">
                  <c:v>1.1821488406219677E-3</c:v>
                </c:pt>
                <c:pt idx="2427">
                  <c:v>1.3657950020792803E-3</c:v>
                </c:pt>
                <c:pt idx="2428">
                  <c:v>1.540551045137113E-3</c:v>
                </c:pt>
                <c:pt idx="2429">
                  <c:v>1.7605559326408773E-3</c:v>
                </c:pt>
                <c:pt idx="2430">
                  <c:v>2.1250244972682557E-3</c:v>
                </c:pt>
                <c:pt idx="2431">
                  <c:v>2.6219701061627955E-3</c:v>
                </c:pt>
                <c:pt idx="2432">
                  <c:v>3.045814074098859E-3</c:v>
                </c:pt>
                <c:pt idx="2433">
                  <c:v>3.2088254695110583E-3</c:v>
                </c:pt>
                <c:pt idx="2434">
                  <c:v>3.1579577882193234E-3</c:v>
                </c:pt>
                <c:pt idx="2435">
                  <c:v>3.0575100259551545E-3</c:v>
                </c:pt>
                <c:pt idx="2436">
                  <c:v>3.0262341843246164E-3</c:v>
                </c:pt>
                <c:pt idx="2437">
                  <c:v>3.1244771924457595E-3</c:v>
                </c:pt>
                <c:pt idx="2438">
                  <c:v>3.3506975149015092E-3</c:v>
                </c:pt>
                <c:pt idx="2439">
                  <c:v>3.6523903358874226E-3</c:v>
                </c:pt>
                <c:pt idx="2440">
                  <c:v>3.9116042962233574E-3</c:v>
                </c:pt>
                <c:pt idx="2441">
                  <c:v>3.9278919921417544E-3</c:v>
                </c:pt>
                <c:pt idx="2442">
                  <c:v>3.5978719641312196E-3</c:v>
                </c:pt>
                <c:pt idx="2443">
                  <c:v>3.0735288494170847E-3</c:v>
                </c:pt>
                <c:pt idx="2444">
                  <c:v>2.5732596782134438E-3</c:v>
                </c:pt>
                <c:pt idx="2445">
                  <c:v>2.1734170582246291E-3</c:v>
                </c:pt>
                <c:pt idx="2446">
                  <c:v>1.8828955890577276E-3</c:v>
                </c:pt>
                <c:pt idx="2447">
                  <c:v>1.7279915944495166E-3</c:v>
                </c:pt>
                <c:pt idx="2448">
                  <c:v>1.6994710980034128E-3</c:v>
                </c:pt>
                <c:pt idx="2449">
                  <c:v>1.7382912020152291E-3</c:v>
                </c:pt>
                <c:pt idx="2450">
                  <c:v>1.7849450544197853E-3</c:v>
                </c:pt>
                <c:pt idx="2451">
                  <c:v>1.799300154870535E-3</c:v>
                </c:pt>
                <c:pt idx="2452">
                  <c:v>1.7567911207559978E-3</c:v>
                </c:pt>
                <c:pt idx="2453">
                  <c:v>1.6517011261573467E-3</c:v>
                </c:pt>
                <c:pt idx="2454">
                  <c:v>1.4956006491178594E-3</c:v>
                </c:pt>
                <c:pt idx="2455">
                  <c:v>1.3008276491704388E-3</c:v>
                </c:pt>
                <c:pt idx="2456">
                  <c:v>1.0872270048325344E-3</c:v>
                </c:pt>
                <c:pt idx="2457">
                  <c:v>9.1381173909094822E-4</c:v>
                </c:pt>
                <c:pt idx="2458">
                  <c:v>8.5387200237085762E-4</c:v>
                </c:pt>
                <c:pt idx="2459">
                  <c:v>9.2225881543160605E-4</c:v>
                </c:pt>
                <c:pt idx="2460">
                  <c:v>1.0643755347574412E-3</c:v>
                </c:pt>
                <c:pt idx="2461">
                  <c:v>1.2128334615954532E-3</c:v>
                </c:pt>
                <c:pt idx="2462">
                  <c:v>1.3266155052173208E-3</c:v>
                </c:pt>
                <c:pt idx="2463">
                  <c:v>1.3856852901671551E-3</c:v>
                </c:pt>
                <c:pt idx="2464">
                  <c:v>1.3879955020625505E-3</c:v>
                </c:pt>
                <c:pt idx="2465">
                  <c:v>1.3606009837146939E-3</c:v>
                </c:pt>
                <c:pt idx="2466">
                  <c:v>1.3441922951908875E-3</c:v>
                </c:pt>
                <c:pt idx="2467">
                  <c:v>1.3580762713484731E-3</c:v>
                </c:pt>
                <c:pt idx="2468">
                  <c:v>1.3909289005626007E-3</c:v>
                </c:pt>
                <c:pt idx="2469">
                  <c:v>1.4293041700325516E-3</c:v>
                </c:pt>
                <c:pt idx="2470">
                  <c:v>1.4810492717738889E-3</c:v>
                </c:pt>
                <c:pt idx="2471">
                  <c:v>1.5505533992648431E-3</c:v>
                </c:pt>
                <c:pt idx="2472">
                  <c:v>1.6082352048449623E-3</c:v>
                </c:pt>
                <c:pt idx="2473">
                  <c:v>1.6080042732795749E-3</c:v>
                </c:pt>
                <c:pt idx="2474">
                  <c:v>1.5313815981300818E-3</c:v>
                </c:pt>
                <c:pt idx="2475">
                  <c:v>1.4086114470357111E-3</c:v>
                </c:pt>
                <c:pt idx="2476">
                  <c:v>1.289126618612188E-3</c:v>
                </c:pt>
                <c:pt idx="2477">
                  <c:v>1.192410806043775E-3</c:v>
                </c:pt>
                <c:pt idx="2478">
                  <c:v>1.1027239169817454E-3</c:v>
                </c:pt>
                <c:pt idx="2479">
                  <c:v>1.0142230541999072E-3</c:v>
                </c:pt>
                <c:pt idx="2480">
                  <c:v>9.5742195528830307E-4</c:v>
                </c:pt>
                <c:pt idx="2481">
                  <c:v>9.6685698853288845E-4</c:v>
                </c:pt>
                <c:pt idx="2482">
                  <c:v>1.0513107233505571E-3</c:v>
                </c:pt>
                <c:pt idx="2483">
                  <c:v>1.2541182297915463E-3</c:v>
                </c:pt>
                <c:pt idx="2484">
                  <c:v>1.8411677788028125E-3</c:v>
                </c:pt>
                <c:pt idx="2485">
                  <c:v>3.5476645140936967E-3</c:v>
                </c:pt>
                <c:pt idx="2486">
                  <c:v>7.5713497875310098E-3</c:v>
                </c:pt>
                <c:pt idx="2487">
                  <c:v>1.5005661258944491E-2</c:v>
                </c:pt>
                <c:pt idx="2488">
                  <c:v>2.6115318799084162E-2</c:v>
                </c:pt>
                <c:pt idx="2489">
                  <c:v>4.0362744793434255E-2</c:v>
                </c:pt>
                <c:pt idx="2490">
                  <c:v>5.7115619936235408E-2</c:v>
                </c:pt>
                <c:pt idx="2491">
                  <c:v>7.573348406124078E-2</c:v>
                </c:pt>
                <c:pt idx="2492">
                  <c:v>9.4853273313034461E-2</c:v>
                </c:pt>
                <c:pt idx="2493">
                  <c:v>0.11254905428594646</c:v>
                </c:pt>
                <c:pt idx="2494">
                  <c:v>0.12755655881495362</c:v>
                </c:pt>
                <c:pt idx="2495">
                  <c:v>0.1397319700105637</c:v>
                </c:pt>
                <c:pt idx="2496">
                  <c:v>0.14946138872026271</c:v>
                </c:pt>
                <c:pt idx="2497">
                  <c:v>0.1570912720415665</c:v>
                </c:pt>
                <c:pt idx="2498">
                  <c:v>0.1626992643649591</c:v>
                </c:pt>
                <c:pt idx="2499">
                  <c:v>0.16620476370293538</c:v>
                </c:pt>
                <c:pt idx="2500">
                  <c:v>0.16773166050849161</c:v>
                </c:pt>
                <c:pt idx="2501">
                  <c:v>0.16780073085508612</c:v>
                </c:pt>
                <c:pt idx="2502">
                  <c:v>0.16710940002007579</c:v>
                </c:pt>
                <c:pt idx="2503">
                  <c:v>0.1659921154645877</c:v>
                </c:pt>
                <c:pt idx="2504">
                  <c:v>0.16400051743010513</c:v>
                </c:pt>
                <c:pt idx="2505">
                  <c:v>0.160292826004866</c:v>
                </c:pt>
                <c:pt idx="2506">
                  <c:v>0.1546691195801288</c:v>
                </c:pt>
                <c:pt idx="2507">
                  <c:v>0.14784265703346447</c:v>
                </c:pt>
                <c:pt idx="2508">
                  <c:v>0.14041729602737957</c:v>
                </c:pt>
                <c:pt idx="2509">
                  <c:v>0.13219941851850081</c:v>
                </c:pt>
                <c:pt idx="2510">
                  <c:v>0.12305201905289977</c:v>
                </c:pt>
                <c:pt idx="2511">
                  <c:v>0.11399585697419302</c:v>
                </c:pt>
                <c:pt idx="2512">
                  <c:v>0.10660392577686215</c:v>
                </c:pt>
                <c:pt idx="2513">
                  <c:v>0.10116152901193555</c:v>
                </c:pt>
                <c:pt idx="2514">
                  <c:v>9.6127728756685973E-2</c:v>
                </c:pt>
                <c:pt idx="2515">
                  <c:v>8.9591021093940459E-2</c:v>
                </c:pt>
                <c:pt idx="2516">
                  <c:v>8.072868618162872E-2</c:v>
                </c:pt>
                <c:pt idx="2517">
                  <c:v>6.9832390885582227E-2</c:v>
                </c:pt>
                <c:pt idx="2518">
                  <c:v>5.7409527405870742E-2</c:v>
                </c:pt>
                <c:pt idx="2519">
                  <c:v>4.3764817859823044E-2</c:v>
                </c:pt>
                <c:pt idx="2520">
                  <c:v>2.975017267586649E-2</c:v>
                </c:pt>
                <c:pt idx="2521">
                  <c:v>1.734023598636757E-2</c:v>
                </c:pt>
                <c:pt idx="2522">
                  <c:v>8.5291750515040128E-3</c:v>
                </c:pt>
                <c:pt idx="2523">
                  <c:v>3.738719306715359E-3</c:v>
                </c:pt>
                <c:pt idx="2524">
                  <c:v>1.827144885209386E-3</c:v>
                </c:pt>
                <c:pt idx="2525">
                  <c:v>1.3483628057378578E-3</c:v>
                </c:pt>
                <c:pt idx="2526">
                  <c:v>1.3762102248012734E-3</c:v>
                </c:pt>
                <c:pt idx="2527">
                  <c:v>1.4972144813510063E-3</c:v>
                </c:pt>
                <c:pt idx="2528">
                  <c:v>1.5788567065155566E-3</c:v>
                </c:pt>
                <c:pt idx="2529">
                  <c:v>1.6199227917803897E-3</c:v>
                </c:pt>
                <c:pt idx="2530">
                  <c:v>1.6516455591830102E-3</c:v>
                </c:pt>
                <c:pt idx="2531">
                  <c:v>1.6860002891872642E-3</c:v>
                </c:pt>
                <c:pt idx="2532">
                  <c:v>1.7125060346929119E-3</c:v>
                </c:pt>
                <c:pt idx="2533">
                  <c:v>1.7124815374246561E-3</c:v>
                </c:pt>
                <c:pt idx="2534">
                  <c:v>1.6826546195872986E-3</c:v>
                </c:pt>
                <c:pt idx="2535">
                  <c:v>1.651374296749153E-3</c:v>
                </c:pt>
                <c:pt idx="2536">
                  <c:v>1.6518991955336102E-3</c:v>
                </c:pt>
                <c:pt idx="2537">
                  <c:v>1.6826979379275073E-3</c:v>
                </c:pt>
                <c:pt idx="2538">
                  <c:v>1.7123013928788235E-3</c:v>
                </c:pt>
                <c:pt idx="2539">
                  <c:v>1.7141808113495247E-3</c:v>
                </c:pt>
                <c:pt idx="2540">
                  <c:v>1.6822073950680427E-3</c:v>
                </c:pt>
                <c:pt idx="2541">
                  <c:v>1.6168678031805819E-3</c:v>
                </c:pt>
                <c:pt idx="2542">
                  <c:v>1.5201842553069448E-3</c:v>
                </c:pt>
                <c:pt idx="2543">
                  <c:v>1.4224389599774387E-3</c:v>
                </c:pt>
                <c:pt idx="2544">
                  <c:v>1.3844789490791418E-3</c:v>
                </c:pt>
                <c:pt idx="2545">
                  <c:v>1.4302903344534362E-3</c:v>
                </c:pt>
                <c:pt idx="2546">
                  <c:v>1.4987551205265599E-3</c:v>
                </c:pt>
                <c:pt idx="2547">
                  <c:v>1.5033883904458265E-3</c:v>
                </c:pt>
                <c:pt idx="2548">
                  <c:v>1.4241905146577315E-3</c:v>
                </c:pt>
                <c:pt idx="2549">
                  <c:v>1.3012375302929634E-3</c:v>
                </c:pt>
                <c:pt idx="2550">
                  <c:v>1.1555857356589407E-3</c:v>
                </c:pt>
                <c:pt idx="2551">
                  <c:v>9.7842268662138459E-4</c:v>
                </c:pt>
                <c:pt idx="2552">
                  <c:v>7.9001867767330915E-4</c:v>
                </c:pt>
                <c:pt idx="2553">
                  <c:v>6.5195416501359898E-4</c:v>
                </c:pt>
                <c:pt idx="2554">
                  <c:v>6.2125371043989929E-4</c:v>
                </c:pt>
                <c:pt idx="2555">
                  <c:v>7.0539555320806664E-4</c:v>
                </c:pt>
                <c:pt idx="2556">
                  <c:v>8.5022161065356327E-4</c:v>
                </c:pt>
                <c:pt idx="2557">
                  <c:v>9.7439348348764623E-4</c:v>
                </c:pt>
                <c:pt idx="2558">
                  <c:v>1.0221488167221938E-3</c:v>
                </c:pt>
                <c:pt idx="2559">
                  <c:v>9.9004006797095696E-4</c:v>
                </c:pt>
                <c:pt idx="2560">
                  <c:v>9.1551609171777238E-4</c:v>
                </c:pt>
                <c:pt idx="2561">
                  <c:v>8.3682728111392072E-4</c:v>
                </c:pt>
                <c:pt idx="2562">
                  <c:v>7.6092578164210572E-4</c:v>
                </c:pt>
                <c:pt idx="2563">
                  <c:v>6.8217871533935294E-4</c:v>
                </c:pt>
                <c:pt idx="2564">
                  <c:v>6.2257028923506388E-4</c:v>
                </c:pt>
                <c:pt idx="2565">
                  <c:v>6.1696459726490985E-4</c:v>
                </c:pt>
                <c:pt idx="2566">
                  <c:v>6.5257526038803673E-4</c:v>
                </c:pt>
                <c:pt idx="2567">
                  <c:v>6.604347010377283E-4</c:v>
                </c:pt>
                <c:pt idx="2568">
                  <c:v>5.9701515723661262E-4</c:v>
                </c:pt>
                <c:pt idx="2569">
                  <c:v>5.1032081861505593E-4</c:v>
                </c:pt>
                <c:pt idx="2570">
                  <c:v>4.8128976324883965E-4</c:v>
                </c:pt>
                <c:pt idx="2571">
                  <c:v>5.1942752871557841E-4</c:v>
                </c:pt>
                <c:pt idx="2572">
                  <c:v>5.6061520408016942E-4</c:v>
                </c:pt>
                <c:pt idx="2573">
                  <c:v>5.4675542644366587E-4</c:v>
                </c:pt>
                <c:pt idx="2574">
                  <c:v>4.6741564574799126E-4</c:v>
                </c:pt>
                <c:pt idx="2575">
                  <c:v>3.4890174563948623E-4</c:v>
                </c:pt>
                <c:pt idx="2576">
                  <c:v>2.3944030314473227E-4</c:v>
                </c:pt>
                <c:pt idx="2577">
                  <c:v>1.8303020453426511E-4</c:v>
                </c:pt>
                <c:pt idx="2578">
                  <c:v>1.7933730109413165E-4</c:v>
                </c:pt>
                <c:pt idx="2579">
                  <c:v>1.8142688820163761E-4</c:v>
                </c:pt>
                <c:pt idx="2580">
                  <c:v>1.5044546191093032E-4</c:v>
                </c:pt>
                <c:pt idx="2581">
                  <c:v>9.8857620681908355E-5</c:v>
                </c:pt>
                <c:pt idx="2582">
                  <c:v>6.3317939887288675E-5</c:v>
                </c:pt>
                <c:pt idx="2583">
                  <c:v>5.1852889721663238E-5</c:v>
                </c:pt>
                <c:pt idx="2584">
                  <c:v>3.9036247592097781E-5</c:v>
                </c:pt>
                <c:pt idx="2585">
                  <c:v>6.3862018240307454E-6</c:v>
                </c:pt>
                <c:pt idx="2586">
                  <c:v>-3.2124522602016186E-5</c:v>
                </c:pt>
                <c:pt idx="2587">
                  <c:v>-4.7639001085049736E-5</c:v>
                </c:pt>
                <c:pt idx="2588">
                  <c:v>-3.0885916819226894E-5</c:v>
                </c:pt>
                <c:pt idx="2589">
                  <c:v>-2.8233271950747344E-6</c:v>
                </c:pt>
                <c:pt idx="2590">
                  <c:v>1.2096515054467584E-5</c:v>
                </c:pt>
                <c:pt idx="2591">
                  <c:v>1.1464691669016813E-5</c:v>
                </c:pt>
                <c:pt idx="2592">
                  <c:v>7.2841402295334287E-6</c:v>
                </c:pt>
                <c:pt idx="2593">
                  <c:v>7.7593902211685085E-6</c:v>
                </c:pt>
                <c:pt idx="2594">
                  <c:v>1.2717296744372798E-5</c:v>
                </c:pt>
                <c:pt idx="2595">
                  <c:v>1.7577599578407988E-5</c:v>
                </c:pt>
                <c:pt idx="2596">
                  <c:v>1.7619379370671154E-5</c:v>
                </c:pt>
                <c:pt idx="2597">
                  <c:v>1.1765081952324731E-5</c:v>
                </c:pt>
                <c:pt idx="2598">
                  <c:v>2.3916369313646294E-6</c:v>
                </c:pt>
                <c:pt idx="2599">
                  <c:v>-9.2703428900562611E-6</c:v>
                </c:pt>
                <c:pt idx="2600">
                  <c:v>-2.2071133494577144E-5</c:v>
                </c:pt>
                <c:pt idx="2601">
                  <c:v>-3.0281073291046667E-5</c:v>
                </c:pt>
                <c:pt idx="2602">
                  <c:v>-2.9112457996147357E-5</c:v>
                </c:pt>
                <c:pt idx="2603">
                  <c:v>-2.2821305572949279E-5</c:v>
                </c:pt>
                <c:pt idx="2604">
                  <c:v>-1.8827303818705875E-5</c:v>
                </c:pt>
                <c:pt idx="2605">
                  <c:v>-1.724732561529968E-5</c:v>
                </c:pt>
                <c:pt idx="2606">
                  <c:v>-1.2921036341996204E-5</c:v>
                </c:pt>
                <c:pt idx="2607">
                  <c:v>-2.8959126009167951E-6</c:v>
                </c:pt>
                <c:pt idx="2608">
                  <c:v>1.3161545741777283E-5</c:v>
                </c:pt>
                <c:pt idx="2609">
                  <c:v>3.1944378056183585E-5</c:v>
                </c:pt>
                <c:pt idx="2610">
                  <c:v>4.2418424096708041E-5</c:v>
                </c:pt>
                <c:pt idx="2611">
                  <c:v>3.3467749645088358E-5</c:v>
                </c:pt>
                <c:pt idx="2612">
                  <c:v>6.9924584263432873E-6</c:v>
                </c:pt>
                <c:pt idx="2613">
                  <c:v>-2.3287046442040659E-5</c:v>
                </c:pt>
                <c:pt idx="2614">
                  <c:v>-4.2279656034453913E-5</c:v>
                </c:pt>
                <c:pt idx="2615">
                  <c:v>-4.1513847529002376E-5</c:v>
                </c:pt>
                <c:pt idx="2616">
                  <c:v>-2.1519227965603448E-5</c:v>
                </c:pt>
                <c:pt idx="2617">
                  <c:v>1.5947040490996957E-5</c:v>
                </c:pt>
                <c:pt idx="2618">
                  <c:v>7.2388083333731665E-5</c:v>
                </c:pt>
                <c:pt idx="2619">
                  <c:v>1.4131234256023939E-4</c:v>
                </c:pt>
                <c:pt idx="2620">
                  <c:v>2.0679873880893087E-4</c:v>
                </c:pt>
                <c:pt idx="2621">
                  <c:v>2.572363735439063E-4</c:v>
                </c:pt>
                <c:pt idx="2622">
                  <c:v>2.8548524905954391E-4</c:v>
                </c:pt>
                <c:pt idx="2623">
                  <c:v>2.8493403064907007E-4</c:v>
                </c:pt>
                <c:pt idx="2624">
                  <c:v>2.5866112869072256E-4</c:v>
                </c:pt>
                <c:pt idx="2625">
                  <c:v>2.2146247496498682E-4</c:v>
                </c:pt>
                <c:pt idx="2626">
                  <c:v>1.8703470127672591E-4</c:v>
                </c:pt>
                <c:pt idx="2627">
                  <c:v>1.6068496154526379E-4</c:v>
                </c:pt>
                <c:pt idx="2628">
                  <c:v>1.4375973915786757E-4</c:v>
                </c:pt>
                <c:pt idx="2629">
                  <c:v>1.3897987400039196E-4</c:v>
                </c:pt>
                <c:pt idx="2630">
                  <c:v>1.4916580826645381E-4</c:v>
                </c:pt>
                <c:pt idx="2631">
                  <c:v>1.6643479902680121E-4</c:v>
                </c:pt>
                <c:pt idx="2632">
                  <c:v>1.7109985564536562E-4</c:v>
                </c:pt>
                <c:pt idx="2633">
                  <c:v>1.5440843279622575E-4</c:v>
                </c:pt>
                <c:pt idx="2634">
                  <c:v>1.3271592250737308E-4</c:v>
                </c:pt>
                <c:pt idx="2635">
                  <c:v>1.2562581557978462E-4</c:v>
                </c:pt>
                <c:pt idx="2636">
                  <c:v>1.3268386693561878E-4</c:v>
                </c:pt>
                <c:pt idx="2637">
                  <c:v>1.4700774830670102E-4</c:v>
                </c:pt>
                <c:pt idx="2638">
                  <c:v>1.6976953448020381E-4</c:v>
                </c:pt>
                <c:pt idx="2639">
                  <c:v>1.9601507119742647E-4</c:v>
                </c:pt>
                <c:pt idx="2640">
                  <c:v>2.1173168201828811E-4</c:v>
                </c:pt>
                <c:pt idx="2641">
                  <c:v>2.1015988351250197E-4</c:v>
                </c:pt>
                <c:pt idx="2642">
                  <c:v>1.9293672056862343E-4</c:v>
                </c:pt>
                <c:pt idx="2643">
                  <c:v>1.6307386344625182E-4</c:v>
                </c:pt>
                <c:pt idx="2644">
                  <c:v>1.2921657736117816E-4</c:v>
                </c:pt>
                <c:pt idx="2645">
                  <c:v>1.0436971516249456E-4</c:v>
                </c:pt>
                <c:pt idx="2646">
                  <c:v>9.0932366029817353E-5</c:v>
                </c:pt>
                <c:pt idx="2647">
                  <c:v>7.7810075666684197E-5</c:v>
                </c:pt>
                <c:pt idx="2648">
                  <c:v>5.7285248581548423E-5</c:v>
                </c:pt>
                <c:pt idx="2649">
                  <c:v>3.3158217698260579E-5</c:v>
                </c:pt>
                <c:pt idx="2650">
                  <c:v>1.0476465892632657E-5</c:v>
                </c:pt>
                <c:pt idx="2651">
                  <c:v>-9.2960172221770778E-6</c:v>
                </c:pt>
                <c:pt idx="2652">
                  <c:v>-2.2317492364022237E-5</c:v>
                </c:pt>
                <c:pt idx="2653">
                  <c:v>-2.3187614420167583E-5</c:v>
                </c:pt>
                <c:pt idx="2654">
                  <c:v>-1.2425462580123993E-5</c:v>
                </c:pt>
                <c:pt idx="2655">
                  <c:v>2.012597272079806E-6</c:v>
                </c:pt>
                <c:pt idx="2656">
                  <c:v>9.7971387190677179E-6</c:v>
                </c:pt>
                <c:pt idx="2657">
                  <c:v>5.3400848202976003E-6</c:v>
                </c:pt>
                <c:pt idx="2658">
                  <c:v>-6.5126077282308912E-6</c:v>
                </c:pt>
                <c:pt idx="2659">
                  <c:v>-1.5251560057741854E-5</c:v>
                </c:pt>
                <c:pt idx="2660">
                  <c:v>-1.6659573412935516E-5</c:v>
                </c:pt>
                <c:pt idx="2661">
                  <c:v>-1.5740890003680564E-5</c:v>
                </c:pt>
                <c:pt idx="2662">
                  <c:v>-2.040581517348846E-5</c:v>
                </c:pt>
                <c:pt idx="2663">
                  <c:v>-3.3004691525618165E-5</c:v>
                </c:pt>
                <c:pt idx="2664">
                  <c:v>-4.496894821874985E-5</c:v>
                </c:pt>
                <c:pt idx="2665">
                  <c:v>-4.4109512349013185E-5</c:v>
                </c:pt>
                <c:pt idx="2666">
                  <c:v>-2.9172789987906716E-5</c:v>
                </c:pt>
                <c:pt idx="2667">
                  <c:v>-1.2579580272170625E-5</c:v>
                </c:pt>
                <c:pt idx="2668">
                  <c:v>-7.6949235685230417E-6</c:v>
                </c:pt>
                <c:pt idx="2669">
                  <c:v>-1.6134728402969307E-5</c:v>
                </c:pt>
                <c:pt idx="2670">
                  <c:v>-2.9064386588402876E-5</c:v>
                </c:pt>
                <c:pt idx="2671">
                  <c:v>-3.7392570516282915E-5</c:v>
                </c:pt>
                <c:pt idx="2672">
                  <c:v>-3.7048234523701411E-5</c:v>
                </c:pt>
                <c:pt idx="2673">
                  <c:v>-2.6797454196083306E-5</c:v>
                </c:pt>
                <c:pt idx="2674">
                  <c:v>-7.1200593192388397E-6</c:v>
                </c:pt>
                <c:pt idx="2675">
                  <c:v>1.7506733761298617E-5</c:v>
                </c:pt>
                <c:pt idx="2676">
                  <c:v>4.0418998886270537E-5</c:v>
                </c:pt>
                <c:pt idx="2677">
                  <c:v>5.5308617780475796E-5</c:v>
                </c:pt>
                <c:pt idx="2678">
                  <c:v>5.5348530402902384E-5</c:v>
                </c:pt>
                <c:pt idx="2679">
                  <c:v>3.9594038440396354E-5</c:v>
                </c:pt>
                <c:pt idx="2680">
                  <c:v>1.9598908019330137E-5</c:v>
                </c:pt>
                <c:pt idx="2681">
                  <c:v>8.2288236053286935E-6</c:v>
                </c:pt>
                <c:pt idx="2682">
                  <c:v>5.7925882021156077E-6</c:v>
                </c:pt>
                <c:pt idx="2683">
                  <c:v>4.2039582805546662E-6</c:v>
                </c:pt>
                <c:pt idx="2684">
                  <c:v>-9.7215497091397513E-7</c:v>
                </c:pt>
                <c:pt idx="2685">
                  <c:v>-5.8118215451681832E-6</c:v>
                </c:pt>
                <c:pt idx="2686">
                  <c:v>-3.6781244174430113E-6</c:v>
                </c:pt>
                <c:pt idx="2687">
                  <c:v>4.9149407046609335E-6</c:v>
                </c:pt>
                <c:pt idx="2688">
                  <c:v>1.1573862848757451E-5</c:v>
                </c:pt>
                <c:pt idx="2689">
                  <c:v>1.1417187880902646E-5</c:v>
                </c:pt>
                <c:pt idx="2690">
                  <c:v>8.1845134245030043E-6</c:v>
                </c:pt>
                <c:pt idx="2691">
                  <c:v>4.2604513711300289E-6</c:v>
                </c:pt>
                <c:pt idx="2692">
                  <c:v>-5.6731341446509915E-6</c:v>
                </c:pt>
                <c:pt idx="2693">
                  <c:v>-2.6405515828820259E-5</c:v>
                </c:pt>
                <c:pt idx="2694">
                  <c:v>-5.0944967185610422E-5</c:v>
                </c:pt>
                <c:pt idx="2695">
                  <c:v>-6.3270289713059311E-5</c:v>
                </c:pt>
                <c:pt idx="2696">
                  <c:v>-5.5789182484333699E-5</c:v>
                </c:pt>
                <c:pt idx="2697">
                  <c:v>-3.6048984976602123E-5</c:v>
                </c:pt>
                <c:pt idx="2698">
                  <c:v>-1.506246205910892E-5</c:v>
                </c:pt>
                <c:pt idx="2699">
                  <c:v>-5.4685371426386307E-7</c:v>
                </c:pt>
                <c:pt idx="2700">
                  <c:v>5.6089184396315608E-6</c:v>
                </c:pt>
                <c:pt idx="2701">
                  <c:v>1.0663693733957278E-5</c:v>
                </c:pt>
                <c:pt idx="2702">
                  <c:v>2.0349581992954346E-5</c:v>
                </c:pt>
                <c:pt idx="2703">
                  <c:v>2.7714022475347385E-5</c:v>
                </c:pt>
                <c:pt idx="2704">
                  <c:v>2.456801158661039E-5</c:v>
                </c:pt>
                <c:pt idx="2705">
                  <c:v>1.783041437428002E-5</c:v>
                </c:pt>
                <c:pt idx="2706">
                  <c:v>2.197721933300511E-5</c:v>
                </c:pt>
                <c:pt idx="2707">
                  <c:v>3.6417728613287319E-5</c:v>
                </c:pt>
                <c:pt idx="2708">
                  <c:v>4.2711166452365364E-5</c:v>
                </c:pt>
                <c:pt idx="2709">
                  <c:v>3.0434987835015081E-5</c:v>
                </c:pt>
                <c:pt idx="2710">
                  <c:v>1.3345493339133012E-5</c:v>
                </c:pt>
                <c:pt idx="2711">
                  <c:v>9.3017471929715556E-6</c:v>
                </c:pt>
                <c:pt idx="2712">
                  <c:v>1.5991912316509488E-5</c:v>
                </c:pt>
                <c:pt idx="2713">
                  <c:v>1.6038218128456505E-5</c:v>
                </c:pt>
                <c:pt idx="2714">
                  <c:v>7.0767170792564309E-7</c:v>
                </c:pt>
                <c:pt idx="2715">
                  <c:v>-1.7609431089781893E-5</c:v>
                </c:pt>
                <c:pt idx="2716">
                  <c:v>-2.3276479754501522E-5</c:v>
                </c:pt>
                <c:pt idx="2717">
                  <c:v>-1.9250834699603741E-5</c:v>
                </c:pt>
                <c:pt idx="2718">
                  <c:v>-1.5282889673863687E-5</c:v>
                </c:pt>
                <c:pt idx="2719">
                  <c:v>-9.3937165104418119E-6</c:v>
                </c:pt>
                <c:pt idx="2720">
                  <c:v>4.0196163369294531E-6</c:v>
                </c:pt>
                <c:pt idx="2721">
                  <c:v>2.1463520580095315E-5</c:v>
                </c:pt>
                <c:pt idx="2722">
                  <c:v>3.3868040983332303E-5</c:v>
                </c:pt>
                <c:pt idx="2723">
                  <c:v>3.6922163216335978E-5</c:v>
                </c:pt>
                <c:pt idx="2724">
                  <c:v>3.4761175534279442E-5</c:v>
                </c:pt>
                <c:pt idx="2725">
                  <c:v>3.398138566109165E-5</c:v>
                </c:pt>
                <c:pt idx="2726">
                  <c:v>3.7230261176729265E-5</c:v>
                </c:pt>
                <c:pt idx="2727">
                  <c:v>4.2391805723517861E-5</c:v>
                </c:pt>
                <c:pt idx="2728">
                  <c:v>4.4441061962553839E-5</c:v>
                </c:pt>
                <c:pt idx="2729">
                  <c:v>4.0552777870721348E-5</c:v>
                </c:pt>
                <c:pt idx="2730">
                  <c:v>3.4605110010659299E-5</c:v>
                </c:pt>
                <c:pt idx="2731">
                  <c:v>3.1413952449009831E-5</c:v>
                </c:pt>
                <c:pt idx="2732">
                  <c:v>2.9294929782464262E-5</c:v>
                </c:pt>
                <c:pt idx="2733">
                  <c:v>2.7471305333951545E-5</c:v>
                </c:pt>
                <c:pt idx="2734">
                  <c:v>3.1400120454860493E-5</c:v>
                </c:pt>
                <c:pt idx="2735">
                  <c:v>3.9704246272830259E-5</c:v>
                </c:pt>
                <c:pt idx="2736">
                  <c:v>4.021340108122577E-5</c:v>
                </c:pt>
                <c:pt idx="2737">
                  <c:v>2.7738863302853156E-5</c:v>
                </c:pt>
                <c:pt idx="2738">
                  <c:v>1.312012444612274E-5</c:v>
                </c:pt>
                <c:pt idx="2739">
                  <c:v>9.4904538328067424E-6</c:v>
                </c:pt>
                <c:pt idx="2740">
                  <c:v>1.8047982978581021E-5</c:v>
                </c:pt>
                <c:pt idx="2741">
                  <c:v>3.0503968557457448E-5</c:v>
                </c:pt>
                <c:pt idx="2742">
                  <c:v>4.0001141214204113E-5</c:v>
                </c:pt>
                <c:pt idx="2743">
                  <c:v>4.5277494299903926E-5</c:v>
                </c:pt>
                <c:pt idx="2744">
                  <c:v>4.6329293474883728E-5</c:v>
                </c:pt>
                <c:pt idx="2745">
                  <c:v>4.2501206938582364E-5</c:v>
                </c:pt>
                <c:pt idx="2746">
                  <c:v>3.6390363372162501E-5</c:v>
                </c:pt>
                <c:pt idx="2747">
                  <c:v>3.352857456968457E-5</c:v>
                </c:pt>
                <c:pt idx="2748">
                  <c:v>3.5616488693016968E-5</c:v>
                </c:pt>
                <c:pt idx="2749">
                  <c:v>3.8801432313450321E-5</c:v>
                </c:pt>
                <c:pt idx="2750">
                  <c:v>4.0857888359376125E-5</c:v>
                </c:pt>
                <c:pt idx="2751">
                  <c:v>4.4247862165223924E-5</c:v>
                </c:pt>
                <c:pt idx="2752">
                  <c:v>5.1211838036012182E-5</c:v>
                </c:pt>
                <c:pt idx="2753">
                  <c:v>6.179890013240475E-5</c:v>
                </c:pt>
                <c:pt idx="2754">
                  <c:v>7.2316533385594173E-5</c:v>
                </c:pt>
                <c:pt idx="2755">
                  <c:v>7.3402449487827858E-5</c:v>
                </c:pt>
                <c:pt idx="2756">
                  <c:v>6.1121849412304558E-5</c:v>
                </c:pt>
                <c:pt idx="2757">
                  <c:v>4.8925077793764069E-5</c:v>
                </c:pt>
                <c:pt idx="2758">
                  <c:v>5.3795254221895064E-5</c:v>
                </c:pt>
                <c:pt idx="2759">
                  <c:v>7.3202796751542734E-5</c:v>
                </c:pt>
                <c:pt idx="2760">
                  <c:v>8.9649844412471866E-5</c:v>
                </c:pt>
                <c:pt idx="2761">
                  <c:v>9.5777328196475274E-5</c:v>
                </c:pt>
                <c:pt idx="2762">
                  <c:v>1.0050649595854824E-4</c:v>
                </c:pt>
                <c:pt idx="2763">
                  <c:v>1.1067480414135282E-4</c:v>
                </c:pt>
                <c:pt idx="2764">
                  <c:v>1.2244266444239437E-4</c:v>
                </c:pt>
                <c:pt idx="2765">
                  <c:v>1.3028528562619799E-4</c:v>
                </c:pt>
                <c:pt idx="2766">
                  <c:v>1.3042342631938703E-4</c:v>
                </c:pt>
                <c:pt idx="2767">
                  <c:v>1.1985336293718662E-4</c:v>
                </c:pt>
                <c:pt idx="2768">
                  <c:v>1.0146640050285124E-4</c:v>
                </c:pt>
                <c:pt idx="2769">
                  <c:v>8.176671311189396E-5</c:v>
                </c:pt>
                <c:pt idx="2770">
                  <c:v>6.1560290764649364E-5</c:v>
                </c:pt>
                <c:pt idx="2771">
                  <c:v>4.0060801024822304E-5</c:v>
                </c:pt>
                <c:pt idx="2772">
                  <c:v>2.4079685431175821E-5</c:v>
                </c:pt>
                <c:pt idx="2773">
                  <c:v>2.1159721591533744E-5</c:v>
                </c:pt>
                <c:pt idx="2774">
                  <c:v>2.9171463550454812E-5</c:v>
                </c:pt>
                <c:pt idx="2775">
                  <c:v>3.8996185596084261E-5</c:v>
                </c:pt>
                <c:pt idx="2776">
                  <c:v>4.2653269250072894E-5</c:v>
                </c:pt>
                <c:pt idx="2777">
                  <c:v>3.9716823528849414E-5</c:v>
                </c:pt>
                <c:pt idx="2778">
                  <c:v>3.6602204993140761E-5</c:v>
                </c:pt>
                <c:pt idx="2779">
                  <c:v>3.7628371660604087E-5</c:v>
                </c:pt>
                <c:pt idx="2780">
                  <c:v>4.3990969470428812E-5</c:v>
                </c:pt>
                <c:pt idx="2781">
                  <c:v>5.7821440009177518E-5</c:v>
                </c:pt>
                <c:pt idx="2782">
                  <c:v>7.339704216398113E-5</c:v>
                </c:pt>
                <c:pt idx="2783">
                  <c:v>7.532342369041188E-5</c:v>
                </c:pt>
                <c:pt idx="2784">
                  <c:v>5.9076984756724205E-5</c:v>
                </c:pt>
                <c:pt idx="2785">
                  <c:v>4.0745947793333871E-5</c:v>
                </c:pt>
                <c:pt idx="2786">
                  <c:v>3.7492800193110178E-5</c:v>
                </c:pt>
                <c:pt idx="2787">
                  <c:v>4.7952834991180986E-5</c:v>
                </c:pt>
                <c:pt idx="2788">
                  <c:v>6.0045194472460296E-5</c:v>
                </c:pt>
                <c:pt idx="2789">
                  <c:v>6.8943677792808092E-5</c:v>
                </c:pt>
                <c:pt idx="2790">
                  <c:v>7.6089381569450349E-5</c:v>
                </c:pt>
                <c:pt idx="2791">
                  <c:v>8.0766746571577433E-5</c:v>
                </c:pt>
                <c:pt idx="2792">
                  <c:v>8.1886271730869422E-5</c:v>
                </c:pt>
                <c:pt idx="2793">
                  <c:v>8.1689427218018513E-5</c:v>
                </c:pt>
                <c:pt idx="2794">
                  <c:v>8.7090238376344971E-5</c:v>
                </c:pt>
                <c:pt idx="2795">
                  <c:v>1.0343884884348995E-4</c:v>
                </c:pt>
                <c:pt idx="2796">
                  <c:v>1.2154770753368674E-4</c:v>
                </c:pt>
                <c:pt idx="2797">
                  <c:v>1.2423517736022218E-4</c:v>
                </c:pt>
                <c:pt idx="2798">
                  <c:v>1.0878454114824074E-4</c:v>
                </c:pt>
                <c:pt idx="2799">
                  <c:v>8.7975515876619807E-5</c:v>
                </c:pt>
                <c:pt idx="2800">
                  <c:v>7.0237163431433939E-5</c:v>
                </c:pt>
                <c:pt idx="2801">
                  <c:v>5.4356271539671241E-5</c:v>
                </c:pt>
                <c:pt idx="2802">
                  <c:v>4.289806268432701E-5</c:v>
                </c:pt>
                <c:pt idx="2803">
                  <c:v>4.2442592743072647E-5</c:v>
                </c:pt>
                <c:pt idx="2804">
                  <c:v>4.9930810154535937E-5</c:v>
                </c:pt>
                <c:pt idx="2805">
                  <c:v>5.2031809404083034E-5</c:v>
                </c:pt>
                <c:pt idx="2806">
                  <c:v>3.8444369691262717E-5</c:v>
                </c:pt>
                <c:pt idx="2807">
                  <c:v>1.2859981382076126E-5</c:v>
                </c:pt>
                <c:pt idx="2808">
                  <c:v>-8.6739419570090884E-6</c:v>
                </c:pt>
                <c:pt idx="2809">
                  <c:v>-1.219346448732595E-5</c:v>
                </c:pt>
                <c:pt idx="2810">
                  <c:v>2.3425476919988339E-6</c:v>
                </c:pt>
                <c:pt idx="2811">
                  <c:v>2.5113308828098489E-5</c:v>
                </c:pt>
                <c:pt idx="2812">
                  <c:v>4.5930943993269827E-5</c:v>
                </c:pt>
                <c:pt idx="2813">
                  <c:v>5.6970428809743463E-5</c:v>
                </c:pt>
                <c:pt idx="2814">
                  <c:v>5.724046638018805E-5</c:v>
                </c:pt>
                <c:pt idx="2815">
                  <c:v>5.7252147394685649E-5</c:v>
                </c:pt>
                <c:pt idx="2816">
                  <c:v>6.7359630652894019E-5</c:v>
                </c:pt>
                <c:pt idx="2817">
                  <c:v>8.4626619807176624E-5</c:v>
                </c:pt>
                <c:pt idx="2818">
                  <c:v>1.0375692495948987E-4</c:v>
                </c:pt>
                <c:pt idx="2819">
                  <c:v>1.3152448890333499E-4</c:v>
                </c:pt>
                <c:pt idx="2820">
                  <c:v>1.7117194333841603E-4</c:v>
                </c:pt>
                <c:pt idx="2821">
                  <c:v>2.0145014865659373E-4</c:v>
                </c:pt>
                <c:pt idx="2822">
                  <c:v>1.9646928640055066E-4</c:v>
                </c:pt>
                <c:pt idx="2823">
                  <c:v>1.6101292619271823E-4</c:v>
                </c:pt>
                <c:pt idx="2824">
                  <c:v>1.2392092520804754E-4</c:v>
                </c:pt>
                <c:pt idx="2825">
                  <c:v>1.0290146242716543E-4</c:v>
                </c:pt>
                <c:pt idx="2826">
                  <c:v>9.5091763181920304E-5</c:v>
                </c:pt>
                <c:pt idx="2827">
                  <c:v>9.5154679336733477E-5</c:v>
                </c:pt>
                <c:pt idx="2828">
                  <c:v>1.0046924218596891E-4</c:v>
                </c:pt>
                <c:pt idx="2829">
                  <c:v>1.0259886141477103E-4</c:v>
                </c:pt>
                <c:pt idx="2830">
                  <c:v>9.659198186485156E-5</c:v>
                </c:pt>
                <c:pt idx="2831">
                  <c:v>9.1938427012480456E-5</c:v>
                </c:pt>
                <c:pt idx="2832">
                  <c:v>9.558003556286357E-5</c:v>
                </c:pt>
                <c:pt idx="2833">
                  <c:v>9.9807367822300397E-5</c:v>
                </c:pt>
                <c:pt idx="2834">
                  <c:v>9.6718023297499609E-5</c:v>
                </c:pt>
                <c:pt idx="2835">
                  <c:v>8.657086641460371E-5</c:v>
                </c:pt>
                <c:pt idx="2836">
                  <c:v>7.2194525039793116E-5</c:v>
                </c:pt>
                <c:pt idx="2837">
                  <c:v>5.6470565038454732E-5</c:v>
                </c:pt>
                <c:pt idx="2838">
                  <c:v>4.2634866424163628E-5</c:v>
                </c:pt>
                <c:pt idx="2839">
                  <c:v>3.4295518314396742E-5</c:v>
                </c:pt>
                <c:pt idx="2840">
                  <c:v>3.5022878058573568E-5</c:v>
                </c:pt>
                <c:pt idx="2841">
                  <c:v>4.4835348482603356E-5</c:v>
                </c:pt>
                <c:pt idx="2842">
                  <c:v>5.6517767091923308E-5</c:v>
                </c:pt>
                <c:pt idx="2843">
                  <c:v>6.0756929739444666E-5</c:v>
                </c:pt>
                <c:pt idx="2844">
                  <c:v>5.7425809126845657E-5</c:v>
                </c:pt>
                <c:pt idx="2845">
                  <c:v>5.3725496756800684E-5</c:v>
                </c:pt>
                <c:pt idx="2846">
                  <c:v>5.0796519714923495E-5</c:v>
                </c:pt>
                <c:pt idx="2847">
                  <c:v>4.6869308866338126E-5</c:v>
                </c:pt>
                <c:pt idx="2848">
                  <c:v>4.886568685560235E-5</c:v>
                </c:pt>
                <c:pt idx="2849">
                  <c:v>6.4217676750777947E-5</c:v>
                </c:pt>
                <c:pt idx="2850">
                  <c:v>8.7271906532764205E-5</c:v>
                </c:pt>
                <c:pt idx="2851">
                  <c:v>1.0558621365441883E-4</c:v>
                </c:pt>
                <c:pt idx="2852">
                  <c:v>1.188422830020028E-4</c:v>
                </c:pt>
                <c:pt idx="2853">
                  <c:v>1.3765023995373005E-4</c:v>
                </c:pt>
                <c:pt idx="2854">
                  <c:v>1.6002541740955131E-4</c:v>
                </c:pt>
                <c:pt idx="2855">
                  <c:v>1.7388465730114192E-4</c:v>
                </c:pt>
                <c:pt idx="2856">
                  <c:v>1.842140499600874E-4</c:v>
                </c:pt>
                <c:pt idx="2857">
                  <c:v>2.0633137873015723E-4</c:v>
                </c:pt>
                <c:pt idx="2858">
                  <c:v>2.3757462704402816E-4</c:v>
                </c:pt>
                <c:pt idx="2859">
                  <c:v>2.5776984637225329E-4</c:v>
                </c:pt>
                <c:pt idx="2860">
                  <c:v>2.5222276859760909E-4</c:v>
                </c:pt>
                <c:pt idx="2861">
                  <c:v>2.2846567633970184E-4</c:v>
                </c:pt>
                <c:pt idx="2862">
                  <c:v>2.0973563265091512E-4</c:v>
                </c:pt>
                <c:pt idx="2863">
                  <c:v>2.1125276042388639E-4</c:v>
                </c:pt>
                <c:pt idx="2864">
                  <c:v>2.2173696386832182E-4</c:v>
                </c:pt>
                <c:pt idx="2865">
                  <c:v>2.1359723862012265E-4</c:v>
                </c:pt>
                <c:pt idx="2866">
                  <c:v>1.7832012671660126E-4</c:v>
                </c:pt>
                <c:pt idx="2867">
                  <c:v>1.3494804189152369E-4</c:v>
                </c:pt>
                <c:pt idx="2868">
                  <c:v>1.0359829021017462E-4</c:v>
                </c:pt>
                <c:pt idx="2869">
                  <c:v>1.0153887656722767E-4</c:v>
                </c:pt>
                <c:pt idx="2870">
                  <c:v>1.5802578307609212E-4</c:v>
                </c:pt>
                <c:pt idx="2871">
                  <c:v>2.9334899166853881E-4</c:v>
                </c:pt>
                <c:pt idx="2872">
                  <c:v>4.8084373371827906E-4</c:v>
                </c:pt>
                <c:pt idx="2873">
                  <c:v>6.6818241024439913E-4</c:v>
                </c:pt>
                <c:pt idx="2874">
                  <c:v>8.3928537286037273E-4</c:v>
                </c:pt>
                <c:pt idx="2875">
                  <c:v>1.0151339343329813E-3</c:v>
                </c:pt>
                <c:pt idx="2876">
                  <c:v>1.2001549302843595E-3</c:v>
                </c:pt>
                <c:pt idx="2877">
                  <c:v>1.3700569292614492E-3</c:v>
                </c:pt>
                <c:pt idx="2878">
                  <c:v>1.5076168579445238E-3</c:v>
                </c:pt>
                <c:pt idx="2879">
                  <c:v>1.6151978064787508E-3</c:v>
                </c:pt>
                <c:pt idx="2880">
                  <c:v>1.7044037125908788E-3</c:v>
                </c:pt>
                <c:pt idx="2881">
                  <c:v>1.7977457733249845E-3</c:v>
                </c:pt>
                <c:pt idx="2882">
                  <c:v>1.9009130311127256E-3</c:v>
                </c:pt>
                <c:pt idx="2883">
                  <c:v>1.9681153116291521E-3</c:v>
                </c:pt>
                <c:pt idx="2884">
                  <c:v>1.9605919615500438E-3</c:v>
                </c:pt>
                <c:pt idx="2885">
                  <c:v>1.9077647975450152E-3</c:v>
                </c:pt>
                <c:pt idx="2886">
                  <c:v>1.8528989828256225E-3</c:v>
                </c:pt>
                <c:pt idx="2887">
                  <c:v>1.8123318053411214E-3</c:v>
                </c:pt>
                <c:pt idx="2888">
                  <c:v>1.8076304210662168E-3</c:v>
                </c:pt>
                <c:pt idx="2889">
                  <c:v>1.8556827089915731E-3</c:v>
                </c:pt>
                <c:pt idx="2890">
                  <c:v>1.9247270645819691E-3</c:v>
                </c:pt>
                <c:pt idx="2891">
                  <c:v>1.9453334496455665E-3</c:v>
                </c:pt>
                <c:pt idx="2892">
                  <c:v>1.8780648472565449E-3</c:v>
                </c:pt>
                <c:pt idx="2893">
                  <c:v>1.7562745868924079E-3</c:v>
                </c:pt>
                <c:pt idx="2894">
                  <c:v>1.6395534685741875E-3</c:v>
                </c:pt>
                <c:pt idx="2895">
                  <c:v>1.5423055872891443E-3</c:v>
                </c:pt>
                <c:pt idx="2896">
                  <c:v>1.4393110053678893E-3</c:v>
                </c:pt>
                <c:pt idx="2897">
                  <c:v>1.3208912106191476E-3</c:v>
                </c:pt>
                <c:pt idx="2898">
                  <c:v>1.2041405163307154E-3</c:v>
                </c:pt>
                <c:pt idx="2899">
                  <c:v>1.0920759702113217E-3</c:v>
                </c:pt>
                <c:pt idx="2900">
                  <c:v>9.5356184305496472E-4</c:v>
                </c:pt>
                <c:pt idx="2901">
                  <c:v>7.6402080236320964E-4</c:v>
                </c:pt>
                <c:pt idx="2902">
                  <c:v>5.4817626800250467E-4</c:v>
                </c:pt>
                <c:pt idx="2903">
                  <c:v>3.5756780365857739E-4</c:v>
                </c:pt>
                <c:pt idx="2904">
                  <c:v>2.2381107587222224E-4</c:v>
                </c:pt>
                <c:pt idx="2905">
                  <c:v>1.4818400555430744E-4</c:v>
                </c:pt>
                <c:pt idx="2906">
                  <c:v>1.1089411444167739E-4</c:v>
                </c:pt>
                <c:pt idx="2907">
                  <c:v>8.7727914218931497E-5</c:v>
                </c:pt>
                <c:pt idx="2908">
                  <c:v>6.9064282026892035E-5</c:v>
                </c:pt>
                <c:pt idx="2909">
                  <c:v>5.6010434641288293E-5</c:v>
                </c:pt>
                <c:pt idx="2910">
                  <c:v>4.8141553580903128E-5</c:v>
                </c:pt>
                <c:pt idx="2911">
                  <c:v>4.4554824886356575E-5</c:v>
                </c:pt>
                <c:pt idx="2912">
                  <c:v>4.524242138169373E-5</c:v>
                </c:pt>
                <c:pt idx="2913">
                  <c:v>5.0834699603741748E-5</c:v>
                </c:pt>
                <c:pt idx="2914">
                  <c:v>6.3728478253595726E-5</c:v>
                </c:pt>
                <c:pt idx="2915">
                  <c:v>8.2329343664408946E-5</c:v>
                </c:pt>
                <c:pt idx="2916">
                  <c:v>9.770908717203536E-5</c:v>
                </c:pt>
                <c:pt idx="2917">
                  <c:v>1.0119794629242808E-4</c:v>
                </c:pt>
                <c:pt idx="2918">
                  <c:v>9.1498969919744561E-5</c:v>
                </c:pt>
                <c:pt idx="2919">
                  <c:v>7.6873234404202544E-5</c:v>
                </c:pt>
                <c:pt idx="2920">
                  <c:v>7.1425400440711827E-5</c:v>
                </c:pt>
                <c:pt idx="2921">
                  <c:v>8.2327939552691832E-5</c:v>
                </c:pt>
                <c:pt idx="2922">
                  <c:v>1.0497184009139274E-4</c:v>
                </c:pt>
                <c:pt idx="2923">
                  <c:v>1.3199059424397845E-4</c:v>
                </c:pt>
                <c:pt idx="2924">
                  <c:v>1.4983123772149116E-4</c:v>
                </c:pt>
                <c:pt idx="2925">
                  <c:v>1.3442380035084869E-4</c:v>
                </c:pt>
                <c:pt idx="2926">
                  <c:v>8.1750431390919035E-5</c:v>
                </c:pt>
                <c:pt idx="2927">
                  <c:v>2.7879877943854652E-5</c:v>
                </c:pt>
                <c:pt idx="2928">
                  <c:v>5.3725556506235457E-6</c:v>
                </c:pt>
                <c:pt idx="2929">
                  <c:v>6.3570590372215085E-6</c:v>
                </c:pt>
                <c:pt idx="2930">
                  <c:v>1.0032560454478101E-5</c:v>
                </c:pt>
                <c:pt idx="2931">
                  <c:v>1.1686574182508234E-5</c:v>
                </c:pt>
                <c:pt idx="2932">
                  <c:v>1.6241987600797297E-5</c:v>
                </c:pt>
                <c:pt idx="2933">
                  <c:v>2.7110735419942927E-5</c:v>
                </c:pt>
                <c:pt idx="2934">
                  <c:v>4.0945032909988674E-5</c:v>
                </c:pt>
                <c:pt idx="2935">
                  <c:v>4.8332602398581312E-5</c:v>
                </c:pt>
                <c:pt idx="2936">
                  <c:v>4.5440341384370505E-5</c:v>
                </c:pt>
                <c:pt idx="2937">
                  <c:v>3.8640288087874692E-5</c:v>
                </c:pt>
                <c:pt idx="2938">
                  <c:v>3.3130523835244519E-5</c:v>
                </c:pt>
                <c:pt idx="2939">
                  <c:v>2.7604337450467721E-5</c:v>
                </c:pt>
                <c:pt idx="2940">
                  <c:v>2.1168152236779841E-5</c:v>
                </c:pt>
                <c:pt idx="2941">
                  <c:v>1.5393255842299731E-5</c:v>
                </c:pt>
                <c:pt idx="2942">
                  <c:v>1.2171811292165178E-5</c:v>
                </c:pt>
                <c:pt idx="2943">
                  <c:v>1.5714161094036052E-5</c:v>
                </c:pt>
                <c:pt idx="2944">
                  <c:v>2.8286159162934321E-5</c:v>
                </c:pt>
                <c:pt idx="2945">
                  <c:v>4.4994281979092477E-5</c:v>
                </c:pt>
                <c:pt idx="2946">
                  <c:v>6.0580071412524439E-5</c:v>
                </c:pt>
                <c:pt idx="2947">
                  <c:v>7.1069144435893645E-5</c:v>
                </c:pt>
                <c:pt idx="2948">
                  <c:v>6.9615560186800637E-5</c:v>
                </c:pt>
                <c:pt idx="2949">
                  <c:v>5.6376967548886988E-5</c:v>
                </c:pt>
                <c:pt idx="2950">
                  <c:v>4.4723975536191431E-5</c:v>
                </c:pt>
                <c:pt idx="2951">
                  <c:v>4.5163014382883937E-5</c:v>
                </c:pt>
                <c:pt idx="2952">
                  <c:v>5.3818616250890268E-5</c:v>
                </c:pt>
                <c:pt idx="2953">
                  <c:v>6.1761974981716666E-5</c:v>
                </c:pt>
                <c:pt idx="2954">
                  <c:v>6.4057548265593407E-5</c:v>
                </c:pt>
                <c:pt idx="2955">
                  <c:v>5.827780619195343E-5</c:v>
                </c:pt>
                <c:pt idx="2956">
                  <c:v>4.4738016653362457E-5</c:v>
                </c:pt>
                <c:pt idx="2957">
                  <c:v>2.9392294473894277E-5</c:v>
                </c:pt>
                <c:pt idx="2958">
                  <c:v>1.9065453115813524E-5</c:v>
                </c:pt>
                <c:pt idx="2959">
                  <c:v>1.6670414947874595E-5</c:v>
                </c:pt>
                <c:pt idx="2960">
                  <c:v>2.4481088108906491E-5</c:v>
                </c:pt>
                <c:pt idx="2961">
                  <c:v>4.105697347603092E-5</c:v>
                </c:pt>
                <c:pt idx="2962">
                  <c:v>5.3075841152542695E-5</c:v>
                </c:pt>
                <c:pt idx="2963">
                  <c:v>4.5989498439344767E-5</c:v>
                </c:pt>
                <c:pt idx="2964">
                  <c:v>2.4606239274976461E-5</c:v>
                </c:pt>
                <c:pt idx="2965">
                  <c:v>6.9422121391731635E-6</c:v>
                </c:pt>
                <c:pt idx="2966">
                  <c:v>-5.1382751294172754E-7</c:v>
                </c:pt>
                <c:pt idx="2967">
                  <c:v>-4.88297176958706E-6</c:v>
                </c:pt>
                <c:pt idx="2968">
                  <c:v>-9.7597534977319122E-6</c:v>
                </c:pt>
                <c:pt idx="2969">
                  <c:v>-1.0988034578192891E-5</c:v>
                </c:pt>
                <c:pt idx="2970">
                  <c:v>-7.7204156648678114E-6</c:v>
                </c:pt>
                <c:pt idx="2971">
                  <c:v>-5.2000829322154614E-6</c:v>
                </c:pt>
                <c:pt idx="2972">
                  <c:v>-4.0049807128824568E-6</c:v>
                </c:pt>
                <c:pt idx="2973">
                  <c:v>2.0432403671961264E-6</c:v>
                </c:pt>
                <c:pt idx="2974">
                  <c:v>1.4853401774319214E-5</c:v>
                </c:pt>
                <c:pt idx="2975">
                  <c:v>2.8481578651765952E-5</c:v>
                </c:pt>
                <c:pt idx="2976">
                  <c:v>3.7499432380369682E-5</c:v>
                </c:pt>
                <c:pt idx="2977">
                  <c:v>4.1502913382439408E-5</c:v>
                </c:pt>
                <c:pt idx="2978">
                  <c:v>4.0666242047350228E-5</c:v>
                </c:pt>
                <c:pt idx="2979">
                  <c:v>3.2903236985378119E-5</c:v>
                </c:pt>
                <c:pt idx="2980">
                  <c:v>1.7370642473722198E-5</c:v>
                </c:pt>
                <c:pt idx="2981">
                  <c:v>-2.7242686071689759E-6</c:v>
                </c:pt>
                <c:pt idx="2982">
                  <c:v>-2.4814964962931453E-5</c:v>
                </c:pt>
                <c:pt idx="2983">
                  <c:v>-5.0025781881103404E-5</c:v>
                </c:pt>
                <c:pt idx="2984">
                  <c:v>-7.3010433446299598E-5</c:v>
                </c:pt>
                <c:pt idx="2985">
                  <c:v>-7.7275228601337426E-5</c:v>
                </c:pt>
                <c:pt idx="2986">
                  <c:v>-5.6654503673395251E-5</c:v>
                </c:pt>
                <c:pt idx="2987">
                  <c:v>-3.1532943448354978E-5</c:v>
                </c:pt>
                <c:pt idx="2988">
                  <c:v>-2.6601721022719125E-5</c:v>
                </c:pt>
                <c:pt idx="2989">
                  <c:v>-4.0611929811143988E-5</c:v>
                </c:pt>
                <c:pt idx="2990">
                  <c:v>-4.9855376493138379E-5</c:v>
                </c:pt>
                <c:pt idx="2991">
                  <c:v>-3.9043208401248527E-5</c:v>
                </c:pt>
                <c:pt idx="2992">
                  <c:v>-1.4570476250794668E-5</c:v>
                </c:pt>
                <c:pt idx="2993">
                  <c:v>1.4209138556549256E-5</c:v>
                </c:pt>
                <c:pt idx="2994">
                  <c:v>4.5343995420803317E-5</c:v>
                </c:pt>
                <c:pt idx="2995">
                  <c:v>7.3977059802014279E-5</c:v>
                </c:pt>
                <c:pt idx="2996">
                  <c:v>9.2417707103490811E-5</c:v>
                </c:pt>
                <c:pt idx="2997">
                  <c:v>1.0791924983389657E-4</c:v>
                </c:pt>
                <c:pt idx="2998">
                  <c:v>1.5886314152968115E-4</c:v>
                </c:pt>
                <c:pt idx="2999">
                  <c:v>3.1516482479075744E-4</c:v>
                </c:pt>
                <c:pt idx="3000">
                  <c:v>6.4322327885778208E-4</c:v>
                </c:pt>
                <c:pt idx="3001">
                  <c:v>1.1433780298938374E-3</c:v>
                </c:pt>
                <c:pt idx="3002">
                  <c:v>1.7509419498391546E-3</c:v>
                </c:pt>
                <c:pt idx="3003">
                  <c:v>2.4280285196002045E-3</c:v>
                </c:pt>
                <c:pt idx="3004">
                  <c:v>3.1839248925705165E-3</c:v>
                </c:pt>
                <c:pt idx="3005">
                  <c:v>3.9791749320051435E-3</c:v>
                </c:pt>
                <c:pt idx="3006">
                  <c:v>4.7250241387716474E-3</c:v>
                </c:pt>
                <c:pt idx="3007">
                  <c:v>5.3806606614501427E-3</c:v>
                </c:pt>
                <c:pt idx="3008">
                  <c:v>5.9624558451677051E-3</c:v>
                </c:pt>
                <c:pt idx="3009">
                  <c:v>6.5086104910447549E-3</c:v>
                </c:pt>
                <c:pt idx="3010">
                  <c:v>7.038181681301295E-3</c:v>
                </c:pt>
                <c:pt idx="3011">
                  <c:v>7.4791474472651496E-3</c:v>
                </c:pt>
                <c:pt idx="3012">
                  <c:v>7.7158717203535251E-3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s20140801_48hafterbo_sem1400!$D$14</c:f>
              <c:strCache>
                <c:ptCount val="1"/>
                <c:pt idx="0">
                  <c:v>Acceptance limit</c:v>
                </c:pt>
              </c:strCache>
            </c:strRef>
          </c:tx>
          <c:marker>
            <c:symbol val="none"/>
          </c:marker>
          <c:xVal>
            <c:numRef>
              <c:f>s20140801_48hafterbo_sem1400!$A$15:$A$1614</c:f>
              <c:numCache>
                <c:formatCode>General</c:formatCode>
                <c:ptCount val="1600"/>
                <c:pt idx="0">
                  <c:v>0</c:v>
                </c:pt>
                <c:pt idx="1">
                  <c:v>0.03</c:v>
                </c:pt>
                <c:pt idx="2">
                  <c:v>0.06</c:v>
                </c:pt>
                <c:pt idx="3">
                  <c:v>0.09</c:v>
                </c:pt>
                <c:pt idx="4">
                  <c:v>0.13</c:v>
                </c:pt>
                <c:pt idx="5">
                  <c:v>0.16</c:v>
                </c:pt>
                <c:pt idx="6">
                  <c:v>0.19</c:v>
                </c:pt>
                <c:pt idx="7">
                  <c:v>0.22</c:v>
                </c:pt>
                <c:pt idx="8">
                  <c:v>0.25</c:v>
                </c:pt>
                <c:pt idx="9">
                  <c:v>0.28000000000000003</c:v>
                </c:pt>
                <c:pt idx="10">
                  <c:v>0.31</c:v>
                </c:pt>
                <c:pt idx="11">
                  <c:v>0.34</c:v>
                </c:pt>
                <c:pt idx="12">
                  <c:v>0.38</c:v>
                </c:pt>
                <c:pt idx="13">
                  <c:v>0.41</c:v>
                </c:pt>
                <c:pt idx="14">
                  <c:v>0.44</c:v>
                </c:pt>
                <c:pt idx="15">
                  <c:v>0.47</c:v>
                </c:pt>
                <c:pt idx="16">
                  <c:v>0.5</c:v>
                </c:pt>
                <c:pt idx="17">
                  <c:v>0.53</c:v>
                </c:pt>
                <c:pt idx="18">
                  <c:v>0.56000000000000005</c:v>
                </c:pt>
                <c:pt idx="19">
                  <c:v>0.59</c:v>
                </c:pt>
                <c:pt idx="20">
                  <c:v>0.63</c:v>
                </c:pt>
                <c:pt idx="21">
                  <c:v>0.66</c:v>
                </c:pt>
                <c:pt idx="22">
                  <c:v>0.69</c:v>
                </c:pt>
                <c:pt idx="23">
                  <c:v>0.72</c:v>
                </c:pt>
                <c:pt idx="24">
                  <c:v>0.75</c:v>
                </c:pt>
                <c:pt idx="25">
                  <c:v>0.78</c:v>
                </c:pt>
                <c:pt idx="26">
                  <c:v>0.81</c:v>
                </c:pt>
                <c:pt idx="27">
                  <c:v>0.84</c:v>
                </c:pt>
                <c:pt idx="28">
                  <c:v>0.88</c:v>
                </c:pt>
                <c:pt idx="29">
                  <c:v>0.91</c:v>
                </c:pt>
                <c:pt idx="30">
                  <c:v>0.94</c:v>
                </c:pt>
                <c:pt idx="31">
                  <c:v>0.97</c:v>
                </c:pt>
                <c:pt idx="32">
                  <c:v>1</c:v>
                </c:pt>
                <c:pt idx="33">
                  <c:v>1.03</c:v>
                </c:pt>
                <c:pt idx="34">
                  <c:v>1.06</c:v>
                </c:pt>
                <c:pt idx="35">
                  <c:v>1.0900000000000001</c:v>
                </c:pt>
                <c:pt idx="36">
                  <c:v>1.1299999999999999</c:v>
                </c:pt>
                <c:pt idx="37">
                  <c:v>1.1599999999999999</c:v>
                </c:pt>
                <c:pt idx="38">
                  <c:v>1.19</c:v>
                </c:pt>
                <c:pt idx="39">
                  <c:v>1.22</c:v>
                </c:pt>
                <c:pt idx="40">
                  <c:v>1.25</c:v>
                </c:pt>
                <c:pt idx="41">
                  <c:v>1.28</c:v>
                </c:pt>
                <c:pt idx="42">
                  <c:v>1.31</c:v>
                </c:pt>
                <c:pt idx="43">
                  <c:v>1.34</c:v>
                </c:pt>
                <c:pt idx="44">
                  <c:v>1.38</c:v>
                </c:pt>
                <c:pt idx="45">
                  <c:v>1.41</c:v>
                </c:pt>
                <c:pt idx="46">
                  <c:v>1.44</c:v>
                </c:pt>
                <c:pt idx="47">
                  <c:v>1.47</c:v>
                </c:pt>
                <c:pt idx="48">
                  <c:v>1.5</c:v>
                </c:pt>
                <c:pt idx="49">
                  <c:v>1.53</c:v>
                </c:pt>
                <c:pt idx="50">
                  <c:v>1.56</c:v>
                </c:pt>
                <c:pt idx="51">
                  <c:v>1.59</c:v>
                </c:pt>
                <c:pt idx="52">
                  <c:v>1.63</c:v>
                </c:pt>
                <c:pt idx="53">
                  <c:v>1.66</c:v>
                </c:pt>
                <c:pt idx="54">
                  <c:v>1.69</c:v>
                </c:pt>
                <c:pt idx="55">
                  <c:v>1.72</c:v>
                </c:pt>
                <c:pt idx="56">
                  <c:v>1.75</c:v>
                </c:pt>
                <c:pt idx="57">
                  <c:v>1.78</c:v>
                </c:pt>
                <c:pt idx="58">
                  <c:v>1.81</c:v>
                </c:pt>
                <c:pt idx="59">
                  <c:v>1.84</c:v>
                </c:pt>
                <c:pt idx="60">
                  <c:v>1.88</c:v>
                </c:pt>
                <c:pt idx="61">
                  <c:v>1.91</c:v>
                </c:pt>
                <c:pt idx="62">
                  <c:v>1.94</c:v>
                </c:pt>
                <c:pt idx="63">
                  <c:v>1.97</c:v>
                </c:pt>
                <c:pt idx="64">
                  <c:v>2</c:v>
                </c:pt>
                <c:pt idx="65">
                  <c:v>2.0299999999999998</c:v>
                </c:pt>
                <c:pt idx="66">
                  <c:v>2.06</c:v>
                </c:pt>
                <c:pt idx="67">
                  <c:v>2.09</c:v>
                </c:pt>
                <c:pt idx="68">
                  <c:v>2.13</c:v>
                </c:pt>
                <c:pt idx="69">
                  <c:v>2.16</c:v>
                </c:pt>
                <c:pt idx="70">
                  <c:v>2.19</c:v>
                </c:pt>
                <c:pt idx="71">
                  <c:v>2.2200000000000002</c:v>
                </c:pt>
                <c:pt idx="72">
                  <c:v>2.25</c:v>
                </c:pt>
                <c:pt idx="73">
                  <c:v>2.2799999999999998</c:v>
                </c:pt>
                <c:pt idx="74">
                  <c:v>2.31</c:v>
                </c:pt>
                <c:pt idx="75">
                  <c:v>2.34</c:v>
                </c:pt>
                <c:pt idx="76">
                  <c:v>2.38</c:v>
                </c:pt>
                <c:pt idx="77">
                  <c:v>2.41</c:v>
                </c:pt>
                <c:pt idx="78">
                  <c:v>2.44</c:v>
                </c:pt>
                <c:pt idx="79">
                  <c:v>2.4700000000000002</c:v>
                </c:pt>
                <c:pt idx="80">
                  <c:v>2.5</c:v>
                </c:pt>
                <c:pt idx="81">
                  <c:v>2.5299999999999998</c:v>
                </c:pt>
                <c:pt idx="82">
                  <c:v>2.56</c:v>
                </c:pt>
                <c:pt idx="83">
                  <c:v>2.59</c:v>
                </c:pt>
                <c:pt idx="84">
                  <c:v>2.63</c:v>
                </c:pt>
                <c:pt idx="85">
                  <c:v>2.66</c:v>
                </c:pt>
                <c:pt idx="86">
                  <c:v>2.69</c:v>
                </c:pt>
                <c:pt idx="87">
                  <c:v>2.72</c:v>
                </c:pt>
                <c:pt idx="88">
                  <c:v>2.75</c:v>
                </c:pt>
                <c:pt idx="89">
                  <c:v>2.78</c:v>
                </c:pt>
                <c:pt idx="90">
                  <c:v>2.81</c:v>
                </c:pt>
                <c:pt idx="91">
                  <c:v>2.84</c:v>
                </c:pt>
                <c:pt idx="92">
                  <c:v>2.88</c:v>
                </c:pt>
                <c:pt idx="93">
                  <c:v>2.91</c:v>
                </c:pt>
                <c:pt idx="94">
                  <c:v>2.94</c:v>
                </c:pt>
                <c:pt idx="95">
                  <c:v>2.97</c:v>
                </c:pt>
                <c:pt idx="96">
                  <c:v>3</c:v>
                </c:pt>
                <c:pt idx="97">
                  <c:v>3.03</c:v>
                </c:pt>
                <c:pt idx="98">
                  <c:v>3.06</c:v>
                </c:pt>
                <c:pt idx="99">
                  <c:v>3.09</c:v>
                </c:pt>
                <c:pt idx="100">
                  <c:v>3.13</c:v>
                </c:pt>
                <c:pt idx="101">
                  <c:v>3.16</c:v>
                </c:pt>
                <c:pt idx="102">
                  <c:v>3.19</c:v>
                </c:pt>
                <c:pt idx="103">
                  <c:v>3.22</c:v>
                </c:pt>
                <c:pt idx="104">
                  <c:v>3.25</c:v>
                </c:pt>
                <c:pt idx="105">
                  <c:v>3.28</c:v>
                </c:pt>
                <c:pt idx="106">
                  <c:v>3.31</c:v>
                </c:pt>
                <c:pt idx="107">
                  <c:v>3.34</c:v>
                </c:pt>
                <c:pt idx="108">
                  <c:v>3.38</c:v>
                </c:pt>
                <c:pt idx="109">
                  <c:v>3.41</c:v>
                </c:pt>
                <c:pt idx="110">
                  <c:v>3.44</c:v>
                </c:pt>
                <c:pt idx="111">
                  <c:v>3.47</c:v>
                </c:pt>
                <c:pt idx="112">
                  <c:v>3.5</c:v>
                </c:pt>
                <c:pt idx="113">
                  <c:v>3.53</c:v>
                </c:pt>
                <c:pt idx="114">
                  <c:v>3.56</c:v>
                </c:pt>
                <c:pt idx="115">
                  <c:v>3.59</c:v>
                </c:pt>
                <c:pt idx="116">
                  <c:v>3.63</c:v>
                </c:pt>
                <c:pt idx="117">
                  <c:v>3.66</c:v>
                </c:pt>
                <c:pt idx="118">
                  <c:v>3.69</c:v>
                </c:pt>
                <c:pt idx="119">
                  <c:v>3.72</c:v>
                </c:pt>
                <c:pt idx="120">
                  <c:v>3.75</c:v>
                </c:pt>
                <c:pt idx="121">
                  <c:v>3.78</c:v>
                </c:pt>
                <c:pt idx="122">
                  <c:v>3.81</c:v>
                </c:pt>
                <c:pt idx="123">
                  <c:v>3.84</c:v>
                </c:pt>
                <c:pt idx="124">
                  <c:v>3.88</c:v>
                </c:pt>
                <c:pt idx="125">
                  <c:v>3.91</c:v>
                </c:pt>
                <c:pt idx="126">
                  <c:v>3.94</c:v>
                </c:pt>
                <c:pt idx="127">
                  <c:v>3.97</c:v>
                </c:pt>
                <c:pt idx="128">
                  <c:v>4</c:v>
                </c:pt>
                <c:pt idx="129">
                  <c:v>4.03</c:v>
                </c:pt>
                <c:pt idx="130">
                  <c:v>4.0599999999999996</c:v>
                </c:pt>
                <c:pt idx="131">
                  <c:v>4.09</c:v>
                </c:pt>
                <c:pt idx="132">
                  <c:v>4.13</c:v>
                </c:pt>
                <c:pt idx="133">
                  <c:v>4.16</c:v>
                </c:pt>
                <c:pt idx="134">
                  <c:v>4.1900000000000004</c:v>
                </c:pt>
                <c:pt idx="135">
                  <c:v>4.22</c:v>
                </c:pt>
                <c:pt idx="136">
                  <c:v>4.25</c:v>
                </c:pt>
                <c:pt idx="137">
                  <c:v>4.28</c:v>
                </c:pt>
                <c:pt idx="138">
                  <c:v>4.3099999999999996</c:v>
                </c:pt>
                <c:pt idx="139">
                  <c:v>4.34</c:v>
                </c:pt>
                <c:pt idx="140">
                  <c:v>4.38</c:v>
                </c:pt>
                <c:pt idx="141">
                  <c:v>4.41</c:v>
                </c:pt>
                <c:pt idx="142">
                  <c:v>4.4400000000000004</c:v>
                </c:pt>
                <c:pt idx="143">
                  <c:v>4.47</c:v>
                </c:pt>
                <c:pt idx="144">
                  <c:v>4.5</c:v>
                </c:pt>
                <c:pt idx="145">
                  <c:v>4.53</c:v>
                </c:pt>
                <c:pt idx="146">
                  <c:v>4.5599999999999996</c:v>
                </c:pt>
                <c:pt idx="147">
                  <c:v>4.59</c:v>
                </c:pt>
                <c:pt idx="148">
                  <c:v>4.63</c:v>
                </c:pt>
                <c:pt idx="149">
                  <c:v>4.66</c:v>
                </c:pt>
                <c:pt idx="150">
                  <c:v>4.6900000000000004</c:v>
                </c:pt>
                <c:pt idx="151">
                  <c:v>4.72</c:v>
                </c:pt>
                <c:pt idx="152">
                  <c:v>4.75</c:v>
                </c:pt>
                <c:pt idx="153">
                  <c:v>4.78</c:v>
                </c:pt>
                <c:pt idx="154">
                  <c:v>4.8099999999999996</c:v>
                </c:pt>
                <c:pt idx="155">
                  <c:v>4.84</c:v>
                </c:pt>
                <c:pt idx="156">
                  <c:v>4.88</c:v>
                </c:pt>
                <c:pt idx="157">
                  <c:v>4.91</c:v>
                </c:pt>
                <c:pt idx="158">
                  <c:v>4.9400000000000004</c:v>
                </c:pt>
                <c:pt idx="159">
                  <c:v>4.97</c:v>
                </c:pt>
                <c:pt idx="160">
                  <c:v>5</c:v>
                </c:pt>
                <c:pt idx="161">
                  <c:v>5.03</c:v>
                </c:pt>
                <c:pt idx="162">
                  <c:v>5.0599999999999996</c:v>
                </c:pt>
                <c:pt idx="163">
                  <c:v>5.09</c:v>
                </c:pt>
                <c:pt idx="164">
                  <c:v>5.13</c:v>
                </c:pt>
                <c:pt idx="165">
                  <c:v>5.16</c:v>
                </c:pt>
                <c:pt idx="166">
                  <c:v>5.19</c:v>
                </c:pt>
                <c:pt idx="167">
                  <c:v>5.22</c:v>
                </c:pt>
                <c:pt idx="168">
                  <c:v>5.25</c:v>
                </c:pt>
                <c:pt idx="169">
                  <c:v>5.28</c:v>
                </c:pt>
                <c:pt idx="170">
                  <c:v>5.31</c:v>
                </c:pt>
                <c:pt idx="171">
                  <c:v>5.34</c:v>
                </c:pt>
                <c:pt idx="172">
                  <c:v>5.38</c:v>
                </c:pt>
                <c:pt idx="173">
                  <c:v>5.41</c:v>
                </c:pt>
                <c:pt idx="174">
                  <c:v>5.44</c:v>
                </c:pt>
                <c:pt idx="175">
                  <c:v>5.47</c:v>
                </c:pt>
                <c:pt idx="176">
                  <c:v>5.5</c:v>
                </c:pt>
                <c:pt idx="177">
                  <c:v>5.53</c:v>
                </c:pt>
                <c:pt idx="178">
                  <c:v>5.56</c:v>
                </c:pt>
                <c:pt idx="179">
                  <c:v>5.59</c:v>
                </c:pt>
                <c:pt idx="180">
                  <c:v>5.63</c:v>
                </c:pt>
                <c:pt idx="181">
                  <c:v>5.66</c:v>
                </c:pt>
                <c:pt idx="182">
                  <c:v>5.69</c:v>
                </c:pt>
                <c:pt idx="183">
                  <c:v>5.72</c:v>
                </c:pt>
                <c:pt idx="184">
                  <c:v>5.75</c:v>
                </c:pt>
                <c:pt idx="185">
                  <c:v>5.78</c:v>
                </c:pt>
                <c:pt idx="186">
                  <c:v>5.81</c:v>
                </c:pt>
                <c:pt idx="187">
                  <c:v>5.84</c:v>
                </c:pt>
                <c:pt idx="188">
                  <c:v>5.88</c:v>
                </c:pt>
                <c:pt idx="189">
                  <c:v>5.91</c:v>
                </c:pt>
                <c:pt idx="190">
                  <c:v>5.94</c:v>
                </c:pt>
                <c:pt idx="191">
                  <c:v>5.97</c:v>
                </c:pt>
                <c:pt idx="192">
                  <c:v>6</c:v>
                </c:pt>
                <c:pt idx="193">
                  <c:v>6.03</c:v>
                </c:pt>
                <c:pt idx="194">
                  <c:v>6.06</c:v>
                </c:pt>
                <c:pt idx="195">
                  <c:v>6.09</c:v>
                </c:pt>
                <c:pt idx="196">
                  <c:v>6.13</c:v>
                </c:pt>
                <c:pt idx="197">
                  <c:v>6.16</c:v>
                </c:pt>
                <c:pt idx="198">
                  <c:v>6.19</c:v>
                </c:pt>
                <c:pt idx="199">
                  <c:v>6.22</c:v>
                </c:pt>
                <c:pt idx="200">
                  <c:v>6.25</c:v>
                </c:pt>
                <c:pt idx="201">
                  <c:v>6.28</c:v>
                </c:pt>
                <c:pt idx="202">
                  <c:v>6.31</c:v>
                </c:pt>
                <c:pt idx="203">
                  <c:v>6.34</c:v>
                </c:pt>
                <c:pt idx="204">
                  <c:v>6.38</c:v>
                </c:pt>
                <c:pt idx="205">
                  <c:v>6.41</c:v>
                </c:pt>
                <c:pt idx="206">
                  <c:v>6.44</c:v>
                </c:pt>
                <c:pt idx="207">
                  <c:v>6.47</c:v>
                </c:pt>
                <c:pt idx="208">
                  <c:v>6.5</c:v>
                </c:pt>
                <c:pt idx="209">
                  <c:v>6.53</c:v>
                </c:pt>
                <c:pt idx="210">
                  <c:v>6.56</c:v>
                </c:pt>
                <c:pt idx="211">
                  <c:v>6.59</c:v>
                </c:pt>
                <c:pt idx="212">
                  <c:v>6.63</c:v>
                </c:pt>
                <c:pt idx="213">
                  <c:v>6.66</c:v>
                </c:pt>
                <c:pt idx="214">
                  <c:v>6.69</c:v>
                </c:pt>
                <c:pt idx="215">
                  <c:v>6.72</c:v>
                </c:pt>
                <c:pt idx="216">
                  <c:v>6.75</c:v>
                </c:pt>
                <c:pt idx="217">
                  <c:v>6.78</c:v>
                </c:pt>
                <c:pt idx="218">
                  <c:v>6.81</c:v>
                </c:pt>
                <c:pt idx="219">
                  <c:v>6.84</c:v>
                </c:pt>
                <c:pt idx="220">
                  <c:v>6.88</c:v>
                </c:pt>
                <c:pt idx="221">
                  <c:v>6.91</c:v>
                </c:pt>
                <c:pt idx="222">
                  <c:v>6.94</c:v>
                </c:pt>
                <c:pt idx="223">
                  <c:v>6.97</c:v>
                </c:pt>
                <c:pt idx="224">
                  <c:v>7</c:v>
                </c:pt>
                <c:pt idx="225">
                  <c:v>7.03</c:v>
                </c:pt>
                <c:pt idx="226">
                  <c:v>7.06</c:v>
                </c:pt>
                <c:pt idx="227">
                  <c:v>7.09</c:v>
                </c:pt>
                <c:pt idx="228">
                  <c:v>7.13</c:v>
                </c:pt>
                <c:pt idx="229">
                  <c:v>7.16</c:v>
                </c:pt>
                <c:pt idx="230">
                  <c:v>7.19</c:v>
                </c:pt>
                <c:pt idx="231">
                  <c:v>7.22</c:v>
                </c:pt>
                <c:pt idx="232">
                  <c:v>7.25</c:v>
                </c:pt>
                <c:pt idx="233">
                  <c:v>7.28</c:v>
                </c:pt>
                <c:pt idx="234">
                  <c:v>7.31</c:v>
                </c:pt>
                <c:pt idx="235">
                  <c:v>7.34</c:v>
                </c:pt>
                <c:pt idx="236">
                  <c:v>7.38</c:v>
                </c:pt>
                <c:pt idx="237">
                  <c:v>7.41</c:v>
                </c:pt>
                <c:pt idx="238">
                  <c:v>7.44</c:v>
                </c:pt>
                <c:pt idx="239">
                  <c:v>7.47</c:v>
                </c:pt>
                <c:pt idx="240">
                  <c:v>7.5</c:v>
                </c:pt>
                <c:pt idx="241">
                  <c:v>7.53</c:v>
                </c:pt>
                <c:pt idx="242">
                  <c:v>7.56</c:v>
                </c:pt>
                <c:pt idx="243">
                  <c:v>7.59</c:v>
                </c:pt>
                <c:pt idx="244">
                  <c:v>7.63</c:v>
                </c:pt>
                <c:pt idx="245">
                  <c:v>7.66</c:v>
                </c:pt>
                <c:pt idx="246">
                  <c:v>7.69</c:v>
                </c:pt>
                <c:pt idx="247">
                  <c:v>7.72</c:v>
                </c:pt>
                <c:pt idx="248">
                  <c:v>7.75</c:v>
                </c:pt>
                <c:pt idx="249">
                  <c:v>7.78</c:v>
                </c:pt>
                <c:pt idx="250">
                  <c:v>7.81</c:v>
                </c:pt>
                <c:pt idx="251">
                  <c:v>7.84</c:v>
                </c:pt>
                <c:pt idx="252">
                  <c:v>7.88</c:v>
                </c:pt>
                <c:pt idx="253">
                  <c:v>7.91</c:v>
                </c:pt>
                <c:pt idx="254">
                  <c:v>7.94</c:v>
                </c:pt>
                <c:pt idx="255">
                  <c:v>7.97</c:v>
                </c:pt>
                <c:pt idx="256">
                  <c:v>8</c:v>
                </c:pt>
                <c:pt idx="257">
                  <c:v>8.0299999999999994</c:v>
                </c:pt>
                <c:pt idx="258">
                  <c:v>8.06</c:v>
                </c:pt>
                <c:pt idx="259">
                  <c:v>8.09</c:v>
                </c:pt>
                <c:pt idx="260">
                  <c:v>8.1300000000000008</c:v>
                </c:pt>
                <c:pt idx="261">
                  <c:v>8.16</c:v>
                </c:pt>
                <c:pt idx="262">
                  <c:v>8.19</c:v>
                </c:pt>
                <c:pt idx="263">
                  <c:v>8.2200000000000006</c:v>
                </c:pt>
                <c:pt idx="264">
                  <c:v>8.25</c:v>
                </c:pt>
                <c:pt idx="265">
                  <c:v>8.2799999999999994</c:v>
                </c:pt>
                <c:pt idx="266">
                  <c:v>8.31</c:v>
                </c:pt>
                <c:pt idx="267">
                  <c:v>8.34</c:v>
                </c:pt>
                <c:pt idx="268">
                  <c:v>8.3800000000000008</c:v>
                </c:pt>
                <c:pt idx="269">
                  <c:v>8.41</c:v>
                </c:pt>
                <c:pt idx="270">
                  <c:v>8.44</c:v>
                </c:pt>
                <c:pt idx="271">
                  <c:v>8.4700000000000006</c:v>
                </c:pt>
                <c:pt idx="272">
                  <c:v>8.5</c:v>
                </c:pt>
                <c:pt idx="273">
                  <c:v>8.5299999999999994</c:v>
                </c:pt>
                <c:pt idx="274">
                  <c:v>8.56</c:v>
                </c:pt>
                <c:pt idx="275">
                  <c:v>8.59</c:v>
                </c:pt>
                <c:pt idx="276">
                  <c:v>8.6300000000000008</c:v>
                </c:pt>
                <c:pt idx="277">
                  <c:v>8.66</c:v>
                </c:pt>
                <c:pt idx="278">
                  <c:v>8.69</c:v>
                </c:pt>
                <c:pt idx="279">
                  <c:v>8.7200000000000006</c:v>
                </c:pt>
                <c:pt idx="280">
                  <c:v>8.75</c:v>
                </c:pt>
                <c:pt idx="281">
                  <c:v>8.7799999999999994</c:v>
                </c:pt>
                <c:pt idx="282">
                  <c:v>8.81</c:v>
                </c:pt>
                <c:pt idx="283">
                  <c:v>8.84</c:v>
                </c:pt>
                <c:pt idx="284">
                  <c:v>8.8800000000000008</c:v>
                </c:pt>
                <c:pt idx="285">
                  <c:v>8.91</c:v>
                </c:pt>
                <c:pt idx="286">
                  <c:v>8.94</c:v>
                </c:pt>
                <c:pt idx="287">
                  <c:v>8.9700000000000006</c:v>
                </c:pt>
                <c:pt idx="288">
                  <c:v>9</c:v>
                </c:pt>
                <c:pt idx="289">
                  <c:v>9.0299999999999994</c:v>
                </c:pt>
                <c:pt idx="290">
                  <c:v>9.06</c:v>
                </c:pt>
                <c:pt idx="291">
                  <c:v>9.09</c:v>
                </c:pt>
                <c:pt idx="292">
                  <c:v>9.1300000000000008</c:v>
                </c:pt>
                <c:pt idx="293">
                  <c:v>9.16</c:v>
                </c:pt>
                <c:pt idx="294">
                  <c:v>9.19</c:v>
                </c:pt>
                <c:pt idx="295">
                  <c:v>9.2200000000000006</c:v>
                </c:pt>
                <c:pt idx="296">
                  <c:v>9.25</c:v>
                </c:pt>
                <c:pt idx="297">
                  <c:v>9.2799999999999994</c:v>
                </c:pt>
                <c:pt idx="298">
                  <c:v>9.31</c:v>
                </c:pt>
                <c:pt idx="299">
                  <c:v>9.34</c:v>
                </c:pt>
                <c:pt idx="300">
                  <c:v>9.3800000000000008</c:v>
                </c:pt>
                <c:pt idx="301">
                  <c:v>9.41</c:v>
                </c:pt>
                <c:pt idx="302">
                  <c:v>9.44</c:v>
                </c:pt>
                <c:pt idx="303">
                  <c:v>9.4700000000000006</c:v>
                </c:pt>
                <c:pt idx="304">
                  <c:v>9.5</c:v>
                </c:pt>
                <c:pt idx="305">
                  <c:v>9.5299999999999994</c:v>
                </c:pt>
                <c:pt idx="306">
                  <c:v>9.56</c:v>
                </c:pt>
                <c:pt idx="307">
                  <c:v>9.59</c:v>
                </c:pt>
                <c:pt idx="308">
                  <c:v>9.6300000000000008</c:v>
                </c:pt>
                <c:pt idx="309">
                  <c:v>9.66</c:v>
                </c:pt>
                <c:pt idx="310">
                  <c:v>9.69</c:v>
                </c:pt>
                <c:pt idx="311">
                  <c:v>9.7200000000000006</c:v>
                </c:pt>
                <c:pt idx="312">
                  <c:v>9.75</c:v>
                </c:pt>
                <c:pt idx="313">
                  <c:v>9.7799999999999994</c:v>
                </c:pt>
                <c:pt idx="314">
                  <c:v>9.81</c:v>
                </c:pt>
                <c:pt idx="315">
                  <c:v>9.84</c:v>
                </c:pt>
                <c:pt idx="316">
                  <c:v>9.8800000000000008</c:v>
                </c:pt>
                <c:pt idx="317">
                  <c:v>9.91</c:v>
                </c:pt>
                <c:pt idx="318">
                  <c:v>9.94</c:v>
                </c:pt>
                <c:pt idx="319">
                  <c:v>9.9700000000000006</c:v>
                </c:pt>
                <c:pt idx="320">
                  <c:v>10</c:v>
                </c:pt>
                <c:pt idx="321">
                  <c:v>10.029999999999999</c:v>
                </c:pt>
                <c:pt idx="322">
                  <c:v>10.06</c:v>
                </c:pt>
                <c:pt idx="323">
                  <c:v>10.09</c:v>
                </c:pt>
                <c:pt idx="324">
                  <c:v>10.130000000000001</c:v>
                </c:pt>
                <c:pt idx="325">
                  <c:v>10.16</c:v>
                </c:pt>
                <c:pt idx="326">
                  <c:v>10.19</c:v>
                </c:pt>
                <c:pt idx="327">
                  <c:v>10.220000000000001</c:v>
                </c:pt>
                <c:pt idx="328">
                  <c:v>10.25</c:v>
                </c:pt>
                <c:pt idx="329">
                  <c:v>10.28</c:v>
                </c:pt>
                <c:pt idx="330">
                  <c:v>10.31</c:v>
                </c:pt>
                <c:pt idx="331">
                  <c:v>10.34</c:v>
                </c:pt>
                <c:pt idx="332">
                  <c:v>10.38</c:v>
                </c:pt>
                <c:pt idx="333">
                  <c:v>10.41</c:v>
                </c:pt>
                <c:pt idx="334">
                  <c:v>10.44</c:v>
                </c:pt>
                <c:pt idx="335">
                  <c:v>10.47</c:v>
                </c:pt>
                <c:pt idx="336">
                  <c:v>10.5</c:v>
                </c:pt>
                <c:pt idx="337">
                  <c:v>10.53</c:v>
                </c:pt>
                <c:pt idx="338">
                  <c:v>10.56</c:v>
                </c:pt>
                <c:pt idx="339">
                  <c:v>10.59</c:v>
                </c:pt>
                <c:pt idx="340">
                  <c:v>10.63</c:v>
                </c:pt>
                <c:pt idx="341">
                  <c:v>10.66</c:v>
                </c:pt>
                <c:pt idx="342">
                  <c:v>10.69</c:v>
                </c:pt>
                <c:pt idx="343">
                  <c:v>10.72</c:v>
                </c:pt>
                <c:pt idx="344">
                  <c:v>10.75</c:v>
                </c:pt>
                <c:pt idx="345">
                  <c:v>10.78</c:v>
                </c:pt>
                <c:pt idx="346">
                  <c:v>10.81</c:v>
                </c:pt>
                <c:pt idx="347">
                  <c:v>10.84</c:v>
                </c:pt>
                <c:pt idx="348">
                  <c:v>10.88</c:v>
                </c:pt>
                <c:pt idx="349">
                  <c:v>10.91</c:v>
                </c:pt>
                <c:pt idx="350">
                  <c:v>10.94</c:v>
                </c:pt>
                <c:pt idx="351">
                  <c:v>10.97</c:v>
                </c:pt>
                <c:pt idx="352">
                  <c:v>11</c:v>
                </c:pt>
                <c:pt idx="353">
                  <c:v>11.03</c:v>
                </c:pt>
                <c:pt idx="354">
                  <c:v>11.06</c:v>
                </c:pt>
                <c:pt idx="355">
                  <c:v>11.09</c:v>
                </c:pt>
                <c:pt idx="356">
                  <c:v>11.13</c:v>
                </c:pt>
                <c:pt idx="357">
                  <c:v>11.16</c:v>
                </c:pt>
                <c:pt idx="358">
                  <c:v>11.19</c:v>
                </c:pt>
                <c:pt idx="359">
                  <c:v>11.22</c:v>
                </c:pt>
                <c:pt idx="360">
                  <c:v>11.25</c:v>
                </c:pt>
                <c:pt idx="361">
                  <c:v>11.28</c:v>
                </c:pt>
                <c:pt idx="362">
                  <c:v>11.31</c:v>
                </c:pt>
                <c:pt idx="363">
                  <c:v>11.34</c:v>
                </c:pt>
                <c:pt idx="364">
                  <c:v>11.38</c:v>
                </c:pt>
                <c:pt idx="365">
                  <c:v>11.41</c:v>
                </c:pt>
                <c:pt idx="366">
                  <c:v>11.44</c:v>
                </c:pt>
                <c:pt idx="367">
                  <c:v>11.47</c:v>
                </c:pt>
                <c:pt idx="368">
                  <c:v>11.5</c:v>
                </c:pt>
                <c:pt idx="369">
                  <c:v>11.53</c:v>
                </c:pt>
                <c:pt idx="370">
                  <c:v>11.56</c:v>
                </c:pt>
                <c:pt idx="371">
                  <c:v>11.59</c:v>
                </c:pt>
                <c:pt idx="372">
                  <c:v>11.63</c:v>
                </c:pt>
                <c:pt idx="373">
                  <c:v>11.66</c:v>
                </c:pt>
                <c:pt idx="374">
                  <c:v>11.69</c:v>
                </c:pt>
                <c:pt idx="375">
                  <c:v>11.72</c:v>
                </c:pt>
                <c:pt idx="376">
                  <c:v>11.75</c:v>
                </c:pt>
                <c:pt idx="377">
                  <c:v>11.78</c:v>
                </c:pt>
                <c:pt idx="378">
                  <c:v>11.81</c:v>
                </c:pt>
                <c:pt idx="379">
                  <c:v>11.84</c:v>
                </c:pt>
                <c:pt idx="380">
                  <c:v>11.88</c:v>
                </c:pt>
                <c:pt idx="381">
                  <c:v>11.91</c:v>
                </c:pt>
                <c:pt idx="382">
                  <c:v>11.94</c:v>
                </c:pt>
                <c:pt idx="383">
                  <c:v>11.97</c:v>
                </c:pt>
                <c:pt idx="384">
                  <c:v>12</c:v>
                </c:pt>
                <c:pt idx="385">
                  <c:v>12.03</c:v>
                </c:pt>
                <c:pt idx="386">
                  <c:v>12.06</c:v>
                </c:pt>
                <c:pt idx="387">
                  <c:v>12.09</c:v>
                </c:pt>
                <c:pt idx="388">
                  <c:v>12.13</c:v>
                </c:pt>
                <c:pt idx="389">
                  <c:v>12.16</c:v>
                </c:pt>
                <c:pt idx="390">
                  <c:v>12.19</c:v>
                </c:pt>
                <c:pt idx="391">
                  <c:v>12.22</c:v>
                </c:pt>
                <c:pt idx="392">
                  <c:v>12.25</c:v>
                </c:pt>
                <c:pt idx="393">
                  <c:v>12.28</c:v>
                </c:pt>
                <c:pt idx="394">
                  <c:v>12.31</c:v>
                </c:pt>
                <c:pt idx="395">
                  <c:v>12.34</c:v>
                </c:pt>
                <c:pt idx="396">
                  <c:v>12.38</c:v>
                </c:pt>
                <c:pt idx="397">
                  <c:v>12.41</c:v>
                </c:pt>
                <c:pt idx="398">
                  <c:v>12.44</c:v>
                </c:pt>
                <c:pt idx="399">
                  <c:v>12.47</c:v>
                </c:pt>
                <c:pt idx="400">
                  <c:v>12.5</c:v>
                </c:pt>
                <c:pt idx="401">
                  <c:v>12.53</c:v>
                </c:pt>
                <c:pt idx="402">
                  <c:v>12.56</c:v>
                </c:pt>
                <c:pt idx="403">
                  <c:v>12.59</c:v>
                </c:pt>
                <c:pt idx="404">
                  <c:v>12.63</c:v>
                </c:pt>
                <c:pt idx="405">
                  <c:v>12.66</c:v>
                </c:pt>
                <c:pt idx="406">
                  <c:v>12.69</c:v>
                </c:pt>
                <c:pt idx="407">
                  <c:v>12.72</c:v>
                </c:pt>
                <c:pt idx="408">
                  <c:v>12.75</c:v>
                </c:pt>
                <c:pt idx="409">
                  <c:v>12.78</c:v>
                </c:pt>
                <c:pt idx="410">
                  <c:v>12.81</c:v>
                </c:pt>
                <c:pt idx="411">
                  <c:v>12.84</c:v>
                </c:pt>
                <c:pt idx="412">
                  <c:v>12.88</c:v>
                </c:pt>
                <c:pt idx="413">
                  <c:v>12.91</c:v>
                </c:pt>
                <c:pt idx="414">
                  <c:v>12.94</c:v>
                </c:pt>
                <c:pt idx="415">
                  <c:v>12.97</c:v>
                </c:pt>
                <c:pt idx="416">
                  <c:v>13</c:v>
                </c:pt>
                <c:pt idx="417">
                  <c:v>13.03</c:v>
                </c:pt>
                <c:pt idx="418">
                  <c:v>13.06</c:v>
                </c:pt>
                <c:pt idx="419">
                  <c:v>13.09</c:v>
                </c:pt>
                <c:pt idx="420">
                  <c:v>13.13</c:v>
                </c:pt>
                <c:pt idx="421">
                  <c:v>13.16</c:v>
                </c:pt>
                <c:pt idx="422">
                  <c:v>13.19</c:v>
                </c:pt>
                <c:pt idx="423">
                  <c:v>13.22</c:v>
                </c:pt>
                <c:pt idx="424">
                  <c:v>13.25</c:v>
                </c:pt>
                <c:pt idx="425">
                  <c:v>13.28</c:v>
                </c:pt>
                <c:pt idx="426">
                  <c:v>13.31</c:v>
                </c:pt>
                <c:pt idx="427">
                  <c:v>13.34</c:v>
                </c:pt>
                <c:pt idx="428">
                  <c:v>13.38</c:v>
                </c:pt>
                <c:pt idx="429">
                  <c:v>13.41</c:v>
                </c:pt>
                <c:pt idx="430">
                  <c:v>13.44</c:v>
                </c:pt>
                <c:pt idx="431">
                  <c:v>13.47</c:v>
                </c:pt>
                <c:pt idx="432">
                  <c:v>13.5</c:v>
                </c:pt>
                <c:pt idx="433">
                  <c:v>13.53</c:v>
                </c:pt>
                <c:pt idx="434">
                  <c:v>13.56</c:v>
                </c:pt>
                <c:pt idx="435">
                  <c:v>13.59</c:v>
                </c:pt>
                <c:pt idx="436">
                  <c:v>13.63</c:v>
                </c:pt>
                <c:pt idx="437">
                  <c:v>13.66</c:v>
                </c:pt>
                <c:pt idx="438">
                  <c:v>13.69</c:v>
                </c:pt>
                <c:pt idx="439">
                  <c:v>13.72</c:v>
                </c:pt>
                <c:pt idx="440">
                  <c:v>13.75</c:v>
                </c:pt>
                <c:pt idx="441">
                  <c:v>13.78</c:v>
                </c:pt>
                <c:pt idx="442">
                  <c:v>13.81</c:v>
                </c:pt>
                <c:pt idx="443">
                  <c:v>13.84</c:v>
                </c:pt>
                <c:pt idx="444">
                  <c:v>13.88</c:v>
                </c:pt>
                <c:pt idx="445">
                  <c:v>13.91</c:v>
                </c:pt>
                <c:pt idx="446">
                  <c:v>13.94</c:v>
                </c:pt>
                <c:pt idx="447">
                  <c:v>13.97</c:v>
                </c:pt>
                <c:pt idx="448">
                  <c:v>14</c:v>
                </c:pt>
                <c:pt idx="449">
                  <c:v>14.03</c:v>
                </c:pt>
                <c:pt idx="450">
                  <c:v>14.06</c:v>
                </c:pt>
                <c:pt idx="451">
                  <c:v>14.09</c:v>
                </c:pt>
                <c:pt idx="452">
                  <c:v>14.13</c:v>
                </c:pt>
                <c:pt idx="453">
                  <c:v>14.16</c:v>
                </c:pt>
                <c:pt idx="454">
                  <c:v>14.19</c:v>
                </c:pt>
                <c:pt idx="455">
                  <c:v>14.22</c:v>
                </c:pt>
                <c:pt idx="456">
                  <c:v>14.25</c:v>
                </c:pt>
                <c:pt idx="457">
                  <c:v>14.28</c:v>
                </c:pt>
                <c:pt idx="458">
                  <c:v>14.31</c:v>
                </c:pt>
                <c:pt idx="459">
                  <c:v>14.34</c:v>
                </c:pt>
                <c:pt idx="460">
                  <c:v>14.38</c:v>
                </c:pt>
                <c:pt idx="461">
                  <c:v>14.41</c:v>
                </c:pt>
                <c:pt idx="462">
                  <c:v>14.44</c:v>
                </c:pt>
                <c:pt idx="463">
                  <c:v>14.47</c:v>
                </c:pt>
                <c:pt idx="464">
                  <c:v>14.5</c:v>
                </c:pt>
                <c:pt idx="465">
                  <c:v>14.53</c:v>
                </c:pt>
                <c:pt idx="466">
                  <c:v>14.56</c:v>
                </c:pt>
                <c:pt idx="467">
                  <c:v>14.59</c:v>
                </c:pt>
                <c:pt idx="468">
                  <c:v>14.63</c:v>
                </c:pt>
                <c:pt idx="469">
                  <c:v>14.66</c:v>
                </c:pt>
                <c:pt idx="470">
                  <c:v>14.69</c:v>
                </c:pt>
                <c:pt idx="471">
                  <c:v>14.72</c:v>
                </c:pt>
                <c:pt idx="472">
                  <c:v>14.75</c:v>
                </c:pt>
                <c:pt idx="473">
                  <c:v>14.78</c:v>
                </c:pt>
                <c:pt idx="474">
                  <c:v>14.81</c:v>
                </c:pt>
                <c:pt idx="475">
                  <c:v>14.84</c:v>
                </c:pt>
                <c:pt idx="476">
                  <c:v>14.88</c:v>
                </c:pt>
                <c:pt idx="477">
                  <c:v>14.91</c:v>
                </c:pt>
                <c:pt idx="478">
                  <c:v>14.94</c:v>
                </c:pt>
                <c:pt idx="479">
                  <c:v>14.97</c:v>
                </c:pt>
                <c:pt idx="480">
                  <c:v>15</c:v>
                </c:pt>
                <c:pt idx="481">
                  <c:v>15.03</c:v>
                </c:pt>
                <c:pt idx="482">
                  <c:v>15.06</c:v>
                </c:pt>
                <c:pt idx="483">
                  <c:v>15.09</c:v>
                </c:pt>
                <c:pt idx="484">
                  <c:v>15.13</c:v>
                </c:pt>
                <c:pt idx="485">
                  <c:v>15.16</c:v>
                </c:pt>
                <c:pt idx="486">
                  <c:v>15.19</c:v>
                </c:pt>
                <c:pt idx="487">
                  <c:v>15.22</c:v>
                </c:pt>
                <c:pt idx="488">
                  <c:v>15.25</c:v>
                </c:pt>
                <c:pt idx="489">
                  <c:v>15.28</c:v>
                </c:pt>
                <c:pt idx="490">
                  <c:v>15.31</c:v>
                </c:pt>
                <c:pt idx="491">
                  <c:v>15.34</c:v>
                </c:pt>
                <c:pt idx="492">
                  <c:v>15.38</c:v>
                </c:pt>
                <c:pt idx="493">
                  <c:v>15.41</c:v>
                </c:pt>
                <c:pt idx="494">
                  <c:v>15.44</c:v>
                </c:pt>
                <c:pt idx="495">
                  <c:v>15.47</c:v>
                </c:pt>
                <c:pt idx="496">
                  <c:v>15.5</c:v>
                </c:pt>
                <c:pt idx="497">
                  <c:v>15.53</c:v>
                </c:pt>
                <c:pt idx="498">
                  <c:v>15.56</c:v>
                </c:pt>
                <c:pt idx="499">
                  <c:v>15.59</c:v>
                </c:pt>
                <c:pt idx="500">
                  <c:v>15.63</c:v>
                </c:pt>
                <c:pt idx="501">
                  <c:v>15.66</c:v>
                </c:pt>
                <c:pt idx="502">
                  <c:v>15.69</c:v>
                </c:pt>
                <c:pt idx="503">
                  <c:v>15.72</c:v>
                </c:pt>
                <c:pt idx="504">
                  <c:v>15.75</c:v>
                </c:pt>
                <c:pt idx="505">
                  <c:v>15.78</c:v>
                </c:pt>
                <c:pt idx="506">
                  <c:v>15.81</c:v>
                </c:pt>
                <c:pt idx="507">
                  <c:v>15.84</c:v>
                </c:pt>
                <c:pt idx="508">
                  <c:v>15.88</c:v>
                </c:pt>
                <c:pt idx="509">
                  <c:v>15.91</c:v>
                </c:pt>
                <c:pt idx="510">
                  <c:v>15.94</c:v>
                </c:pt>
                <c:pt idx="511">
                  <c:v>15.97</c:v>
                </c:pt>
                <c:pt idx="512">
                  <c:v>16</c:v>
                </c:pt>
                <c:pt idx="513">
                  <c:v>16.03</c:v>
                </c:pt>
                <c:pt idx="514">
                  <c:v>16.059999999999999</c:v>
                </c:pt>
                <c:pt idx="515">
                  <c:v>16.09</c:v>
                </c:pt>
                <c:pt idx="516">
                  <c:v>16.13</c:v>
                </c:pt>
                <c:pt idx="517">
                  <c:v>16.16</c:v>
                </c:pt>
                <c:pt idx="518">
                  <c:v>16.190000000000001</c:v>
                </c:pt>
                <c:pt idx="519">
                  <c:v>16.22</c:v>
                </c:pt>
                <c:pt idx="520">
                  <c:v>16.25</c:v>
                </c:pt>
                <c:pt idx="521">
                  <c:v>16.28</c:v>
                </c:pt>
                <c:pt idx="522">
                  <c:v>16.309999999999999</c:v>
                </c:pt>
                <c:pt idx="523">
                  <c:v>16.34</c:v>
                </c:pt>
                <c:pt idx="524">
                  <c:v>16.38</c:v>
                </c:pt>
                <c:pt idx="525">
                  <c:v>16.41</c:v>
                </c:pt>
                <c:pt idx="526">
                  <c:v>16.440000000000001</c:v>
                </c:pt>
                <c:pt idx="527">
                  <c:v>16.47</c:v>
                </c:pt>
                <c:pt idx="528">
                  <c:v>16.5</c:v>
                </c:pt>
                <c:pt idx="529">
                  <c:v>16.53</c:v>
                </c:pt>
                <c:pt idx="530">
                  <c:v>16.559999999999999</c:v>
                </c:pt>
                <c:pt idx="531">
                  <c:v>16.59</c:v>
                </c:pt>
                <c:pt idx="532">
                  <c:v>16.63</c:v>
                </c:pt>
                <c:pt idx="533">
                  <c:v>16.66</c:v>
                </c:pt>
                <c:pt idx="534">
                  <c:v>16.690000000000001</c:v>
                </c:pt>
                <c:pt idx="535">
                  <c:v>16.72</c:v>
                </c:pt>
                <c:pt idx="536">
                  <c:v>16.75</c:v>
                </c:pt>
                <c:pt idx="537">
                  <c:v>16.78</c:v>
                </c:pt>
                <c:pt idx="538">
                  <c:v>16.809999999999999</c:v>
                </c:pt>
                <c:pt idx="539">
                  <c:v>16.84</c:v>
                </c:pt>
                <c:pt idx="540">
                  <c:v>16.88</c:v>
                </c:pt>
                <c:pt idx="541">
                  <c:v>16.91</c:v>
                </c:pt>
                <c:pt idx="542">
                  <c:v>16.940000000000001</c:v>
                </c:pt>
                <c:pt idx="543">
                  <c:v>16.97</c:v>
                </c:pt>
                <c:pt idx="544">
                  <c:v>17</c:v>
                </c:pt>
                <c:pt idx="545">
                  <c:v>17.03</c:v>
                </c:pt>
                <c:pt idx="546">
                  <c:v>17.059999999999999</c:v>
                </c:pt>
                <c:pt idx="547">
                  <c:v>17.09</c:v>
                </c:pt>
                <c:pt idx="548">
                  <c:v>17.13</c:v>
                </c:pt>
                <c:pt idx="549">
                  <c:v>17.16</c:v>
                </c:pt>
                <c:pt idx="550">
                  <c:v>17.190000000000001</c:v>
                </c:pt>
                <c:pt idx="551">
                  <c:v>17.22</c:v>
                </c:pt>
                <c:pt idx="552">
                  <c:v>17.25</c:v>
                </c:pt>
                <c:pt idx="553">
                  <c:v>17.28</c:v>
                </c:pt>
                <c:pt idx="554">
                  <c:v>17.309999999999999</c:v>
                </c:pt>
                <c:pt idx="555">
                  <c:v>17.34</c:v>
                </c:pt>
                <c:pt idx="556">
                  <c:v>17.38</c:v>
                </c:pt>
                <c:pt idx="557">
                  <c:v>17.41</c:v>
                </c:pt>
                <c:pt idx="558">
                  <c:v>17.440000000000001</c:v>
                </c:pt>
                <c:pt idx="559">
                  <c:v>17.47</c:v>
                </c:pt>
                <c:pt idx="560">
                  <c:v>17.5</c:v>
                </c:pt>
                <c:pt idx="561">
                  <c:v>17.53</c:v>
                </c:pt>
                <c:pt idx="562">
                  <c:v>17.559999999999999</c:v>
                </c:pt>
                <c:pt idx="563">
                  <c:v>17.59</c:v>
                </c:pt>
                <c:pt idx="564">
                  <c:v>17.63</c:v>
                </c:pt>
                <c:pt idx="565">
                  <c:v>17.66</c:v>
                </c:pt>
                <c:pt idx="566">
                  <c:v>17.690000000000001</c:v>
                </c:pt>
                <c:pt idx="567">
                  <c:v>17.72</c:v>
                </c:pt>
                <c:pt idx="568">
                  <c:v>17.75</c:v>
                </c:pt>
                <c:pt idx="569">
                  <c:v>17.78</c:v>
                </c:pt>
                <c:pt idx="570">
                  <c:v>17.809999999999999</c:v>
                </c:pt>
                <c:pt idx="571">
                  <c:v>17.84</c:v>
                </c:pt>
                <c:pt idx="572">
                  <c:v>17.88</c:v>
                </c:pt>
                <c:pt idx="573">
                  <c:v>17.91</c:v>
                </c:pt>
                <c:pt idx="574">
                  <c:v>17.940000000000001</c:v>
                </c:pt>
                <c:pt idx="575">
                  <c:v>17.97</c:v>
                </c:pt>
                <c:pt idx="576">
                  <c:v>18</c:v>
                </c:pt>
                <c:pt idx="577">
                  <c:v>18.03</c:v>
                </c:pt>
                <c:pt idx="578">
                  <c:v>18.059999999999999</c:v>
                </c:pt>
                <c:pt idx="579">
                  <c:v>18.09</c:v>
                </c:pt>
                <c:pt idx="580">
                  <c:v>18.13</c:v>
                </c:pt>
                <c:pt idx="581">
                  <c:v>18.16</c:v>
                </c:pt>
                <c:pt idx="582">
                  <c:v>18.190000000000001</c:v>
                </c:pt>
                <c:pt idx="583">
                  <c:v>18.22</c:v>
                </c:pt>
                <c:pt idx="584">
                  <c:v>18.25</c:v>
                </c:pt>
                <c:pt idx="585">
                  <c:v>18.28</c:v>
                </c:pt>
                <c:pt idx="586">
                  <c:v>18.309999999999999</c:v>
                </c:pt>
                <c:pt idx="587">
                  <c:v>18.34</c:v>
                </c:pt>
                <c:pt idx="588">
                  <c:v>18.38</c:v>
                </c:pt>
                <c:pt idx="589">
                  <c:v>18.41</c:v>
                </c:pt>
                <c:pt idx="590">
                  <c:v>18.440000000000001</c:v>
                </c:pt>
                <c:pt idx="591">
                  <c:v>18.47</c:v>
                </c:pt>
                <c:pt idx="592">
                  <c:v>18.5</c:v>
                </c:pt>
                <c:pt idx="593">
                  <c:v>18.53</c:v>
                </c:pt>
                <c:pt idx="594">
                  <c:v>18.559999999999999</c:v>
                </c:pt>
                <c:pt idx="595">
                  <c:v>18.59</c:v>
                </c:pt>
                <c:pt idx="596">
                  <c:v>18.63</c:v>
                </c:pt>
                <c:pt idx="597">
                  <c:v>18.66</c:v>
                </c:pt>
                <c:pt idx="598">
                  <c:v>18.690000000000001</c:v>
                </c:pt>
                <c:pt idx="599">
                  <c:v>18.72</c:v>
                </c:pt>
                <c:pt idx="600">
                  <c:v>18.75</c:v>
                </c:pt>
                <c:pt idx="601">
                  <c:v>18.78</c:v>
                </c:pt>
                <c:pt idx="602">
                  <c:v>18.809999999999999</c:v>
                </c:pt>
                <c:pt idx="603">
                  <c:v>18.84</c:v>
                </c:pt>
                <c:pt idx="604">
                  <c:v>18.88</c:v>
                </c:pt>
                <c:pt idx="605">
                  <c:v>18.91</c:v>
                </c:pt>
                <c:pt idx="606">
                  <c:v>18.940000000000001</c:v>
                </c:pt>
                <c:pt idx="607">
                  <c:v>18.97</c:v>
                </c:pt>
                <c:pt idx="608">
                  <c:v>19</c:v>
                </c:pt>
                <c:pt idx="609">
                  <c:v>19.03</c:v>
                </c:pt>
                <c:pt idx="610">
                  <c:v>19.059999999999999</c:v>
                </c:pt>
                <c:pt idx="611">
                  <c:v>19.09</c:v>
                </c:pt>
                <c:pt idx="612">
                  <c:v>19.13</c:v>
                </c:pt>
                <c:pt idx="613">
                  <c:v>19.16</c:v>
                </c:pt>
                <c:pt idx="614">
                  <c:v>19.190000000000001</c:v>
                </c:pt>
                <c:pt idx="615">
                  <c:v>19.22</c:v>
                </c:pt>
                <c:pt idx="616">
                  <c:v>19.25</c:v>
                </c:pt>
                <c:pt idx="617">
                  <c:v>19.28</c:v>
                </c:pt>
                <c:pt idx="618">
                  <c:v>19.309999999999999</c:v>
                </c:pt>
                <c:pt idx="619">
                  <c:v>19.34</c:v>
                </c:pt>
                <c:pt idx="620">
                  <c:v>19.38</c:v>
                </c:pt>
                <c:pt idx="621">
                  <c:v>19.41</c:v>
                </c:pt>
                <c:pt idx="622">
                  <c:v>19.440000000000001</c:v>
                </c:pt>
                <c:pt idx="623">
                  <c:v>19.47</c:v>
                </c:pt>
                <c:pt idx="624">
                  <c:v>19.5</c:v>
                </c:pt>
                <c:pt idx="625">
                  <c:v>19.53</c:v>
                </c:pt>
                <c:pt idx="626">
                  <c:v>19.559999999999999</c:v>
                </c:pt>
                <c:pt idx="627">
                  <c:v>19.59</c:v>
                </c:pt>
                <c:pt idx="628">
                  <c:v>19.63</c:v>
                </c:pt>
                <c:pt idx="629">
                  <c:v>19.66</c:v>
                </c:pt>
                <c:pt idx="630">
                  <c:v>19.690000000000001</c:v>
                </c:pt>
                <c:pt idx="631">
                  <c:v>19.72</c:v>
                </c:pt>
                <c:pt idx="632">
                  <c:v>19.75</c:v>
                </c:pt>
                <c:pt idx="633">
                  <c:v>19.78</c:v>
                </c:pt>
                <c:pt idx="634">
                  <c:v>19.809999999999999</c:v>
                </c:pt>
                <c:pt idx="635">
                  <c:v>19.84</c:v>
                </c:pt>
                <c:pt idx="636">
                  <c:v>19.88</c:v>
                </c:pt>
                <c:pt idx="637">
                  <c:v>19.91</c:v>
                </c:pt>
                <c:pt idx="638">
                  <c:v>19.940000000000001</c:v>
                </c:pt>
                <c:pt idx="639">
                  <c:v>19.97</c:v>
                </c:pt>
                <c:pt idx="640">
                  <c:v>20</c:v>
                </c:pt>
                <c:pt idx="641">
                  <c:v>20.03</c:v>
                </c:pt>
                <c:pt idx="642">
                  <c:v>20.059999999999999</c:v>
                </c:pt>
                <c:pt idx="643">
                  <c:v>20.09</c:v>
                </c:pt>
                <c:pt idx="644">
                  <c:v>20.13</c:v>
                </c:pt>
                <c:pt idx="645">
                  <c:v>20.16</c:v>
                </c:pt>
                <c:pt idx="646">
                  <c:v>20.190000000000001</c:v>
                </c:pt>
                <c:pt idx="647">
                  <c:v>20.22</c:v>
                </c:pt>
                <c:pt idx="648">
                  <c:v>20.25</c:v>
                </c:pt>
                <c:pt idx="649">
                  <c:v>20.28</c:v>
                </c:pt>
                <c:pt idx="650">
                  <c:v>20.309999999999999</c:v>
                </c:pt>
                <c:pt idx="651">
                  <c:v>20.34</c:v>
                </c:pt>
                <c:pt idx="652">
                  <c:v>20.38</c:v>
                </c:pt>
                <c:pt idx="653">
                  <c:v>20.41</c:v>
                </c:pt>
                <c:pt idx="654">
                  <c:v>20.440000000000001</c:v>
                </c:pt>
                <c:pt idx="655">
                  <c:v>20.47</c:v>
                </c:pt>
                <c:pt idx="656">
                  <c:v>20.5</c:v>
                </c:pt>
                <c:pt idx="657">
                  <c:v>20.53</c:v>
                </c:pt>
                <c:pt idx="658">
                  <c:v>20.56</c:v>
                </c:pt>
                <c:pt idx="659">
                  <c:v>20.59</c:v>
                </c:pt>
                <c:pt idx="660">
                  <c:v>20.63</c:v>
                </c:pt>
                <c:pt idx="661">
                  <c:v>20.66</c:v>
                </c:pt>
                <c:pt idx="662">
                  <c:v>20.69</c:v>
                </c:pt>
                <c:pt idx="663">
                  <c:v>20.72</c:v>
                </c:pt>
                <c:pt idx="664">
                  <c:v>20.75</c:v>
                </c:pt>
                <c:pt idx="665">
                  <c:v>20.78</c:v>
                </c:pt>
                <c:pt idx="666">
                  <c:v>20.81</c:v>
                </c:pt>
                <c:pt idx="667">
                  <c:v>20.84</c:v>
                </c:pt>
                <c:pt idx="668">
                  <c:v>20.88</c:v>
                </c:pt>
                <c:pt idx="669">
                  <c:v>20.91</c:v>
                </c:pt>
                <c:pt idx="670">
                  <c:v>20.94</c:v>
                </c:pt>
                <c:pt idx="671">
                  <c:v>20.97</c:v>
                </c:pt>
                <c:pt idx="672">
                  <c:v>21</c:v>
                </c:pt>
                <c:pt idx="673">
                  <c:v>21.03</c:v>
                </c:pt>
                <c:pt idx="674">
                  <c:v>21.06</c:v>
                </c:pt>
                <c:pt idx="675">
                  <c:v>21.09</c:v>
                </c:pt>
                <c:pt idx="676">
                  <c:v>21.13</c:v>
                </c:pt>
                <c:pt idx="677">
                  <c:v>21.16</c:v>
                </c:pt>
                <c:pt idx="678">
                  <c:v>21.19</c:v>
                </c:pt>
                <c:pt idx="679">
                  <c:v>21.22</c:v>
                </c:pt>
                <c:pt idx="680">
                  <c:v>21.25</c:v>
                </c:pt>
                <c:pt idx="681">
                  <c:v>21.28</c:v>
                </c:pt>
                <c:pt idx="682">
                  <c:v>21.31</c:v>
                </c:pt>
                <c:pt idx="683">
                  <c:v>21.34</c:v>
                </c:pt>
                <c:pt idx="684">
                  <c:v>21.38</c:v>
                </c:pt>
                <c:pt idx="685">
                  <c:v>21.41</c:v>
                </c:pt>
                <c:pt idx="686">
                  <c:v>21.44</c:v>
                </c:pt>
                <c:pt idx="687">
                  <c:v>21.47</c:v>
                </c:pt>
                <c:pt idx="688">
                  <c:v>21.5</c:v>
                </c:pt>
                <c:pt idx="689">
                  <c:v>21.53</c:v>
                </c:pt>
                <c:pt idx="690">
                  <c:v>21.56</c:v>
                </c:pt>
                <c:pt idx="691">
                  <c:v>21.59</c:v>
                </c:pt>
                <c:pt idx="692">
                  <c:v>21.63</c:v>
                </c:pt>
                <c:pt idx="693">
                  <c:v>21.66</c:v>
                </c:pt>
                <c:pt idx="694">
                  <c:v>21.69</c:v>
                </c:pt>
                <c:pt idx="695">
                  <c:v>21.72</c:v>
                </c:pt>
                <c:pt idx="696">
                  <c:v>21.75</c:v>
                </c:pt>
                <c:pt idx="697">
                  <c:v>21.78</c:v>
                </c:pt>
                <c:pt idx="698">
                  <c:v>21.81</c:v>
                </c:pt>
                <c:pt idx="699">
                  <c:v>21.84</c:v>
                </c:pt>
                <c:pt idx="700">
                  <c:v>21.88</c:v>
                </c:pt>
                <c:pt idx="701">
                  <c:v>21.91</c:v>
                </c:pt>
                <c:pt idx="702">
                  <c:v>21.94</c:v>
                </c:pt>
                <c:pt idx="703">
                  <c:v>21.97</c:v>
                </c:pt>
                <c:pt idx="704">
                  <c:v>22</c:v>
                </c:pt>
                <c:pt idx="705">
                  <c:v>22.03</c:v>
                </c:pt>
                <c:pt idx="706">
                  <c:v>22.06</c:v>
                </c:pt>
                <c:pt idx="707">
                  <c:v>22.09</c:v>
                </c:pt>
                <c:pt idx="708">
                  <c:v>22.13</c:v>
                </c:pt>
                <c:pt idx="709">
                  <c:v>22.16</c:v>
                </c:pt>
                <c:pt idx="710">
                  <c:v>22.19</c:v>
                </c:pt>
                <c:pt idx="711">
                  <c:v>22.22</c:v>
                </c:pt>
                <c:pt idx="712">
                  <c:v>22.25</c:v>
                </c:pt>
                <c:pt idx="713">
                  <c:v>22.28</c:v>
                </c:pt>
                <c:pt idx="714">
                  <c:v>22.31</c:v>
                </c:pt>
                <c:pt idx="715">
                  <c:v>22.34</c:v>
                </c:pt>
                <c:pt idx="716">
                  <c:v>22.38</c:v>
                </c:pt>
                <c:pt idx="717">
                  <c:v>22.41</c:v>
                </c:pt>
                <c:pt idx="718">
                  <c:v>22.44</c:v>
                </c:pt>
                <c:pt idx="719">
                  <c:v>22.47</c:v>
                </c:pt>
                <c:pt idx="720">
                  <c:v>22.5</c:v>
                </c:pt>
                <c:pt idx="721">
                  <c:v>22.53</c:v>
                </c:pt>
                <c:pt idx="722">
                  <c:v>22.56</c:v>
                </c:pt>
                <c:pt idx="723">
                  <c:v>22.59</c:v>
                </c:pt>
                <c:pt idx="724">
                  <c:v>22.63</c:v>
                </c:pt>
                <c:pt idx="725">
                  <c:v>22.66</c:v>
                </c:pt>
                <c:pt idx="726">
                  <c:v>22.69</c:v>
                </c:pt>
                <c:pt idx="727">
                  <c:v>22.72</c:v>
                </c:pt>
                <c:pt idx="728">
                  <c:v>22.75</c:v>
                </c:pt>
                <c:pt idx="729">
                  <c:v>22.78</c:v>
                </c:pt>
                <c:pt idx="730">
                  <c:v>22.81</c:v>
                </c:pt>
                <c:pt idx="731">
                  <c:v>22.84</c:v>
                </c:pt>
                <c:pt idx="732">
                  <c:v>22.88</c:v>
                </c:pt>
                <c:pt idx="733">
                  <c:v>22.91</c:v>
                </c:pt>
                <c:pt idx="734">
                  <c:v>22.94</c:v>
                </c:pt>
                <c:pt idx="735">
                  <c:v>22.97</c:v>
                </c:pt>
                <c:pt idx="736">
                  <c:v>23</c:v>
                </c:pt>
                <c:pt idx="737">
                  <c:v>23.03</c:v>
                </c:pt>
                <c:pt idx="738">
                  <c:v>23.06</c:v>
                </c:pt>
                <c:pt idx="739">
                  <c:v>23.09</c:v>
                </c:pt>
                <c:pt idx="740">
                  <c:v>23.13</c:v>
                </c:pt>
                <c:pt idx="741">
                  <c:v>23.16</c:v>
                </c:pt>
                <c:pt idx="742">
                  <c:v>23.19</c:v>
                </c:pt>
                <c:pt idx="743">
                  <c:v>23.22</c:v>
                </c:pt>
                <c:pt idx="744">
                  <c:v>23.25</c:v>
                </c:pt>
                <c:pt idx="745">
                  <c:v>23.28</c:v>
                </c:pt>
                <c:pt idx="746">
                  <c:v>23.31</c:v>
                </c:pt>
                <c:pt idx="747">
                  <c:v>23.34</c:v>
                </c:pt>
                <c:pt idx="748">
                  <c:v>23.38</c:v>
                </c:pt>
                <c:pt idx="749">
                  <c:v>23.41</c:v>
                </c:pt>
                <c:pt idx="750">
                  <c:v>23.44</c:v>
                </c:pt>
                <c:pt idx="751">
                  <c:v>23.47</c:v>
                </c:pt>
                <c:pt idx="752">
                  <c:v>23.5</c:v>
                </c:pt>
                <c:pt idx="753">
                  <c:v>23.53</c:v>
                </c:pt>
                <c:pt idx="754">
                  <c:v>23.56</c:v>
                </c:pt>
                <c:pt idx="755">
                  <c:v>23.59</c:v>
                </c:pt>
                <c:pt idx="756">
                  <c:v>23.63</c:v>
                </c:pt>
                <c:pt idx="757">
                  <c:v>23.66</c:v>
                </c:pt>
                <c:pt idx="758">
                  <c:v>23.69</c:v>
                </c:pt>
                <c:pt idx="759">
                  <c:v>23.72</c:v>
                </c:pt>
                <c:pt idx="760">
                  <c:v>23.75</c:v>
                </c:pt>
                <c:pt idx="761">
                  <c:v>23.78</c:v>
                </c:pt>
                <c:pt idx="762">
                  <c:v>23.81</c:v>
                </c:pt>
                <c:pt idx="763">
                  <c:v>23.84</c:v>
                </c:pt>
                <c:pt idx="764">
                  <c:v>23.88</c:v>
                </c:pt>
                <c:pt idx="765">
                  <c:v>23.91</c:v>
                </c:pt>
                <c:pt idx="766">
                  <c:v>23.94</c:v>
                </c:pt>
                <c:pt idx="767">
                  <c:v>23.97</c:v>
                </c:pt>
                <c:pt idx="768">
                  <c:v>24</c:v>
                </c:pt>
                <c:pt idx="769">
                  <c:v>24.03</c:v>
                </c:pt>
                <c:pt idx="770">
                  <c:v>24.06</c:v>
                </c:pt>
                <c:pt idx="771">
                  <c:v>24.09</c:v>
                </c:pt>
                <c:pt idx="772">
                  <c:v>24.13</c:v>
                </c:pt>
                <c:pt idx="773">
                  <c:v>24.16</c:v>
                </c:pt>
                <c:pt idx="774">
                  <c:v>24.19</c:v>
                </c:pt>
                <c:pt idx="775">
                  <c:v>24.22</c:v>
                </c:pt>
                <c:pt idx="776">
                  <c:v>24.25</c:v>
                </c:pt>
                <c:pt idx="777">
                  <c:v>24.28</c:v>
                </c:pt>
                <c:pt idx="778">
                  <c:v>24.31</c:v>
                </c:pt>
                <c:pt idx="779">
                  <c:v>24.34</c:v>
                </c:pt>
                <c:pt idx="780">
                  <c:v>24.38</c:v>
                </c:pt>
                <c:pt idx="781">
                  <c:v>24.41</c:v>
                </c:pt>
                <c:pt idx="782">
                  <c:v>24.44</c:v>
                </c:pt>
                <c:pt idx="783">
                  <c:v>24.47</c:v>
                </c:pt>
                <c:pt idx="784">
                  <c:v>24.5</c:v>
                </c:pt>
                <c:pt idx="785">
                  <c:v>24.53</c:v>
                </c:pt>
                <c:pt idx="786">
                  <c:v>24.56</c:v>
                </c:pt>
                <c:pt idx="787">
                  <c:v>24.59</c:v>
                </c:pt>
                <c:pt idx="788">
                  <c:v>24.63</c:v>
                </c:pt>
                <c:pt idx="789">
                  <c:v>24.66</c:v>
                </c:pt>
                <c:pt idx="790">
                  <c:v>24.69</c:v>
                </c:pt>
                <c:pt idx="791">
                  <c:v>24.72</c:v>
                </c:pt>
                <c:pt idx="792">
                  <c:v>24.75</c:v>
                </c:pt>
                <c:pt idx="793">
                  <c:v>24.78</c:v>
                </c:pt>
                <c:pt idx="794">
                  <c:v>24.81</c:v>
                </c:pt>
                <c:pt idx="795">
                  <c:v>24.84</c:v>
                </c:pt>
                <c:pt idx="796">
                  <c:v>24.88</c:v>
                </c:pt>
                <c:pt idx="797">
                  <c:v>24.91</c:v>
                </c:pt>
                <c:pt idx="798">
                  <c:v>24.94</c:v>
                </c:pt>
                <c:pt idx="799">
                  <c:v>24.97</c:v>
                </c:pt>
                <c:pt idx="800">
                  <c:v>25</c:v>
                </c:pt>
                <c:pt idx="801">
                  <c:v>25.03</c:v>
                </c:pt>
                <c:pt idx="802">
                  <c:v>25.06</c:v>
                </c:pt>
                <c:pt idx="803">
                  <c:v>25.09</c:v>
                </c:pt>
                <c:pt idx="804">
                  <c:v>25.13</c:v>
                </c:pt>
                <c:pt idx="805">
                  <c:v>25.16</c:v>
                </c:pt>
                <c:pt idx="806">
                  <c:v>25.19</c:v>
                </c:pt>
                <c:pt idx="807">
                  <c:v>25.22</c:v>
                </c:pt>
                <c:pt idx="808">
                  <c:v>25.25</c:v>
                </c:pt>
                <c:pt idx="809">
                  <c:v>25.28</c:v>
                </c:pt>
                <c:pt idx="810">
                  <c:v>25.31</c:v>
                </c:pt>
                <c:pt idx="811">
                  <c:v>25.34</c:v>
                </c:pt>
                <c:pt idx="812">
                  <c:v>25.38</c:v>
                </c:pt>
                <c:pt idx="813">
                  <c:v>25.41</c:v>
                </c:pt>
                <c:pt idx="814">
                  <c:v>25.44</c:v>
                </c:pt>
                <c:pt idx="815">
                  <c:v>25.47</c:v>
                </c:pt>
                <c:pt idx="816">
                  <c:v>25.5</c:v>
                </c:pt>
                <c:pt idx="817">
                  <c:v>25.53</c:v>
                </c:pt>
                <c:pt idx="818">
                  <c:v>25.56</c:v>
                </c:pt>
                <c:pt idx="819">
                  <c:v>25.59</c:v>
                </c:pt>
                <c:pt idx="820">
                  <c:v>25.63</c:v>
                </c:pt>
                <c:pt idx="821">
                  <c:v>25.66</c:v>
                </c:pt>
                <c:pt idx="822">
                  <c:v>25.69</c:v>
                </c:pt>
                <c:pt idx="823">
                  <c:v>25.72</c:v>
                </c:pt>
                <c:pt idx="824">
                  <c:v>25.75</c:v>
                </c:pt>
                <c:pt idx="825">
                  <c:v>25.78</c:v>
                </c:pt>
                <c:pt idx="826">
                  <c:v>25.81</c:v>
                </c:pt>
                <c:pt idx="827">
                  <c:v>25.84</c:v>
                </c:pt>
                <c:pt idx="828">
                  <c:v>25.88</c:v>
                </c:pt>
                <c:pt idx="829">
                  <c:v>25.91</c:v>
                </c:pt>
                <c:pt idx="830">
                  <c:v>25.94</c:v>
                </c:pt>
                <c:pt idx="831">
                  <c:v>25.97</c:v>
                </c:pt>
                <c:pt idx="832">
                  <c:v>26</c:v>
                </c:pt>
                <c:pt idx="833">
                  <c:v>26.03</c:v>
                </c:pt>
                <c:pt idx="834">
                  <c:v>26.06</c:v>
                </c:pt>
                <c:pt idx="835">
                  <c:v>26.09</c:v>
                </c:pt>
                <c:pt idx="836">
                  <c:v>26.13</c:v>
                </c:pt>
                <c:pt idx="837">
                  <c:v>26.16</c:v>
                </c:pt>
                <c:pt idx="838">
                  <c:v>26.19</c:v>
                </c:pt>
                <c:pt idx="839">
                  <c:v>26.22</c:v>
                </c:pt>
                <c:pt idx="840">
                  <c:v>26.25</c:v>
                </c:pt>
                <c:pt idx="841">
                  <c:v>26.28</c:v>
                </c:pt>
                <c:pt idx="842">
                  <c:v>26.31</c:v>
                </c:pt>
                <c:pt idx="843">
                  <c:v>26.34</c:v>
                </c:pt>
                <c:pt idx="844">
                  <c:v>26.38</c:v>
                </c:pt>
                <c:pt idx="845">
                  <c:v>26.41</c:v>
                </c:pt>
                <c:pt idx="846">
                  <c:v>26.44</c:v>
                </c:pt>
                <c:pt idx="847">
                  <c:v>26.47</c:v>
                </c:pt>
                <c:pt idx="848">
                  <c:v>26.5</c:v>
                </c:pt>
                <c:pt idx="849">
                  <c:v>26.53</c:v>
                </c:pt>
                <c:pt idx="850">
                  <c:v>26.56</c:v>
                </c:pt>
                <c:pt idx="851">
                  <c:v>26.59</c:v>
                </c:pt>
                <c:pt idx="852">
                  <c:v>26.63</c:v>
                </c:pt>
                <c:pt idx="853">
                  <c:v>26.66</c:v>
                </c:pt>
                <c:pt idx="854">
                  <c:v>26.69</c:v>
                </c:pt>
                <c:pt idx="855">
                  <c:v>26.72</c:v>
                </c:pt>
                <c:pt idx="856">
                  <c:v>26.75</c:v>
                </c:pt>
                <c:pt idx="857">
                  <c:v>26.78</c:v>
                </c:pt>
                <c:pt idx="858">
                  <c:v>26.81</c:v>
                </c:pt>
                <c:pt idx="859">
                  <c:v>26.84</c:v>
                </c:pt>
                <c:pt idx="860">
                  <c:v>26.88</c:v>
                </c:pt>
                <c:pt idx="861">
                  <c:v>26.91</c:v>
                </c:pt>
                <c:pt idx="862">
                  <c:v>26.94</c:v>
                </c:pt>
                <c:pt idx="863">
                  <c:v>26.97</c:v>
                </c:pt>
                <c:pt idx="864">
                  <c:v>27</c:v>
                </c:pt>
                <c:pt idx="865">
                  <c:v>27.03</c:v>
                </c:pt>
                <c:pt idx="866">
                  <c:v>27.06</c:v>
                </c:pt>
                <c:pt idx="867">
                  <c:v>27.09</c:v>
                </c:pt>
                <c:pt idx="868">
                  <c:v>27.13</c:v>
                </c:pt>
                <c:pt idx="869">
                  <c:v>27.16</c:v>
                </c:pt>
                <c:pt idx="870">
                  <c:v>27.19</c:v>
                </c:pt>
                <c:pt idx="871">
                  <c:v>27.22</c:v>
                </c:pt>
                <c:pt idx="872">
                  <c:v>27.25</c:v>
                </c:pt>
                <c:pt idx="873">
                  <c:v>27.28</c:v>
                </c:pt>
                <c:pt idx="874">
                  <c:v>27.31</c:v>
                </c:pt>
                <c:pt idx="875">
                  <c:v>27.34</c:v>
                </c:pt>
                <c:pt idx="876">
                  <c:v>27.38</c:v>
                </c:pt>
                <c:pt idx="877">
                  <c:v>27.41</c:v>
                </c:pt>
                <c:pt idx="878">
                  <c:v>27.44</c:v>
                </c:pt>
                <c:pt idx="879">
                  <c:v>27.47</c:v>
                </c:pt>
                <c:pt idx="880">
                  <c:v>27.5</c:v>
                </c:pt>
                <c:pt idx="881">
                  <c:v>27.53</c:v>
                </c:pt>
                <c:pt idx="882">
                  <c:v>27.56</c:v>
                </c:pt>
                <c:pt idx="883">
                  <c:v>27.59</c:v>
                </c:pt>
                <c:pt idx="884">
                  <c:v>27.63</c:v>
                </c:pt>
                <c:pt idx="885">
                  <c:v>27.66</c:v>
                </c:pt>
                <c:pt idx="886">
                  <c:v>27.69</c:v>
                </c:pt>
                <c:pt idx="887">
                  <c:v>27.72</c:v>
                </c:pt>
                <c:pt idx="888">
                  <c:v>27.75</c:v>
                </c:pt>
                <c:pt idx="889">
                  <c:v>27.78</c:v>
                </c:pt>
                <c:pt idx="890">
                  <c:v>27.81</c:v>
                </c:pt>
                <c:pt idx="891">
                  <c:v>27.84</c:v>
                </c:pt>
                <c:pt idx="892">
                  <c:v>27.88</c:v>
                </c:pt>
                <c:pt idx="893">
                  <c:v>27.91</c:v>
                </c:pt>
                <c:pt idx="894">
                  <c:v>27.94</c:v>
                </c:pt>
                <c:pt idx="895">
                  <c:v>27.97</c:v>
                </c:pt>
                <c:pt idx="896">
                  <c:v>28</c:v>
                </c:pt>
                <c:pt idx="897">
                  <c:v>28.03</c:v>
                </c:pt>
                <c:pt idx="898">
                  <c:v>28.06</c:v>
                </c:pt>
                <c:pt idx="899">
                  <c:v>28.09</c:v>
                </c:pt>
                <c:pt idx="900">
                  <c:v>28.13</c:v>
                </c:pt>
                <c:pt idx="901">
                  <c:v>28.16</c:v>
                </c:pt>
                <c:pt idx="902">
                  <c:v>28.19</c:v>
                </c:pt>
                <c:pt idx="903">
                  <c:v>28.22</c:v>
                </c:pt>
                <c:pt idx="904">
                  <c:v>28.25</c:v>
                </c:pt>
                <c:pt idx="905">
                  <c:v>28.28</c:v>
                </c:pt>
                <c:pt idx="906">
                  <c:v>28.31</c:v>
                </c:pt>
                <c:pt idx="907">
                  <c:v>28.34</c:v>
                </c:pt>
                <c:pt idx="908">
                  <c:v>28.38</c:v>
                </c:pt>
                <c:pt idx="909">
                  <c:v>28.41</c:v>
                </c:pt>
                <c:pt idx="910">
                  <c:v>28.44</c:v>
                </c:pt>
                <c:pt idx="911">
                  <c:v>28.47</c:v>
                </c:pt>
                <c:pt idx="912">
                  <c:v>28.5</c:v>
                </c:pt>
                <c:pt idx="913">
                  <c:v>28.53</c:v>
                </c:pt>
                <c:pt idx="914">
                  <c:v>28.56</c:v>
                </c:pt>
                <c:pt idx="915">
                  <c:v>28.59</c:v>
                </c:pt>
                <c:pt idx="916">
                  <c:v>28.63</c:v>
                </c:pt>
                <c:pt idx="917">
                  <c:v>28.66</c:v>
                </c:pt>
                <c:pt idx="918">
                  <c:v>28.69</c:v>
                </c:pt>
                <c:pt idx="919">
                  <c:v>28.72</c:v>
                </c:pt>
                <c:pt idx="920">
                  <c:v>28.75</c:v>
                </c:pt>
                <c:pt idx="921">
                  <c:v>28.78</c:v>
                </c:pt>
                <c:pt idx="922">
                  <c:v>28.81</c:v>
                </c:pt>
                <c:pt idx="923">
                  <c:v>28.84</c:v>
                </c:pt>
                <c:pt idx="924">
                  <c:v>28.88</c:v>
                </c:pt>
                <c:pt idx="925">
                  <c:v>28.91</c:v>
                </c:pt>
                <c:pt idx="926">
                  <c:v>28.94</c:v>
                </c:pt>
                <c:pt idx="927">
                  <c:v>28.97</c:v>
                </c:pt>
                <c:pt idx="928">
                  <c:v>29</c:v>
                </c:pt>
                <c:pt idx="929">
                  <c:v>29.03</c:v>
                </c:pt>
                <c:pt idx="930">
                  <c:v>29.06</c:v>
                </c:pt>
                <c:pt idx="931">
                  <c:v>29.09</c:v>
                </c:pt>
                <c:pt idx="932">
                  <c:v>29.13</c:v>
                </c:pt>
                <c:pt idx="933">
                  <c:v>29.16</c:v>
                </c:pt>
                <c:pt idx="934">
                  <c:v>29.19</c:v>
                </c:pt>
                <c:pt idx="935">
                  <c:v>29.22</c:v>
                </c:pt>
                <c:pt idx="936">
                  <c:v>29.25</c:v>
                </c:pt>
                <c:pt idx="937">
                  <c:v>29.28</c:v>
                </c:pt>
                <c:pt idx="938">
                  <c:v>29.31</c:v>
                </c:pt>
                <c:pt idx="939">
                  <c:v>29.34</c:v>
                </c:pt>
                <c:pt idx="940">
                  <c:v>29.38</c:v>
                </c:pt>
                <c:pt idx="941">
                  <c:v>29.41</c:v>
                </c:pt>
                <c:pt idx="942">
                  <c:v>29.44</c:v>
                </c:pt>
                <c:pt idx="943">
                  <c:v>29.47</c:v>
                </c:pt>
                <c:pt idx="944">
                  <c:v>29.5</c:v>
                </c:pt>
                <c:pt idx="945">
                  <c:v>29.53</c:v>
                </c:pt>
                <c:pt idx="946">
                  <c:v>29.56</c:v>
                </c:pt>
                <c:pt idx="947">
                  <c:v>29.59</c:v>
                </c:pt>
                <c:pt idx="948">
                  <c:v>29.63</c:v>
                </c:pt>
                <c:pt idx="949">
                  <c:v>29.66</c:v>
                </c:pt>
                <c:pt idx="950">
                  <c:v>29.69</c:v>
                </c:pt>
                <c:pt idx="951">
                  <c:v>29.72</c:v>
                </c:pt>
                <c:pt idx="952">
                  <c:v>29.75</c:v>
                </c:pt>
                <c:pt idx="953">
                  <c:v>29.78</c:v>
                </c:pt>
                <c:pt idx="954">
                  <c:v>29.81</c:v>
                </c:pt>
                <c:pt idx="955">
                  <c:v>29.84</c:v>
                </c:pt>
                <c:pt idx="956">
                  <c:v>29.88</c:v>
                </c:pt>
                <c:pt idx="957">
                  <c:v>29.91</c:v>
                </c:pt>
                <c:pt idx="958">
                  <c:v>29.94</c:v>
                </c:pt>
                <c:pt idx="959">
                  <c:v>29.97</c:v>
                </c:pt>
                <c:pt idx="960">
                  <c:v>30</c:v>
                </c:pt>
                <c:pt idx="961">
                  <c:v>30.03</c:v>
                </c:pt>
                <c:pt idx="962">
                  <c:v>30.06</c:v>
                </c:pt>
                <c:pt idx="963">
                  <c:v>30.09</c:v>
                </c:pt>
                <c:pt idx="964">
                  <c:v>30.13</c:v>
                </c:pt>
                <c:pt idx="965">
                  <c:v>30.16</c:v>
                </c:pt>
                <c:pt idx="966">
                  <c:v>30.19</c:v>
                </c:pt>
                <c:pt idx="967">
                  <c:v>30.22</c:v>
                </c:pt>
                <c:pt idx="968">
                  <c:v>30.25</c:v>
                </c:pt>
                <c:pt idx="969">
                  <c:v>30.28</c:v>
                </c:pt>
                <c:pt idx="970">
                  <c:v>30.31</c:v>
                </c:pt>
                <c:pt idx="971">
                  <c:v>30.34</c:v>
                </c:pt>
                <c:pt idx="972">
                  <c:v>30.38</c:v>
                </c:pt>
                <c:pt idx="973">
                  <c:v>30.41</c:v>
                </c:pt>
                <c:pt idx="974">
                  <c:v>30.44</c:v>
                </c:pt>
                <c:pt idx="975">
                  <c:v>30.47</c:v>
                </c:pt>
                <c:pt idx="976">
                  <c:v>30.5</c:v>
                </c:pt>
                <c:pt idx="977">
                  <c:v>30.53</c:v>
                </c:pt>
                <c:pt idx="978">
                  <c:v>30.56</c:v>
                </c:pt>
                <c:pt idx="979">
                  <c:v>30.59</c:v>
                </c:pt>
                <c:pt idx="980">
                  <c:v>30.63</c:v>
                </c:pt>
                <c:pt idx="981">
                  <c:v>30.66</c:v>
                </c:pt>
                <c:pt idx="982">
                  <c:v>30.69</c:v>
                </c:pt>
                <c:pt idx="983">
                  <c:v>30.72</c:v>
                </c:pt>
                <c:pt idx="984">
                  <c:v>30.75</c:v>
                </c:pt>
                <c:pt idx="985">
                  <c:v>30.78</c:v>
                </c:pt>
                <c:pt idx="986">
                  <c:v>30.81</c:v>
                </c:pt>
                <c:pt idx="987">
                  <c:v>30.84</c:v>
                </c:pt>
                <c:pt idx="988">
                  <c:v>30.88</c:v>
                </c:pt>
                <c:pt idx="989">
                  <c:v>30.91</c:v>
                </c:pt>
                <c:pt idx="990">
                  <c:v>30.94</c:v>
                </c:pt>
                <c:pt idx="991">
                  <c:v>30.97</c:v>
                </c:pt>
                <c:pt idx="992">
                  <c:v>31</c:v>
                </c:pt>
                <c:pt idx="993">
                  <c:v>31.03</c:v>
                </c:pt>
                <c:pt idx="994">
                  <c:v>31.06</c:v>
                </c:pt>
                <c:pt idx="995">
                  <c:v>31.09</c:v>
                </c:pt>
                <c:pt idx="996">
                  <c:v>31.13</c:v>
                </c:pt>
                <c:pt idx="997">
                  <c:v>31.16</c:v>
                </c:pt>
                <c:pt idx="998">
                  <c:v>31.19</c:v>
                </c:pt>
                <c:pt idx="999">
                  <c:v>31.22</c:v>
                </c:pt>
                <c:pt idx="1000">
                  <c:v>31.25</c:v>
                </c:pt>
                <c:pt idx="1001">
                  <c:v>31.28</c:v>
                </c:pt>
                <c:pt idx="1002">
                  <c:v>31.31</c:v>
                </c:pt>
                <c:pt idx="1003">
                  <c:v>31.34</c:v>
                </c:pt>
                <c:pt idx="1004">
                  <c:v>31.38</c:v>
                </c:pt>
                <c:pt idx="1005">
                  <c:v>31.41</c:v>
                </c:pt>
                <c:pt idx="1006">
                  <c:v>31.44</c:v>
                </c:pt>
                <c:pt idx="1007">
                  <c:v>31.47</c:v>
                </c:pt>
                <c:pt idx="1008">
                  <c:v>31.5</c:v>
                </c:pt>
                <c:pt idx="1009">
                  <c:v>31.53</c:v>
                </c:pt>
                <c:pt idx="1010">
                  <c:v>31.56</c:v>
                </c:pt>
                <c:pt idx="1011">
                  <c:v>31.59</c:v>
                </c:pt>
                <c:pt idx="1012">
                  <c:v>31.63</c:v>
                </c:pt>
                <c:pt idx="1013">
                  <c:v>31.66</c:v>
                </c:pt>
                <c:pt idx="1014">
                  <c:v>31.69</c:v>
                </c:pt>
                <c:pt idx="1015">
                  <c:v>31.72</c:v>
                </c:pt>
                <c:pt idx="1016">
                  <c:v>31.75</c:v>
                </c:pt>
                <c:pt idx="1017">
                  <c:v>31.78</c:v>
                </c:pt>
                <c:pt idx="1018">
                  <c:v>31.81</c:v>
                </c:pt>
                <c:pt idx="1019">
                  <c:v>31.84</c:v>
                </c:pt>
                <c:pt idx="1020">
                  <c:v>31.88</c:v>
                </c:pt>
                <c:pt idx="1021">
                  <c:v>31.91</c:v>
                </c:pt>
                <c:pt idx="1022">
                  <c:v>31.94</c:v>
                </c:pt>
                <c:pt idx="1023">
                  <c:v>31.97</c:v>
                </c:pt>
                <c:pt idx="1024">
                  <c:v>32</c:v>
                </c:pt>
                <c:pt idx="1025">
                  <c:v>32.03</c:v>
                </c:pt>
                <c:pt idx="1026">
                  <c:v>32.06</c:v>
                </c:pt>
                <c:pt idx="1027">
                  <c:v>32.090000000000003</c:v>
                </c:pt>
                <c:pt idx="1028">
                  <c:v>32.130000000000003</c:v>
                </c:pt>
                <c:pt idx="1029">
                  <c:v>32.159999999999997</c:v>
                </c:pt>
                <c:pt idx="1030">
                  <c:v>32.19</c:v>
                </c:pt>
                <c:pt idx="1031">
                  <c:v>32.22</c:v>
                </c:pt>
                <c:pt idx="1032">
                  <c:v>32.25</c:v>
                </c:pt>
                <c:pt idx="1033">
                  <c:v>32.28</c:v>
                </c:pt>
                <c:pt idx="1034">
                  <c:v>32.31</c:v>
                </c:pt>
                <c:pt idx="1035">
                  <c:v>32.340000000000003</c:v>
                </c:pt>
                <c:pt idx="1036">
                  <c:v>32.380000000000003</c:v>
                </c:pt>
                <c:pt idx="1037">
                  <c:v>32.409999999999997</c:v>
                </c:pt>
                <c:pt idx="1038">
                  <c:v>32.44</c:v>
                </c:pt>
                <c:pt idx="1039">
                  <c:v>32.47</c:v>
                </c:pt>
                <c:pt idx="1040">
                  <c:v>32.5</c:v>
                </c:pt>
                <c:pt idx="1041">
                  <c:v>32.53</c:v>
                </c:pt>
                <c:pt idx="1042">
                  <c:v>32.56</c:v>
                </c:pt>
                <c:pt idx="1043">
                  <c:v>32.590000000000003</c:v>
                </c:pt>
                <c:pt idx="1044">
                  <c:v>32.630000000000003</c:v>
                </c:pt>
                <c:pt idx="1045">
                  <c:v>32.659999999999997</c:v>
                </c:pt>
                <c:pt idx="1046">
                  <c:v>32.69</c:v>
                </c:pt>
                <c:pt idx="1047">
                  <c:v>32.72</c:v>
                </c:pt>
                <c:pt idx="1048">
                  <c:v>32.75</c:v>
                </c:pt>
                <c:pt idx="1049">
                  <c:v>32.78</c:v>
                </c:pt>
                <c:pt idx="1050">
                  <c:v>32.81</c:v>
                </c:pt>
                <c:pt idx="1051">
                  <c:v>32.840000000000003</c:v>
                </c:pt>
                <c:pt idx="1052">
                  <c:v>32.880000000000003</c:v>
                </c:pt>
                <c:pt idx="1053">
                  <c:v>32.909999999999997</c:v>
                </c:pt>
                <c:pt idx="1054">
                  <c:v>32.94</c:v>
                </c:pt>
                <c:pt idx="1055">
                  <c:v>32.97</c:v>
                </c:pt>
                <c:pt idx="1056">
                  <c:v>33</c:v>
                </c:pt>
                <c:pt idx="1057">
                  <c:v>33.03</c:v>
                </c:pt>
                <c:pt idx="1058">
                  <c:v>33.06</c:v>
                </c:pt>
                <c:pt idx="1059">
                  <c:v>33.090000000000003</c:v>
                </c:pt>
                <c:pt idx="1060">
                  <c:v>33.130000000000003</c:v>
                </c:pt>
                <c:pt idx="1061">
                  <c:v>33.159999999999997</c:v>
                </c:pt>
                <c:pt idx="1062">
                  <c:v>33.19</c:v>
                </c:pt>
                <c:pt idx="1063">
                  <c:v>33.22</c:v>
                </c:pt>
                <c:pt idx="1064">
                  <c:v>33.25</c:v>
                </c:pt>
                <c:pt idx="1065">
                  <c:v>33.28</c:v>
                </c:pt>
                <c:pt idx="1066">
                  <c:v>33.31</c:v>
                </c:pt>
                <c:pt idx="1067">
                  <c:v>33.340000000000003</c:v>
                </c:pt>
                <c:pt idx="1068">
                  <c:v>33.380000000000003</c:v>
                </c:pt>
                <c:pt idx="1069">
                  <c:v>33.409999999999997</c:v>
                </c:pt>
                <c:pt idx="1070">
                  <c:v>33.44</c:v>
                </c:pt>
                <c:pt idx="1071">
                  <c:v>33.47</c:v>
                </c:pt>
                <c:pt idx="1072">
                  <c:v>33.5</c:v>
                </c:pt>
                <c:pt idx="1073">
                  <c:v>33.53</c:v>
                </c:pt>
                <c:pt idx="1074">
                  <c:v>33.56</c:v>
                </c:pt>
                <c:pt idx="1075">
                  <c:v>33.590000000000003</c:v>
                </c:pt>
                <c:pt idx="1076">
                  <c:v>33.630000000000003</c:v>
                </c:pt>
                <c:pt idx="1077">
                  <c:v>33.659999999999997</c:v>
                </c:pt>
                <c:pt idx="1078">
                  <c:v>33.69</c:v>
                </c:pt>
                <c:pt idx="1079">
                  <c:v>33.72</c:v>
                </c:pt>
                <c:pt idx="1080">
                  <c:v>33.75</c:v>
                </c:pt>
                <c:pt idx="1081">
                  <c:v>33.78</c:v>
                </c:pt>
                <c:pt idx="1082">
                  <c:v>33.81</c:v>
                </c:pt>
                <c:pt idx="1083">
                  <c:v>33.840000000000003</c:v>
                </c:pt>
                <c:pt idx="1084">
                  <c:v>33.880000000000003</c:v>
                </c:pt>
                <c:pt idx="1085">
                  <c:v>33.909999999999997</c:v>
                </c:pt>
                <c:pt idx="1086">
                  <c:v>33.94</c:v>
                </c:pt>
                <c:pt idx="1087">
                  <c:v>33.97</c:v>
                </c:pt>
                <c:pt idx="1088">
                  <c:v>34</c:v>
                </c:pt>
                <c:pt idx="1089">
                  <c:v>34.03</c:v>
                </c:pt>
                <c:pt idx="1090">
                  <c:v>34.06</c:v>
                </c:pt>
                <c:pt idx="1091">
                  <c:v>34.090000000000003</c:v>
                </c:pt>
                <c:pt idx="1092">
                  <c:v>34.130000000000003</c:v>
                </c:pt>
                <c:pt idx="1093">
                  <c:v>34.159999999999997</c:v>
                </c:pt>
                <c:pt idx="1094">
                  <c:v>34.19</c:v>
                </c:pt>
                <c:pt idx="1095">
                  <c:v>34.22</c:v>
                </c:pt>
                <c:pt idx="1096">
                  <c:v>34.25</c:v>
                </c:pt>
                <c:pt idx="1097">
                  <c:v>34.28</c:v>
                </c:pt>
                <c:pt idx="1098">
                  <c:v>34.31</c:v>
                </c:pt>
                <c:pt idx="1099">
                  <c:v>34.340000000000003</c:v>
                </c:pt>
                <c:pt idx="1100">
                  <c:v>34.380000000000003</c:v>
                </c:pt>
                <c:pt idx="1101">
                  <c:v>34.409999999999997</c:v>
                </c:pt>
                <c:pt idx="1102">
                  <c:v>34.44</c:v>
                </c:pt>
                <c:pt idx="1103">
                  <c:v>34.47</c:v>
                </c:pt>
                <c:pt idx="1104">
                  <c:v>34.5</c:v>
                </c:pt>
                <c:pt idx="1105">
                  <c:v>34.53</c:v>
                </c:pt>
                <c:pt idx="1106">
                  <c:v>34.56</c:v>
                </c:pt>
                <c:pt idx="1107">
                  <c:v>34.590000000000003</c:v>
                </c:pt>
                <c:pt idx="1108">
                  <c:v>34.630000000000003</c:v>
                </c:pt>
                <c:pt idx="1109">
                  <c:v>34.659999999999997</c:v>
                </c:pt>
                <c:pt idx="1110">
                  <c:v>34.69</c:v>
                </c:pt>
                <c:pt idx="1111">
                  <c:v>34.72</c:v>
                </c:pt>
                <c:pt idx="1112">
                  <c:v>34.75</c:v>
                </c:pt>
                <c:pt idx="1113">
                  <c:v>34.78</c:v>
                </c:pt>
                <c:pt idx="1114">
                  <c:v>34.81</c:v>
                </c:pt>
                <c:pt idx="1115">
                  <c:v>34.840000000000003</c:v>
                </c:pt>
                <c:pt idx="1116">
                  <c:v>34.880000000000003</c:v>
                </c:pt>
                <c:pt idx="1117">
                  <c:v>34.909999999999997</c:v>
                </c:pt>
                <c:pt idx="1118">
                  <c:v>34.94</c:v>
                </c:pt>
                <c:pt idx="1119">
                  <c:v>34.97</c:v>
                </c:pt>
                <c:pt idx="1120">
                  <c:v>35</c:v>
                </c:pt>
                <c:pt idx="1121">
                  <c:v>35.03</c:v>
                </c:pt>
                <c:pt idx="1122">
                  <c:v>35.06</c:v>
                </c:pt>
                <c:pt idx="1123">
                  <c:v>35.090000000000003</c:v>
                </c:pt>
                <c:pt idx="1124">
                  <c:v>35.130000000000003</c:v>
                </c:pt>
                <c:pt idx="1125">
                  <c:v>35.159999999999997</c:v>
                </c:pt>
                <c:pt idx="1126">
                  <c:v>35.19</c:v>
                </c:pt>
                <c:pt idx="1127">
                  <c:v>35.22</c:v>
                </c:pt>
                <c:pt idx="1128">
                  <c:v>35.25</c:v>
                </c:pt>
                <c:pt idx="1129">
                  <c:v>35.28</c:v>
                </c:pt>
                <c:pt idx="1130">
                  <c:v>35.31</c:v>
                </c:pt>
                <c:pt idx="1131">
                  <c:v>35.340000000000003</c:v>
                </c:pt>
                <c:pt idx="1132">
                  <c:v>35.380000000000003</c:v>
                </c:pt>
                <c:pt idx="1133">
                  <c:v>35.409999999999997</c:v>
                </c:pt>
                <c:pt idx="1134">
                  <c:v>35.44</c:v>
                </c:pt>
                <c:pt idx="1135">
                  <c:v>35.47</c:v>
                </c:pt>
                <c:pt idx="1136">
                  <c:v>35.5</c:v>
                </c:pt>
                <c:pt idx="1137">
                  <c:v>35.53</c:v>
                </c:pt>
                <c:pt idx="1138">
                  <c:v>35.56</c:v>
                </c:pt>
                <c:pt idx="1139">
                  <c:v>35.590000000000003</c:v>
                </c:pt>
                <c:pt idx="1140">
                  <c:v>35.630000000000003</c:v>
                </c:pt>
                <c:pt idx="1141">
                  <c:v>35.659999999999997</c:v>
                </c:pt>
                <c:pt idx="1142">
                  <c:v>35.69</c:v>
                </c:pt>
                <c:pt idx="1143">
                  <c:v>35.72</c:v>
                </c:pt>
                <c:pt idx="1144">
                  <c:v>35.75</c:v>
                </c:pt>
                <c:pt idx="1145">
                  <c:v>35.78</c:v>
                </c:pt>
                <c:pt idx="1146">
                  <c:v>35.81</c:v>
                </c:pt>
                <c:pt idx="1147">
                  <c:v>35.840000000000003</c:v>
                </c:pt>
                <c:pt idx="1148">
                  <c:v>35.880000000000003</c:v>
                </c:pt>
                <c:pt idx="1149">
                  <c:v>35.909999999999997</c:v>
                </c:pt>
                <c:pt idx="1150">
                  <c:v>35.94</c:v>
                </c:pt>
                <c:pt idx="1151">
                  <c:v>35.97</c:v>
                </c:pt>
                <c:pt idx="1152">
                  <c:v>36</c:v>
                </c:pt>
                <c:pt idx="1153">
                  <c:v>36.03</c:v>
                </c:pt>
                <c:pt idx="1154">
                  <c:v>36.06</c:v>
                </c:pt>
                <c:pt idx="1155">
                  <c:v>36.090000000000003</c:v>
                </c:pt>
                <c:pt idx="1156">
                  <c:v>36.130000000000003</c:v>
                </c:pt>
                <c:pt idx="1157">
                  <c:v>36.159999999999997</c:v>
                </c:pt>
                <c:pt idx="1158">
                  <c:v>36.19</c:v>
                </c:pt>
                <c:pt idx="1159">
                  <c:v>36.22</c:v>
                </c:pt>
                <c:pt idx="1160">
                  <c:v>36.25</c:v>
                </c:pt>
                <c:pt idx="1161">
                  <c:v>36.28</c:v>
                </c:pt>
                <c:pt idx="1162">
                  <c:v>36.31</c:v>
                </c:pt>
                <c:pt idx="1163">
                  <c:v>36.340000000000003</c:v>
                </c:pt>
                <c:pt idx="1164">
                  <c:v>36.380000000000003</c:v>
                </c:pt>
                <c:pt idx="1165">
                  <c:v>36.409999999999997</c:v>
                </c:pt>
                <c:pt idx="1166">
                  <c:v>36.44</c:v>
                </c:pt>
                <c:pt idx="1167">
                  <c:v>36.47</c:v>
                </c:pt>
                <c:pt idx="1168">
                  <c:v>36.5</c:v>
                </c:pt>
                <c:pt idx="1169">
                  <c:v>36.53</c:v>
                </c:pt>
                <c:pt idx="1170">
                  <c:v>36.56</c:v>
                </c:pt>
                <c:pt idx="1171">
                  <c:v>36.590000000000003</c:v>
                </c:pt>
                <c:pt idx="1172">
                  <c:v>36.630000000000003</c:v>
                </c:pt>
                <c:pt idx="1173">
                  <c:v>36.659999999999997</c:v>
                </c:pt>
                <c:pt idx="1174">
                  <c:v>36.69</c:v>
                </c:pt>
                <c:pt idx="1175">
                  <c:v>36.72</c:v>
                </c:pt>
                <c:pt idx="1176">
                  <c:v>36.75</c:v>
                </c:pt>
                <c:pt idx="1177">
                  <c:v>36.78</c:v>
                </c:pt>
                <c:pt idx="1178">
                  <c:v>36.81</c:v>
                </c:pt>
                <c:pt idx="1179">
                  <c:v>36.840000000000003</c:v>
                </c:pt>
                <c:pt idx="1180">
                  <c:v>36.880000000000003</c:v>
                </c:pt>
                <c:pt idx="1181">
                  <c:v>36.909999999999997</c:v>
                </c:pt>
                <c:pt idx="1182">
                  <c:v>36.94</c:v>
                </c:pt>
                <c:pt idx="1183">
                  <c:v>36.97</c:v>
                </c:pt>
                <c:pt idx="1184">
                  <c:v>37</c:v>
                </c:pt>
                <c:pt idx="1185">
                  <c:v>37.03</c:v>
                </c:pt>
                <c:pt idx="1186">
                  <c:v>37.06</c:v>
                </c:pt>
                <c:pt idx="1187">
                  <c:v>37.090000000000003</c:v>
                </c:pt>
                <c:pt idx="1188">
                  <c:v>37.130000000000003</c:v>
                </c:pt>
                <c:pt idx="1189">
                  <c:v>37.159999999999997</c:v>
                </c:pt>
                <c:pt idx="1190">
                  <c:v>37.19</c:v>
                </c:pt>
                <c:pt idx="1191">
                  <c:v>37.22</c:v>
                </c:pt>
                <c:pt idx="1192">
                  <c:v>37.25</c:v>
                </c:pt>
                <c:pt idx="1193">
                  <c:v>37.28</c:v>
                </c:pt>
                <c:pt idx="1194">
                  <c:v>37.31</c:v>
                </c:pt>
                <c:pt idx="1195">
                  <c:v>37.340000000000003</c:v>
                </c:pt>
                <c:pt idx="1196">
                  <c:v>37.380000000000003</c:v>
                </c:pt>
                <c:pt idx="1197">
                  <c:v>37.409999999999997</c:v>
                </c:pt>
                <c:pt idx="1198">
                  <c:v>37.44</c:v>
                </c:pt>
                <c:pt idx="1199">
                  <c:v>37.47</c:v>
                </c:pt>
                <c:pt idx="1200">
                  <c:v>37.5</c:v>
                </c:pt>
                <c:pt idx="1201">
                  <c:v>37.53</c:v>
                </c:pt>
                <c:pt idx="1202">
                  <c:v>37.56</c:v>
                </c:pt>
                <c:pt idx="1203">
                  <c:v>37.590000000000003</c:v>
                </c:pt>
                <c:pt idx="1204">
                  <c:v>37.630000000000003</c:v>
                </c:pt>
                <c:pt idx="1205">
                  <c:v>37.659999999999997</c:v>
                </c:pt>
                <c:pt idx="1206">
                  <c:v>37.69</c:v>
                </c:pt>
                <c:pt idx="1207">
                  <c:v>37.72</c:v>
                </c:pt>
                <c:pt idx="1208">
                  <c:v>37.75</c:v>
                </c:pt>
                <c:pt idx="1209">
                  <c:v>37.78</c:v>
                </c:pt>
                <c:pt idx="1210">
                  <c:v>37.81</c:v>
                </c:pt>
                <c:pt idx="1211">
                  <c:v>37.840000000000003</c:v>
                </c:pt>
                <c:pt idx="1212">
                  <c:v>37.880000000000003</c:v>
                </c:pt>
                <c:pt idx="1213">
                  <c:v>37.909999999999997</c:v>
                </c:pt>
                <c:pt idx="1214">
                  <c:v>37.94</c:v>
                </c:pt>
                <c:pt idx="1215">
                  <c:v>37.97</c:v>
                </c:pt>
                <c:pt idx="1216">
                  <c:v>38</c:v>
                </c:pt>
                <c:pt idx="1217">
                  <c:v>38.03</c:v>
                </c:pt>
                <c:pt idx="1218">
                  <c:v>38.06</c:v>
                </c:pt>
                <c:pt idx="1219">
                  <c:v>38.090000000000003</c:v>
                </c:pt>
                <c:pt idx="1220">
                  <c:v>38.130000000000003</c:v>
                </c:pt>
                <c:pt idx="1221">
                  <c:v>38.159999999999997</c:v>
                </c:pt>
                <c:pt idx="1222">
                  <c:v>38.19</c:v>
                </c:pt>
                <c:pt idx="1223">
                  <c:v>38.22</c:v>
                </c:pt>
                <c:pt idx="1224">
                  <c:v>38.25</c:v>
                </c:pt>
                <c:pt idx="1225">
                  <c:v>38.28</c:v>
                </c:pt>
                <c:pt idx="1226">
                  <c:v>38.31</c:v>
                </c:pt>
                <c:pt idx="1227">
                  <c:v>38.340000000000003</c:v>
                </c:pt>
                <c:pt idx="1228">
                  <c:v>38.380000000000003</c:v>
                </c:pt>
                <c:pt idx="1229">
                  <c:v>38.409999999999997</c:v>
                </c:pt>
                <c:pt idx="1230">
                  <c:v>38.44</c:v>
                </c:pt>
                <c:pt idx="1231">
                  <c:v>38.47</c:v>
                </c:pt>
                <c:pt idx="1232">
                  <c:v>38.5</c:v>
                </c:pt>
                <c:pt idx="1233">
                  <c:v>38.53</c:v>
                </c:pt>
                <c:pt idx="1234">
                  <c:v>38.56</c:v>
                </c:pt>
                <c:pt idx="1235">
                  <c:v>38.590000000000003</c:v>
                </c:pt>
                <c:pt idx="1236">
                  <c:v>38.630000000000003</c:v>
                </c:pt>
                <c:pt idx="1237">
                  <c:v>38.659999999999997</c:v>
                </c:pt>
                <c:pt idx="1238">
                  <c:v>38.69</c:v>
                </c:pt>
                <c:pt idx="1239">
                  <c:v>38.72</c:v>
                </c:pt>
                <c:pt idx="1240">
                  <c:v>38.75</c:v>
                </c:pt>
                <c:pt idx="1241">
                  <c:v>38.78</c:v>
                </c:pt>
                <c:pt idx="1242">
                  <c:v>38.81</c:v>
                </c:pt>
                <c:pt idx="1243">
                  <c:v>38.840000000000003</c:v>
                </c:pt>
                <c:pt idx="1244">
                  <c:v>38.880000000000003</c:v>
                </c:pt>
                <c:pt idx="1245">
                  <c:v>38.909999999999997</c:v>
                </c:pt>
                <c:pt idx="1246">
                  <c:v>38.94</c:v>
                </c:pt>
                <c:pt idx="1247">
                  <c:v>38.97</c:v>
                </c:pt>
                <c:pt idx="1248">
                  <c:v>39</c:v>
                </c:pt>
                <c:pt idx="1249">
                  <c:v>39.03</c:v>
                </c:pt>
                <c:pt idx="1250">
                  <c:v>39.06</c:v>
                </c:pt>
                <c:pt idx="1251">
                  <c:v>39.090000000000003</c:v>
                </c:pt>
                <c:pt idx="1252">
                  <c:v>39.130000000000003</c:v>
                </c:pt>
                <c:pt idx="1253">
                  <c:v>39.159999999999997</c:v>
                </c:pt>
                <c:pt idx="1254">
                  <c:v>39.19</c:v>
                </c:pt>
                <c:pt idx="1255">
                  <c:v>39.22</c:v>
                </c:pt>
                <c:pt idx="1256">
                  <c:v>39.25</c:v>
                </c:pt>
                <c:pt idx="1257">
                  <c:v>39.28</c:v>
                </c:pt>
                <c:pt idx="1258">
                  <c:v>39.31</c:v>
                </c:pt>
                <c:pt idx="1259">
                  <c:v>39.340000000000003</c:v>
                </c:pt>
                <c:pt idx="1260">
                  <c:v>39.380000000000003</c:v>
                </c:pt>
                <c:pt idx="1261">
                  <c:v>39.409999999999997</c:v>
                </c:pt>
                <c:pt idx="1262">
                  <c:v>39.44</c:v>
                </c:pt>
                <c:pt idx="1263">
                  <c:v>39.47</c:v>
                </c:pt>
                <c:pt idx="1264">
                  <c:v>39.5</c:v>
                </c:pt>
                <c:pt idx="1265">
                  <c:v>39.53</c:v>
                </c:pt>
                <c:pt idx="1266">
                  <c:v>39.56</c:v>
                </c:pt>
                <c:pt idx="1267">
                  <c:v>39.590000000000003</c:v>
                </c:pt>
                <c:pt idx="1268">
                  <c:v>39.630000000000003</c:v>
                </c:pt>
                <c:pt idx="1269">
                  <c:v>39.659999999999997</c:v>
                </c:pt>
                <c:pt idx="1270">
                  <c:v>39.69</c:v>
                </c:pt>
                <c:pt idx="1271">
                  <c:v>39.72</c:v>
                </c:pt>
                <c:pt idx="1272">
                  <c:v>39.75</c:v>
                </c:pt>
                <c:pt idx="1273">
                  <c:v>39.78</c:v>
                </c:pt>
                <c:pt idx="1274">
                  <c:v>39.81</c:v>
                </c:pt>
                <c:pt idx="1275">
                  <c:v>39.840000000000003</c:v>
                </c:pt>
                <c:pt idx="1276">
                  <c:v>39.880000000000003</c:v>
                </c:pt>
                <c:pt idx="1277">
                  <c:v>39.909999999999997</c:v>
                </c:pt>
                <c:pt idx="1278">
                  <c:v>39.94</c:v>
                </c:pt>
                <c:pt idx="1279">
                  <c:v>39.97</c:v>
                </c:pt>
                <c:pt idx="1280">
                  <c:v>40</c:v>
                </c:pt>
                <c:pt idx="1281">
                  <c:v>40.03</c:v>
                </c:pt>
                <c:pt idx="1282">
                  <c:v>40.06</c:v>
                </c:pt>
                <c:pt idx="1283">
                  <c:v>40.090000000000003</c:v>
                </c:pt>
                <c:pt idx="1284">
                  <c:v>40.130000000000003</c:v>
                </c:pt>
                <c:pt idx="1285">
                  <c:v>40.159999999999997</c:v>
                </c:pt>
                <c:pt idx="1286">
                  <c:v>40.19</c:v>
                </c:pt>
                <c:pt idx="1287">
                  <c:v>40.22</c:v>
                </c:pt>
                <c:pt idx="1288">
                  <c:v>40.25</c:v>
                </c:pt>
                <c:pt idx="1289">
                  <c:v>40.28</c:v>
                </c:pt>
                <c:pt idx="1290">
                  <c:v>40.31</c:v>
                </c:pt>
                <c:pt idx="1291">
                  <c:v>40.340000000000003</c:v>
                </c:pt>
                <c:pt idx="1292">
                  <c:v>40.380000000000003</c:v>
                </c:pt>
                <c:pt idx="1293">
                  <c:v>40.409999999999997</c:v>
                </c:pt>
                <c:pt idx="1294">
                  <c:v>40.44</c:v>
                </c:pt>
                <c:pt idx="1295">
                  <c:v>40.47</c:v>
                </c:pt>
                <c:pt idx="1296">
                  <c:v>40.5</c:v>
                </c:pt>
                <c:pt idx="1297">
                  <c:v>40.53</c:v>
                </c:pt>
                <c:pt idx="1298">
                  <c:v>40.56</c:v>
                </c:pt>
                <c:pt idx="1299">
                  <c:v>40.590000000000003</c:v>
                </c:pt>
                <c:pt idx="1300">
                  <c:v>40.630000000000003</c:v>
                </c:pt>
                <c:pt idx="1301">
                  <c:v>40.659999999999997</c:v>
                </c:pt>
                <c:pt idx="1302">
                  <c:v>40.69</c:v>
                </c:pt>
                <c:pt idx="1303">
                  <c:v>40.72</c:v>
                </c:pt>
                <c:pt idx="1304">
                  <c:v>40.75</c:v>
                </c:pt>
                <c:pt idx="1305">
                  <c:v>40.78</c:v>
                </c:pt>
                <c:pt idx="1306">
                  <c:v>40.81</c:v>
                </c:pt>
                <c:pt idx="1307">
                  <c:v>40.840000000000003</c:v>
                </c:pt>
                <c:pt idx="1308">
                  <c:v>40.880000000000003</c:v>
                </c:pt>
                <c:pt idx="1309">
                  <c:v>40.909999999999997</c:v>
                </c:pt>
                <c:pt idx="1310">
                  <c:v>40.94</c:v>
                </c:pt>
                <c:pt idx="1311">
                  <c:v>40.97</c:v>
                </c:pt>
                <c:pt idx="1312">
                  <c:v>41</c:v>
                </c:pt>
                <c:pt idx="1313">
                  <c:v>41.03</c:v>
                </c:pt>
                <c:pt idx="1314">
                  <c:v>41.06</c:v>
                </c:pt>
                <c:pt idx="1315">
                  <c:v>41.09</c:v>
                </c:pt>
                <c:pt idx="1316">
                  <c:v>41.13</c:v>
                </c:pt>
                <c:pt idx="1317">
                  <c:v>41.16</c:v>
                </c:pt>
                <c:pt idx="1318">
                  <c:v>41.19</c:v>
                </c:pt>
                <c:pt idx="1319">
                  <c:v>41.22</c:v>
                </c:pt>
                <c:pt idx="1320">
                  <c:v>41.25</c:v>
                </c:pt>
                <c:pt idx="1321">
                  <c:v>41.28</c:v>
                </c:pt>
                <c:pt idx="1322">
                  <c:v>41.31</c:v>
                </c:pt>
                <c:pt idx="1323">
                  <c:v>41.34</c:v>
                </c:pt>
                <c:pt idx="1324">
                  <c:v>41.38</c:v>
                </c:pt>
                <c:pt idx="1325">
                  <c:v>41.41</c:v>
                </c:pt>
                <c:pt idx="1326">
                  <c:v>41.44</c:v>
                </c:pt>
                <c:pt idx="1327">
                  <c:v>41.47</c:v>
                </c:pt>
                <c:pt idx="1328">
                  <c:v>41.5</c:v>
                </c:pt>
                <c:pt idx="1329">
                  <c:v>41.53</c:v>
                </c:pt>
                <c:pt idx="1330">
                  <c:v>41.56</c:v>
                </c:pt>
                <c:pt idx="1331">
                  <c:v>41.59</c:v>
                </c:pt>
                <c:pt idx="1332">
                  <c:v>41.63</c:v>
                </c:pt>
                <c:pt idx="1333">
                  <c:v>41.66</c:v>
                </c:pt>
                <c:pt idx="1334">
                  <c:v>41.69</c:v>
                </c:pt>
                <c:pt idx="1335">
                  <c:v>41.72</c:v>
                </c:pt>
                <c:pt idx="1336">
                  <c:v>41.75</c:v>
                </c:pt>
                <c:pt idx="1337">
                  <c:v>41.78</c:v>
                </c:pt>
                <c:pt idx="1338">
                  <c:v>41.81</c:v>
                </c:pt>
                <c:pt idx="1339">
                  <c:v>41.84</c:v>
                </c:pt>
                <c:pt idx="1340">
                  <c:v>41.88</c:v>
                </c:pt>
                <c:pt idx="1341">
                  <c:v>41.91</c:v>
                </c:pt>
                <c:pt idx="1342">
                  <c:v>41.94</c:v>
                </c:pt>
                <c:pt idx="1343">
                  <c:v>41.97</c:v>
                </c:pt>
                <c:pt idx="1344">
                  <c:v>42</c:v>
                </c:pt>
                <c:pt idx="1345">
                  <c:v>42.03</c:v>
                </c:pt>
                <c:pt idx="1346">
                  <c:v>42.06</c:v>
                </c:pt>
                <c:pt idx="1347">
                  <c:v>42.09</c:v>
                </c:pt>
                <c:pt idx="1348">
                  <c:v>42.13</c:v>
                </c:pt>
                <c:pt idx="1349">
                  <c:v>42.16</c:v>
                </c:pt>
                <c:pt idx="1350">
                  <c:v>42.19</c:v>
                </c:pt>
                <c:pt idx="1351">
                  <c:v>42.22</c:v>
                </c:pt>
                <c:pt idx="1352">
                  <c:v>42.25</c:v>
                </c:pt>
                <c:pt idx="1353">
                  <c:v>42.28</c:v>
                </c:pt>
                <c:pt idx="1354">
                  <c:v>42.31</c:v>
                </c:pt>
                <c:pt idx="1355">
                  <c:v>42.34</c:v>
                </c:pt>
                <c:pt idx="1356">
                  <c:v>42.38</c:v>
                </c:pt>
                <c:pt idx="1357">
                  <c:v>42.41</c:v>
                </c:pt>
                <c:pt idx="1358">
                  <c:v>42.44</c:v>
                </c:pt>
                <c:pt idx="1359">
                  <c:v>42.47</c:v>
                </c:pt>
                <c:pt idx="1360">
                  <c:v>42.5</c:v>
                </c:pt>
                <c:pt idx="1361">
                  <c:v>42.53</c:v>
                </c:pt>
                <c:pt idx="1362">
                  <c:v>42.56</c:v>
                </c:pt>
                <c:pt idx="1363">
                  <c:v>42.59</c:v>
                </c:pt>
                <c:pt idx="1364">
                  <c:v>42.63</c:v>
                </c:pt>
                <c:pt idx="1365">
                  <c:v>42.66</c:v>
                </c:pt>
                <c:pt idx="1366">
                  <c:v>42.69</c:v>
                </c:pt>
                <c:pt idx="1367">
                  <c:v>42.72</c:v>
                </c:pt>
                <c:pt idx="1368">
                  <c:v>42.75</c:v>
                </c:pt>
                <c:pt idx="1369">
                  <c:v>42.78</c:v>
                </c:pt>
                <c:pt idx="1370">
                  <c:v>42.81</c:v>
                </c:pt>
                <c:pt idx="1371">
                  <c:v>42.84</c:v>
                </c:pt>
                <c:pt idx="1372">
                  <c:v>42.88</c:v>
                </c:pt>
                <c:pt idx="1373">
                  <c:v>42.91</c:v>
                </c:pt>
                <c:pt idx="1374">
                  <c:v>42.94</c:v>
                </c:pt>
                <c:pt idx="1375">
                  <c:v>42.97</c:v>
                </c:pt>
                <c:pt idx="1376">
                  <c:v>43</c:v>
                </c:pt>
                <c:pt idx="1377">
                  <c:v>43.03</c:v>
                </c:pt>
                <c:pt idx="1378">
                  <c:v>43.06</c:v>
                </c:pt>
                <c:pt idx="1379">
                  <c:v>43.09</c:v>
                </c:pt>
                <c:pt idx="1380">
                  <c:v>43.13</c:v>
                </c:pt>
                <c:pt idx="1381">
                  <c:v>43.16</c:v>
                </c:pt>
                <c:pt idx="1382">
                  <c:v>43.19</c:v>
                </c:pt>
                <c:pt idx="1383">
                  <c:v>43.22</c:v>
                </c:pt>
                <c:pt idx="1384">
                  <c:v>43.25</c:v>
                </c:pt>
                <c:pt idx="1385">
                  <c:v>43.28</c:v>
                </c:pt>
                <c:pt idx="1386">
                  <c:v>43.31</c:v>
                </c:pt>
                <c:pt idx="1387">
                  <c:v>43.34</c:v>
                </c:pt>
                <c:pt idx="1388">
                  <c:v>43.38</c:v>
                </c:pt>
                <c:pt idx="1389">
                  <c:v>43.41</c:v>
                </c:pt>
                <c:pt idx="1390">
                  <c:v>43.44</c:v>
                </c:pt>
                <c:pt idx="1391">
                  <c:v>43.47</c:v>
                </c:pt>
                <c:pt idx="1392">
                  <c:v>43.5</c:v>
                </c:pt>
                <c:pt idx="1393">
                  <c:v>43.53</c:v>
                </c:pt>
                <c:pt idx="1394">
                  <c:v>43.56</c:v>
                </c:pt>
                <c:pt idx="1395">
                  <c:v>43.59</c:v>
                </c:pt>
                <c:pt idx="1396">
                  <c:v>43.63</c:v>
                </c:pt>
                <c:pt idx="1397">
                  <c:v>43.66</c:v>
                </c:pt>
                <c:pt idx="1398">
                  <c:v>43.69</c:v>
                </c:pt>
                <c:pt idx="1399">
                  <c:v>43.72</c:v>
                </c:pt>
                <c:pt idx="1400">
                  <c:v>43.75</c:v>
                </c:pt>
                <c:pt idx="1401">
                  <c:v>43.78</c:v>
                </c:pt>
                <c:pt idx="1402">
                  <c:v>43.81</c:v>
                </c:pt>
                <c:pt idx="1403">
                  <c:v>43.84</c:v>
                </c:pt>
                <c:pt idx="1404">
                  <c:v>43.88</c:v>
                </c:pt>
                <c:pt idx="1405">
                  <c:v>43.91</c:v>
                </c:pt>
                <c:pt idx="1406">
                  <c:v>43.94</c:v>
                </c:pt>
                <c:pt idx="1407">
                  <c:v>43.97</c:v>
                </c:pt>
                <c:pt idx="1408">
                  <c:v>44</c:v>
                </c:pt>
                <c:pt idx="1409">
                  <c:v>44.03</c:v>
                </c:pt>
                <c:pt idx="1410">
                  <c:v>44.06</c:v>
                </c:pt>
                <c:pt idx="1411">
                  <c:v>44.09</c:v>
                </c:pt>
                <c:pt idx="1412">
                  <c:v>44.13</c:v>
                </c:pt>
                <c:pt idx="1413">
                  <c:v>44.16</c:v>
                </c:pt>
                <c:pt idx="1414">
                  <c:v>44.19</c:v>
                </c:pt>
                <c:pt idx="1415">
                  <c:v>44.22</c:v>
                </c:pt>
                <c:pt idx="1416">
                  <c:v>44.25</c:v>
                </c:pt>
                <c:pt idx="1417">
                  <c:v>44.28</c:v>
                </c:pt>
                <c:pt idx="1418">
                  <c:v>44.31</c:v>
                </c:pt>
                <c:pt idx="1419">
                  <c:v>44.34</c:v>
                </c:pt>
                <c:pt idx="1420">
                  <c:v>44.38</c:v>
                </c:pt>
                <c:pt idx="1421">
                  <c:v>44.41</c:v>
                </c:pt>
                <c:pt idx="1422">
                  <c:v>44.44</c:v>
                </c:pt>
                <c:pt idx="1423">
                  <c:v>44.47</c:v>
                </c:pt>
                <c:pt idx="1424">
                  <c:v>44.5</c:v>
                </c:pt>
                <c:pt idx="1425">
                  <c:v>44.53</c:v>
                </c:pt>
                <c:pt idx="1426">
                  <c:v>44.56</c:v>
                </c:pt>
                <c:pt idx="1427">
                  <c:v>44.59</c:v>
                </c:pt>
                <c:pt idx="1428">
                  <c:v>44.63</c:v>
                </c:pt>
                <c:pt idx="1429">
                  <c:v>44.66</c:v>
                </c:pt>
                <c:pt idx="1430">
                  <c:v>44.69</c:v>
                </c:pt>
                <c:pt idx="1431">
                  <c:v>44.72</c:v>
                </c:pt>
                <c:pt idx="1432">
                  <c:v>44.75</c:v>
                </c:pt>
                <c:pt idx="1433">
                  <c:v>44.78</c:v>
                </c:pt>
                <c:pt idx="1434">
                  <c:v>44.81</c:v>
                </c:pt>
                <c:pt idx="1435">
                  <c:v>44.84</c:v>
                </c:pt>
                <c:pt idx="1436">
                  <c:v>44.88</c:v>
                </c:pt>
                <c:pt idx="1437">
                  <c:v>44.91</c:v>
                </c:pt>
                <c:pt idx="1438">
                  <c:v>44.94</c:v>
                </c:pt>
                <c:pt idx="1439">
                  <c:v>44.97</c:v>
                </c:pt>
                <c:pt idx="1440">
                  <c:v>45</c:v>
                </c:pt>
                <c:pt idx="1441">
                  <c:v>45.03</c:v>
                </c:pt>
                <c:pt idx="1442">
                  <c:v>45.06</c:v>
                </c:pt>
                <c:pt idx="1443">
                  <c:v>45.09</c:v>
                </c:pt>
                <c:pt idx="1444">
                  <c:v>45.13</c:v>
                </c:pt>
                <c:pt idx="1445">
                  <c:v>45.16</c:v>
                </c:pt>
                <c:pt idx="1446">
                  <c:v>45.19</c:v>
                </c:pt>
                <c:pt idx="1447">
                  <c:v>45.22</c:v>
                </c:pt>
                <c:pt idx="1448">
                  <c:v>45.25</c:v>
                </c:pt>
                <c:pt idx="1449">
                  <c:v>45.28</c:v>
                </c:pt>
                <c:pt idx="1450">
                  <c:v>45.31</c:v>
                </c:pt>
                <c:pt idx="1451">
                  <c:v>45.34</c:v>
                </c:pt>
                <c:pt idx="1452">
                  <c:v>45.38</c:v>
                </c:pt>
                <c:pt idx="1453">
                  <c:v>45.41</c:v>
                </c:pt>
                <c:pt idx="1454">
                  <c:v>45.44</c:v>
                </c:pt>
                <c:pt idx="1455">
                  <c:v>45.47</c:v>
                </c:pt>
                <c:pt idx="1456">
                  <c:v>45.5</c:v>
                </c:pt>
                <c:pt idx="1457">
                  <c:v>45.53</c:v>
                </c:pt>
                <c:pt idx="1458">
                  <c:v>45.56</c:v>
                </c:pt>
                <c:pt idx="1459">
                  <c:v>45.59</c:v>
                </c:pt>
                <c:pt idx="1460">
                  <c:v>45.63</c:v>
                </c:pt>
                <c:pt idx="1461">
                  <c:v>45.66</c:v>
                </c:pt>
                <c:pt idx="1462">
                  <c:v>45.69</c:v>
                </c:pt>
                <c:pt idx="1463">
                  <c:v>45.72</c:v>
                </c:pt>
                <c:pt idx="1464">
                  <c:v>45.75</c:v>
                </c:pt>
                <c:pt idx="1465">
                  <c:v>45.78</c:v>
                </c:pt>
                <c:pt idx="1466">
                  <c:v>45.81</c:v>
                </c:pt>
                <c:pt idx="1467">
                  <c:v>45.84</c:v>
                </c:pt>
                <c:pt idx="1468">
                  <c:v>45.88</c:v>
                </c:pt>
                <c:pt idx="1469">
                  <c:v>45.91</c:v>
                </c:pt>
                <c:pt idx="1470">
                  <c:v>45.94</c:v>
                </c:pt>
                <c:pt idx="1471">
                  <c:v>45.97</c:v>
                </c:pt>
                <c:pt idx="1472">
                  <c:v>46</c:v>
                </c:pt>
                <c:pt idx="1473">
                  <c:v>46.03</c:v>
                </c:pt>
                <c:pt idx="1474">
                  <c:v>46.06</c:v>
                </c:pt>
                <c:pt idx="1475">
                  <c:v>46.09</c:v>
                </c:pt>
                <c:pt idx="1476">
                  <c:v>46.13</c:v>
                </c:pt>
                <c:pt idx="1477">
                  <c:v>46.16</c:v>
                </c:pt>
                <c:pt idx="1478">
                  <c:v>46.19</c:v>
                </c:pt>
                <c:pt idx="1479">
                  <c:v>46.22</c:v>
                </c:pt>
                <c:pt idx="1480">
                  <c:v>46.25</c:v>
                </c:pt>
                <c:pt idx="1481">
                  <c:v>46.28</c:v>
                </c:pt>
                <c:pt idx="1482">
                  <c:v>46.31</c:v>
                </c:pt>
                <c:pt idx="1483">
                  <c:v>46.34</c:v>
                </c:pt>
                <c:pt idx="1484">
                  <c:v>46.38</c:v>
                </c:pt>
                <c:pt idx="1485">
                  <c:v>46.41</c:v>
                </c:pt>
                <c:pt idx="1486">
                  <c:v>46.44</c:v>
                </c:pt>
                <c:pt idx="1487">
                  <c:v>46.47</c:v>
                </c:pt>
                <c:pt idx="1488">
                  <c:v>46.5</c:v>
                </c:pt>
                <c:pt idx="1489">
                  <c:v>46.53</c:v>
                </c:pt>
                <c:pt idx="1490">
                  <c:v>46.56</c:v>
                </c:pt>
                <c:pt idx="1491">
                  <c:v>46.59</c:v>
                </c:pt>
                <c:pt idx="1492">
                  <c:v>46.63</c:v>
                </c:pt>
                <c:pt idx="1493">
                  <c:v>46.66</c:v>
                </c:pt>
                <c:pt idx="1494">
                  <c:v>46.69</c:v>
                </c:pt>
                <c:pt idx="1495">
                  <c:v>46.72</c:v>
                </c:pt>
                <c:pt idx="1496">
                  <c:v>46.75</c:v>
                </c:pt>
                <c:pt idx="1497">
                  <c:v>46.78</c:v>
                </c:pt>
                <c:pt idx="1498">
                  <c:v>46.81</c:v>
                </c:pt>
                <c:pt idx="1499">
                  <c:v>46.84</c:v>
                </c:pt>
                <c:pt idx="1500">
                  <c:v>46.88</c:v>
                </c:pt>
                <c:pt idx="1501">
                  <c:v>46.91</c:v>
                </c:pt>
                <c:pt idx="1502">
                  <c:v>46.94</c:v>
                </c:pt>
                <c:pt idx="1503">
                  <c:v>46.97</c:v>
                </c:pt>
                <c:pt idx="1504">
                  <c:v>47</c:v>
                </c:pt>
                <c:pt idx="1505">
                  <c:v>47.03</c:v>
                </c:pt>
                <c:pt idx="1506">
                  <c:v>47.06</c:v>
                </c:pt>
                <c:pt idx="1507">
                  <c:v>47.09</c:v>
                </c:pt>
                <c:pt idx="1508">
                  <c:v>47.13</c:v>
                </c:pt>
                <c:pt idx="1509">
                  <c:v>47.16</c:v>
                </c:pt>
                <c:pt idx="1510">
                  <c:v>47.19</c:v>
                </c:pt>
                <c:pt idx="1511">
                  <c:v>47.22</c:v>
                </c:pt>
                <c:pt idx="1512">
                  <c:v>47.25</c:v>
                </c:pt>
                <c:pt idx="1513">
                  <c:v>47.28</c:v>
                </c:pt>
                <c:pt idx="1514">
                  <c:v>47.31</c:v>
                </c:pt>
                <c:pt idx="1515">
                  <c:v>47.34</c:v>
                </c:pt>
                <c:pt idx="1516">
                  <c:v>47.38</c:v>
                </c:pt>
                <c:pt idx="1517">
                  <c:v>47.41</c:v>
                </c:pt>
                <c:pt idx="1518">
                  <c:v>47.44</c:v>
                </c:pt>
                <c:pt idx="1519">
                  <c:v>47.47</c:v>
                </c:pt>
                <c:pt idx="1520">
                  <c:v>47.5</c:v>
                </c:pt>
                <c:pt idx="1521">
                  <c:v>47.53</c:v>
                </c:pt>
                <c:pt idx="1522">
                  <c:v>47.56</c:v>
                </c:pt>
                <c:pt idx="1523">
                  <c:v>47.59</c:v>
                </c:pt>
                <c:pt idx="1524">
                  <c:v>47.63</c:v>
                </c:pt>
                <c:pt idx="1525">
                  <c:v>47.66</c:v>
                </c:pt>
                <c:pt idx="1526">
                  <c:v>47.69</c:v>
                </c:pt>
                <c:pt idx="1527">
                  <c:v>47.72</c:v>
                </c:pt>
                <c:pt idx="1528">
                  <c:v>47.75</c:v>
                </c:pt>
                <c:pt idx="1529">
                  <c:v>47.78</c:v>
                </c:pt>
                <c:pt idx="1530">
                  <c:v>47.81</c:v>
                </c:pt>
                <c:pt idx="1531">
                  <c:v>47.84</c:v>
                </c:pt>
                <c:pt idx="1532">
                  <c:v>47.88</c:v>
                </c:pt>
                <c:pt idx="1533">
                  <c:v>47.91</c:v>
                </c:pt>
                <c:pt idx="1534">
                  <c:v>47.94</c:v>
                </c:pt>
                <c:pt idx="1535">
                  <c:v>47.97</c:v>
                </c:pt>
                <c:pt idx="1536">
                  <c:v>48</c:v>
                </c:pt>
                <c:pt idx="1537">
                  <c:v>48.03</c:v>
                </c:pt>
                <c:pt idx="1538">
                  <c:v>48.06</c:v>
                </c:pt>
                <c:pt idx="1539">
                  <c:v>48.09</c:v>
                </c:pt>
                <c:pt idx="1540">
                  <c:v>48.13</c:v>
                </c:pt>
                <c:pt idx="1541">
                  <c:v>48.16</c:v>
                </c:pt>
                <c:pt idx="1542">
                  <c:v>48.19</c:v>
                </c:pt>
                <c:pt idx="1543">
                  <c:v>48.22</c:v>
                </c:pt>
                <c:pt idx="1544">
                  <c:v>48.25</c:v>
                </c:pt>
                <c:pt idx="1545">
                  <c:v>48.28</c:v>
                </c:pt>
                <c:pt idx="1546">
                  <c:v>48.31</c:v>
                </c:pt>
                <c:pt idx="1547">
                  <c:v>48.34</c:v>
                </c:pt>
                <c:pt idx="1548">
                  <c:v>48.38</c:v>
                </c:pt>
                <c:pt idx="1549">
                  <c:v>48.41</c:v>
                </c:pt>
                <c:pt idx="1550">
                  <c:v>48.44</c:v>
                </c:pt>
                <c:pt idx="1551">
                  <c:v>48.47</c:v>
                </c:pt>
                <c:pt idx="1552">
                  <c:v>48.5</c:v>
                </c:pt>
                <c:pt idx="1553">
                  <c:v>48.53</c:v>
                </c:pt>
                <c:pt idx="1554">
                  <c:v>48.56</c:v>
                </c:pt>
                <c:pt idx="1555">
                  <c:v>48.59</c:v>
                </c:pt>
                <c:pt idx="1556">
                  <c:v>48.63</c:v>
                </c:pt>
                <c:pt idx="1557">
                  <c:v>48.66</c:v>
                </c:pt>
                <c:pt idx="1558">
                  <c:v>48.69</c:v>
                </c:pt>
                <c:pt idx="1559">
                  <c:v>48.72</c:v>
                </c:pt>
                <c:pt idx="1560">
                  <c:v>48.75</c:v>
                </c:pt>
                <c:pt idx="1561">
                  <c:v>48.78</c:v>
                </c:pt>
                <c:pt idx="1562">
                  <c:v>48.81</c:v>
                </c:pt>
                <c:pt idx="1563">
                  <c:v>48.84</c:v>
                </c:pt>
                <c:pt idx="1564">
                  <c:v>48.88</c:v>
                </c:pt>
                <c:pt idx="1565">
                  <c:v>48.91</c:v>
                </c:pt>
                <c:pt idx="1566">
                  <c:v>48.94</c:v>
                </c:pt>
                <c:pt idx="1567">
                  <c:v>48.97</c:v>
                </c:pt>
                <c:pt idx="1568">
                  <c:v>49</c:v>
                </c:pt>
                <c:pt idx="1569">
                  <c:v>49.03</c:v>
                </c:pt>
                <c:pt idx="1570">
                  <c:v>49.06</c:v>
                </c:pt>
                <c:pt idx="1571">
                  <c:v>49.09</c:v>
                </c:pt>
                <c:pt idx="1572">
                  <c:v>49.13</c:v>
                </c:pt>
                <c:pt idx="1573">
                  <c:v>49.16</c:v>
                </c:pt>
                <c:pt idx="1574">
                  <c:v>49.19</c:v>
                </c:pt>
                <c:pt idx="1575">
                  <c:v>49.22</c:v>
                </c:pt>
                <c:pt idx="1576">
                  <c:v>49.25</c:v>
                </c:pt>
                <c:pt idx="1577">
                  <c:v>49.28</c:v>
                </c:pt>
                <c:pt idx="1578">
                  <c:v>49.31</c:v>
                </c:pt>
                <c:pt idx="1579">
                  <c:v>49.34</c:v>
                </c:pt>
                <c:pt idx="1580">
                  <c:v>49.38</c:v>
                </c:pt>
                <c:pt idx="1581">
                  <c:v>49.41</c:v>
                </c:pt>
                <c:pt idx="1582">
                  <c:v>49.44</c:v>
                </c:pt>
                <c:pt idx="1583">
                  <c:v>49.47</c:v>
                </c:pt>
                <c:pt idx="1584">
                  <c:v>49.5</c:v>
                </c:pt>
                <c:pt idx="1585">
                  <c:v>49.53</c:v>
                </c:pt>
                <c:pt idx="1586">
                  <c:v>49.56</c:v>
                </c:pt>
                <c:pt idx="1587">
                  <c:v>49.59</c:v>
                </c:pt>
                <c:pt idx="1588">
                  <c:v>49.63</c:v>
                </c:pt>
                <c:pt idx="1589">
                  <c:v>49.66</c:v>
                </c:pt>
                <c:pt idx="1590">
                  <c:v>49.69</c:v>
                </c:pt>
                <c:pt idx="1591">
                  <c:v>49.72</c:v>
                </c:pt>
                <c:pt idx="1592">
                  <c:v>49.75</c:v>
                </c:pt>
                <c:pt idx="1593">
                  <c:v>49.78</c:v>
                </c:pt>
                <c:pt idx="1594">
                  <c:v>49.81</c:v>
                </c:pt>
                <c:pt idx="1595">
                  <c:v>49.84</c:v>
                </c:pt>
                <c:pt idx="1596">
                  <c:v>49.88</c:v>
                </c:pt>
                <c:pt idx="1597">
                  <c:v>49.91</c:v>
                </c:pt>
                <c:pt idx="1598">
                  <c:v>49.94</c:v>
                </c:pt>
                <c:pt idx="1599">
                  <c:v>49.97</c:v>
                </c:pt>
              </c:numCache>
            </c:numRef>
          </c:xVal>
          <c:yVal>
            <c:numRef>
              <c:f>s20140801_48hafterbo_sem1400!$D$15:$D$1646</c:f>
              <c:numCache>
                <c:formatCode>0.00E+00</c:formatCode>
                <c:ptCount val="1632"/>
                <c:pt idx="0">
                  <c:v>0</c:v>
                </c:pt>
                <c:pt idx="1">
                  <c:v>4.9470419162861571E-5</c:v>
                </c:pt>
                <c:pt idx="2">
                  <c:v>4.9470419162861571E-5</c:v>
                </c:pt>
                <c:pt idx="3">
                  <c:v>4.9470419162861571E-5</c:v>
                </c:pt>
                <c:pt idx="4">
                  <c:v>4.9470419162861571E-5</c:v>
                </c:pt>
                <c:pt idx="5">
                  <c:v>4.9470419162861571E-5</c:v>
                </c:pt>
                <c:pt idx="6">
                  <c:v>4.9470419162861571E-5</c:v>
                </c:pt>
                <c:pt idx="7">
                  <c:v>4.9470419162861571E-5</c:v>
                </c:pt>
                <c:pt idx="8">
                  <c:v>4.9470419162861571E-5</c:v>
                </c:pt>
                <c:pt idx="9">
                  <c:v>4.9470419162861571E-5</c:v>
                </c:pt>
                <c:pt idx="10">
                  <c:v>4.9470419162861571E-5</c:v>
                </c:pt>
                <c:pt idx="11">
                  <c:v>4.9470419162861571E-5</c:v>
                </c:pt>
                <c:pt idx="12">
                  <c:v>4.9470419162861571E-5</c:v>
                </c:pt>
                <c:pt idx="13">
                  <c:v>4.9470419162861571E-5</c:v>
                </c:pt>
                <c:pt idx="14">
                  <c:v>4.9470419162861571E-5</c:v>
                </c:pt>
                <c:pt idx="15">
                  <c:v>4.9470419162861571E-5</c:v>
                </c:pt>
                <c:pt idx="16">
                  <c:v>4.9470419162861571E-5</c:v>
                </c:pt>
                <c:pt idx="17">
                  <c:v>4.9470419162861571E-5</c:v>
                </c:pt>
                <c:pt idx="18">
                  <c:v>4.9470419162861571E-5</c:v>
                </c:pt>
                <c:pt idx="19">
                  <c:v>4.9470419162861571E-5</c:v>
                </c:pt>
                <c:pt idx="20">
                  <c:v>4.9470419162861571E-5</c:v>
                </c:pt>
                <c:pt idx="21">
                  <c:v>4.9470419162861571E-5</c:v>
                </c:pt>
                <c:pt idx="22">
                  <c:v>4.9470419162861571E-5</c:v>
                </c:pt>
                <c:pt idx="23">
                  <c:v>4.9470419162861571E-5</c:v>
                </c:pt>
                <c:pt idx="24">
                  <c:v>4.9470419162861571E-5</c:v>
                </c:pt>
                <c:pt idx="25">
                  <c:v>4.9470419162861571E-5</c:v>
                </c:pt>
                <c:pt idx="26">
                  <c:v>4.9470419162861571E-5</c:v>
                </c:pt>
                <c:pt idx="27">
                  <c:v>4.9470419162861571E-5</c:v>
                </c:pt>
                <c:pt idx="28">
                  <c:v>4.9470419162861571E-5</c:v>
                </c:pt>
                <c:pt idx="29">
                  <c:v>4.9470419162861571E-5</c:v>
                </c:pt>
                <c:pt idx="30">
                  <c:v>4.9470419162861571E-5</c:v>
                </c:pt>
                <c:pt idx="31">
                  <c:v>4.9470419162861571E-5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4.9470419162861564E-4</c:v>
                </c:pt>
                <c:pt idx="96">
                  <c:v>4.9470419162861571E-5</c:v>
                </c:pt>
                <c:pt idx="97">
                  <c:v>4.9470419162861571E-5</c:v>
                </c:pt>
                <c:pt idx="98">
                  <c:v>4.9470419162861571E-5</c:v>
                </c:pt>
                <c:pt idx="99">
                  <c:v>4.9470419162861571E-5</c:v>
                </c:pt>
                <c:pt idx="100">
                  <c:v>4.9470419162861571E-5</c:v>
                </c:pt>
                <c:pt idx="101">
                  <c:v>4.9470419162861571E-5</c:v>
                </c:pt>
                <c:pt idx="102">
                  <c:v>4.9470419162861571E-5</c:v>
                </c:pt>
                <c:pt idx="103">
                  <c:v>4.9470419162861571E-5</c:v>
                </c:pt>
                <c:pt idx="104">
                  <c:v>4.9470419162861571E-5</c:v>
                </c:pt>
                <c:pt idx="105">
                  <c:v>4.9470419162861571E-5</c:v>
                </c:pt>
                <c:pt idx="106">
                  <c:v>4.9470419162861571E-5</c:v>
                </c:pt>
                <c:pt idx="107">
                  <c:v>4.9470419162861571E-5</c:v>
                </c:pt>
                <c:pt idx="108">
                  <c:v>4.9470419162861571E-5</c:v>
                </c:pt>
                <c:pt idx="109">
                  <c:v>4.9470419162861571E-5</c:v>
                </c:pt>
                <c:pt idx="110">
                  <c:v>4.9470419162861571E-5</c:v>
                </c:pt>
                <c:pt idx="111">
                  <c:v>4.9470419162861571E-5</c:v>
                </c:pt>
                <c:pt idx="112">
                  <c:v>4.9470419162861571E-5</c:v>
                </c:pt>
                <c:pt idx="113">
                  <c:v>4.9470419162861571E-5</c:v>
                </c:pt>
                <c:pt idx="114">
                  <c:v>4.9470419162861571E-5</c:v>
                </c:pt>
                <c:pt idx="115">
                  <c:v>4.9470419162861571E-5</c:v>
                </c:pt>
                <c:pt idx="116">
                  <c:v>4.9470419162861571E-5</c:v>
                </c:pt>
                <c:pt idx="117">
                  <c:v>4.9470419162861571E-5</c:v>
                </c:pt>
                <c:pt idx="118">
                  <c:v>4.9470419162861571E-5</c:v>
                </c:pt>
                <c:pt idx="119">
                  <c:v>4.9470419162861571E-5</c:v>
                </c:pt>
                <c:pt idx="120">
                  <c:v>4.9470419162861571E-5</c:v>
                </c:pt>
                <c:pt idx="121">
                  <c:v>4.9470419162861571E-5</c:v>
                </c:pt>
                <c:pt idx="122">
                  <c:v>4.9470419162861571E-5</c:v>
                </c:pt>
                <c:pt idx="123">
                  <c:v>4.9470419162861571E-5</c:v>
                </c:pt>
                <c:pt idx="124">
                  <c:v>4.9470419162861571E-5</c:v>
                </c:pt>
                <c:pt idx="125">
                  <c:v>4.9470419162861571E-5</c:v>
                </c:pt>
                <c:pt idx="126">
                  <c:v>4.9470419162861571E-5</c:v>
                </c:pt>
                <c:pt idx="127">
                  <c:v>4.9470419162861571E-5</c:v>
                </c:pt>
                <c:pt idx="128">
                  <c:v>4.9470419162861571E-5</c:v>
                </c:pt>
                <c:pt idx="129">
                  <c:v>4.9470419162861571E-5</c:v>
                </c:pt>
                <c:pt idx="130">
                  <c:v>4.9470419162861571E-5</c:v>
                </c:pt>
                <c:pt idx="131">
                  <c:v>4.9470419162861571E-5</c:v>
                </c:pt>
                <c:pt idx="132">
                  <c:v>4.9470419162861571E-5</c:v>
                </c:pt>
                <c:pt idx="133">
                  <c:v>4.9470419162861571E-5</c:v>
                </c:pt>
                <c:pt idx="134">
                  <c:v>4.9470419162861571E-5</c:v>
                </c:pt>
                <c:pt idx="135">
                  <c:v>4.9470419162861571E-5</c:v>
                </c:pt>
                <c:pt idx="136">
                  <c:v>4.9470419162861571E-5</c:v>
                </c:pt>
                <c:pt idx="137">
                  <c:v>4.9470419162861571E-5</c:v>
                </c:pt>
                <c:pt idx="138">
                  <c:v>4.9470419162861571E-5</c:v>
                </c:pt>
                <c:pt idx="139">
                  <c:v>4.9470419162861571E-5</c:v>
                </c:pt>
                <c:pt idx="140">
                  <c:v>4.9470419162861571E-5</c:v>
                </c:pt>
                <c:pt idx="141">
                  <c:v>4.9470419162861571E-5</c:v>
                </c:pt>
                <c:pt idx="142">
                  <c:v>4.9470419162861571E-5</c:v>
                </c:pt>
                <c:pt idx="143">
                  <c:v>4.9470419162861571E-5</c:v>
                </c:pt>
                <c:pt idx="144">
                  <c:v>4.9470419162861571E-5</c:v>
                </c:pt>
                <c:pt idx="145">
                  <c:v>4.9470419162861571E-5</c:v>
                </c:pt>
                <c:pt idx="146">
                  <c:v>4.9470419162861571E-5</c:v>
                </c:pt>
                <c:pt idx="147">
                  <c:v>4.9470419162861571E-5</c:v>
                </c:pt>
                <c:pt idx="148">
                  <c:v>4.9470419162861571E-5</c:v>
                </c:pt>
                <c:pt idx="149">
                  <c:v>4.9470419162861571E-5</c:v>
                </c:pt>
                <c:pt idx="150">
                  <c:v>4.9470419162861571E-5</c:v>
                </c:pt>
                <c:pt idx="151">
                  <c:v>4.9470419162861571E-5</c:v>
                </c:pt>
                <c:pt idx="152">
                  <c:v>4.9470419162861571E-5</c:v>
                </c:pt>
                <c:pt idx="153">
                  <c:v>4.9470419162861571E-5</c:v>
                </c:pt>
                <c:pt idx="154">
                  <c:v>4.9470419162861571E-5</c:v>
                </c:pt>
                <c:pt idx="155">
                  <c:v>4.9470419162861571E-5</c:v>
                </c:pt>
                <c:pt idx="156">
                  <c:v>4.9470419162861571E-5</c:v>
                </c:pt>
                <c:pt idx="157">
                  <c:v>4.9470419162861571E-5</c:v>
                </c:pt>
                <c:pt idx="158">
                  <c:v>4.9470419162861571E-5</c:v>
                </c:pt>
                <c:pt idx="159">
                  <c:v>4.9470419162861571E-5</c:v>
                </c:pt>
                <c:pt idx="160">
                  <c:v>4.9470419162861571E-5</c:v>
                </c:pt>
                <c:pt idx="161">
                  <c:v>4.9470419162861571E-5</c:v>
                </c:pt>
                <c:pt idx="162">
                  <c:v>4.9470419162861571E-5</c:v>
                </c:pt>
                <c:pt idx="163">
                  <c:v>4.9470419162861571E-5</c:v>
                </c:pt>
                <c:pt idx="164">
                  <c:v>4.9470419162861571E-5</c:v>
                </c:pt>
                <c:pt idx="165">
                  <c:v>4.9470419162861571E-5</c:v>
                </c:pt>
                <c:pt idx="166">
                  <c:v>4.9470419162861571E-5</c:v>
                </c:pt>
                <c:pt idx="167">
                  <c:v>4.9470419162861571E-5</c:v>
                </c:pt>
                <c:pt idx="168">
                  <c:v>4.9470419162861571E-5</c:v>
                </c:pt>
                <c:pt idx="169">
                  <c:v>4.9470419162861571E-5</c:v>
                </c:pt>
                <c:pt idx="170">
                  <c:v>4.9470419162861571E-5</c:v>
                </c:pt>
                <c:pt idx="171">
                  <c:v>4.9470419162861571E-5</c:v>
                </c:pt>
                <c:pt idx="172">
                  <c:v>4.9470419162861571E-5</c:v>
                </c:pt>
                <c:pt idx="173">
                  <c:v>4.9470419162861571E-5</c:v>
                </c:pt>
                <c:pt idx="174">
                  <c:v>4.9470419162861571E-5</c:v>
                </c:pt>
                <c:pt idx="175">
                  <c:v>4.9470419162861571E-5</c:v>
                </c:pt>
                <c:pt idx="176">
                  <c:v>4.9470419162861571E-5</c:v>
                </c:pt>
                <c:pt idx="177">
                  <c:v>4.9470419162861571E-5</c:v>
                </c:pt>
                <c:pt idx="178">
                  <c:v>4.9470419162861571E-5</c:v>
                </c:pt>
                <c:pt idx="179">
                  <c:v>4.9470419162861571E-5</c:v>
                </c:pt>
                <c:pt idx="180">
                  <c:v>4.9470419162861571E-5</c:v>
                </c:pt>
                <c:pt idx="181">
                  <c:v>4.9470419162861571E-5</c:v>
                </c:pt>
                <c:pt idx="182">
                  <c:v>4.9470419162861571E-5</c:v>
                </c:pt>
                <c:pt idx="183">
                  <c:v>4.9470419162861571E-5</c:v>
                </c:pt>
                <c:pt idx="184">
                  <c:v>4.9470419162861571E-5</c:v>
                </c:pt>
                <c:pt idx="185">
                  <c:v>4.9470419162861571E-5</c:v>
                </c:pt>
                <c:pt idx="186">
                  <c:v>4.9470419162861571E-5</c:v>
                </c:pt>
                <c:pt idx="187">
                  <c:v>4.9470419162861571E-5</c:v>
                </c:pt>
                <c:pt idx="188">
                  <c:v>4.9470419162861571E-5</c:v>
                </c:pt>
                <c:pt idx="189">
                  <c:v>4.9470419162861571E-5</c:v>
                </c:pt>
                <c:pt idx="190">
                  <c:v>4.9470419162861571E-5</c:v>
                </c:pt>
                <c:pt idx="191">
                  <c:v>4.9470419162861571E-5</c:v>
                </c:pt>
                <c:pt idx="192">
                  <c:v>4.9470419162861571E-5</c:v>
                </c:pt>
                <c:pt idx="193">
                  <c:v>4.9470419162861571E-5</c:v>
                </c:pt>
                <c:pt idx="194">
                  <c:v>4.9470419162861571E-5</c:v>
                </c:pt>
                <c:pt idx="195">
                  <c:v>4.9470419162861571E-5</c:v>
                </c:pt>
                <c:pt idx="196">
                  <c:v>4.9470419162861571E-5</c:v>
                </c:pt>
                <c:pt idx="197">
                  <c:v>4.9470419162861571E-5</c:v>
                </c:pt>
                <c:pt idx="198">
                  <c:v>4.9470419162861571E-5</c:v>
                </c:pt>
                <c:pt idx="199">
                  <c:v>4.9470419162861571E-5</c:v>
                </c:pt>
                <c:pt idx="200">
                  <c:v>4.9470419162861571E-5</c:v>
                </c:pt>
                <c:pt idx="201">
                  <c:v>4.9470419162861571E-5</c:v>
                </c:pt>
                <c:pt idx="202">
                  <c:v>4.9470419162861571E-5</c:v>
                </c:pt>
                <c:pt idx="203">
                  <c:v>4.9470419162861571E-5</c:v>
                </c:pt>
                <c:pt idx="204">
                  <c:v>4.9470419162861571E-5</c:v>
                </c:pt>
                <c:pt idx="205">
                  <c:v>4.9470419162861571E-5</c:v>
                </c:pt>
                <c:pt idx="206">
                  <c:v>4.9470419162861571E-5</c:v>
                </c:pt>
                <c:pt idx="207">
                  <c:v>4.9470419162861571E-5</c:v>
                </c:pt>
                <c:pt idx="208">
                  <c:v>4.9470419162861571E-5</c:v>
                </c:pt>
                <c:pt idx="209">
                  <c:v>4.9470419162861571E-5</c:v>
                </c:pt>
                <c:pt idx="210">
                  <c:v>4.9470419162861571E-5</c:v>
                </c:pt>
                <c:pt idx="211">
                  <c:v>4.9470419162861571E-5</c:v>
                </c:pt>
                <c:pt idx="212">
                  <c:v>4.9470419162861571E-5</c:v>
                </c:pt>
                <c:pt idx="213">
                  <c:v>4.9470419162861571E-5</c:v>
                </c:pt>
                <c:pt idx="214">
                  <c:v>4.9470419162861571E-5</c:v>
                </c:pt>
                <c:pt idx="215">
                  <c:v>4.9470419162861571E-5</c:v>
                </c:pt>
                <c:pt idx="216">
                  <c:v>4.9470419162861571E-5</c:v>
                </c:pt>
                <c:pt idx="217">
                  <c:v>4.9470419162861571E-5</c:v>
                </c:pt>
                <c:pt idx="218">
                  <c:v>4.9470419162861571E-5</c:v>
                </c:pt>
                <c:pt idx="219">
                  <c:v>4.9470419162861571E-5</c:v>
                </c:pt>
                <c:pt idx="220">
                  <c:v>4.9470419162861571E-5</c:v>
                </c:pt>
                <c:pt idx="221">
                  <c:v>4.9470419162861571E-5</c:v>
                </c:pt>
                <c:pt idx="222">
                  <c:v>4.9470419162861571E-5</c:v>
                </c:pt>
                <c:pt idx="223">
                  <c:v>4.9470419162861571E-5</c:v>
                </c:pt>
                <c:pt idx="224">
                  <c:v>4.9470419162861571E-5</c:v>
                </c:pt>
                <c:pt idx="225">
                  <c:v>4.9470419162861571E-5</c:v>
                </c:pt>
                <c:pt idx="226">
                  <c:v>4.9470419162861571E-5</c:v>
                </c:pt>
                <c:pt idx="227">
                  <c:v>4.9470419162861571E-5</c:v>
                </c:pt>
                <c:pt idx="228">
                  <c:v>4.9470419162861571E-5</c:v>
                </c:pt>
                <c:pt idx="229">
                  <c:v>4.9470419162861571E-5</c:v>
                </c:pt>
                <c:pt idx="230">
                  <c:v>4.9470419162861571E-5</c:v>
                </c:pt>
                <c:pt idx="231">
                  <c:v>4.9470419162861571E-5</c:v>
                </c:pt>
                <c:pt idx="232">
                  <c:v>4.9470419162861571E-5</c:v>
                </c:pt>
                <c:pt idx="233">
                  <c:v>4.9470419162861571E-5</c:v>
                </c:pt>
                <c:pt idx="234">
                  <c:v>4.9470419162861571E-5</c:v>
                </c:pt>
                <c:pt idx="235">
                  <c:v>4.9470419162861571E-5</c:v>
                </c:pt>
                <c:pt idx="236">
                  <c:v>4.9470419162861571E-5</c:v>
                </c:pt>
                <c:pt idx="237">
                  <c:v>4.9470419162861571E-5</c:v>
                </c:pt>
                <c:pt idx="238">
                  <c:v>4.9470419162861571E-5</c:v>
                </c:pt>
                <c:pt idx="239">
                  <c:v>4.9470419162861571E-5</c:v>
                </c:pt>
                <c:pt idx="240">
                  <c:v>4.9470419162861571E-5</c:v>
                </c:pt>
                <c:pt idx="241">
                  <c:v>4.9470419162861571E-5</c:v>
                </c:pt>
                <c:pt idx="242">
                  <c:v>4.9470419162861571E-5</c:v>
                </c:pt>
                <c:pt idx="243">
                  <c:v>4.9470419162861571E-5</c:v>
                </c:pt>
                <c:pt idx="244">
                  <c:v>4.9470419162861571E-5</c:v>
                </c:pt>
                <c:pt idx="245">
                  <c:v>4.9470419162861571E-5</c:v>
                </c:pt>
                <c:pt idx="246">
                  <c:v>4.9470419162861571E-5</c:v>
                </c:pt>
                <c:pt idx="247">
                  <c:v>4.9470419162861571E-5</c:v>
                </c:pt>
                <c:pt idx="248">
                  <c:v>4.9470419162861571E-5</c:v>
                </c:pt>
                <c:pt idx="249">
                  <c:v>4.9470419162861571E-5</c:v>
                </c:pt>
                <c:pt idx="250">
                  <c:v>4.9470419162861571E-5</c:v>
                </c:pt>
                <c:pt idx="251">
                  <c:v>4.9470419162861571E-5</c:v>
                </c:pt>
                <c:pt idx="252">
                  <c:v>4.9470419162861571E-5</c:v>
                </c:pt>
                <c:pt idx="253">
                  <c:v>4.9470419162861571E-5</c:v>
                </c:pt>
                <c:pt idx="254">
                  <c:v>4.9470419162861571E-5</c:v>
                </c:pt>
                <c:pt idx="255">
                  <c:v>4.9470419162861571E-5</c:v>
                </c:pt>
                <c:pt idx="256">
                  <c:v>4.9470419162861571E-5</c:v>
                </c:pt>
                <c:pt idx="257">
                  <c:v>4.9470419162861571E-5</c:v>
                </c:pt>
                <c:pt idx="258">
                  <c:v>4.9470419162861571E-5</c:v>
                </c:pt>
                <c:pt idx="259">
                  <c:v>4.9470419162861571E-5</c:v>
                </c:pt>
                <c:pt idx="260">
                  <c:v>4.9470419162861571E-5</c:v>
                </c:pt>
                <c:pt idx="261">
                  <c:v>4.9470419162861571E-5</c:v>
                </c:pt>
                <c:pt idx="262">
                  <c:v>4.9470419162861571E-5</c:v>
                </c:pt>
                <c:pt idx="263">
                  <c:v>4.9470419162861571E-5</c:v>
                </c:pt>
                <c:pt idx="264">
                  <c:v>4.9470419162861571E-5</c:v>
                </c:pt>
                <c:pt idx="265">
                  <c:v>4.9470419162861571E-5</c:v>
                </c:pt>
                <c:pt idx="266">
                  <c:v>4.9470419162861571E-5</c:v>
                </c:pt>
                <c:pt idx="267">
                  <c:v>4.9470419162861571E-5</c:v>
                </c:pt>
                <c:pt idx="268">
                  <c:v>4.9470419162861571E-5</c:v>
                </c:pt>
                <c:pt idx="269">
                  <c:v>4.9470419162861571E-5</c:v>
                </c:pt>
                <c:pt idx="270">
                  <c:v>4.9470419162861571E-5</c:v>
                </c:pt>
                <c:pt idx="271">
                  <c:v>4.9470419162861571E-5</c:v>
                </c:pt>
                <c:pt idx="272">
                  <c:v>4.9470419162861571E-5</c:v>
                </c:pt>
                <c:pt idx="273">
                  <c:v>4.9470419162861571E-5</c:v>
                </c:pt>
                <c:pt idx="274">
                  <c:v>4.9470419162861571E-5</c:v>
                </c:pt>
                <c:pt idx="275">
                  <c:v>4.9470419162861571E-5</c:v>
                </c:pt>
                <c:pt idx="276">
                  <c:v>4.9470419162861571E-5</c:v>
                </c:pt>
                <c:pt idx="277">
                  <c:v>4.9470419162861571E-5</c:v>
                </c:pt>
                <c:pt idx="278">
                  <c:v>4.9470419162861571E-5</c:v>
                </c:pt>
                <c:pt idx="279">
                  <c:v>4.9470419162861571E-5</c:v>
                </c:pt>
                <c:pt idx="280">
                  <c:v>4.9470419162861571E-5</c:v>
                </c:pt>
                <c:pt idx="281">
                  <c:v>4.9470419162861571E-5</c:v>
                </c:pt>
                <c:pt idx="282">
                  <c:v>4.9470419162861571E-5</c:v>
                </c:pt>
                <c:pt idx="283">
                  <c:v>4.9470419162861571E-5</c:v>
                </c:pt>
                <c:pt idx="284">
                  <c:v>4.9470419162861571E-5</c:v>
                </c:pt>
                <c:pt idx="285">
                  <c:v>4.9470419162861571E-5</c:v>
                </c:pt>
                <c:pt idx="286">
                  <c:v>4.9470419162861571E-5</c:v>
                </c:pt>
                <c:pt idx="287">
                  <c:v>4.9470419162861571E-5</c:v>
                </c:pt>
                <c:pt idx="288">
                  <c:v>4.9470419162861571E-5</c:v>
                </c:pt>
                <c:pt idx="289">
                  <c:v>4.9470419162861571E-5</c:v>
                </c:pt>
                <c:pt idx="290">
                  <c:v>4.9470419162861571E-5</c:v>
                </c:pt>
                <c:pt idx="291">
                  <c:v>4.9470419162861571E-5</c:v>
                </c:pt>
                <c:pt idx="292">
                  <c:v>4.9470419162861571E-5</c:v>
                </c:pt>
                <c:pt idx="293">
                  <c:v>4.9470419162861571E-5</c:v>
                </c:pt>
                <c:pt idx="294">
                  <c:v>4.9470419162861571E-5</c:v>
                </c:pt>
                <c:pt idx="295">
                  <c:v>4.9470419162861571E-5</c:v>
                </c:pt>
                <c:pt idx="296">
                  <c:v>4.9470419162861571E-5</c:v>
                </c:pt>
                <c:pt idx="297">
                  <c:v>4.9470419162861571E-5</c:v>
                </c:pt>
                <c:pt idx="298">
                  <c:v>4.9470419162861571E-5</c:v>
                </c:pt>
                <c:pt idx="299">
                  <c:v>4.9470419162861571E-5</c:v>
                </c:pt>
                <c:pt idx="300">
                  <c:v>4.9470419162861571E-5</c:v>
                </c:pt>
                <c:pt idx="301">
                  <c:v>4.9470419162861571E-5</c:v>
                </c:pt>
                <c:pt idx="302">
                  <c:v>4.9470419162861571E-5</c:v>
                </c:pt>
                <c:pt idx="303">
                  <c:v>4.9470419162861571E-5</c:v>
                </c:pt>
                <c:pt idx="304">
                  <c:v>4.9470419162861571E-5</c:v>
                </c:pt>
                <c:pt idx="305">
                  <c:v>4.9470419162861571E-5</c:v>
                </c:pt>
                <c:pt idx="306">
                  <c:v>4.9470419162861571E-5</c:v>
                </c:pt>
                <c:pt idx="307">
                  <c:v>4.9470419162861571E-5</c:v>
                </c:pt>
                <c:pt idx="308">
                  <c:v>4.9470419162861571E-5</c:v>
                </c:pt>
                <c:pt idx="309">
                  <c:v>4.9470419162861571E-5</c:v>
                </c:pt>
                <c:pt idx="310">
                  <c:v>4.9470419162861571E-5</c:v>
                </c:pt>
                <c:pt idx="311">
                  <c:v>4.9470419162861571E-5</c:v>
                </c:pt>
                <c:pt idx="312">
                  <c:v>4.9470419162861571E-5</c:v>
                </c:pt>
                <c:pt idx="313">
                  <c:v>4.9470419162861571E-5</c:v>
                </c:pt>
                <c:pt idx="314">
                  <c:v>4.9470419162861571E-5</c:v>
                </c:pt>
                <c:pt idx="315">
                  <c:v>4.9470419162861571E-5</c:v>
                </c:pt>
                <c:pt idx="316">
                  <c:v>4.9470419162861571E-5</c:v>
                </c:pt>
                <c:pt idx="317">
                  <c:v>4.9470419162861571E-5</c:v>
                </c:pt>
                <c:pt idx="318">
                  <c:v>4.9470419162861571E-5</c:v>
                </c:pt>
                <c:pt idx="319">
                  <c:v>4.9470419162861571E-5</c:v>
                </c:pt>
                <c:pt idx="320">
                  <c:v>4.9470419162861571E-5</c:v>
                </c:pt>
                <c:pt idx="321">
                  <c:v>4.9470419162861571E-5</c:v>
                </c:pt>
                <c:pt idx="322">
                  <c:v>4.9470419162861571E-5</c:v>
                </c:pt>
                <c:pt idx="323">
                  <c:v>4.9470419162861571E-5</c:v>
                </c:pt>
                <c:pt idx="324">
                  <c:v>4.9470419162861571E-5</c:v>
                </c:pt>
                <c:pt idx="325">
                  <c:v>4.9470419162861571E-5</c:v>
                </c:pt>
                <c:pt idx="326">
                  <c:v>4.9470419162861571E-5</c:v>
                </c:pt>
                <c:pt idx="327">
                  <c:v>4.9470419162861571E-5</c:v>
                </c:pt>
                <c:pt idx="328">
                  <c:v>4.9470419162861571E-5</c:v>
                </c:pt>
                <c:pt idx="329">
                  <c:v>4.9470419162861571E-5</c:v>
                </c:pt>
                <c:pt idx="330">
                  <c:v>4.9470419162861571E-5</c:v>
                </c:pt>
                <c:pt idx="331">
                  <c:v>4.9470419162861571E-5</c:v>
                </c:pt>
                <c:pt idx="332">
                  <c:v>4.9470419162861571E-5</c:v>
                </c:pt>
                <c:pt idx="333">
                  <c:v>4.9470419162861571E-5</c:v>
                </c:pt>
                <c:pt idx="334">
                  <c:v>4.9470419162861571E-5</c:v>
                </c:pt>
                <c:pt idx="335">
                  <c:v>4.9470419162861571E-5</c:v>
                </c:pt>
                <c:pt idx="336">
                  <c:v>4.9470419162861571E-5</c:v>
                </c:pt>
                <c:pt idx="337">
                  <c:v>4.9470419162861571E-5</c:v>
                </c:pt>
                <c:pt idx="338">
                  <c:v>4.9470419162861571E-5</c:v>
                </c:pt>
                <c:pt idx="339">
                  <c:v>4.9470419162861571E-5</c:v>
                </c:pt>
                <c:pt idx="340">
                  <c:v>4.9470419162861571E-5</c:v>
                </c:pt>
                <c:pt idx="341">
                  <c:v>4.9470419162861571E-5</c:v>
                </c:pt>
                <c:pt idx="342">
                  <c:v>4.9470419162861571E-5</c:v>
                </c:pt>
                <c:pt idx="343">
                  <c:v>4.9470419162861571E-5</c:v>
                </c:pt>
                <c:pt idx="344">
                  <c:v>4.9470419162861571E-5</c:v>
                </c:pt>
                <c:pt idx="345">
                  <c:v>4.9470419162861571E-5</c:v>
                </c:pt>
                <c:pt idx="346">
                  <c:v>4.9470419162861571E-5</c:v>
                </c:pt>
                <c:pt idx="347">
                  <c:v>4.9470419162861571E-5</c:v>
                </c:pt>
                <c:pt idx="348">
                  <c:v>4.9470419162861571E-5</c:v>
                </c:pt>
                <c:pt idx="349">
                  <c:v>4.9470419162861571E-5</c:v>
                </c:pt>
                <c:pt idx="350">
                  <c:v>4.9470419162861571E-5</c:v>
                </c:pt>
                <c:pt idx="351">
                  <c:v>4.9470419162861571E-5</c:v>
                </c:pt>
                <c:pt idx="352">
                  <c:v>0.1</c:v>
                </c:pt>
                <c:pt idx="353">
                  <c:v>0.1</c:v>
                </c:pt>
                <c:pt idx="354">
                  <c:v>0.1</c:v>
                </c:pt>
                <c:pt idx="355">
                  <c:v>0.1</c:v>
                </c:pt>
                <c:pt idx="356">
                  <c:v>0.1</c:v>
                </c:pt>
                <c:pt idx="357">
                  <c:v>0.1</c:v>
                </c:pt>
                <c:pt idx="358">
                  <c:v>0.1</c:v>
                </c:pt>
                <c:pt idx="359">
                  <c:v>0.1</c:v>
                </c:pt>
                <c:pt idx="360">
                  <c:v>0.1</c:v>
                </c:pt>
                <c:pt idx="361">
                  <c:v>0.1</c:v>
                </c:pt>
                <c:pt idx="362">
                  <c:v>0.1</c:v>
                </c:pt>
                <c:pt idx="363">
                  <c:v>0.1</c:v>
                </c:pt>
                <c:pt idx="364">
                  <c:v>0.1</c:v>
                </c:pt>
                <c:pt idx="365">
                  <c:v>0.1</c:v>
                </c:pt>
                <c:pt idx="366">
                  <c:v>0.1</c:v>
                </c:pt>
                <c:pt idx="367">
                  <c:v>0.1</c:v>
                </c:pt>
                <c:pt idx="368">
                  <c:v>0.1</c:v>
                </c:pt>
                <c:pt idx="369">
                  <c:v>0.1</c:v>
                </c:pt>
                <c:pt idx="370">
                  <c:v>0.1</c:v>
                </c:pt>
                <c:pt idx="371">
                  <c:v>0.1</c:v>
                </c:pt>
                <c:pt idx="372">
                  <c:v>0.1</c:v>
                </c:pt>
                <c:pt idx="373">
                  <c:v>0.1</c:v>
                </c:pt>
                <c:pt idx="374">
                  <c:v>0.1</c:v>
                </c:pt>
                <c:pt idx="375">
                  <c:v>0.1</c:v>
                </c:pt>
                <c:pt idx="376">
                  <c:v>0.1</c:v>
                </c:pt>
                <c:pt idx="377">
                  <c:v>0.1</c:v>
                </c:pt>
                <c:pt idx="378">
                  <c:v>0.1</c:v>
                </c:pt>
                <c:pt idx="379">
                  <c:v>0.1</c:v>
                </c:pt>
                <c:pt idx="380">
                  <c:v>0.1</c:v>
                </c:pt>
                <c:pt idx="381">
                  <c:v>0.1</c:v>
                </c:pt>
                <c:pt idx="382">
                  <c:v>0.1</c:v>
                </c:pt>
                <c:pt idx="383">
                  <c:v>0.1</c:v>
                </c:pt>
                <c:pt idx="384">
                  <c:v>0.1</c:v>
                </c:pt>
                <c:pt idx="385">
                  <c:v>0.1</c:v>
                </c:pt>
                <c:pt idx="386">
                  <c:v>0.1</c:v>
                </c:pt>
                <c:pt idx="387">
                  <c:v>0.1</c:v>
                </c:pt>
                <c:pt idx="388">
                  <c:v>0.1</c:v>
                </c:pt>
                <c:pt idx="389">
                  <c:v>0.1</c:v>
                </c:pt>
                <c:pt idx="390">
                  <c:v>0.1</c:v>
                </c:pt>
                <c:pt idx="391">
                  <c:v>0.1</c:v>
                </c:pt>
                <c:pt idx="392">
                  <c:v>0.1</c:v>
                </c:pt>
                <c:pt idx="393">
                  <c:v>0.1</c:v>
                </c:pt>
                <c:pt idx="394">
                  <c:v>0.1</c:v>
                </c:pt>
                <c:pt idx="395">
                  <c:v>0.1</c:v>
                </c:pt>
                <c:pt idx="396">
                  <c:v>0.1</c:v>
                </c:pt>
                <c:pt idx="397">
                  <c:v>0.1</c:v>
                </c:pt>
                <c:pt idx="398">
                  <c:v>0.1</c:v>
                </c:pt>
                <c:pt idx="399">
                  <c:v>0.1</c:v>
                </c:pt>
                <c:pt idx="400">
                  <c:v>0.1</c:v>
                </c:pt>
                <c:pt idx="401">
                  <c:v>0.1</c:v>
                </c:pt>
                <c:pt idx="402">
                  <c:v>0.1</c:v>
                </c:pt>
                <c:pt idx="403">
                  <c:v>0.1</c:v>
                </c:pt>
                <c:pt idx="404">
                  <c:v>0.1</c:v>
                </c:pt>
                <c:pt idx="405">
                  <c:v>0.1</c:v>
                </c:pt>
                <c:pt idx="406">
                  <c:v>0.1</c:v>
                </c:pt>
                <c:pt idx="407">
                  <c:v>0.1</c:v>
                </c:pt>
                <c:pt idx="408">
                  <c:v>0.1</c:v>
                </c:pt>
                <c:pt idx="409">
                  <c:v>0.1</c:v>
                </c:pt>
                <c:pt idx="410">
                  <c:v>0.1</c:v>
                </c:pt>
                <c:pt idx="411">
                  <c:v>0.1</c:v>
                </c:pt>
                <c:pt idx="412">
                  <c:v>0.1</c:v>
                </c:pt>
                <c:pt idx="413">
                  <c:v>0.1</c:v>
                </c:pt>
                <c:pt idx="414">
                  <c:v>0.1</c:v>
                </c:pt>
                <c:pt idx="415">
                  <c:v>0.1</c:v>
                </c:pt>
                <c:pt idx="416">
                  <c:v>0.1</c:v>
                </c:pt>
                <c:pt idx="417">
                  <c:v>0.1</c:v>
                </c:pt>
                <c:pt idx="418">
                  <c:v>0.1</c:v>
                </c:pt>
                <c:pt idx="419">
                  <c:v>0.1</c:v>
                </c:pt>
                <c:pt idx="420">
                  <c:v>0.1</c:v>
                </c:pt>
                <c:pt idx="421">
                  <c:v>0.1</c:v>
                </c:pt>
                <c:pt idx="422">
                  <c:v>0.1</c:v>
                </c:pt>
                <c:pt idx="423">
                  <c:v>0.1</c:v>
                </c:pt>
                <c:pt idx="424">
                  <c:v>0.1</c:v>
                </c:pt>
                <c:pt idx="425">
                  <c:v>0.1</c:v>
                </c:pt>
                <c:pt idx="426">
                  <c:v>0.1</c:v>
                </c:pt>
                <c:pt idx="427">
                  <c:v>0.1</c:v>
                </c:pt>
                <c:pt idx="428">
                  <c:v>0.1</c:v>
                </c:pt>
                <c:pt idx="429">
                  <c:v>0.1</c:v>
                </c:pt>
                <c:pt idx="430">
                  <c:v>0.1</c:v>
                </c:pt>
                <c:pt idx="431">
                  <c:v>0.1</c:v>
                </c:pt>
                <c:pt idx="432">
                  <c:v>0.1</c:v>
                </c:pt>
                <c:pt idx="433">
                  <c:v>0.1</c:v>
                </c:pt>
                <c:pt idx="434">
                  <c:v>0.1</c:v>
                </c:pt>
                <c:pt idx="435">
                  <c:v>0.1</c:v>
                </c:pt>
                <c:pt idx="436">
                  <c:v>0.1</c:v>
                </c:pt>
                <c:pt idx="437">
                  <c:v>0.1</c:v>
                </c:pt>
                <c:pt idx="438">
                  <c:v>0.1</c:v>
                </c:pt>
                <c:pt idx="439">
                  <c:v>0.1</c:v>
                </c:pt>
                <c:pt idx="440">
                  <c:v>0.1</c:v>
                </c:pt>
                <c:pt idx="441">
                  <c:v>0.1</c:v>
                </c:pt>
                <c:pt idx="442">
                  <c:v>0.1</c:v>
                </c:pt>
                <c:pt idx="443">
                  <c:v>0.1</c:v>
                </c:pt>
                <c:pt idx="444">
                  <c:v>0.1</c:v>
                </c:pt>
                <c:pt idx="445">
                  <c:v>0.1</c:v>
                </c:pt>
                <c:pt idx="446">
                  <c:v>0.1</c:v>
                </c:pt>
                <c:pt idx="447">
                  <c:v>0.1</c:v>
                </c:pt>
                <c:pt idx="448">
                  <c:v>0.1</c:v>
                </c:pt>
                <c:pt idx="449">
                  <c:v>0.1</c:v>
                </c:pt>
                <c:pt idx="450">
                  <c:v>0.1</c:v>
                </c:pt>
                <c:pt idx="451">
                  <c:v>0.1</c:v>
                </c:pt>
                <c:pt idx="452">
                  <c:v>0.1</c:v>
                </c:pt>
                <c:pt idx="453">
                  <c:v>0.1</c:v>
                </c:pt>
                <c:pt idx="454">
                  <c:v>0.1</c:v>
                </c:pt>
                <c:pt idx="455">
                  <c:v>0.1</c:v>
                </c:pt>
                <c:pt idx="456">
                  <c:v>0.1</c:v>
                </c:pt>
                <c:pt idx="457">
                  <c:v>0.1</c:v>
                </c:pt>
                <c:pt idx="458">
                  <c:v>0.1</c:v>
                </c:pt>
                <c:pt idx="459">
                  <c:v>0.1</c:v>
                </c:pt>
                <c:pt idx="460">
                  <c:v>0.1</c:v>
                </c:pt>
                <c:pt idx="461">
                  <c:v>0.1</c:v>
                </c:pt>
                <c:pt idx="462">
                  <c:v>0.1</c:v>
                </c:pt>
                <c:pt idx="463">
                  <c:v>0.1</c:v>
                </c:pt>
                <c:pt idx="464">
                  <c:v>0.1</c:v>
                </c:pt>
                <c:pt idx="465">
                  <c:v>0.1</c:v>
                </c:pt>
                <c:pt idx="466">
                  <c:v>0.1</c:v>
                </c:pt>
                <c:pt idx="467">
                  <c:v>0.1</c:v>
                </c:pt>
                <c:pt idx="468">
                  <c:v>0.1</c:v>
                </c:pt>
                <c:pt idx="469">
                  <c:v>0.1</c:v>
                </c:pt>
                <c:pt idx="470">
                  <c:v>0.1</c:v>
                </c:pt>
                <c:pt idx="471">
                  <c:v>0.1</c:v>
                </c:pt>
                <c:pt idx="472">
                  <c:v>0.1</c:v>
                </c:pt>
                <c:pt idx="473">
                  <c:v>0.1</c:v>
                </c:pt>
                <c:pt idx="474">
                  <c:v>0.1</c:v>
                </c:pt>
                <c:pt idx="475">
                  <c:v>0.1</c:v>
                </c:pt>
                <c:pt idx="476">
                  <c:v>0.1</c:v>
                </c:pt>
                <c:pt idx="477">
                  <c:v>0.1</c:v>
                </c:pt>
                <c:pt idx="478">
                  <c:v>0.1</c:v>
                </c:pt>
                <c:pt idx="479">
                  <c:v>0.1</c:v>
                </c:pt>
                <c:pt idx="480">
                  <c:v>0.1</c:v>
                </c:pt>
                <c:pt idx="481">
                  <c:v>0.1</c:v>
                </c:pt>
                <c:pt idx="482">
                  <c:v>0.1</c:v>
                </c:pt>
                <c:pt idx="483">
                  <c:v>0.1</c:v>
                </c:pt>
                <c:pt idx="484">
                  <c:v>0.1</c:v>
                </c:pt>
                <c:pt idx="485">
                  <c:v>0.1</c:v>
                </c:pt>
                <c:pt idx="486">
                  <c:v>0.1</c:v>
                </c:pt>
                <c:pt idx="487">
                  <c:v>0.1</c:v>
                </c:pt>
                <c:pt idx="488">
                  <c:v>0.1</c:v>
                </c:pt>
                <c:pt idx="489">
                  <c:v>0.1</c:v>
                </c:pt>
                <c:pt idx="490">
                  <c:v>0.1</c:v>
                </c:pt>
                <c:pt idx="491">
                  <c:v>0.1</c:v>
                </c:pt>
                <c:pt idx="492">
                  <c:v>0.1</c:v>
                </c:pt>
                <c:pt idx="493">
                  <c:v>0.1</c:v>
                </c:pt>
                <c:pt idx="494">
                  <c:v>0.1</c:v>
                </c:pt>
                <c:pt idx="495">
                  <c:v>0.1</c:v>
                </c:pt>
                <c:pt idx="496">
                  <c:v>0.1</c:v>
                </c:pt>
                <c:pt idx="497">
                  <c:v>0.1</c:v>
                </c:pt>
                <c:pt idx="498">
                  <c:v>0.1</c:v>
                </c:pt>
                <c:pt idx="499">
                  <c:v>0.1</c:v>
                </c:pt>
                <c:pt idx="500">
                  <c:v>0.1</c:v>
                </c:pt>
                <c:pt idx="501">
                  <c:v>0.1</c:v>
                </c:pt>
                <c:pt idx="502">
                  <c:v>0.1</c:v>
                </c:pt>
                <c:pt idx="503">
                  <c:v>0.1</c:v>
                </c:pt>
                <c:pt idx="504">
                  <c:v>0.1</c:v>
                </c:pt>
                <c:pt idx="505">
                  <c:v>0.1</c:v>
                </c:pt>
                <c:pt idx="506">
                  <c:v>0.1</c:v>
                </c:pt>
                <c:pt idx="507">
                  <c:v>0.1</c:v>
                </c:pt>
                <c:pt idx="508">
                  <c:v>0.1</c:v>
                </c:pt>
                <c:pt idx="509">
                  <c:v>0.1</c:v>
                </c:pt>
                <c:pt idx="510">
                  <c:v>0.1</c:v>
                </c:pt>
                <c:pt idx="511">
                  <c:v>0.1</c:v>
                </c:pt>
                <c:pt idx="512">
                  <c:v>0.1</c:v>
                </c:pt>
                <c:pt idx="513">
                  <c:v>0.1</c:v>
                </c:pt>
                <c:pt idx="514">
                  <c:v>0.1</c:v>
                </c:pt>
                <c:pt idx="515">
                  <c:v>0.1</c:v>
                </c:pt>
                <c:pt idx="516">
                  <c:v>0.1</c:v>
                </c:pt>
                <c:pt idx="517">
                  <c:v>0.1</c:v>
                </c:pt>
                <c:pt idx="518">
                  <c:v>0.1</c:v>
                </c:pt>
                <c:pt idx="519">
                  <c:v>0.1</c:v>
                </c:pt>
                <c:pt idx="520">
                  <c:v>0.1</c:v>
                </c:pt>
                <c:pt idx="521">
                  <c:v>0.1</c:v>
                </c:pt>
                <c:pt idx="522">
                  <c:v>0.1</c:v>
                </c:pt>
                <c:pt idx="523">
                  <c:v>0.1</c:v>
                </c:pt>
                <c:pt idx="524">
                  <c:v>0.1</c:v>
                </c:pt>
                <c:pt idx="525">
                  <c:v>0.1</c:v>
                </c:pt>
                <c:pt idx="526">
                  <c:v>0.1</c:v>
                </c:pt>
                <c:pt idx="527">
                  <c:v>0.1</c:v>
                </c:pt>
                <c:pt idx="528">
                  <c:v>0.1</c:v>
                </c:pt>
                <c:pt idx="529">
                  <c:v>0.1</c:v>
                </c:pt>
                <c:pt idx="530">
                  <c:v>0.1</c:v>
                </c:pt>
                <c:pt idx="531">
                  <c:v>0.1</c:v>
                </c:pt>
                <c:pt idx="532">
                  <c:v>0.1</c:v>
                </c:pt>
                <c:pt idx="533">
                  <c:v>0.1</c:v>
                </c:pt>
                <c:pt idx="534">
                  <c:v>0.1</c:v>
                </c:pt>
                <c:pt idx="535">
                  <c:v>0.1</c:v>
                </c:pt>
                <c:pt idx="536">
                  <c:v>0.1</c:v>
                </c:pt>
                <c:pt idx="537">
                  <c:v>0.1</c:v>
                </c:pt>
                <c:pt idx="538">
                  <c:v>0.1</c:v>
                </c:pt>
                <c:pt idx="539">
                  <c:v>0.1</c:v>
                </c:pt>
                <c:pt idx="540">
                  <c:v>0.1</c:v>
                </c:pt>
                <c:pt idx="541">
                  <c:v>0.1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0.1</c:v>
                </c:pt>
                <c:pt idx="550">
                  <c:v>0.1</c:v>
                </c:pt>
                <c:pt idx="551">
                  <c:v>0.1</c:v>
                </c:pt>
                <c:pt idx="552">
                  <c:v>0.1</c:v>
                </c:pt>
                <c:pt idx="553">
                  <c:v>0.1</c:v>
                </c:pt>
                <c:pt idx="554">
                  <c:v>0.1</c:v>
                </c:pt>
                <c:pt idx="555">
                  <c:v>0.1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0.1</c:v>
                </c:pt>
                <c:pt idx="564">
                  <c:v>0.1</c:v>
                </c:pt>
                <c:pt idx="565">
                  <c:v>0.1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</c:v>
                </c:pt>
                <c:pt idx="571">
                  <c:v>0.1</c:v>
                </c:pt>
                <c:pt idx="572">
                  <c:v>0.1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0.1</c:v>
                </c:pt>
                <c:pt idx="577">
                  <c:v>0.1</c:v>
                </c:pt>
                <c:pt idx="578">
                  <c:v>0.1</c:v>
                </c:pt>
                <c:pt idx="579">
                  <c:v>0.1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</c:v>
                </c:pt>
                <c:pt idx="584">
                  <c:v>0.1</c:v>
                </c:pt>
                <c:pt idx="585">
                  <c:v>0.1</c:v>
                </c:pt>
                <c:pt idx="586">
                  <c:v>0.1</c:v>
                </c:pt>
                <c:pt idx="587">
                  <c:v>0.1</c:v>
                </c:pt>
                <c:pt idx="588">
                  <c:v>0.1</c:v>
                </c:pt>
                <c:pt idx="589">
                  <c:v>0.1</c:v>
                </c:pt>
                <c:pt idx="590">
                  <c:v>0.1</c:v>
                </c:pt>
                <c:pt idx="591">
                  <c:v>0.1</c:v>
                </c:pt>
                <c:pt idx="592">
                  <c:v>0.1</c:v>
                </c:pt>
                <c:pt idx="593">
                  <c:v>0.1</c:v>
                </c:pt>
                <c:pt idx="594">
                  <c:v>0.1</c:v>
                </c:pt>
                <c:pt idx="595">
                  <c:v>0.1</c:v>
                </c:pt>
                <c:pt idx="596">
                  <c:v>0.1</c:v>
                </c:pt>
                <c:pt idx="597">
                  <c:v>0.1</c:v>
                </c:pt>
                <c:pt idx="598">
                  <c:v>0.1</c:v>
                </c:pt>
                <c:pt idx="599">
                  <c:v>0.1</c:v>
                </c:pt>
                <c:pt idx="600">
                  <c:v>0.1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4.9470419162861571E-5</c:v>
                </c:pt>
                <c:pt idx="611">
                  <c:v>4.9470419162861571E-5</c:v>
                </c:pt>
                <c:pt idx="612">
                  <c:v>4.9470419162861571E-5</c:v>
                </c:pt>
                <c:pt idx="613">
                  <c:v>4.9470419162861571E-5</c:v>
                </c:pt>
                <c:pt idx="614">
                  <c:v>4.9470419162861571E-5</c:v>
                </c:pt>
                <c:pt idx="615">
                  <c:v>4.9470419162861571E-5</c:v>
                </c:pt>
                <c:pt idx="616">
                  <c:v>4.9470419162861571E-5</c:v>
                </c:pt>
                <c:pt idx="617">
                  <c:v>4.9470419162861571E-5</c:v>
                </c:pt>
                <c:pt idx="618">
                  <c:v>4.9470419162861571E-5</c:v>
                </c:pt>
                <c:pt idx="619">
                  <c:v>4.9470419162861571E-5</c:v>
                </c:pt>
                <c:pt idx="620">
                  <c:v>4.9470419162861571E-5</c:v>
                </c:pt>
                <c:pt idx="621">
                  <c:v>4.9470419162861571E-5</c:v>
                </c:pt>
                <c:pt idx="622">
                  <c:v>4.9470419162861571E-5</c:v>
                </c:pt>
                <c:pt idx="623">
                  <c:v>4.9470419162861571E-5</c:v>
                </c:pt>
                <c:pt idx="624">
                  <c:v>4.9470419162861571E-5</c:v>
                </c:pt>
                <c:pt idx="625">
                  <c:v>4.9470419162861571E-5</c:v>
                </c:pt>
                <c:pt idx="626">
                  <c:v>4.9470419162861571E-5</c:v>
                </c:pt>
                <c:pt idx="627">
                  <c:v>4.9470419162861571E-5</c:v>
                </c:pt>
                <c:pt idx="628">
                  <c:v>4.9470419162861571E-5</c:v>
                </c:pt>
                <c:pt idx="629">
                  <c:v>4.9470419162861571E-5</c:v>
                </c:pt>
                <c:pt idx="630">
                  <c:v>4.9470419162861571E-5</c:v>
                </c:pt>
                <c:pt idx="631">
                  <c:v>4.9470419162861571E-5</c:v>
                </c:pt>
                <c:pt idx="632">
                  <c:v>4.9470419162861571E-5</c:v>
                </c:pt>
                <c:pt idx="633">
                  <c:v>4.9470419162861571E-5</c:v>
                </c:pt>
                <c:pt idx="634">
                  <c:v>4.9470419162861571E-5</c:v>
                </c:pt>
                <c:pt idx="635">
                  <c:v>4.9470419162861571E-5</c:v>
                </c:pt>
                <c:pt idx="636">
                  <c:v>4.9470419162861571E-5</c:v>
                </c:pt>
                <c:pt idx="637">
                  <c:v>4.9470419162861571E-5</c:v>
                </c:pt>
                <c:pt idx="638">
                  <c:v>4.9470419162861571E-5</c:v>
                </c:pt>
                <c:pt idx="639">
                  <c:v>4.9470419162861571E-5</c:v>
                </c:pt>
                <c:pt idx="640">
                  <c:v>4.9470419162861571E-5</c:v>
                </c:pt>
                <c:pt idx="641">
                  <c:v>4.9470419162861571E-5</c:v>
                </c:pt>
                <c:pt idx="642">
                  <c:v>4.9470419162861571E-5</c:v>
                </c:pt>
                <c:pt idx="643">
                  <c:v>4.9470419162861571E-5</c:v>
                </c:pt>
                <c:pt idx="644">
                  <c:v>4.9470419162861571E-5</c:v>
                </c:pt>
                <c:pt idx="645">
                  <c:v>4.9470419162861571E-5</c:v>
                </c:pt>
                <c:pt idx="646">
                  <c:v>4.9470419162861571E-5</c:v>
                </c:pt>
                <c:pt idx="647">
                  <c:v>4.9470419162861571E-5</c:v>
                </c:pt>
                <c:pt idx="648">
                  <c:v>4.9470419162861571E-5</c:v>
                </c:pt>
                <c:pt idx="649">
                  <c:v>4.9470419162861571E-5</c:v>
                </c:pt>
                <c:pt idx="650">
                  <c:v>4.9470419162861571E-5</c:v>
                </c:pt>
                <c:pt idx="651">
                  <c:v>4.9470419162861571E-5</c:v>
                </c:pt>
                <c:pt idx="652">
                  <c:v>4.9470419162861571E-5</c:v>
                </c:pt>
                <c:pt idx="653">
                  <c:v>4.9470419162861571E-5</c:v>
                </c:pt>
                <c:pt idx="654">
                  <c:v>4.9470419162861571E-5</c:v>
                </c:pt>
                <c:pt idx="655">
                  <c:v>4.9470419162861571E-5</c:v>
                </c:pt>
                <c:pt idx="656">
                  <c:v>4.9470419162861571E-5</c:v>
                </c:pt>
                <c:pt idx="657">
                  <c:v>4.9470419162861571E-5</c:v>
                </c:pt>
                <c:pt idx="658">
                  <c:v>4.9470419162861571E-5</c:v>
                </c:pt>
                <c:pt idx="659">
                  <c:v>4.9470419162861571E-5</c:v>
                </c:pt>
                <c:pt idx="660">
                  <c:v>4.9470419162861571E-5</c:v>
                </c:pt>
                <c:pt idx="661">
                  <c:v>4.9470419162861571E-5</c:v>
                </c:pt>
                <c:pt idx="662">
                  <c:v>4.9470419162861571E-5</c:v>
                </c:pt>
                <c:pt idx="663">
                  <c:v>4.9470419162861571E-5</c:v>
                </c:pt>
                <c:pt idx="664">
                  <c:v>4.9470419162861571E-5</c:v>
                </c:pt>
                <c:pt idx="665">
                  <c:v>4.9470419162861571E-5</c:v>
                </c:pt>
                <c:pt idx="666">
                  <c:v>4.9470419162861571E-5</c:v>
                </c:pt>
                <c:pt idx="667">
                  <c:v>4.9470419162861571E-5</c:v>
                </c:pt>
                <c:pt idx="668">
                  <c:v>4.9470419162861571E-5</c:v>
                </c:pt>
                <c:pt idx="669">
                  <c:v>4.9470419162861571E-5</c:v>
                </c:pt>
                <c:pt idx="670">
                  <c:v>4.9470419162861571E-5</c:v>
                </c:pt>
                <c:pt idx="671">
                  <c:v>4.9470419162861571E-5</c:v>
                </c:pt>
                <c:pt idx="672">
                  <c:v>4.9470419162861571E-5</c:v>
                </c:pt>
                <c:pt idx="673">
                  <c:v>4.9470419162861571E-5</c:v>
                </c:pt>
                <c:pt idx="674">
                  <c:v>4.9470419162861571E-5</c:v>
                </c:pt>
                <c:pt idx="675">
                  <c:v>4.9470419162861571E-5</c:v>
                </c:pt>
                <c:pt idx="676">
                  <c:v>4.9470419162861571E-5</c:v>
                </c:pt>
                <c:pt idx="677">
                  <c:v>4.9470419162861571E-5</c:v>
                </c:pt>
                <c:pt idx="678">
                  <c:v>4.9470419162861571E-5</c:v>
                </c:pt>
                <c:pt idx="679">
                  <c:v>4.9470419162861571E-5</c:v>
                </c:pt>
                <c:pt idx="680">
                  <c:v>4.9470419162861571E-5</c:v>
                </c:pt>
                <c:pt idx="681">
                  <c:v>4.9470419162861571E-5</c:v>
                </c:pt>
                <c:pt idx="682">
                  <c:v>4.9470419162861571E-5</c:v>
                </c:pt>
                <c:pt idx="683">
                  <c:v>4.9470419162861571E-5</c:v>
                </c:pt>
                <c:pt idx="684">
                  <c:v>4.9470419162861571E-5</c:v>
                </c:pt>
                <c:pt idx="685">
                  <c:v>4.9470419162861571E-5</c:v>
                </c:pt>
                <c:pt idx="686">
                  <c:v>4.9470419162861571E-5</c:v>
                </c:pt>
                <c:pt idx="687">
                  <c:v>4.9470419162861571E-5</c:v>
                </c:pt>
                <c:pt idx="688">
                  <c:v>4.9470419162861571E-5</c:v>
                </c:pt>
                <c:pt idx="689">
                  <c:v>4.9470419162861571E-5</c:v>
                </c:pt>
                <c:pt idx="690">
                  <c:v>4.9470419162861571E-5</c:v>
                </c:pt>
                <c:pt idx="691">
                  <c:v>4.9470419162861571E-5</c:v>
                </c:pt>
                <c:pt idx="692">
                  <c:v>4.9470419162861571E-5</c:v>
                </c:pt>
                <c:pt idx="693">
                  <c:v>4.9470419162861571E-5</c:v>
                </c:pt>
                <c:pt idx="694">
                  <c:v>4.9470419162861571E-5</c:v>
                </c:pt>
                <c:pt idx="695">
                  <c:v>4.9470419162861571E-5</c:v>
                </c:pt>
                <c:pt idx="696">
                  <c:v>4.9470419162861571E-5</c:v>
                </c:pt>
                <c:pt idx="697">
                  <c:v>4.9470419162861571E-5</c:v>
                </c:pt>
                <c:pt idx="698">
                  <c:v>4.9470419162861571E-5</c:v>
                </c:pt>
                <c:pt idx="699">
                  <c:v>4.9470419162861571E-5</c:v>
                </c:pt>
                <c:pt idx="700">
                  <c:v>4.9470419162861571E-5</c:v>
                </c:pt>
                <c:pt idx="701">
                  <c:v>4.9470419162861571E-5</c:v>
                </c:pt>
                <c:pt idx="702">
                  <c:v>4.9470419162861571E-5</c:v>
                </c:pt>
                <c:pt idx="703">
                  <c:v>4.9470419162861571E-5</c:v>
                </c:pt>
                <c:pt idx="704">
                  <c:v>4.9470419162861571E-5</c:v>
                </c:pt>
                <c:pt idx="705">
                  <c:v>4.9470419162861571E-5</c:v>
                </c:pt>
                <c:pt idx="706">
                  <c:v>4.9470419162861571E-5</c:v>
                </c:pt>
                <c:pt idx="707">
                  <c:v>4.9470419162861571E-5</c:v>
                </c:pt>
                <c:pt idx="708">
                  <c:v>4.9470419162861571E-5</c:v>
                </c:pt>
                <c:pt idx="709">
                  <c:v>4.9470419162861571E-5</c:v>
                </c:pt>
                <c:pt idx="710">
                  <c:v>4.9470419162861571E-5</c:v>
                </c:pt>
                <c:pt idx="711">
                  <c:v>4.9470419162861571E-5</c:v>
                </c:pt>
                <c:pt idx="712">
                  <c:v>4.9470419162861571E-5</c:v>
                </c:pt>
                <c:pt idx="713">
                  <c:v>4.9470419162861571E-5</c:v>
                </c:pt>
                <c:pt idx="714">
                  <c:v>4.9470419162861571E-5</c:v>
                </c:pt>
                <c:pt idx="715">
                  <c:v>4.9470419162861571E-5</c:v>
                </c:pt>
                <c:pt idx="716">
                  <c:v>4.9470419162861571E-5</c:v>
                </c:pt>
                <c:pt idx="717">
                  <c:v>4.9470419162861571E-5</c:v>
                </c:pt>
                <c:pt idx="718">
                  <c:v>4.9470419162861571E-5</c:v>
                </c:pt>
                <c:pt idx="719">
                  <c:v>4.9470419162861571E-5</c:v>
                </c:pt>
                <c:pt idx="720">
                  <c:v>4.9470419162861571E-5</c:v>
                </c:pt>
                <c:pt idx="721">
                  <c:v>4.9470419162861571E-5</c:v>
                </c:pt>
                <c:pt idx="722">
                  <c:v>4.9470419162861571E-5</c:v>
                </c:pt>
                <c:pt idx="723">
                  <c:v>4.9470419162861571E-5</c:v>
                </c:pt>
                <c:pt idx="724">
                  <c:v>4.9470419162861571E-5</c:v>
                </c:pt>
                <c:pt idx="725">
                  <c:v>4.9470419162861571E-5</c:v>
                </c:pt>
                <c:pt idx="726">
                  <c:v>4.9470419162861571E-5</c:v>
                </c:pt>
                <c:pt idx="727">
                  <c:v>4.9470419162861571E-5</c:v>
                </c:pt>
                <c:pt idx="728">
                  <c:v>4.9470419162861571E-5</c:v>
                </c:pt>
                <c:pt idx="729">
                  <c:v>4.9470419162861571E-5</c:v>
                </c:pt>
                <c:pt idx="730">
                  <c:v>4.9470419162861571E-5</c:v>
                </c:pt>
                <c:pt idx="731">
                  <c:v>4.9470419162861571E-5</c:v>
                </c:pt>
                <c:pt idx="732">
                  <c:v>4.9470419162861571E-5</c:v>
                </c:pt>
                <c:pt idx="733">
                  <c:v>4.9470419162861571E-5</c:v>
                </c:pt>
                <c:pt idx="734">
                  <c:v>4.9470419162861571E-5</c:v>
                </c:pt>
                <c:pt idx="735">
                  <c:v>4.9470419162861571E-5</c:v>
                </c:pt>
                <c:pt idx="736">
                  <c:v>4.9470419162861571E-5</c:v>
                </c:pt>
                <c:pt idx="737">
                  <c:v>4.9470419162861571E-5</c:v>
                </c:pt>
                <c:pt idx="738">
                  <c:v>4.9470419162861571E-5</c:v>
                </c:pt>
                <c:pt idx="739">
                  <c:v>4.9470419162861571E-5</c:v>
                </c:pt>
                <c:pt idx="740">
                  <c:v>4.9470419162861571E-5</c:v>
                </c:pt>
                <c:pt idx="741">
                  <c:v>4.9470419162861571E-5</c:v>
                </c:pt>
                <c:pt idx="742">
                  <c:v>4.9470419162861571E-5</c:v>
                </c:pt>
                <c:pt idx="743">
                  <c:v>5.00225090407191E-3</c:v>
                </c:pt>
                <c:pt idx="744">
                  <c:v>5.00225090407191E-3</c:v>
                </c:pt>
                <c:pt idx="745">
                  <c:v>5.00225090407191E-3</c:v>
                </c:pt>
                <c:pt idx="746">
                  <c:v>5.00225090407191E-3</c:v>
                </c:pt>
                <c:pt idx="747">
                  <c:v>5.00225090407191E-3</c:v>
                </c:pt>
                <c:pt idx="748">
                  <c:v>5.00225090407191E-3</c:v>
                </c:pt>
                <c:pt idx="749">
                  <c:v>5.00225090407191E-3</c:v>
                </c:pt>
                <c:pt idx="750">
                  <c:v>5.00225090407191E-3</c:v>
                </c:pt>
                <c:pt idx="751">
                  <c:v>5.00225090407191E-3</c:v>
                </c:pt>
                <c:pt idx="752">
                  <c:v>5.00225090407191E-3</c:v>
                </c:pt>
                <c:pt idx="753">
                  <c:v>5.00225090407191E-3</c:v>
                </c:pt>
                <c:pt idx="754">
                  <c:v>5.00225090407191E-3</c:v>
                </c:pt>
                <c:pt idx="755">
                  <c:v>5.00225090407191E-3</c:v>
                </c:pt>
                <c:pt idx="756">
                  <c:v>5.00225090407191E-3</c:v>
                </c:pt>
                <c:pt idx="757">
                  <c:v>5.00225090407191E-3</c:v>
                </c:pt>
                <c:pt idx="758">
                  <c:v>5.00225090407191E-3</c:v>
                </c:pt>
                <c:pt idx="759">
                  <c:v>5.00225090407191E-3</c:v>
                </c:pt>
                <c:pt idx="760">
                  <c:v>5.00225090407191E-3</c:v>
                </c:pt>
                <c:pt idx="761">
                  <c:v>5.00225090407191E-3</c:v>
                </c:pt>
                <c:pt idx="762">
                  <c:v>5.00225090407191E-3</c:v>
                </c:pt>
                <c:pt idx="763">
                  <c:v>5.00225090407191E-3</c:v>
                </c:pt>
                <c:pt idx="764">
                  <c:v>5.00225090407191E-3</c:v>
                </c:pt>
                <c:pt idx="765">
                  <c:v>5.00225090407191E-3</c:v>
                </c:pt>
                <c:pt idx="766">
                  <c:v>5.00225090407191E-3</c:v>
                </c:pt>
                <c:pt idx="767">
                  <c:v>5.00225090407191E-3</c:v>
                </c:pt>
                <c:pt idx="768">
                  <c:v>5.00225090407191E-3</c:v>
                </c:pt>
                <c:pt idx="769">
                  <c:v>5.00225090407191E-3</c:v>
                </c:pt>
                <c:pt idx="770">
                  <c:v>5.00225090407191E-3</c:v>
                </c:pt>
                <c:pt idx="771">
                  <c:v>5.00225090407191E-3</c:v>
                </c:pt>
                <c:pt idx="772">
                  <c:v>5.00225090407191E-3</c:v>
                </c:pt>
                <c:pt idx="773">
                  <c:v>5.00225090407191E-3</c:v>
                </c:pt>
                <c:pt idx="774">
                  <c:v>5.00225090407191E-3</c:v>
                </c:pt>
                <c:pt idx="775">
                  <c:v>5.00225090407191E-3</c:v>
                </c:pt>
                <c:pt idx="776">
                  <c:v>5.00225090407191E-3</c:v>
                </c:pt>
                <c:pt idx="777">
                  <c:v>5.00225090407191E-3</c:v>
                </c:pt>
                <c:pt idx="778">
                  <c:v>5.00225090407191E-3</c:v>
                </c:pt>
                <c:pt idx="779">
                  <c:v>5.00225090407191E-3</c:v>
                </c:pt>
                <c:pt idx="780">
                  <c:v>5.00225090407191E-3</c:v>
                </c:pt>
                <c:pt idx="781">
                  <c:v>5.00225090407191E-3</c:v>
                </c:pt>
                <c:pt idx="782">
                  <c:v>5.00225090407191E-3</c:v>
                </c:pt>
                <c:pt idx="783">
                  <c:v>5.00225090407191E-3</c:v>
                </c:pt>
                <c:pt idx="784">
                  <c:v>5.00225090407191E-3</c:v>
                </c:pt>
                <c:pt idx="785">
                  <c:v>5.00225090407191E-3</c:v>
                </c:pt>
                <c:pt idx="786">
                  <c:v>5.00225090407191E-3</c:v>
                </c:pt>
                <c:pt idx="787">
                  <c:v>5.00225090407191E-3</c:v>
                </c:pt>
                <c:pt idx="788">
                  <c:v>5.00225090407191E-3</c:v>
                </c:pt>
                <c:pt idx="789">
                  <c:v>5.00225090407191E-3</c:v>
                </c:pt>
                <c:pt idx="790">
                  <c:v>5.00225090407191E-3</c:v>
                </c:pt>
                <c:pt idx="791">
                  <c:v>5.00225090407191E-3</c:v>
                </c:pt>
                <c:pt idx="792">
                  <c:v>5.00225090407191E-3</c:v>
                </c:pt>
                <c:pt idx="793">
                  <c:v>5.00225090407191E-3</c:v>
                </c:pt>
                <c:pt idx="794">
                  <c:v>5.00225090407191E-3</c:v>
                </c:pt>
                <c:pt idx="795">
                  <c:v>5.00225090407191E-3</c:v>
                </c:pt>
                <c:pt idx="796">
                  <c:v>5.00225090407191E-3</c:v>
                </c:pt>
                <c:pt idx="797">
                  <c:v>5.00225090407191E-3</c:v>
                </c:pt>
                <c:pt idx="798">
                  <c:v>5.00225090407191E-3</c:v>
                </c:pt>
                <c:pt idx="799">
                  <c:v>5.00225090407191E-3</c:v>
                </c:pt>
                <c:pt idx="800">
                  <c:v>5.00225090407191E-3</c:v>
                </c:pt>
                <c:pt idx="801">
                  <c:v>5.00225090407191E-3</c:v>
                </c:pt>
                <c:pt idx="802">
                  <c:v>5.00225090407191E-3</c:v>
                </c:pt>
                <c:pt idx="803">
                  <c:v>5.00225090407191E-3</c:v>
                </c:pt>
                <c:pt idx="804">
                  <c:v>5.00225090407191E-3</c:v>
                </c:pt>
                <c:pt idx="805">
                  <c:v>5.00225090407191E-3</c:v>
                </c:pt>
                <c:pt idx="806">
                  <c:v>5.00225090407191E-3</c:v>
                </c:pt>
                <c:pt idx="807">
                  <c:v>5.00225090407191E-3</c:v>
                </c:pt>
                <c:pt idx="808">
                  <c:v>5.00225090407191E-3</c:v>
                </c:pt>
                <c:pt idx="809">
                  <c:v>5.00225090407191E-3</c:v>
                </c:pt>
                <c:pt idx="810">
                  <c:v>5.00225090407191E-3</c:v>
                </c:pt>
                <c:pt idx="811">
                  <c:v>5.00225090407191E-3</c:v>
                </c:pt>
                <c:pt idx="812">
                  <c:v>5.00225090407191E-3</c:v>
                </c:pt>
                <c:pt idx="813">
                  <c:v>5.00225090407191E-3</c:v>
                </c:pt>
                <c:pt idx="814">
                  <c:v>5.00225090407191E-3</c:v>
                </c:pt>
                <c:pt idx="815">
                  <c:v>5.00225090407191E-3</c:v>
                </c:pt>
                <c:pt idx="816">
                  <c:v>5.00225090407191E-3</c:v>
                </c:pt>
                <c:pt idx="817">
                  <c:v>5.00225090407191E-3</c:v>
                </c:pt>
                <c:pt idx="818">
                  <c:v>5.00225090407191E-3</c:v>
                </c:pt>
                <c:pt idx="819">
                  <c:v>5.00225090407191E-3</c:v>
                </c:pt>
                <c:pt idx="820">
                  <c:v>5.00225090407191E-3</c:v>
                </c:pt>
                <c:pt idx="821">
                  <c:v>5.00225090407191E-3</c:v>
                </c:pt>
                <c:pt idx="822">
                  <c:v>5.00225090407191E-3</c:v>
                </c:pt>
                <c:pt idx="823">
                  <c:v>5.00225090407191E-3</c:v>
                </c:pt>
                <c:pt idx="824">
                  <c:v>5.00225090407191E-3</c:v>
                </c:pt>
                <c:pt idx="825">
                  <c:v>5.00225090407191E-3</c:v>
                </c:pt>
                <c:pt idx="826">
                  <c:v>5.00225090407191E-3</c:v>
                </c:pt>
                <c:pt idx="827">
                  <c:v>5.00225090407191E-3</c:v>
                </c:pt>
                <c:pt idx="828">
                  <c:v>5.00225090407191E-3</c:v>
                </c:pt>
                <c:pt idx="829">
                  <c:v>5.00225090407191E-3</c:v>
                </c:pt>
                <c:pt idx="830">
                  <c:v>5.00225090407191E-3</c:v>
                </c:pt>
                <c:pt idx="831">
                  <c:v>5.00225090407191E-3</c:v>
                </c:pt>
                <c:pt idx="832">
                  <c:v>5.00225090407191E-3</c:v>
                </c:pt>
                <c:pt idx="833">
                  <c:v>5.00225090407191E-3</c:v>
                </c:pt>
                <c:pt idx="834">
                  <c:v>5.00225090407191E-3</c:v>
                </c:pt>
                <c:pt idx="835">
                  <c:v>5.00225090407191E-3</c:v>
                </c:pt>
                <c:pt idx="836">
                  <c:v>5.00225090407191E-3</c:v>
                </c:pt>
                <c:pt idx="837">
                  <c:v>5.00225090407191E-3</c:v>
                </c:pt>
                <c:pt idx="838">
                  <c:v>5.00225090407191E-3</c:v>
                </c:pt>
                <c:pt idx="839">
                  <c:v>5.00225090407191E-3</c:v>
                </c:pt>
                <c:pt idx="840">
                  <c:v>5.00225090407191E-3</c:v>
                </c:pt>
                <c:pt idx="841">
                  <c:v>5.00225090407191E-3</c:v>
                </c:pt>
                <c:pt idx="842">
                  <c:v>5.00225090407191E-3</c:v>
                </c:pt>
                <c:pt idx="843">
                  <c:v>5.00225090407191E-3</c:v>
                </c:pt>
                <c:pt idx="844">
                  <c:v>5.00225090407191E-3</c:v>
                </c:pt>
                <c:pt idx="845">
                  <c:v>5.00225090407191E-3</c:v>
                </c:pt>
                <c:pt idx="846">
                  <c:v>5.00225090407191E-3</c:v>
                </c:pt>
                <c:pt idx="847">
                  <c:v>5.00225090407191E-3</c:v>
                </c:pt>
                <c:pt idx="848">
                  <c:v>5.00225090407191E-3</c:v>
                </c:pt>
                <c:pt idx="849">
                  <c:v>5.00225090407191E-3</c:v>
                </c:pt>
                <c:pt idx="850">
                  <c:v>5.00225090407191E-3</c:v>
                </c:pt>
                <c:pt idx="851">
                  <c:v>5.00225090407191E-3</c:v>
                </c:pt>
                <c:pt idx="852">
                  <c:v>5.00225090407191E-3</c:v>
                </c:pt>
                <c:pt idx="853">
                  <c:v>5.00225090407191E-3</c:v>
                </c:pt>
                <c:pt idx="854">
                  <c:v>5.00225090407191E-3</c:v>
                </c:pt>
                <c:pt idx="855">
                  <c:v>5.00225090407191E-3</c:v>
                </c:pt>
                <c:pt idx="856">
                  <c:v>5.00225090407191E-3</c:v>
                </c:pt>
                <c:pt idx="857">
                  <c:v>5.00225090407191E-3</c:v>
                </c:pt>
                <c:pt idx="858">
                  <c:v>5.00225090407191E-3</c:v>
                </c:pt>
                <c:pt idx="859">
                  <c:v>5.00225090407191E-3</c:v>
                </c:pt>
                <c:pt idx="860">
                  <c:v>5.00225090407191E-3</c:v>
                </c:pt>
                <c:pt idx="861">
                  <c:v>5.00225090407191E-3</c:v>
                </c:pt>
                <c:pt idx="862">
                  <c:v>5.00225090407191E-3</c:v>
                </c:pt>
                <c:pt idx="863">
                  <c:v>5.00225090407191E-3</c:v>
                </c:pt>
                <c:pt idx="864">
                  <c:v>5.00225090407191E-3</c:v>
                </c:pt>
                <c:pt idx="865">
                  <c:v>5.00225090407191E-3</c:v>
                </c:pt>
                <c:pt idx="866">
                  <c:v>5.00225090407191E-3</c:v>
                </c:pt>
                <c:pt idx="867">
                  <c:v>5.00225090407191E-3</c:v>
                </c:pt>
                <c:pt idx="868">
                  <c:v>5.00225090407191E-3</c:v>
                </c:pt>
                <c:pt idx="869">
                  <c:v>5.00225090407191E-3</c:v>
                </c:pt>
                <c:pt idx="870">
                  <c:v>5.00225090407191E-3</c:v>
                </c:pt>
                <c:pt idx="871">
                  <c:v>5.00225090407191E-3</c:v>
                </c:pt>
                <c:pt idx="872">
                  <c:v>5.00225090407191E-3</c:v>
                </c:pt>
                <c:pt idx="873">
                  <c:v>5.00225090407191E-3</c:v>
                </c:pt>
                <c:pt idx="874">
                  <c:v>0.1</c:v>
                </c:pt>
                <c:pt idx="875">
                  <c:v>0.1</c:v>
                </c:pt>
                <c:pt idx="876">
                  <c:v>0.1</c:v>
                </c:pt>
                <c:pt idx="877">
                  <c:v>0.1</c:v>
                </c:pt>
                <c:pt idx="878">
                  <c:v>0.1</c:v>
                </c:pt>
                <c:pt idx="879">
                  <c:v>0.1</c:v>
                </c:pt>
                <c:pt idx="880">
                  <c:v>0.1</c:v>
                </c:pt>
                <c:pt idx="881">
                  <c:v>0.1</c:v>
                </c:pt>
                <c:pt idx="882">
                  <c:v>0.1</c:v>
                </c:pt>
                <c:pt idx="883">
                  <c:v>0.1</c:v>
                </c:pt>
                <c:pt idx="884">
                  <c:v>0.1</c:v>
                </c:pt>
                <c:pt idx="885">
                  <c:v>0.1</c:v>
                </c:pt>
                <c:pt idx="886">
                  <c:v>0.1</c:v>
                </c:pt>
                <c:pt idx="887">
                  <c:v>0.1</c:v>
                </c:pt>
                <c:pt idx="888">
                  <c:v>0.1</c:v>
                </c:pt>
                <c:pt idx="889">
                  <c:v>0.1</c:v>
                </c:pt>
                <c:pt idx="890">
                  <c:v>0.1</c:v>
                </c:pt>
                <c:pt idx="891">
                  <c:v>0.1</c:v>
                </c:pt>
                <c:pt idx="892">
                  <c:v>0.1</c:v>
                </c:pt>
                <c:pt idx="893">
                  <c:v>0.1</c:v>
                </c:pt>
                <c:pt idx="894">
                  <c:v>0.1</c:v>
                </c:pt>
                <c:pt idx="895">
                  <c:v>0.1</c:v>
                </c:pt>
                <c:pt idx="896">
                  <c:v>0.1</c:v>
                </c:pt>
                <c:pt idx="897">
                  <c:v>0.1</c:v>
                </c:pt>
                <c:pt idx="898">
                  <c:v>0.1</c:v>
                </c:pt>
                <c:pt idx="899">
                  <c:v>0.1</c:v>
                </c:pt>
                <c:pt idx="900">
                  <c:v>0.1</c:v>
                </c:pt>
                <c:pt idx="901">
                  <c:v>0.1</c:v>
                </c:pt>
                <c:pt idx="902">
                  <c:v>0.1</c:v>
                </c:pt>
                <c:pt idx="903">
                  <c:v>0.1</c:v>
                </c:pt>
                <c:pt idx="904">
                  <c:v>0.1</c:v>
                </c:pt>
                <c:pt idx="905">
                  <c:v>0.1</c:v>
                </c:pt>
                <c:pt idx="906">
                  <c:v>0.1</c:v>
                </c:pt>
                <c:pt idx="907">
                  <c:v>0.1</c:v>
                </c:pt>
                <c:pt idx="908">
                  <c:v>0.1</c:v>
                </c:pt>
                <c:pt idx="909">
                  <c:v>0.1</c:v>
                </c:pt>
                <c:pt idx="910">
                  <c:v>0.1</c:v>
                </c:pt>
                <c:pt idx="911">
                  <c:v>0.1</c:v>
                </c:pt>
                <c:pt idx="912">
                  <c:v>0.1</c:v>
                </c:pt>
                <c:pt idx="913">
                  <c:v>0.1</c:v>
                </c:pt>
                <c:pt idx="914">
                  <c:v>0.1</c:v>
                </c:pt>
                <c:pt idx="915">
                  <c:v>0.1</c:v>
                </c:pt>
                <c:pt idx="916">
                  <c:v>0.1</c:v>
                </c:pt>
                <c:pt idx="917">
                  <c:v>0.1</c:v>
                </c:pt>
                <c:pt idx="918">
                  <c:v>5.00225090407191E-3</c:v>
                </c:pt>
                <c:pt idx="919">
                  <c:v>5.00225090407191E-3</c:v>
                </c:pt>
                <c:pt idx="920">
                  <c:v>5.00225090407191E-3</c:v>
                </c:pt>
                <c:pt idx="921">
                  <c:v>5.00225090407191E-3</c:v>
                </c:pt>
                <c:pt idx="922">
                  <c:v>5.00225090407191E-3</c:v>
                </c:pt>
                <c:pt idx="923">
                  <c:v>5.00225090407191E-3</c:v>
                </c:pt>
                <c:pt idx="924">
                  <c:v>5.00225090407191E-3</c:v>
                </c:pt>
                <c:pt idx="925">
                  <c:v>5.00225090407191E-3</c:v>
                </c:pt>
                <c:pt idx="926">
                  <c:v>5.00225090407191E-3</c:v>
                </c:pt>
                <c:pt idx="927">
                  <c:v>5.00225090407191E-3</c:v>
                </c:pt>
                <c:pt idx="928">
                  <c:v>5.00225090407191E-3</c:v>
                </c:pt>
                <c:pt idx="929">
                  <c:v>5.00225090407191E-3</c:v>
                </c:pt>
                <c:pt idx="930">
                  <c:v>5.00225090407191E-3</c:v>
                </c:pt>
                <c:pt idx="931">
                  <c:v>5.00225090407191E-3</c:v>
                </c:pt>
                <c:pt idx="932">
                  <c:v>5.00225090407191E-3</c:v>
                </c:pt>
                <c:pt idx="933">
                  <c:v>5.00225090407191E-3</c:v>
                </c:pt>
                <c:pt idx="934">
                  <c:v>5.00225090407191E-3</c:v>
                </c:pt>
                <c:pt idx="935">
                  <c:v>5.00225090407191E-3</c:v>
                </c:pt>
                <c:pt idx="936">
                  <c:v>5.00225090407191E-3</c:v>
                </c:pt>
                <c:pt idx="937">
                  <c:v>5.00225090407191E-3</c:v>
                </c:pt>
                <c:pt idx="938">
                  <c:v>5.00225090407191E-3</c:v>
                </c:pt>
                <c:pt idx="939">
                  <c:v>5.00225090407191E-3</c:v>
                </c:pt>
                <c:pt idx="940">
                  <c:v>5.00225090407191E-3</c:v>
                </c:pt>
                <c:pt idx="941">
                  <c:v>5.00225090407191E-3</c:v>
                </c:pt>
                <c:pt idx="942">
                  <c:v>5.00225090407191E-3</c:v>
                </c:pt>
                <c:pt idx="943">
                  <c:v>5.00225090407191E-3</c:v>
                </c:pt>
                <c:pt idx="944">
                  <c:v>5.00225090407191E-3</c:v>
                </c:pt>
                <c:pt idx="945">
                  <c:v>5.00225090407191E-3</c:v>
                </c:pt>
                <c:pt idx="946">
                  <c:v>5.00225090407191E-3</c:v>
                </c:pt>
                <c:pt idx="947">
                  <c:v>5.00225090407191E-3</c:v>
                </c:pt>
                <c:pt idx="948">
                  <c:v>5.00225090407191E-3</c:v>
                </c:pt>
                <c:pt idx="949">
                  <c:v>5.00225090407191E-3</c:v>
                </c:pt>
                <c:pt idx="950">
                  <c:v>5.00225090407191E-3</c:v>
                </c:pt>
                <c:pt idx="951">
                  <c:v>5.00225090407191E-3</c:v>
                </c:pt>
                <c:pt idx="952">
                  <c:v>5.00225090407191E-3</c:v>
                </c:pt>
                <c:pt idx="953">
                  <c:v>5.00225090407191E-3</c:v>
                </c:pt>
                <c:pt idx="954">
                  <c:v>5.00225090407191E-3</c:v>
                </c:pt>
                <c:pt idx="955">
                  <c:v>5.00225090407191E-3</c:v>
                </c:pt>
                <c:pt idx="956">
                  <c:v>5.00225090407191E-3</c:v>
                </c:pt>
                <c:pt idx="957">
                  <c:v>5.00225090407191E-3</c:v>
                </c:pt>
                <c:pt idx="958">
                  <c:v>5.00225090407191E-3</c:v>
                </c:pt>
                <c:pt idx="959">
                  <c:v>5.00225090407191E-3</c:v>
                </c:pt>
                <c:pt idx="960">
                  <c:v>5.00225090407191E-3</c:v>
                </c:pt>
                <c:pt idx="961">
                  <c:v>5.00225090407191E-3</c:v>
                </c:pt>
                <c:pt idx="962">
                  <c:v>5.00225090407191E-3</c:v>
                </c:pt>
                <c:pt idx="963">
                  <c:v>5.00225090407191E-3</c:v>
                </c:pt>
                <c:pt idx="964">
                  <c:v>5.00225090407191E-3</c:v>
                </c:pt>
                <c:pt idx="965">
                  <c:v>5.00225090407191E-3</c:v>
                </c:pt>
                <c:pt idx="966">
                  <c:v>5.00225090407191E-3</c:v>
                </c:pt>
                <c:pt idx="967">
                  <c:v>5.00225090407191E-3</c:v>
                </c:pt>
                <c:pt idx="968">
                  <c:v>5.00225090407191E-3</c:v>
                </c:pt>
                <c:pt idx="969">
                  <c:v>5.00225090407191E-3</c:v>
                </c:pt>
                <c:pt idx="970">
                  <c:v>5.00225090407191E-3</c:v>
                </c:pt>
                <c:pt idx="971">
                  <c:v>5.00225090407191E-3</c:v>
                </c:pt>
                <c:pt idx="972">
                  <c:v>5.00225090407191E-3</c:v>
                </c:pt>
                <c:pt idx="973">
                  <c:v>5.00225090407191E-3</c:v>
                </c:pt>
                <c:pt idx="974">
                  <c:v>5.00225090407191E-3</c:v>
                </c:pt>
                <c:pt idx="975">
                  <c:v>5.00225090407191E-3</c:v>
                </c:pt>
                <c:pt idx="976">
                  <c:v>5.00225090407191E-3</c:v>
                </c:pt>
                <c:pt idx="977">
                  <c:v>5.00225090407191E-3</c:v>
                </c:pt>
                <c:pt idx="978">
                  <c:v>5.00225090407191E-3</c:v>
                </c:pt>
                <c:pt idx="979">
                  <c:v>5.00225090407191E-3</c:v>
                </c:pt>
                <c:pt idx="980">
                  <c:v>5.00225090407191E-3</c:v>
                </c:pt>
                <c:pt idx="981">
                  <c:v>5.00225090407191E-3</c:v>
                </c:pt>
                <c:pt idx="982">
                  <c:v>5.00225090407191E-3</c:v>
                </c:pt>
                <c:pt idx="983">
                  <c:v>5.00225090407191E-3</c:v>
                </c:pt>
                <c:pt idx="984">
                  <c:v>5.00225090407191E-3</c:v>
                </c:pt>
                <c:pt idx="985">
                  <c:v>5.00225090407191E-3</c:v>
                </c:pt>
                <c:pt idx="986">
                  <c:v>5.00225090407191E-3</c:v>
                </c:pt>
                <c:pt idx="987">
                  <c:v>5.00225090407191E-3</c:v>
                </c:pt>
                <c:pt idx="988">
                  <c:v>5.00225090407191E-3</c:v>
                </c:pt>
                <c:pt idx="989">
                  <c:v>5.00225090407191E-3</c:v>
                </c:pt>
                <c:pt idx="990">
                  <c:v>5.00225090407191E-3</c:v>
                </c:pt>
                <c:pt idx="991">
                  <c:v>5.00225090407191E-3</c:v>
                </c:pt>
                <c:pt idx="992">
                  <c:v>5.00225090407191E-3</c:v>
                </c:pt>
                <c:pt idx="993">
                  <c:v>5.00225090407191E-3</c:v>
                </c:pt>
                <c:pt idx="994">
                  <c:v>5.00225090407191E-3</c:v>
                </c:pt>
                <c:pt idx="995">
                  <c:v>5.00225090407191E-3</c:v>
                </c:pt>
                <c:pt idx="996">
                  <c:v>5.00225090407191E-3</c:v>
                </c:pt>
                <c:pt idx="997">
                  <c:v>5.00225090407191E-3</c:v>
                </c:pt>
                <c:pt idx="998">
                  <c:v>5.00225090407191E-3</c:v>
                </c:pt>
                <c:pt idx="999">
                  <c:v>5.00225090407191E-3</c:v>
                </c:pt>
                <c:pt idx="1000">
                  <c:v>5.00225090407191E-3</c:v>
                </c:pt>
                <c:pt idx="1001">
                  <c:v>5.00225090407191E-3</c:v>
                </c:pt>
                <c:pt idx="1002">
                  <c:v>5.00225090407191E-3</c:v>
                </c:pt>
                <c:pt idx="1003">
                  <c:v>5.00225090407191E-3</c:v>
                </c:pt>
                <c:pt idx="1004">
                  <c:v>5.00225090407191E-3</c:v>
                </c:pt>
                <c:pt idx="1005">
                  <c:v>5.00225090407191E-3</c:v>
                </c:pt>
                <c:pt idx="1006">
                  <c:v>5.00225090407191E-3</c:v>
                </c:pt>
                <c:pt idx="1007">
                  <c:v>5.00225090407191E-3</c:v>
                </c:pt>
                <c:pt idx="1008">
                  <c:v>5.00225090407191E-3</c:v>
                </c:pt>
                <c:pt idx="1009">
                  <c:v>5.00225090407191E-3</c:v>
                </c:pt>
                <c:pt idx="1010">
                  <c:v>5.00225090407191E-3</c:v>
                </c:pt>
                <c:pt idx="1011">
                  <c:v>5.00225090407191E-3</c:v>
                </c:pt>
                <c:pt idx="1012">
                  <c:v>5.00225090407191E-3</c:v>
                </c:pt>
                <c:pt idx="1013">
                  <c:v>5.00225090407191E-3</c:v>
                </c:pt>
                <c:pt idx="1014">
                  <c:v>5.00225090407191E-3</c:v>
                </c:pt>
                <c:pt idx="1015">
                  <c:v>5.00225090407191E-3</c:v>
                </c:pt>
                <c:pt idx="1016">
                  <c:v>5.00225090407191E-3</c:v>
                </c:pt>
                <c:pt idx="1017">
                  <c:v>5.00225090407191E-3</c:v>
                </c:pt>
                <c:pt idx="1018">
                  <c:v>5.00225090407191E-3</c:v>
                </c:pt>
                <c:pt idx="1019">
                  <c:v>5.00225090407191E-3</c:v>
                </c:pt>
                <c:pt idx="1020">
                  <c:v>5.00225090407191E-3</c:v>
                </c:pt>
                <c:pt idx="1021">
                  <c:v>5.00225090407191E-3</c:v>
                </c:pt>
                <c:pt idx="1022">
                  <c:v>5.00225090407191E-3</c:v>
                </c:pt>
                <c:pt idx="1023">
                  <c:v>5.00225090407191E-3</c:v>
                </c:pt>
                <c:pt idx="1024">
                  <c:v>5.00225090407191E-3</c:v>
                </c:pt>
                <c:pt idx="1025">
                  <c:v>5.00225090407191E-3</c:v>
                </c:pt>
                <c:pt idx="1026">
                  <c:v>5.00225090407191E-3</c:v>
                </c:pt>
                <c:pt idx="1027">
                  <c:v>5.00225090407191E-3</c:v>
                </c:pt>
                <c:pt idx="1028">
                  <c:v>5.00225090407191E-3</c:v>
                </c:pt>
                <c:pt idx="1029">
                  <c:v>5.00225090407191E-3</c:v>
                </c:pt>
                <c:pt idx="1030">
                  <c:v>5.00225090407191E-3</c:v>
                </c:pt>
                <c:pt idx="1031">
                  <c:v>5.00225090407191E-3</c:v>
                </c:pt>
                <c:pt idx="1032">
                  <c:v>5.00225090407191E-3</c:v>
                </c:pt>
                <c:pt idx="1033">
                  <c:v>5.00225090407191E-3</c:v>
                </c:pt>
                <c:pt idx="1034">
                  <c:v>5.00225090407191E-3</c:v>
                </c:pt>
                <c:pt idx="1035">
                  <c:v>5.00225090407191E-3</c:v>
                </c:pt>
                <c:pt idx="1036">
                  <c:v>5.00225090407191E-3</c:v>
                </c:pt>
                <c:pt idx="1037">
                  <c:v>5.00225090407191E-3</c:v>
                </c:pt>
                <c:pt idx="1038">
                  <c:v>5.00225090407191E-3</c:v>
                </c:pt>
                <c:pt idx="1039">
                  <c:v>5.00225090407191E-3</c:v>
                </c:pt>
                <c:pt idx="1040">
                  <c:v>5.00225090407191E-3</c:v>
                </c:pt>
                <c:pt idx="1041">
                  <c:v>5.00225090407191E-3</c:v>
                </c:pt>
                <c:pt idx="1042">
                  <c:v>5.00225090407191E-3</c:v>
                </c:pt>
                <c:pt idx="1043">
                  <c:v>5.00225090407191E-3</c:v>
                </c:pt>
                <c:pt idx="1044">
                  <c:v>5.00225090407191E-3</c:v>
                </c:pt>
                <c:pt idx="1045">
                  <c:v>5.00225090407191E-3</c:v>
                </c:pt>
                <c:pt idx="1046">
                  <c:v>5.00225090407191E-3</c:v>
                </c:pt>
                <c:pt idx="1047">
                  <c:v>5.00225090407191E-3</c:v>
                </c:pt>
                <c:pt idx="1048">
                  <c:v>5.00225090407191E-3</c:v>
                </c:pt>
                <c:pt idx="1049">
                  <c:v>5.00225090407191E-3</c:v>
                </c:pt>
                <c:pt idx="1050">
                  <c:v>5.00225090407191E-3</c:v>
                </c:pt>
                <c:pt idx="1051">
                  <c:v>4.9470419162861571E-5</c:v>
                </c:pt>
                <c:pt idx="1052">
                  <c:v>4.9470419162861571E-5</c:v>
                </c:pt>
                <c:pt idx="1053">
                  <c:v>4.9470419162861571E-5</c:v>
                </c:pt>
                <c:pt idx="1054">
                  <c:v>4.9470419162861571E-5</c:v>
                </c:pt>
                <c:pt idx="1055">
                  <c:v>4.9470419162861571E-5</c:v>
                </c:pt>
                <c:pt idx="1056">
                  <c:v>4.9470419162861571E-5</c:v>
                </c:pt>
                <c:pt idx="1057">
                  <c:v>4.9470419162861571E-5</c:v>
                </c:pt>
                <c:pt idx="1058">
                  <c:v>4.9470419162861571E-5</c:v>
                </c:pt>
                <c:pt idx="1059">
                  <c:v>4.9470419162861571E-5</c:v>
                </c:pt>
                <c:pt idx="1060">
                  <c:v>4.9470419162861571E-5</c:v>
                </c:pt>
                <c:pt idx="1061">
                  <c:v>4.9470419162861571E-5</c:v>
                </c:pt>
                <c:pt idx="1062">
                  <c:v>4.9470419162861571E-5</c:v>
                </c:pt>
                <c:pt idx="1063">
                  <c:v>4.9470419162861571E-5</c:v>
                </c:pt>
                <c:pt idx="1064">
                  <c:v>4.9470419162861571E-5</c:v>
                </c:pt>
                <c:pt idx="1065">
                  <c:v>4.9470419162861571E-5</c:v>
                </c:pt>
                <c:pt idx="1066">
                  <c:v>4.9470419162861571E-5</c:v>
                </c:pt>
                <c:pt idx="1067">
                  <c:v>4.9470419162861571E-5</c:v>
                </c:pt>
                <c:pt idx="1068">
                  <c:v>4.9470419162861571E-5</c:v>
                </c:pt>
                <c:pt idx="1069">
                  <c:v>4.9470419162861571E-5</c:v>
                </c:pt>
                <c:pt idx="1070">
                  <c:v>4.9470419162861571E-5</c:v>
                </c:pt>
                <c:pt idx="1071">
                  <c:v>4.9470419162861571E-5</c:v>
                </c:pt>
                <c:pt idx="1072">
                  <c:v>4.9470419162861571E-5</c:v>
                </c:pt>
                <c:pt idx="1073">
                  <c:v>4.9470419162861571E-5</c:v>
                </c:pt>
                <c:pt idx="1074">
                  <c:v>4.9470419162861571E-5</c:v>
                </c:pt>
                <c:pt idx="1075">
                  <c:v>4.9470419162861571E-5</c:v>
                </c:pt>
                <c:pt idx="1076">
                  <c:v>4.9470419162861571E-5</c:v>
                </c:pt>
                <c:pt idx="1077">
                  <c:v>4.9470419162861571E-5</c:v>
                </c:pt>
                <c:pt idx="1078">
                  <c:v>4.9470419162861571E-5</c:v>
                </c:pt>
                <c:pt idx="1079">
                  <c:v>4.9470419162861571E-5</c:v>
                </c:pt>
                <c:pt idx="1080">
                  <c:v>4.9470419162861571E-5</c:v>
                </c:pt>
                <c:pt idx="1081">
                  <c:v>4.9470419162861571E-5</c:v>
                </c:pt>
                <c:pt idx="1082">
                  <c:v>4.9470419162861571E-5</c:v>
                </c:pt>
                <c:pt idx="1083">
                  <c:v>4.9470419162861571E-5</c:v>
                </c:pt>
                <c:pt idx="1084">
                  <c:v>4.9470419162861571E-5</c:v>
                </c:pt>
                <c:pt idx="1085">
                  <c:v>4.9470419162861571E-5</c:v>
                </c:pt>
                <c:pt idx="1086">
                  <c:v>4.9470419162861571E-5</c:v>
                </c:pt>
                <c:pt idx="1087">
                  <c:v>4.9470419162861571E-5</c:v>
                </c:pt>
                <c:pt idx="1088">
                  <c:v>4.9470419162861571E-5</c:v>
                </c:pt>
                <c:pt idx="1089">
                  <c:v>4.9470419162861571E-5</c:v>
                </c:pt>
                <c:pt idx="1090">
                  <c:v>4.9470419162861571E-5</c:v>
                </c:pt>
                <c:pt idx="1091">
                  <c:v>4.9470419162861571E-5</c:v>
                </c:pt>
                <c:pt idx="1092">
                  <c:v>4.9470419162861571E-5</c:v>
                </c:pt>
                <c:pt idx="1093">
                  <c:v>4.9470419162861571E-5</c:v>
                </c:pt>
                <c:pt idx="1094">
                  <c:v>4.9470419162861571E-5</c:v>
                </c:pt>
                <c:pt idx="1095">
                  <c:v>4.9470419162861571E-5</c:v>
                </c:pt>
                <c:pt idx="1096">
                  <c:v>4.9470419162861571E-5</c:v>
                </c:pt>
                <c:pt idx="1097">
                  <c:v>4.9470419162861571E-5</c:v>
                </c:pt>
                <c:pt idx="1098">
                  <c:v>4.9470419162861571E-5</c:v>
                </c:pt>
                <c:pt idx="1099">
                  <c:v>4.9470419162861571E-5</c:v>
                </c:pt>
                <c:pt idx="1100">
                  <c:v>4.9470419162861571E-5</c:v>
                </c:pt>
                <c:pt idx="1101">
                  <c:v>4.9470419162861571E-5</c:v>
                </c:pt>
                <c:pt idx="1102">
                  <c:v>4.9470419162861571E-5</c:v>
                </c:pt>
                <c:pt idx="1103">
                  <c:v>4.9470419162861571E-5</c:v>
                </c:pt>
                <c:pt idx="1104">
                  <c:v>4.9470419162861571E-5</c:v>
                </c:pt>
                <c:pt idx="1105">
                  <c:v>4.9470419162861571E-5</c:v>
                </c:pt>
                <c:pt idx="1106">
                  <c:v>4.9470419162861571E-5</c:v>
                </c:pt>
                <c:pt idx="1107">
                  <c:v>4.0179824973657005E-3</c:v>
                </c:pt>
                <c:pt idx="1108">
                  <c:v>4.0179824973657005E-3</c:v>
                </c:pt>
                <c:pt idx="1109">
                  <c:v>4.0179824973657005E-3</c:v>
                </c:pt>
                <c:pt idx="1110">
                  <c:v>4.0179824973657005E-3</c:v>
                </c:pt>
                <c:pt idx="1111">
                  <c:v>4.0179824973657005E-3</c:v>
                </c:pt>
                <c:pt idx="1112">
                  <c:v>4.0179824973657005E-3</c:v>
                </c:pt>
                <c:pt idx="1113">
                  <c:v>4.0179824973657005E-3</c:v>
                </c:pt>
                <c:pt idx="1114">
                  <c:v>4.0179824973657005E-3</c:v>
                </c:pt>
                <c:pt idx="1115">
                  <c:v>4.0179824973657005E-3</c:v>
                </c:pt>
                <c:pt idx="1116">
                  <c:v>4.0179824973657005E-3</c:v>
                </c:pt>
                <c:pt idx="1117">
                  <c:v>4.0179824973657005E-3</c:v>
                </c:pt>
                <c:pt idx="1118">
                  <c:v>4.0179824973657005E-3</c:v>
                </c:pt>
                <c:pt idx="1119">
                  <c:v>4.0179824973657005E-3</c:v>
                </c:pt>
                <c:pt idx="1120">
                  <c:v>4.0179824973657005E-3</c:v>
                </c:pt>
                <c:pt idx="1121">
                  <c:v>4.0179824973657005E-3</c:v>
                </c:pt>
                <c:pt idx="1122">
                  <c:v>4.0179824973657005E-3</c:v>
                </c:pt>
                <c:pt idx="1123">
                  <c:v>4.0179824973657005E-3</c:v>
                </c:pt>
                <c:pt idx="1124">
                  <c:v>4.0179824973657005E-3</c:v>
                </c:pt>
                <c:pt idx="1125">
                  <c:v>4.0179824973657005E-3</c:v>
                </c:pt>
                <c:pt idx="1126">
                  <c:v>4.0179824973657005E-3</c:v>
                </c:pt>
                <c:pt idx="1127">
                  <c:v>4.0179824973657005E-3</c:v>
                </c:pt>
                <c:pt idx="1128">
                  <c:v>4.0179824973657005E-3</c:v>
                </c:pt>
                <c:pt idx="1129">
                  <c:v>4.0179824973657005E-3</c:v>
                </c:pt>
                <c:pt idx="1130">
                  <c:v>4.0179824973657005E-3</c:v>
                </c:pt>
                <c:pt idx="1131">
                  <c:v>4.0179824973657005E-3</c:v>
                </c:pt>
                <c:pt idx="1132">
                  <c:v>4.0179824973657005E-3</c:v>
                </c:pt>
                <c:pt idx="1133">
                  <c:v>4.0179824973657005E-3</c:v>
                </c:pt>
                <c:pt idx="1134">
                  <c:v>4.0179824973657005E-3</c:v>
                </c:pt>
                <c:pt idx="1135">
                  <c:v>4.0179824973657005E-3</c:v>
                </c:pt>
                <c:pt idx="1136">
                  <c:v>4.0179824973657005E-3</c:v>
                </c:pt>
                <c:pt idx="1137">
                  <c:v>4.0179824973657005E-3</c:v>
                </c:pt>
                <c:pt idx="1138">
                  <c:v>4.0179824973657005E-3</c:v>
                </c:pt>
                <c:pt idx="1139">
                  <c:v>4.0179824973657005E-3</c:v>
                </c:pt>
                <c:pt idx="1140">
                  <c:v>4.0179824973657005E-3</c:v>
                </c:pt>
                <c:pt idx="1141">
                  <c:v>4.0179824973657005E-3</c:v>
                </c:pt>
                <c:pt idx="1142">
                  <c:v>4.0179824973657005E-3</c:v>
                </c:pt>
                <c:pt idx="1143">
                  <c:v>4.0179824973657005E-3</c:v>
                </c:pt>
                <c:pt idx="1144">
                  <c:v>4.0179824973657005E-3</c:v>
                </c:pt>
                <c:pt idx="1145">
                  <c:v>4.0179824973657005E-3</c:v>
                </c:pt>
                <c:pt idx="1146">
                  <c:v>4.0179824973657005E-3</c:v>
                </c:pt>
                <c:pt idx="1147">
                  <c:v>4.0179824973657005E-3</c:v>
                </c:pt>
                <c:pt idx="1148">
                  <c:v>4.0179824973657005E-3</c:v>
                </c:pt>
                <c:pt idx="1149">
                  <c:v>4.0179824973657005E-3</c:v>
                </c:pt>
                <c:pt idx="1150">
                  <c:v>4.0179824973657005E-3</c:v>
                </c:pt>
                <c:pt idx="1151">
                  <c:v>4.0179824973657005E-3</c:v>
                </c:pt>
                <c:pt idx="1152">
                  <c:v>4.0179824973657005E-3</c:v>
                </c:pt>
                <c:pt idx="1153">
                  <c:v>4.0179824973657005E-3</c:v>
                </c:pt>
                <c:pt idx="1154">
                  <c:v>4.0179824973657005E-3</c:v>
                </c:pt>
                <c:pt idx="1155">
                  <c:v>4.0179824973657005E-3</c:v>
                </c:pt>
                <c:pt idx="1156">
                  <c:v>4.0179824973657005E-3</c:v>
                </c:pt>
                <c:pt idx="1157">
                  <c:v>4.0179824973657005E-3</c:v>
                </c:pt>
                <c:pt idx="1158">
                  <c:v>4.0179824973657005E-3</c:v>
                </c:pt>
                <c:pt idx="1159">
                  <c:v>4.0179824973657005E-3</c:v>
                </c:pt>
                <c:pt idx="1160">
                  <c:v>4.0179824973657005E-3</c:v>
                </c:pt>
                <c:pt idx="1161">
                  <c:v>4.0179824973657005E-3</c:v>
                </c:pt>
                <c:pt idx="1162">
                  <c:v>4.0179824973657005E-3</c:v>
                </c:pt>
                <c:pt idx="1163">
                  <c:v>4.0179824973657005E-3</c:v>
                </c:pt>
                <c:pt idx="1164">
                  <c:v>4.0179824973657005E-3</c:v>
                </c:pt>
                <c:pt idx="1165">
                  <c:v>4.0179824973657005E-3</c:v>
                </c:pt>
                <c:pt idx="1166">
                  <c:v>4.0179824973657005E-3</c:v>
                </c:pt>
                <c:pt idx="1167">
                  <c:v>4.0179824973657005E-3</c:v>
                </c:pt>
                <c:pt idx="1168">
                  <c:v>4.0179824973657005E-3</c:v>
                </c:pt>
                <c:pt idx="1169">
                  <c:v>4.0179824973657005E-3</c:v>
                </c:pt>
                <c:pt idx="1170">
                  <c:v>4.0179824973657005E-3</c:v>
                </c:pt>
                <c:pt idx="1171">
                  <c:v>4.0179824973657005E-3</c:v>
                </c:pt>
                <c:pt idx="1172">
                  <c:v>4.0179824973657005E-3</c:v>
                </c:pt>
                <c:pt idx="1173">
                  <c:v>4.0179824973657005E-3</c:v>
                </c:pt>
                <c:pt idx="1174">
                  <c:v>4.0179824973657005E-3</c:v>
                </c:pt>
                <c:pt idx="1175">
                  <c:v>4.0179824973657005E-3</c:v>
                </c:pt>
                <c:pt idx="1176">
                  <c:v>4.0179824973657005E-3</c:v>
                </c:pt>
                <c:pt idx="1177">
                  <c:v>4.0179824973657005E-3</c:v>
                </c:pt>
                <c:pt idx="1178">
                  <c:v>4.0179824973657005E-3</c:v>
                </c:pt>
                <c:pt idx="1179">
                  <c:v>4.0179824973657005E-3</c:v>
                </c:pt>
                <c:pt idx="1180">
                  <c:v>4.0179824973657005E-3</c:v>
                </c:pt>
                <c:pt idx="1181">
                  <c:v>4.0179824973657005E-3</c:v>
                </c:pt>
                <c:pt idx="1182">
                  <c:v>4.0179824973657005E-3</c:v>
                </c:pt>
                <c:pt idx="1183">
                  <c:v>4.0179824973657005E-3</c:v>
                </c:pt>
                <c:pt idx="1184">
                  <c:v>4.0179824973657005E-3</c:v>
                </c:pt>
                <c:pt idx="1185">
                  <c:v>4.0179824973657005E-3</c:v>
                </c:pt>
                <c:pt idx="1186">
                  <c:v>4.0179824973657005E-3</c:v>
                </c:pt>
                <c:pt idx="1187">
                  <c:v>4.0179824973657005E-3</c:v>
                </c:pt>
                <c:pt idx="1188">
                  <c:v>4.0179824973657005E-3</c:v>
                </c:pt>
                <c:pt idx="1189">
                  <c:v>4.0179824973657005E-3</c:v>
                </c:pt>
                <c:pt idx="1190">
                  <c:v>4.0179824973657005E-3</c:v>
                </c:pt>
                <c:pt idx="1191">
                  <c:v>4.0179824973657005E-3</c:v>
                </c:pt>
                <c:pt idx="1192">
                  <c:v>4.0179824973657005E-3</c:v>
                </c:pt>
                <c:pt idx="1193">
                  <c:v>4.0179824973657005E-3</c:v>
                </c:pt>
                <c:pt idx="1194">
                  <c:v>4.0179824973657005E-3</c:v>
                </c:pt>
                <c:pt idx="1195">
                  <c:v>4.0179824973657005E-3</c:v>
                </c:pt>
                <c:pt idx="1196">
                  <c:v>4.0179824973657005E-3</c:v>
                </c:pt>
                <c:pt idx="1197">
                  <c:v>4.0179824973657005E-3</c:v>
                </c:pt>
                <c:pt idx="1198">
                  <c:v>4.0179824973657005E-3</c:v>
                </c:pt>
                <c:pt idx="1199">
                  <c:v>4.0179824973657005E-3</c:v>
                </c:pt>
                <c:pt idx="1200">
                  <c:v>4.0179824973657005E-3</c:v>
                </c:pt>
                <c:pt idx="1201">
                  <c:v>4.0179824973657005E-3</c:v>
                </c:pt>
                <c:pt idx="1202">
                  <c:v>4.0179824973657005E-3</c:v>
                </c:pt>
                <c:pt idx="1203">
                  <c:v>4.0179824973657005E-3</c:v>
                </c:pt>
                <c:pt idx="1204">
                  <c:v>4.0179824973657005E-3</c:v>
                </c:pt>
                <c:pt idx="1205">
                  <c:v>4.0179824973657005E-3</c:v>
                </c:pt>
                <c:pt idx="1206">
                  <c:v>4.0179824973657005E-3</c:v>
                </c:pt>
                <c:pt idx="1207">
                  <c:v>4.0179824973657005E-3</c:v>
                </c:pt>
                <c:pt idx="1208">
                  <c:v>4.0179824973657005E-3</c:v>
                </c:pt>
                <c:pt idx="1209">
                  <c:v>4.0179824973657005E-3</c:v>
                </c:pt>
                <c:pt idx="1210">
                  <c:v>4.0179824973657005E-3</c:v>
                </c:pt>
                <c:pt idx="1211">
                  <c:v>4.0179824973657005E-3</c:v>
                </c:pt>
                <c:pt idx="1212">
                  <c:v>4.0179824973657005E-3</c:v>
                </c:pt>
                <c:pt idx="1213">
                  <c:v>4.0179824973657005E-3</c:v>
                </c:pt>
                <c:pt idx="1214">
                  <c:v>4.0179824973657005E-3</c:v>
                </c:pt>
                <c:pt idx="1215">
                  <c:v>4.0179824973657005E-3</c:v>
                </c:pt>
                <c:pt idx="1216">
                  <c:v>4.0179824973657005E-3</c:v>
                </c:pt>
                <c:pt idx="1217">
                  <c:v>4.0179824973657005E-3</c:v>
                </c:pt>
                <c:pt idx="1218">
                  <c:v>4.0179824973657005E-3</c:v>
                </c:pt>
                <c:pt idx="1219">
                  <c:v>4.0179824973657005E-3</c:v>
                </c:pt>
                <c:pt idx="1220">
                  <c:v>4.0179824973657005E-3</c:v>
                </c:pt>
                <c:pt idx="1221">
                  <c:v>4.0179824973657005E-3</c:v>
                </c:pt>
                <c:pt idx="1222">
                  <c:v>4.0179824973657005E-3</c:v>
                </c:pt>
                <c:pt idx="1223">
                  <c:v>4.0179824973657005E-3</c:v>
                </c:pt>
                <c:pt idx="1224">
                  <c:v>4.0179824973657005E-3</c:v>
                </c:pt>
                <c:pt idx="1225">
                  <c:v>4.0179824973657005E-3</c:v>
                </c:pt>
                <c:pt idx="1226">
                  <c:v>4.0179824973657005E-3</c:v>
                </c:pt>
                <c:pt idx="1227">
                  <c:v>4.0179824973657005E-3</c:v>
                </c:pt>
                <c:pt idx="1228">
                  <c:v>4.0179824973657005E-3</c:v>
                </c:pt>
                <c:pt idx="1229">
                  <c:v>4.0179824973657005E-3</c:v>
                </c:pt>
                <c:pt idx="1230">
                  <c:v>4.0179824973657005E-3</c:v>
                </c:pt>
                <c:pt idx="1231">
                  <c:v>4.0179824973657005E-3</c:v>
                </c:pt>
                <c:pt idx="1232">
                  <c:v>4.0179824973657005E-3</c:v>
                </c:pt>
                <c:pt idx="1233">
                  <c:v>4.0179824973657005E-3</c:v>
                </c:pt>
                <c:pt idx="1234">
                  <c:v>4.0179824973657005E-3</c:v>
                </c:pt>
                <c:pt idx="1235">
                  <c:v>4.0179824973657005E-3</c:v>
                </c:pt>
                <c:pt idx="1236">
                  <c:v>4.0179824973657005E-3</c:v>
                </c:pt>
                <c:pt idx="1237">
                  <c:v>4.0179824973657005E-3</c:v>
                </c:pt>
                <c:pt idx="1238">
                  <c:v>4.0179824973657005E-3</c:v>
                </c:pt>
                <c:pt idx="1239">
                  <c:v>4.0179824973657005E-3</c:v>
                </c:pt>
                <c:pt idx="1240">
                  <c:v>4.0179824973657005E-3</c:v>
                </c:pt>
                <c:pt idx="1241">
                  <c:v>4.0179824973657005E-3</c:v>
                </c:pt>
                <c:pt idx="1242">
                  <c:v>4.0179824973657005E-3</c:v>
                </c:pt>
                <c:pt idx="1243">
                  <c:v>4.0179824973657005E-3</c:v>
                </c:pt>
                <c:pt idx="1244">
                  <c:v>4.0179824973657005E-3</c:v>
                </c:pt>
                <c:pt idx="1245">
                  <c:v>4.0179824973657005E-3</c:v>
                </c:pt>
                <c:pt idx="1246">
                  <c:v>4.0179824973657005E-3</c:v>
                </c:pt>
                <c:pt idx="1247">
                  <c:v>4.0179824973657005E-3</c:v>
                </c:pt>
                <c:pt idx="1248">
                  <c:v>4.0179824973657005E-3</c:v>
                </c:pt>
                <c:pt idx="1249">
                  <c:v>4.0179824973657005E-3</c:v>
                </c:pt>
                <c:pt idx="1250">
                  <c:v>4.0179824973657005E-3</c:v>
                </c:pt>
                <c:pt idx="1251">
                  <c:v>4.0179824973657005E-3</c:v>
                </c:pt>
                <c:pt idx="1252">
                  <c:v>4.0179824973657005E-3</c:v>
                </c:pt>
                <c:pt idx="1253">
                  <c:v>4.0179824973657005E-3</c:v>
                </c:pt>
                <c:pt idx="1254">
                  <c:v>4.0179824973657005E-3</c:v>
                </c:pt>
                <c:pt idx="1255">
                  <c:v>4.0179824973657005E-3</c:v>
                </c:pt>
                <c:pt idx="1256">
                  <c:v>4.0179824973657005E-3</c:v>
                </c:pt>
                <c:pt idx="1257">
                  <c:v>4.0179824973657005E-3</c:v>
                </c:pt>
                <c:pt idx="1258">
                  <c:v>4.0179824973657005E-3</c:v>
                </c:pt>
                <c:pt idx="1259">
                  <c:v>4.0179824973657005E-3</c:v>
                </c:pt>
                <c:pt idx="1260">
                  <c:v>4.0179824973657005E-3</c:v>
                </c:pt>
                <c:pt idx="1261">
                  <c:v>4.0179824973657005E-3</c:v>
                </c:pt>
                <c:pt idx="1262">
                  <c:v>4.0179824973657005E-3</c:v>
                </c:pt>
                <c:pt idx="1263">
                  <c:v>4.0179824973657005E-3</c:v>
                </c:pt>
                <c:pt idx="1264">
                  <c:v>4.0179824973657005E-3</c:v>
                </c:pt>
                <c:pt idx="1265">
                  <c:v>4.0179824973657005E-3</c:v>
                </c:pt>
                <c:pt idx="1266">
                  <c:v>4.0179824973657005E-3</c:v>
                </c:pt>
                <c:pt idx="1267">
                  <c:v>4.0179824973657005E-3</c:v>
                </c:pt>
                <c:pt idx="1268">
                  <c:v>4.0179824973657005E-3</c:v>
                </c:pt>
                <c:pt idx="1269">
                  <c:v>4.0179824973657005E-3</c:v>
                </c:pt>
                <c:pt idx="1270">
                  <c:v>4.0179824973657005E-3</c:v>
                </c:pt>
                <c:pt idx="1271">
                  <c:v>4.0179824973657005E-3</c:v>
                </c:pt>
                <c:pt idx="1272">
                  <c:v>4.0179824973657005E-3</c:v>
                </c:pt>
                <c:pt idx="1273">
                  <c:v>4.0179824973657005E-3</c:v>
                </c:pt>
                <c:pt idx="1274">
                  <c:v>4.0179824973657005E-3</c:v>
                </c:pt>
                <c:pt idx="1275">
                  <c:v>4.0179824973657005E-3</c:v>
                </c:pt>
                <c:pt idx="1276">
                  <c:v>4.0179824973657005E-3</c:v>
                </c:pt>
                <c:pt idx="1277">
                  <c:v>4.0179824973657005E-3</c:v>
                </c:pt>
                <c:pt idx="1278">
                  <c:v>4.0179824973657005E-3</c:v>
                </c:pt>
                <c:pt idx="1279">
                  <c:v>4.0179824973657005E-3</c:v>
                </c:pt>
                <c:pt idx="1280">
                  <c:v>4.0179824973657005E-3</c:v>
                </c:pt>
                <c:pt idx="1281">
                  <c:v>4.0179824973657005E-3</c:v>
                </c:pt>
                <c:pt idx="1282">
                  <c:v>4.0179824973657005E-3</c:v>
                </c:pt>
                <c:pt idx="1283">
                  <c:v>4.0179824973657005E-3</c:v>
                </c:pt>
                <c:pt idx="1284">
                  <c:v>4.0179824973657005E-3</c:v>
                </c:pt>
                <c:pt idx="1285">
                  <c:v>4.0179824973657005E-3</c:v>
                </c:pt>
                <c:pt idx="1286">
                  <c:v>4.0179824973657005E-3</c:v>
                </c:pt>
                <c:pt idx="1287">
                  <c:v>4.0179824973657005E-3</c:v>
                </c:pt>
                <c:pt idx="1288">
                  <c:v>4.0179824973657005E-3</c:v>
                </c:pt>
                <c:pt idx="1289">
                  <c:v>4.0179824973657005E-3</c:v>
                </c:pt>
                <c:pt idx="1290">
                  <c:v>4.0179824973657005E-3</c:v>
                </c:pt>
                <c:pt idx="1291">
                  <c:v>4.0179824973657005E-3</c:v>
                </c:pt>
                <c:pt idx="1292">
                  <c:v>4.0179824973657005E-3</c:v>
                </c:pt>
                <c:pt idx="1293">
                  <c:v>4.0179824973657005E-3</c:v>
                </c:pt>
                <c:pt idx="1294">
                  <c:v>4.0179824973657005E-3</c:v>
                </c:pt>
                <c:pt idx="1295">
                  <c:v>4.0179824973657005E-3</c:v>
                </c:pt>
                <c:pt idx="1296">
                  <c:v>4.0179824973657005E-3</c:v>
                </c:pt>
                <c:pt idx="1297">
                  <c:v>4.0179824973657005E-3</c:v>
                </c:pt>
                <c:pt idx="1298">
                  <c:v>4.0179824973657005E-3</c:v>
                </c:pt>
                <c:pt idx="1299">
                  <c:v>4.0179824973657005E-3</c:v>
                </c:pt>
                <c:pt idx="1300">
                  <c:v>4.0179824973657005E-3</c:v>
                </c:pt>
                <c:pt idx="1301">
                  <c:v>4.0179824973657005E-3</c:v>
                </c:pt>
                <c:pt idx="1302">
                  <c:v>4.0179824973657005E-3</c:v>
                </c:pt>
                <c:pt idx="1303">
                  <c:v>4.0179824973657005E-3</c:v>
                </c:pt>
                <c:pt idx="1304">
                  <c:v>4.0179824973657005E-3</c:v>
                </c:pt>
                <c:pt idx="1305">
                  <c:v>4.0179824973657005E-3</c:v>
                </c:pt>
                <c:pt idx="1306">
                  <c:v>4.0179824973657005E-3</c:v>
                </c:pt>
                <c:pt idx="1307">
                  <c:v>4.0179824973657005E-3</c:v>
                </c:pt>
                <c:pt idx="1308">
                  <c:v>4.0179824973657005E-3</c:v>
                </c:pt>
                <c:pt idx="1309">
                  <c:v>4.0179824973657005E-3</c:v>
                </c:pt>
                <c:pt idx="1310">
                  <c:v>4.0179824973657005E-3</c:v>
                </c:pt>
                <c:pt idx="1311">
                  <c:v>4.0179824973657005E-3</c:v>
                </c:pt>
                <c:pt idx="1312">
                  <c:v>4.0179824973657005E-3</c:v>
                </c:pt>
                <c:pt idx="1313">
                  <c:v>4.0179824973657005E-3</c:v>
                </c:pt>
                <c:pt idx="1314">
                  <c:v>4.0179824973657005E-3</c:v>
                </c:pt>
                <c:pt idx="1315">
                  <c:v>4.0179824973657005E-3</c:v>
                </c:pt>
                <c:pt idx="1316">
                  <c:v>4.0179824973657005E-3</c:v>
                </c:pt>
                <c:pt idx="1317">
                  <c:v>4.0179824973657005E-3</c:v>
                </c:pt>
                <c:pt idx="1318">
                  <c:v>4.0179824973657005E-3</c:v>
                </c:pt>
                <c:pt idx="1319">
                  <c:v>4.0179824973657005E-3</c:v>
                </c:pt>
                <c:pt idx="1320">
                  <c:v>4.0179824973657005E-3</c:v>
                </c:pt>
                <c:pt idx="1321">
                  <c:v>4.0179824973657005E-3</c:v>
                </c:pt>
                <c:pt idx="1322">
                  <c:v>4.0179824973657005E-3</c:v>
                </c:pt>
                <c:pt idx="1323">
                  <c:v>4.0179824973657005E-3</c:v>
                </c:pt>
                <c:pt idx="1324">
                  <c:v>4.0179824973657005E-3</c:v>
                </c:pt>
                <c:pt idx="1325">
                  <c:v>4.0179824973657005E-3</c:v>
                </c:pt>
                <c:pt idx="1326">
                  <c:v>4.0179824973657005E-3</c:v>
                </c:pt>
                <c:pt idx="1327">
                  <c:v>4.0179824973657005E-3</c:v>
                </c:pt>
                <c:pt idx="1328">
                  <c:v>4.0179824973657005E-3</c:v>
                </c:pt>
                <c:pt idx="1329">
                  <c:v>4.0179824973657005E-3</c:v>
                </c:pt>
                <c:pt idx="1330">
                  <c:v>4.0179824973657005E-3</c:v>
                </c:pt>
                <c:pt idx="1331">
                  <c:v>4.0179824973657005E-3</c:v>
                </c:pt>
                <c:pt idx="1332">
                  <c:v>4.0179824973657005E-3</c:v>
                </c:pt>
                <c:pt idx="1333">
                  <c:v>4.0179824973657005E-3</c:v>
                </c:pt>
                <c:pt idx="1334">
                  <c:v>4.0179824973657005E-3</c:v>
                </c:pt>
                <c:pt idx="1335">
                  <c:v>4.0179824973657005E-3</c:v>
                </c:pt>
                <c:pt idx="1336">
                  <c:v>4.0179824973657005E-3</c:v>
                </c:pt>
                <c:pt idx="1337">
                  <c:v>4.0179824973657005E-3</c:v>
                </c:pt>
                <c:pt idx="1338">
                  <c:v>4.0179824973657005E-3</c:v>
                </c:pt>
                <c:pt idx="1339">
                  <c:v>4.0179824973657005E-3</c:v>
                </c:pt>
                <c:pt idx="1340">
                  <c:v>4.0179824973657005E-3</c:v>
                </c:pt>
                <c:pt idx="1341">
                  <c:v>4.0179824973657005E-3</c:v>
                </c:pt>
                <c:pt idx="1342">
                  <c:v>4.0179824973657005E-3</c:v>
                </c:pt>
                <c:pt idx="1343">
                  <c:v>4.0179824973657005E-3</c:v>
                </c:pt>
                <c:pt idx="1344">
                  <c:v>4.0179824973657005E-3</c:v>
                </c:pt>
                <c:pt idx="1345">
                  <c:v>4.0179824973657005E-3</c:v>
                </c:pt>
                <c:pt idx="1346">
                  <c:v>4.0179824973657005E-3</c:v>
                </c:pt>
                <c:pt idx="1347">
                  <c:v>4.0179824973657005E-3</c:v>
                </c:pt>
                <c:pt idx="1348">
                  <c:v>4.0179824973657005E-3</c:v>
                </c:pt>
                <c:pt idx="1349">
                  <c:v>4.0179824973657005E-3</c:v>
                </c:pt>
                <c:pt idx="1350">
                  <c:v>4.0179824973657005E-3</c:v>
                </c:pt>
                <c:pt idx="1351">
                  <c:v>4.0179824973657005E-3</c:v>
                </c:pt>
                <c:pt idx="1352">
                  <c:v>4.0179824973657005E-3</c:v>
                </c:pt>
                <c:pt idx="1353">
                  <c:v>4.0179824973657005E-3</c:v>
                </c:pt>
                <c:pt idx="1354">
                  <c:v>4.0179824973657005E-3</c:v>
                </c:pt>
                <c:pt idx="1355">
                  <c:v>4.0179824973657005E-3</c:v>
                </c:pt>
                <c:pt idx="1356">
                  <c:v>4.0179824973657005E-3</c:v>
                </c:pt>
                <c:pt idx="1357">
                  <c:v>4.0179824973657005E-3</c:v>
                </c:pt>
                <c:pt idx="1358">
                  <c:v>4.0179824973657005E-3</c:v>
                </c:pt>
                <c:pt idx="1359">
                  <c:v>4.0179824973657005E-3</c:v>
                </c:pt>
                <c:pt idx="1360">
                  <c:v>4.0179824973657005E-3</c:v>
                </c:pt>
                <c:pt idx="1361">
                  <c:v>4.0179824973657005E-3</c:v>
                </c:pt>
                <c:pt idx="1362">
                  <c:v>4.0179824973657005E-3</c:v>
                </c:pt>
                <c:pt idx="1363">
                  <c:v>4.0179824973657005E-3</c:v>
                </c:pt>
                <c:pt idx="1364">
                  <c:v>4.0179824973657005E-3</c:v>
                </c:pt>
                <c:pt idx="1365">
                  <c:v>4.0179824973657005E-3</c:v>
                </c:pt>
                <c:pt idx="1366">
                  <c:v>4.0179824973657005E-3</c:v>
                </c:pt>
                <c:pt idx="1367">
                  <c:v>4.0179824973657005E-3</c:v>
                </c:pt>
                <c:pt idx="1368">
                  <c:v>4.0179824973657005E-3</c:v>
                </c:pt>
                <c:pt idx="1369">
                  <c:v>4.0179824973657005E-3</c:v>
                </c:pt>
                <c:pt idx="1370">
                  <c:v>4.0179824973657005E-3</c:v>
                </c:pt>
                <c:pt idx="1371">
                  <c:v>4.0179824973657005E-3</c:v>
                </c:pt>
                <c:pt idx="1372">
                  <c:v>4.0179824973657005E-3</c:v>
                </c:pt>
                <c:pt idx="1373">
                  <c:v>4.0179824973657005E-3</c:v>
                </c:pt>
                <c:pt idx="1374">
                  <c:v>4.0179824973657005E-3</c:v>
                </c:pt>
                <c:pt idx="1375">
                  <c:v>4.0179824973657005E-3</c:v>
                </c:pt>
                <c:pt idx="1376">
                  <c:v>4.0179824973657005E-3</c:v>
                </c:pt>
                <c:pt idx="1377">
                  <c:v>4.0179824973657005E-3</c:v>
                </c:pt>
                <c:pt idx="1378">
                  <c:v>4.0179824973657005E-3</c:v>
                </c:pt>
                <c:pt idx="1379">
                  <c:v>4.0179824973657005E-3</c:v>
                </c:pt>
                <c:pt idx="1380">
                  <c:v>4.0179824973657005E-3</c:v>
                </c:pt>
                <c:pt idx="1381">
                  <c:v>4.0179824973657005E-3</c:v>
                </c:pt>
                <c:pt idx="1382">
                  <c:v>4.0179824973657005E-3</c:v>
                </c:pt>
                <c:pt idx="1383">
                  <c:v>4.0179824973657005E-3</c:v>
                </c:pt>
                <c:pt idx="1384">
                  <c:v>4.0179824973657005E-3</c:v>
                </c:pt>
                <c:pt idx="1385">
                  <c:v>4.0179824973657005E-3</c:v>
                </c:pt>
                <c:pt idx="1386">
                  <c:v>4.0179824973657005E-3</c:v>
                </c:pt>
                <c:pt idx="1387">
                  <c:v>4.0179824973657005E-3</c:v>
                </c:pt>
                <c:pt idx="1388">
                  <c:v>4.0179824973657005E-3</c:v>
                </c:pt>
                <c:pt idx="1389">
                  <c:v>4.0179824973657005E-3</c:v>
                </c:pt>
                <c:pt idx="1390">
                  <c:v>4.9470419162861571E-5</c:v>
                </c:pt>
                <c:pt idx="1391">
                  <c:v>4.9470419162861571E-5</c:v>
                </c:pt>
                <c:pt idx="1392">
                  <c:v>0.05</c:v>
                </c:pt>
                <c:pt idx="1393">
                  <c:v>0.05</c:v>
                </c:pt>
                <c:pt idx="1394">
                  <c:v>0.05</c:v>
                </c:pt>
                <c:pt idx="1395">
                  <c:v>0.05</c:v>
                </c:pt>
                <c:pt idx="1396">
                  <c:v>0.05</c:v>
                </c:pt>
                <c:pt idx="1397">
                  <c:v>0.05</c:v>
                </c:pt>
                <c:pt idx="1398">
                  <c:v>0.05</c:v>
                </c:pt>
                <c:pt idx="1399">
                  <c:v>0.05</c:v>
                </c:pt>
                <c:pt idx="1400">
                  <c:v>0.05</c:v>
                </c:pt>
                <c:pt idx="1401">
                  <c:v>0.05</c:v>
                </c:pt>
                <c:pt idx="1402">
                  <c:v>0.05</c:v>
                </c:pt>
                <c:pt idx="1403">
                  <c:v>0.05</c:v>
                </c:pt>
                <c:pt idx="1404">
                  <c:v>0.05</c:v>
                </c:pt>
                <c:pt idx="1405">
                  <c:v>0.05</c:v>
                </c:pt>
                <c:pt idx="1406">
                  <c:v>0.05</c:v>
                </c:pt>
                <c:pt idx="1407">
                  <c:v>0.05</c:v>
                </c:pt>
                <c:pt idx="1408">
                  <c:v>0.05</c:v>
                </c:pt>
                <c:pt idx="1409">
                  <c:v>0.05</c:v>
                </c:pt>
                <c:pt idx="1410">
                  <c:v>0.05</c:v>
                </c:pt>
                <c:pt idx="1411">
                  <c:v>0.05</c:v>
                </c:pt>
                <c:pt idx="1412">
                  <c:v>0.05</c:v>
                </c:pt>
                <c:pt idx="1413">
                  <c:v>0.05</c:v>
                </c:pt>
                <c:pt idx="1414">
                  <c:v>0.05</c:v>
                </c:pt>
                <c:pt idx="1415">
                  <c:v>0.05</c:v>
                </c:pt>
                <c:pt idx="1416">
                  <c:v>0.05</c:v>
                </c:pt>
                <c:pt idx="1417">
                  <c:v>0.05</c:v>
                </c:pt>
                <c:pt idx="1418">
                  <c:v>0.05</c:v>
                </c:pt>
                <c:pt idx="1419">
                  <c:v>0.05</c:v>
                </c:pt>
                <c:pt idx="1420">
                  <c:v>0.05</c:v>
                </c:pt>
                <c:pt idx="1421">
                  <c:v>0.05</c:v>
                </c:pt>
                <c:pt idx="1422">
                  <c:v>0.05</c:v>
                </c:pt>
                <c:pt idx="1423">
                  <c:v>0.05</c:v>
                </c:pt>
                <c:pt idx="1424">
                  <c:v>0.05</c:v>
                </c:pt>
                <c:pt idx="1425">
                  <c:v>4.9470419162861571E-5</c:v>
                </c:pt>
                <c:pt idx="1426">
                  <c:v>4.9470419162861571E-5</c:v>
                </c:pt>
                <c:pt idx="1427">
                  <c:v>4.9470419162861571E-5</c:v>
                </c:pt>
                <c:pt idx="1428">
                  <c:v>4.0179824973657005E-3</c:v>
                </c:pt>
                <c:pt idx="1429">
                  <c:v>4.0179824973657005E-3</c:v>
                </c:pt>
                <c:pt idx="1430">
                  <c:v>4.0179824973657005E-3</c:v>
                </c:pt>
                <c:pt idx="1431">
                  <c:v>4.0179824973657005E-3</c:v>
                </c:pt>
                <c:pt idx="1432">
                  <c:v>4.0179824973657005E-3</c:v>
                </c:pt>
                <c:pt idx="1433">
                  <c:v>4.0179824973657005E-3</c:v>
                </c:pt>
                <c:pt idx="1434">
                  <c:v>4.0179824973657005E-3</c:v>
                </c:pt>
                <c:pt idx="1435">
                  <c:v>4.0179824973657005E-3</c:v>
                </c:pt>
                <c:pt idx="1436">
                  <c:v>4.0179824973657005E-3</c:v>
                </c:pt>
                <c:pt idx="1437">
                  <c:v>4.0179824973657005E-3</c:v>
                </c:pt>
                <c:pt idx="1438">
                  <c:v>4.0179824973657005E-3</c:v>
                </c:pt>
                <c:pt idx="1439">
                  <c:v>4.0179824973657005E-3</c:v>
                </c:pt>
                <c:pt idx="1440">
                  <c:v>4.0179824973657005E-3</c:v>
                </c:pt>
                <c:pt idx="1441">
                  <c:v>4.0179824973657005E-3</c:v>
                </c:pt>
                <c:pt idx="1442">
                  <c:v>4.0179824973657005E-3</c:v>
                </c:pt>
                <c:pt idx="1443">
                  <c:v>4.0179824973657005E-3</c:v>
                </c:pt>
                <c:pt idx="1444">
                  <c:v>4.0179824973657005E-3</c:v>
                </c:pt>
                <c:pt idx="1445">
                  <c:v>4.0179824973657005E-3</c:v>
                </c:pt>
                <c:pt idx="1446">
                  <c:v>4.0179824973657005E-3</c:v>
                </c:pt>
                <c:pt idx="1447">
                  <c:v>4.0179824973657005E-3</c:v>
                </c:pt>
                <c:pt idx="1448">
                  <c:v>4.0179824973657005E-3</c:v>
                </c:pt>
                <c:pt idx="1449">
                  <c:v>4.0179824973657005E-3</c:v>
                </c:pt>
                <c:pt idx="1450">
                  <c:v>4.0179824973657005E-3</c:v>
                </c:pt>
                <c:pt idx="1451">
                  <c:v>4.0179824973657005E-3</c:v>
                </c:pt>
                <c:pt idx="1452">
                  <c:v>4.0179824973657005E-3</c:v>
                </c:pt>
                <c:pt idx="1453">
                  <c:v>4.0179824973657005E-3</c:v>
                </c:pt>
                <c:pt idx="1454">
                  <c:v>4.0179824973657005E-3</c:v>
                </c:pt>
                <c:pt idx="1455">
                  <c:v>4.0179824973657005E-3</c:v>
                </c:pt>
                <c:pt idx="1456">
                  <c:v>4.0179824973657005E-3</c:v>
                </c:pt>
                <c:pt idx="1457">
                  <c:v>4.0179824973657005E-3</c:v>
                </c:pt>
                <c:pt idx="1458">
                  <c:v>4.0179824973657005E-3</c:v>
                </c:pt>
                <c:pt idx="1459">
                  <c:v>4.9470419162861571E-5</c:v>
                </c:pt>
                <c:pt idx="1460">
                  <c:v>4.9470419162861571E-5</c:v>
                </c:pt>
                <c:pt idx="1461">
                  <c:v>4.9470419162861571E-5</c:v>
                </c:pt>
                <c:pt idx="1462">
                  <c:v>4.9470419162861571E-5</c:v>
                </c:pt>
                <c:pt idx="1463">
                  <c:v>4.9470419162861571E-5</c:v>
                </c:pt>
                <c:pt idx="1464">
                  <c:v>4.9470419162861571E-5</c:v>
                </c:pt>
                <c:pt idx="1465">
                  <c:v>4.9470419162861571E-5</c:v>
                </c:pt>
                <c:pt idx="1466">
                  <c:v>4.9470419162861571E-5</c:v>
                </c:pt>
                <c:pt idx="1467">
                  <c:v>4.9470419162861571E-5</c:v>
                </c:pt>
                <c:pt idx="1468">
                  <c:v>4.9470419162861571E-5</c:v>
                </c:pt>
                <c:pt idx="1469">
                  <c:v>4.9470419162861571E-5</c:v>
                </c:pt>
                <c:pt idx="1470">
                  <c:v>4.9470419162861571E-5</c:v>
                </c:pt>
                <c:pt idx="1471">
                  <c:v>4.9470419162861571E-5</c:v>
                </c:pt>
                <c:pt idx="1472">
                  <c:v>4.9470419162861571E-5</c:v>
                </c:pt>
                <c:pt idx="1473">
                  <c:v>4.9470419162861571E-5</c:v>
                </c:pt>
                <c:pt idx="1474">
                  <c:v>4.9470419162861571E-5</c:v>
                </c:pt>
                <c:pt idx="1475">
                  <c:v>4.9470419162861571E-5</c:v>
                </c:pt>
                <c:pt idx="1476">
                  <c:v>4.9470419162861571E-5</c:v>
                </c:pt>
                <c:pt idx="1477">
                  <c:v>4.9470419162861571E-5</c:v>
                </c:pt>
                <c:pt idx="1478">
                  <c:v>4.9470419162861571E-5</c:v>
                </c:pt>
                <c:pt idx="1479">
                  <c:v>4.9470419162861571E-5</c:v>
                </c:pt>
                <c:pt idx="1480">
                  <c:v>4.9470419162861571E-5</c:v>
                </c:pt>
                <c:pt idx="1481">
                  <c:v>4.9470419162861571E-5</c:v>
                </c:pt>
                <c:pt idx="1482">
                  <c:v>4.9470419162861571E-5</c:v>
                </c:pt>
                <c:pt idx="1483">
                  <c:v>4.9470419162861571E-5</c:v>
                </c:pt>
                <c:pt idx="1484">
                  <c:v>4.9470419162861571E-5</c:v>
                </c:pt>
                <c:pt idx="1485">
                  <c:v>4.9470419162861571E-5</c:v>
                </c:pt>
                <c:pt idx="1486">
                  <c:v>4.9470419162861571E-5</c:v>
                </c:pt>
                <c:pt idx="1487">
                  <c:v>4.9470419162861571E-5</c:v>
                </c:pt>
                <c:pt idx="1488">
                  <c:v>4.9470419162861571E-5</c:v>
                </c:pt>
                <c:pt idx="1489">
                  <c:v>4.9470419162861571E-5</c:v>
                </c:pt>
                <c:pt idx="1490">
                  <c:v>4.9470419162861571E-5</c:v>
                </c:pt>
                <c:pt idx="1491">
                  <c:v>4.9470419162861571E-5</c:v>
                </c:pt>
                <c:pt idx="1492">
                  <c:v>4.9470419162861571E-5</c:v>
                </c:pt>
                <c:pt idx="1493">
                  <c:v>4.9470419162861571E-5</c:v>
                </c:pt>
                <c:pt idx="1494">
                  <c:v>4.9470419162861571E-5</c:v>
                </c:pt>
                <c:pt idx="1495">
                  <c:v>4.9470419162861571E-5</c:v>
                </c:pt>
                <c:pt idx="1496">
                  <c:v>4.9470419162861571E-5</c:v>
                </c:pt>
                <c:pt idx="1497">
                  <c:v>4.9470419162861571E-5</c:v>
                </c:pt>
                <c:pt idx="1498">
                  <c:v>4.9470419162861571E-5</c:v>
                </c:pt>
                <c:pt idx="1499">
                  <c:v>4.9470419162861571E-5</c:v>
                </c:pt>
                <c:pt idx="1500">
                  <c:v>4.9470419162861571E-5</c:v>
                </c:pt>
                <c:pt idx="1501">
                  <c:v>4.9470419162861571E-5</c:v>
                </c:pt>
                <c:pt idx="1502">
                  <c:v>4.9470419162861571E-5</c:v>
                </c:pt>
                <c:pt idx="1503">
                  <c:v>4.9470419162861571E-5</c:v>
                </c:pt>
                <c:pt idx="1504">
                  <c:v>4.9470419162861571E-5</c:v>
                </c:pt>
                <c:pt idx="1505">
                  <c:v>4.9470419162861571E-5</c:v>
                </c:pt>
                <c:pt idx="1506">
                  <c:v>4.9470419162861571E-5</c:v>
                </c:pt>
                <c:pt idx="1507">
                  <c:v>4.9470419162861571E-5</c:v>
                </c:pt>
                <c:pt idx="1508">
                  <c:v>4.9470419162861571E-5</c:v>
                </c:pt>
                <c:pt idx="1509">
                  <c:v>4.9470419162861571E-5</c:v>
                </c:pt>
                <c:pt idx="1510">
                  <c:v>4.9470419162861571E-5</c:v>
                </c:pt>
                <c:pt idx="1511">
                  <c:v>4.9470419162861571E-5</c:v>
                </c:pt>
                <c:pt idx="1512">
                  <c:v>4.9470419162861571E-5</c:v>
                </c:pt>
                <c:pt idx="1513">
                  <c:v>4.9470419162861571E-5</c:v>
                </c:pt>
                <c:pt idx="1514">
                  <c:v>4.9470419162861571E-5</c:v>
                </c:pt>
                <c:pt idx="1515">
                  <c:v>4.9470419162861571E-5</c:v>
                </c:pt>
                <c:pt idx="1516">
                  <c:v>4.9470419162861571E-5</c:v>
                </c:pt>
                <c:pt idx="1517">
                  <c:v>4.9470419162861571E-5</c:v>
                </c:pt>
                <c:pt idx="1518">
                  <c:v>4.9470419162861571E-5</c:v>
                </c:pt>
                <c:pt idx="1519">
                  <c:v>4.9470419162861571E-5</c:v>
                </c:pt>
                <c:pt idx="1520">
                  <c:v>4.9470419162861571E-5</c:v>
                </c:pt>
                <c:pt idx="1521">
                  <c:v>4.9470419162861571E-5</c:v>
                </c:pt>
                <c:pt idx="1522">
                  <c:v>4.9470419162861571E-5</c:v>
                </c:pt>
                <c:pt idx="1523">
                  <c:v>4.9470419162861571E-5</c:v>
                </c:pt>
                <c:pt idx="1524">
                  <c:v>4.9470419162861571E-5</c:v>
                </c:pt>
                <c:pt idx="1525">
                  <c:v>4.9470419162861571E-5</c:v>
                </c:pt>
                <c:pt idx="1526">
                  <c:v>4.9470419162861571E-5</c:v>
                </c:pt>
                <c:pt idx="1527">
                  <c:v>4.9470419162861571E-5</c:v>
                </c:pt>
                <c:pt idx="1528">
                  <c:v>4.9470419162861571E-5</c:v>
                </c:pt>
                <c:pt idx="1529">
                  <c:v>4.9470419162861571E-5</c:v>
                </c:pt>
                <c:pt idx="1530">
                  <c:v>4.9470419162861571E-5</c:v>
                </c:pt>
                <c:pt idx="1531">
                  <c:v>4.9470419162861571E-5</c:v>
                </c:pt>
                <c:pt idx="1532">
                  <c:v>4.9470419162861571E-5</c:v>
                </c:pt>
                <c:pt idx="1533">
                  <c:v>4.9470419162861571E-5</c:v>
                </c:pt>
                <c:pt idx="1534">
                  <c:v>4.9470419162861571E-5</c:v>
                </c:pt>
                <c:pt idx="1535">
                  <c:v>4.9470419162861571E-5</c:v>
                </c:pt>
                <c:pt idx="1536">
                  <c:v>4.9470419162861571E-5</c:v>
                </c:pt>
                <c:pt idx="1537">
                  <c:v>4.9470419162861571E-5</c:v>
                </c:pt>
                <c:pt idx="1538">
                  <c:v>4.9470419162861571E-5</c:v>
                </c:pt>
                <c:pt idx="1539">
                  <c:v>4.9470419162861571E-5</c:v>
                </c:pt>
                <c:pt idx="1540">
                  <c:v>4.9470419162861571E-5</c:v>
                </c:pt>
                <c:pt idx="1541">
                  <c:v>4.9470419162861571E-5</c:v>
                </c:pt>
                <c:pt idx="1542">
                  <c:v>4.9470419162861571E-5</c:v>
                </c:pt>
                <c:pt idx="1543">
                  <c:v>4.9470419162861571E-5</c:v>
                </c:pt>
                <c:pt idx="1544">
                  <c:v>4.9470419162861571E-5</c:v>
                </c:pt>
                <c:pt idx="1545">
                  <c:v>4.9470419162861571E-5</c:v>
                </c:pt>
                <c:pt idx="1546">
                  <c:v>4.9470419162861571E-5</c:v>
                </c:pt>
                <c:pt idx="1547">
                  <c:v>4.9470419162861571E-5</c:v>
                </c:pt>
                <c:pt idx="1548">
                  <c:v>4.9470419162861571E-5</c:v>
                </c:pt>
                <c:pt idx="1549">
                  <c:v>4.9470419162861571E-5</c:v>
                </c:pt>
                <c:pt idx="1550">
                  <c:v>4.9470419162861571E-5</c:v>
                </c:pt>
                <c:pt idx="1551">
                  <c:v>4.9470419162861571E-5</c:v>
                </c:pt>
                <c:pt idx="1552">
                  <c:v>4.9470419162861571E-5</c:v>
                </c:pt>
                <c:pt idx="1553">
                  <c:v>4.9470419162861571E-5</c:v>
                </c:pt>
                <c:pt idx="1554">
                  <c:v>4.9470419162861571E-5</c:v>
                </c:pt>
                <c:pt idx="1555">
                  <c:v>4.9470419162861571E-5</c:v>
                </c:pt>
                <c:pt idx="1556">
                  <c:v>4.9470419162861564E-4</c:v>
                </c:pt>
                <c:pt idx="1557">
                  <c:v>1E-3</c:v>
                </c:pt>
                <c:pt idx="1558">
                  <c:v>1E-3</c:v>
                </c:pt>
                <c:pt idx="1559">
                  <c:v>1E-3</c:v>
                </c:pt>
                <c:pt idx="1560">
                  <c:v>1E-3</c:v>
                </c:pt>
                <c:pt idx="1561">
                  <c:v>1E-3</c:v>
                </c:pt>
                <c:pt idx="1562">
                  <c:v>1E-3</c:v>
                </c:pt>
                <c:pt idx="1563">
                  <c:v>1E-3</c:v>
                </c:pt>
                <c:pt idx="1564">
                  <c:v>1E-3</c:v>
                </c:pt>
                <c:pt idx="1565">
                  <c:v>1E-3</c:v>
                </c:pt>
                <c:pt idx="1566">
                  <c:v>1E-3</c:v>
                </c:pt>
                <c:pt idx="1567">
                  <c:v>1E-3</c:v>
                </c:pt>
                <c:pt idx="1568">
                  <c:v>1E-3</c:v>
                </c:pt>
                <c:pt idx="1569">
                  <c:v>1E-3</c:v>
                </c:pt>
                <c:pt idx="1570">
                  <c:v>1E-3</c:v>
                </c:pt>
                <c:pt idx="1571">
                  <c:v>1E-3</c:v>
                </c:pt>
                <c:pt idx="1572">
                  <c:v>1E-3</c:v>
                </c:pt>
                <c:pt idx="1573">
                  <c:v>1E-3</c:v>
                </c:pt>
                <c:pt idx="1574">
                  <c:v>1E-3</c:v>
                </c:pt>
                <c:pt idx="1575">
                  <c:v>1E-3</c:v>
                </c:pt>
                <c:pt idx="1576">
                  <c:v>1E-3</c:v>
                </c:pt>
                <c:pt idx="1577">
                  <c:v>1E-3</c:v>
                </c:pt>
                <c:pt idx="1578">
                  <c:v>1E-3</c:v>
                </c:pt>
                <c:pt idx="1579">
                  <c:v>1E-3</c:v>
                </c:pt>
                <c:pt idx="1580">
                  <c:v>1E-3</c:v>
                </c:pt>
                <c:pt idx="1581">
                  <c:v>1E-3</c:v>
                </c:pt>
                <c:pt idx="1582">
                  <c:v>1E-3</c:v>
                </c:pt>
                <c:pt idx="1583">
                  <c:v>1E-3</c:v>
                </c:pt>
                <c:pt idx="1584">
                  <c:v>1E-3</c:v>
                </c:pt>
                <c:pt idx="1585">
                  <c:v>1E-3</c:v>
                </c:pt>
                <c:pt idx="1586">
                  <c:v>1E-3</c:v>
                </c:pt>
                <c:pt idx="1587">
                  <c:v>1E-3</c:v>
                </c:pt>
                <c:pt idx="1588">
                  <c:v>1E-3</c:v>
                </c:pt>
                <c:pt idx="1589">
                  <c:v>1E-3</c:v>
                </c:pt>
                <c:pt idx="1590">
                  <c:v>1E-3</c:v>
                </c:pt>
                <c:pt idx="1591">
                  <c:v>1E-3</c:v>
                </c:pt>
                <c:pt idx="1592">
                  <c:v>1E-3</c:v>
                </c:pt>
                <c:pt idx="1593">
                  <c:v>1E-3</c:v>
                </c:pt>
                <c:pt idx="1594">
                  <c:v>1E-3</c:v>
                </c:pt>
                <c:pt idx="1595">
                  <c:v>1E-3</c:v>
                </c:pt>
                <c:pt idx="1596">
                  <c:v>1E-3</c:v>
                </c:pt>
                <c:pt idx="1597">
                  <c:v>1E-3</c:v>
                </c:pt>
                <c:pt idx="1598">
                  <c:v>1E-3</c:v>
                </c:pt>
                <c:pt idx="1599">
                  <c:v>1E-3</c:v>
                </c:pt>
                <c:pt idx="1600">
                  <c:v>1E-3</c:v>
                </c:pt>
                <c:pt idx="1601">
                  <c:v>1E-3</c:v>
                </c:pt>
                <c:pt idx="1602">
                  <c:v>1E-3</c:v>
                </c:pt>
                <c:pt idx="1603">
                  <c:v>1E-3</c:v>
                </c:pt>
                <c:pt idx="1604">
                  <c:v>1E-3</c:v>
                </c:pt>
                <c:pt idx="1605">
                  <c:v>1E-3</c:v>
                </c:pt>
                <c:pt idx="1606">
                  <c:v>1E-3</c:v>
                </c:pt>
                <c:pt idx="1607">
                  <c:v>1E-3</c:v>
                </c:pt>
                <c:pt idx="1608">
                  <c:v>1E-3</c:v>
                </c:pt>
                <c:pt idx="1609">
                  <c:v>1E-3</c:v>
                </c:pt>
                <c:pt idx="1610">
                  <c:v>1E-3</c:v>
                </c:pt>
                <c:pt idx="1611">
                  <c:v>1E-3</c:v>
                </c:pt>
                <c:pt idx="1612">
                  <c:v>1E-3</c:v>
                </c:pt>
                <c:pt idx="1613">
                  <c:v>1E-3</c:v>
                </c:pt>
                <c:pt idx="1614">
                  <c:v>1E-3</c:v>
                </c:pt>
                <c:pt idx="1615">
                  <c:v>1E-3</c:v>
                </c:pt>
                <c:pt idx="1616">
                  <c:v>1E-3</c:v>
                </c:pt>
                <c:pt idx="1617">
                  <c:v>1E-3</c:v>
                </c:pt>
                <c:pt idx="1618">
                  <c:v>1E-3</c:v>
                </c:pt>
                <c:pt idx="1619">
                  <c:v>1E-3</c:v>
                </c:pt>
                <c:pt idx="1620">
                  <c:v>1E-3</c:v>
                </c:pt>
                <c:pt idx="1621">
                  <c:v>1E-3</c:v>
                </c:pt>
                <c:pt idx="1622">
                  <c:v>1E-3</c:v>
                </c:pt>
                <c:pt idx="1623">
                  <c:v>1E-3</c:v>
                </c:pt>
                <c:pt idx="1624">
                  <c:v>1E-3</c:v>
                </c:pt>
                <c:pt idx="1625">
                  <c:v>1E-3</c:v>
                </c:pt>
                <c:pt idx="1626">
                  <c:v>1E-3</c:v>
                </c:pt>
                <c:pt idx="1627">
                  <c:v>1E-3</c:v>
                </c:pt>
                <c:pt idx="1628">
                  <c:v>1E-3</c:v>
                </c:pt>
                <c:pt idx="1629">
                  <c:v>1E-3</c:v>
                </c:pt>
                <c:pt idx="1630">
                  <c:v>1E-3</c:v>
                </c:pt>
                <c:pt idx="1631">
                  <c:v>1E-3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16608"/>
        <c:axId val="32917184"/>
      </c:scatterChart>
      <c:valAx>
        <c:axId val="32916608"/>
        <c:scaling>
          <c:orientation val="minMax"/>
          <c:max val="50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[uma]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917184"/>
        <c:crossesAt val="1.0000000000000002E-4"/>
        <c:crossBetween val="midCat"/>
      </c:valAx>
      <c:valAx>
        <c:axId val="32917184"/>
        <c:scaling>
          <c:logBase val="10"/>
          <c:orientation val="minMax"/>
          <c:max val="1"/>
          <c:min val="1.0000000000000002E-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</a:t>
                </a:r>
              </a:p>
            </c:rich>
          </c:tx>
          <c:layout/>
          <c:overlay val="0"/>
        </c:title>
        <c:numFmt formatCode="0.00%" sourceLinked="0"/>
        <c:majorTickMark val="in"/>
        <c:minorTickMark val="in"/>
        <c:tickLblPos val="nextTo"/>
        <c:crossAx val="329166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208038898983783"/>
          <c:y val="0.16068141907376032"/>
          <c:w val="0.2210836866545528"/>
          <c:h val="0.15736264245582776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001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566738"/>
            <a:ext cx="5103812" cy="38274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6" tIns="46984" rIns="95646" bIns="46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0683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</p:spPr>
        <p:txBody>
          <a:bodyPr lIns="96661" tIns="48331" rIns="96661" bIns="48331"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7D70D61-EB1C-4AE5-BDFC-7DBCBC3FFFB9}" type="slidenum">
              <a:rPr lang="en-US" altLang="de-DE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de-DE" smtClean="0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3950" tIns="46975" rIns="93950" bIns="46975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n</a:t>
            </a:r>
            <a:r>
              <a:rPr lang="en-US" dirty="0" smtClean="0">
                <a:cs typeface="Arial" charset="0"/>
              </a:rPr>
              <a:t>° </a:t>
            </a:r>
            <a:fld id="{13F64A2E-6DD4-4581-BAFC-2A812A2BA468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n</a:t>
            </a:r>
            <a:r>
              <a:rPr lang="en-US" dirty="0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Slide n</a:t>
            </a:r>
            <a:r>
              <a:rPr lang="en-US" dirty="0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HiLumi-KEK-20 Nov 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LARP Collimation Update  - T. Markiewicz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/30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63385" y="8"/>
            <a:ext cx="6513231" cy="576000"/>
          </a:xfrm>
          <a:prstGeom prst="rect">
            <a:avLst/>
          </a:prstGeom>
        </p:spPr>
        <p:txBody>
          <a:bodyPr lIns="72000" tIns="36000" rIns="72000" bIns="36000"/>
          <a:lstStyle>
            <a:lvl1pPr algn="ctr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88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533400"/>
            <a:ext cx="5943600" cy="414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2588" y="1371600"/>
            <a:ext cx="8382000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53200"/>
            <a:ext cx="3505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tabLst>
                <a:tab pos="1714500" algn="r"/>
              </a:tabLst>
              <a:defRPr sz="10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9800" y="6553200"/>
            <a:ext cx="2971800" cy="238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33800" y="6553200"/>
            <a:ext cx="1447800" cy="238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Slide n</a:t>
            </a:r>
            <a:r>
              <a:rPr lang="en-US" dirty="0" smtClean="0">
                <a:cs typeface="Arial" charset="0"/>
              </a:rPr>
              <a:t>° </a:t>
            </a:r>
            <a:fld id="{2D56CDE7-47B1-466B-86E1-9CDB3E6931A1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23838" algn="l" rtl="0" eaLnBrk="0" fontAlgn="base" hangingPunct="0">
        <a:spcBef>
          <a:spcPct val="20000"/>
        </a:spcBef>
        <a:spcAft>
          <a:spcPct val="0"/>
        </a:spcAft>
        <a:defRPr sz="2000">
          <a:solidFill>
            <a:srgbClr val="003399"/>
          </a:solidFill>
          <a:latin typeface="+mn-lt"/>
        </a:defRPr>
      </a:lvl2pPr>
      <a:lvl3pPr marL="965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9900"/>
          </a:solidFill>
          <a:latin typeface="+mn-lt"/>
        </a:defRPr>
      </a:lvl3pPr>
      <a:lvl4pPr marL="13081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4pPr>
      <a:lvl5pPr marL="1651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5pPr>
      <a:lvl6pPr marL="2108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565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0226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4798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52400" y="1371600"/>
            <a:ext cx="8610600" cy="13716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LARP Collimation Activities</a:t>
            </a:r>
            <a:endParaRPr lang="en-US" sz="1100" dirty="0" smtClean="0">
              <a:solidFill>
                <a:srgbClr val="FF0000"/>
              </a:solidFill>
            </a:endParaRPr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5029200"/>
            <a:ext cx="4876800" cy="1676400"/>
          </a:xfrm>
        </p:spPr>
        <p:txBody>
          <a:bodyPr/>
          <a:lstStyle/>
          <a:p>
            <a:pPr algn="r"/>
            <a:r>
              <a:rPr lang="en-US" dirty="0" smtClean="0"/>
              <a:t>20 November 2014</a:t>
            </a:r>
          </a:p>
          <a:p>
            <a:pPr algn="r"/>
            <a:r>
              <a:rPr lang="en-US" dirty="0" smtClean="0"/>
              <a:t>Hi-</a:t>
            </a:r>
            <a:r>
              <a:rPr lang="en-US" dirty="0" err="1" smtClean="0"/>
              <a:t>Lumi</a:t>
            </a:r>
            <a:r>
              <a:rPr lang="en-US" dirty="0" smtClean="0"/>
              <a:t>/LARP CM23 Annual Meeting</a:t>
            </a:r>
          </a:p>
          <a:p>
            <a:pPr algn="r"/>
            <a:r>
              <a:rPr lang="en-US" dirty="0" smtClean="0"/>
              <a:t>KEK, Tsukuba, Japan</a:t>
            </a:r>
          </a:p>
          <a:p>
            <a:pPr algn="r"/>
            <a:r>
              <a:rPr lang="en-US" dirty="0" smtClean="0"/>
              <a:t>T. Markiewicz/SLAC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609600"/>
            <a:ext cx="8382000" cy="5181600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FF3300"/>
                </a:solidFill>
              </a:rPr>
              <a:t>Giulio Stancari</a:t>
            </a:r>
            <a:r>
              <a:rPr lang="it-IT" dirty="0"/>
              <a:t>, A. Valishev (Fermilab)</a:t>
            </a:r>
            <a:endParaRPr lang="en-US" dirty="0"/>
          </a:p>
          <a:p>
            <a:pPr algn="ctr"/>
            <a:r>
              <a:rPr lang="it-IT" dirty="0" smtClean="0"/>
              <a:t>R</a:t>
            </a:r>
            <a:r>
              <a:rPr lang="it-IT" dirty="0"/>
              <a:t>. Bruce, S. Redaelli, A. Rossi, B. Salvachua Ferrando (CERN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010400" cy="414338"/>
          </a:xfrm>
        </p:spPr>
        <p:txBody>
          <a:bodyPr/>
          <a:lstStyle/>
          <a:p>
            <a:r>
              <a:rPr lang="en-US" altLang="en-US" dirty="0" smtClean="0"/>
              <a:t>Collimation with Hollow Electron Beams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" y="2057400"/>
            <a:ext cx="4923304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10200" y="1524000"/>
            <a:ext cx="3581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lectron </a:t>
            </a:r>
            <a:r>
              <a:rPr lang="en-US" sz="2000" dirty="0"/>
              <a:t>beam </a:t>
            </a:r>
            <a:r>
              <a:rPr lang="en-US" sz="2000" dirty="0" smtClean="0"/>
              <a:t>current profile </a:t>
            </a:r>
            <a:r>
              <a:rPr lang="en-US" sz="2000" dirty="0"/>
              <a:t>shaped by </a:t>
            </a:r>
            <a:r>
              <a:rPr lang="en-US" sz="2000" dirty="0" smtClean="0"/>
              <a:t>cathode </a:t>
            </a:r>
            <a:r>
              <a:rPr lang="en-US" sz="2000" dirty="0"/>
              <a:t>geometry and maintained by strong </a:t>
            </a:r>
            <a:r>
              <a:rPr lang="en-US" sz="2000" dirty="0" smtClean="0"/>
              <a:t>solenoid ﬁeld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In Tevatron used 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Beam-Beam compensation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err="1" smtClean="0"/>
              <a:t>Betatron</a:t>
            </a:r>
            <a:r>
              <a:rPr lang="en-US" sz="1800" dirty="0" smtClean="0"/>
              <a:t> Tune correction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Abort Gap </a:t>
            </a:r>
            <a:r>
              <a:rPr lang="en-US" sz="2000" dirty="0" smtClean="0"/>
              <a:t>Cleaning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516" y="2810693"/>
            <a:ext cx="3432832" cy="26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10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95338"/>
          </a:xfrm>
        </p:spPr>
        <p:txBody>
          <a:bodyPr/>
          <a:lstStyle/>
          <a:p>
            <a:r>
              <a:rPr lang="en-US" altLang="en-US" dirty="0" smtClean="0"/>
              <a:t>~2009: Develop Cathode for 15mm Hollow Electron Profile to use E-Lens as a Halo Scraper</a:t>
            </a:r>
          </a:p>
        </p:txBody>
      </p:sp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1143000"/>
            <a:ext cx="821055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11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5943600" cy="414338"/>
          </a:xfrm>
        </p:spPr>
        <p:txBody>
          <a:bodyPr/>
          <a:lstStyle/>
          <a:p>
            <a:r>
              <a:rPr lang="en-US" altLang="en-US" dirty="0" smtClean="0"/>
              <a:t>Hollow Electron Beam Gun in Tevatron</a:t>
            </a:r>
          </a:p>
        </p:txBody>
      </p:sp>
      <p:pic>
        <p:nvPicPr>
          <p:cNvPr id="419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295751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00400"/>
            <a:ext cx="2743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Box 12"/>
          <p:cNvSpPr txBox="1">
            <a:spLocks noChangeArrowheads="1"/>
          </p:cNvSpPr>
          <p:nvPr/>
        </p:nvSpPr>
        <p:spPr bwMode="auto">
          <a:xfrm>
            <a:off x="3810000" y="4876800"/>
            <a:ext cx="4953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/>
              <a:t>18 experiments 2010.10-2011.06</a:t>
            </a:r>
          </a:p>
          <a:p>
            <a:pPr lvl="1">
              <a:buFont typeface="Arial" charset="0"/>
              <a:buChar char="•"/>
            </a:pPr>
            <a:r>
              <a:rPr lang="en-US" altLang="en-US" sz="2000"/>
              <a:t>Tail of selected bunch depopulated</a:t>
            </a:r>
          </a:p>
          <a:p>
            <a:pPr lvl="1">
              <a:buFont typeface="Arial" charset="0"/>
              <a:buChar char="•"/>
            </a:pPr>
            <a:r>
              <a:rPr lang="en-US" altLang="en-US" sz="2000"/>
              <a:t>Control bunches &amp; core of selected bunch unaffected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53803"/>
            <a:ext cx="7924800" cy="227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2362200" y="2286000"/>
            <a:ext cx="1752600" cy="1676400"/>
          </a:xfrm>
          <a:prstGeom prst="straightConnector1">
            <a:avLst/>
          </a:prstGeom>
          <a:noFill/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3657600" y="43053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Main solenoid controls diameter of electron ring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12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>
          <a:xfrm>
            <a:off x="609600" y="990600"/>
            <a:ext cx="8382000" cy="1219200"/>
          </a:xfrm>
        </p:spPr>
        <p:txBody>
          <a:bodyPr/>
          <a:lstStyle/>
          <a:p>
            <a:r>
              <a:rPr lang="en-US" altLang="en-US" dirty="0" smtClean="0"/>
              <a:t>Excellent progress in understanding of hollow beam collimation</a:t>
            </a:r>
          </a:p>
          <a:p>
            <a:r>
              <a:rPr lang="en-US" altLang="en-US" dirty="0" smtClean="0"/>
              <a:t>Many new observations: halo removal rates, effects on core,</a:t>
            </a:r>
          </a:p>
          <a:p>
            <a:r>
              <a:rPr lang="fr-FR" altLang="en-US" dirty="0" smtClean="0"/>
              <a:t>diffusion, fluctuations in </a:t>
            </a:r>
            <a:r>
              <a:rPr lang="fr-FR" altLang="en-US" dirty="0" err="1" smtClean="0"/>
              <a:t>losses</a:t>
            </a:r>
            <a:r>
              <a:rPr lang="fr-FR" altLang="en-US" dirty="0" smtClean="0"/>
              <a:t>, collimation </a:t>
            </a:r>
            <a:r>
              <a:rPr lang="fr-FR" altLang="en-US" dirty="0" err="1" smtClean="0"/>
              <a:t>efficiencies</a:t>
            </a:r>
            <a:r>
              <a:rPr lang="fr-FR" altLang="en-US" dirty="0" smtClean="0"/>
              <a:t>, ...</a:t>
            </a:r>
            <a:endParaRPr lang="en-US" altLang="en-US" dirty="0" smtClean="0"/>
          </a:p>
        </p:txBody>
      </p:sp>
      <p:sp>
        <p:nvSpPr>
          <p:cNvPr id="43011" name="Title 2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7600" cy="762000"/>
          </a:xfrm>
        </p:spPr>
        <p:txBody>
          <a:bodyPr/>
          <a:lstStyle/>
          <a:p>
            <a:r>
              <a:rPr lang="en-US" altLang="en-US" dirty="0" smtClean="0"/>
              <a:t>Example HEBC Result: </a:t>
            </a:r>
            <a:br>
              <a:rPr lang="en-US" altLang="en-US" dirty="0" smtClean="0"/>
            </a:br>
            <a:r>
              <a:rPr lang="en-US" altLang="en-US" dirty="0" smtClean="0"/>
              <a:t>Selected &amp; Control Bunch Intensity vs. Beam Size</a:t>
            </a:r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55626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81800" y="2747705"/>
            <a:ext cx="198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Pulse Gun for synched to one bunch train and look at Intensity decrease as diameter of the electron current ring decreases</a:t>
            </a:r>
            <a:endParaRPr lang="en-US" sz="2000" dirty="0"/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 bwMode="auto">
          <a:xfrm flipH="1">
            <a:off x="5029200" y="4024978"/>
            <a:ext cx="1752600" cy="773172"/>
          </a:xfrm>
          <a:prstGeom prst="straightConnector1">
            <a:avLst/>
          </a:prstGeom>
          <a:noFill/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13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2400" y="6059202"/>
            <a:ext cx="5181600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Stancari et al., Phys. Rev. </a:t>
            </a:r>
            <a:r>
              <a:rPr lang="en-US" sz="1400" dirty="0" err="1"/>
              <a:t>Lett</a:t>
            </a:r>
            <a:r>
              <a:rPr lang="en-US" sz="1400" dirty="0"/>
              <a:t>. 107, 084802 (2011)</a:t>
            </a:r>
          </a:p>
          <a:p>
            <a:r>
              <a:rPr lang="en-US" sz="1400" dirty="0"/>
              <a:t>Stancari et al., IPAC11 (2011)</a:t>
            </a:r>
          </a:p>
          <a:p>
            <a:r>
              <a:rPr lang="en-US" sz="1400" dirty="0"/>
              <a:t>Stancari, APS/DPF Proceedings, arXiv:1110.0144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14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" y="-5686"/>
            <a:ext cx="9136431" cy="686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093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82000" cy="414338"/>
          </a:xfrm>
        </p:spPr>
        <p:txBody>
          <a:bodyPr/>
          <a:lstStyle/>
          <a:p>
            <a:r>
              <a:rPr lang="en-US" sz="2000" dirty="0"/>
              <a:t>Feasibility for LHC Studied &amp; </a:t>
            </a:r>
            <a:r>
              <a:rPr lang="en-US" sz="2000" dirty="0" smtClean="0"/>
              <a:t>Conceptual Design </a:t>
            </a:r>
            <a:r>
              <a:rPr lang="en-US" sz="2000" dirty="0"/>
              <a:t>Report Written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4503726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2000"/>
            <a:ext cx="3291782" cy="246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762000"/>
            <a:ext cx="3226444" cy="304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4395102"/>
            <a:ext cx="5029200" cy="20818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3673967"/>
            <a:ext cx="264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Mechanical Integration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0" y="3974068"/>
            <a:ext cx="518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Gun &amp; Collector Opposite to Minimize Inj./Ext. Effects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85" y="533400"/>
            <a:ext cx="264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LHC E- Gun Prototype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15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6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E-Gun Tests at Fermilab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950" y="971550"/>
            <a:ext cx="4864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16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939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2588" y="1219200"/>
            <a:ext cx="8382000" cy="4648200"/>
          </a:xfrm>
        </p:spPr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</a:rPr>
              <a:t>Would hollow electron beam collimation be eﬀective in the LHC?</a:t>
            </a:r>
          </a:p>
          <a:p>
            <a:pPr marL="623887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/>
              <a:t>kicks are nonlinear, with a small random component. Halo removal </a:t>
            </a:r>
            <a:r>
              <a:rPr lang="en-US" sz="1800" dirty="0" smtClean="0"/>
              <a:t>rates </a:t>
            </a:r>
            <a:r>
              <a:rPr lang="en-US" sz="1800" dirty="0"/>
              <a:t>are expected to depend on magnetic rigidity of the beam, machine </a:t>
            </a:r>
            <a:r>
              <a:rPr lang="en-US" sz="1800" dirty="0" smtClean="0"/>
              <a:t>lattice</a:t>
            </a:r>
            <a:r>
              <a:rPr lang="en-US" sz="1800" dirty="0"/>
              <a:t>, and noise sources. Nontrivial extrapolation from Tevatron to LHC.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Which </a:t>
            </a:r>
            <a:r>
              <a:rPr lang="en-US" sz="1800" b="1" dirty="0">
                <a:solidFill>
                  <a:srgbClr val="FF0000"/>
                </a:solidFill>
              </a:rPr>
              <a:t>modes of operation would be useful?</a:t>
            </a:r>
          </a:p>
          <a:p>
            <a:pPr marL="623887" lvl="1" indent="-285750">
              <a:buFont typeface="Arial" panose="020B0604020202020204" pitchFamily="34" charset="0"/>
              <a:buChar char="•"/>
            </a:pPr>
            <a:r>
              <a:rPr lang="en-US" sz="1800" b="1" u="sng" dirty="0"/>
              <a:t>c</a:t>
            </a:r>
            <a:r>
              <a:rPr lang="en-US" sz="1800" b="1" u="sng" dirty="0" smtClean="0"/>
              <a:t>ontinuous</a:t>
            </a:r>
            <a:r>
              <a:rPr lang="en-US" sz="1800" dirty="0"/>
              <a:t>: same electron current every turn</a:t>
            </a:r>
          </a:p>
          <a:p>
            <a:pPr marL="966787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most </a:t>
            </a:r>
            <a:r>
              <a:rPr lang="en-US" sz="1600" dirty="0"/>
              <a:t>of Tevatron experiments done in this mode</a:t>
            </a:r>
          </a:p>
          <a:p>
            <a:pPr marL="623887" lvl="1" indent="-285750">
              <a:buFont typeface="Arial" panose="020B0604020202020204" pitchFamily="34" charset="0"/>
              <a:buChar char="•"/>
            </a:pPr>
            <a:r>
              <a:rPr lang="en-US" sz="1800" b="1" u="sng" dirty="0" smtClean="0"/>
              <a:t>resonant</a:t>
            </a:r>
            <a:r>
              <a:rPr lang="en-US" sz="1800" dirty="0"/>
              <a:t>: current modulated to excite </a:t>
            </a:r>
            <a:r>
              <a:rPr lang="en-US" sz="1800" dirty="0" err="1"/>
              <a:t>betatron</a:t>
            </a:r>
            <a:r>
              <a:rPr lang="en-US" sz="1800" dirty="0"/>
              <a:t> oscillations (sinusoidal </a:t>
            </a:r>
            <a:r>
              <a:rPr lang="en-US" sz="1800" dirty="0" smtClean="0"/>
              <a:t>or skipping </a:t>
            </a:r>
            <a:r>
              <a:rPr lang="en-US" sz="1800" dirty="0"/>
              <a:t>turns)</a:t>
            </a:r>
          </a:p>
          <a:p>
            <a:pPr marL="966787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used </a:t>
            </a:r>
            <a:r>
              <a:rPr lang="en-US" sz="1600" dirty="0"/>
              <a:t>for clearing abort gap in Tevatron</a:t>
            </a:r>
          </a:p>
          <a:p>
            <a:pPr marL="623887" lvl="1" indent="-285750">
              <a:buFont typeface="Arial" panose="020B0604020202020204" pitchFamily="34" charset="0"/>
              <a:buChar char="•"/>
            </a:pPr>
            <a:r>
              <a:rPr lang="en-US" sz="1800" b="1" u="sng" dirty="0" smtClean="0"/>
              <a:t>stochastic</a:t>
            </a:r>
            <a:r>
              <a:rPr lang="en-US" sz="1800" dirty="0"/>
              <a:t>: random on/oﬀ, or constant with random component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Would </a:t>
            </a:r>
            <a:r>
              <a:rPr lang="en-US" sz="1800" b="1" dirty="0">
                <a:solidFill>
                  <a:srgbClr val="FF0000"/>
                </a:solidFill>
              </a:rPr>
              <a:t>there be any adverse eﬀects on the core, such as lifetime </a:t>
            </a:r>
            <a:r>
              <a:rPr lang="en-US" sz="1800" b="1" dirty="0">
                <a:solidFill>
                  <a:srgbClr val="FF0000"/>
                </a:solidFill>
              </a:rPr>
              <a:t>degradation </a:t>
            </a:r>
            <a:r>
              <a:rPr lang="en-US" sz="1800" b="1" dirty="0">
                <a:solidFill>
                  <a:srgbClr val="FF0000"/>
                </a:solidFill>
              </a:rPr>
              <a:t>or emittance growth?</a:t>
            </a:r>
          </a:p>
          <a:p>
            <a:pPr marL="623887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No </a:t>
            </a:r>
            <a:r>
              <a:rPr lang="en-US" sz="1800" dirty="0"/>
              <a:t>eﬀects were seen in the Tevatron in continuous mode. Eﬀects of </a:t>
            </a:r>
            <a:r>
              <a:rPr lang="en-US" sz="1800" dirty="0" smtClean="0"/>
              <a:t>asymmetries </a:t>
            </a:r>
            <a:r>
              <a:rPr lang="en-US" sz="1800" dirty="0"/>
              <a:t>in resonant operation</a:t>
            </a:r>
            <a:r>
              <a:rPr lang="en-US" sz="1800" dirty="0" smtClean="0"/>
              <a:t>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Numerical Simulations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58674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Previtali</a:t>
            </a:r>
            <a:r>
              <a:rPr lang="en-US" sz="1800" dirty="0"/>
              <a:t> et al., FERMILAB-TM-2560-APC (2013)</a:t>
            </a:r>
          </a:p>
          <a:p>
            <a:r>
              <a:rPr lang="en-US" sz="1800" dirty="0"/>
              <a:t>Valishev,  FERMILAB-TM-2584-APC (2014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17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638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1" y="8"/>
            <a:ext cx="8686800" cy="576000"/>
          </a:xfrm>
        </p:spPr>
        <p:txBody>
          <a:bodyPr/>
          <a:lstStyle/>
          <a:p>
            <a:r>
              <a:rPr lang="en-US" sz="2400" dirty="0" smtClean="0"/>
              <a:t>Calculated Halo Removal Rates vs. Electron Current</a:t>
            </a:r>
            <a:endParaRPr lang="en-US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066800"/>
            <a:ext cx="8088313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HiLumi-KEK-20 Nov 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LARP Collimation Update  - T. Markiewicz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</a:t>
            </a:fld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/30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9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3733800"/>
            <a:ext cx="8532812" cy="2491196"/>
          </a:xfrm>
        </p:spPr>
        <p:txBody>
          <a:bodyPr/>
          <a:lstStyle/>
          <a:p>
            <a:r>
              <a:rPr lang="en-US" dirty="0"/>
              <a:t>In continuous mode, no impact </a:t>
            </a:r>
            <a:r>
              <a:rPr lang="en-US" dirty="0" smtClean="0"/>
              <a:t>on emittances </a:t>
            </a:r>
            <a:r>
              <a:rPr lang="en-US" dirty="0"/>
              <a:t>or luminosity</a:t>
            </a:r>
          </a:p>
          <a:p>
            <a:r>
              <a:rPr lang="en-US" dirty="0" smtClean="0"/>
              <a:t>In </a:t>
            </a:r>
            <a:r>
              <a:rPr lang="en-US" dirty="0"/>
              <a:t>stochastic mode, with U-layout (gun </a:t>
            </a:r>
            <a:r>
              <a:rPr lang="en-US" dirty="0" smtClean="0"/>
              <a:t>and </a:t>
            </a:r>
            <a:r>
              <a:rPr lang="en-US" dirty="0"/>
              <a:t>collector on same side), dipole kick </a:t>
            </a:r>
            <a:r>
              <a:rPr lang="en-US" dirty="0" smtClean="0"/>
              <a:t>generates </a:t>
            </a:r>
            <a:r>
              <a:rPr lang="en-US" dirty="0"/>
              <a:t>emittance growth (e.g., 10% </a:t>
            </a:r>
            <a:r>
              <a:rPr lang="en-US" dirty="0" smtClean="0"/>
              <a:t>modulation</a:t>
            </a:r>
            <a:r>
              <a:rPr lang="en-US" dirty="0"/>
              <a:t>, 0.3 um/h)</a:t>
            </a:r>
          </a:p>
          <a:p>
            <a:r>
              <a:rPr lang="en-US" dirty="0" smtClean="0"/>
              <a:t>In </a:t>
            </a:r>
            <a:r>
              <a:rPr lang="en-US" dirty="0"/>
              <a:t>stochastic mode, with S-layout (gun </a:t>
            </a:r>
            <a:r>
              <a:rPr lang="en-US" dirty="0" smtClean="0"/>
              <a:t>and </a:t>
            </a:r>
            <a:r>
              <a:rPr lang="en-US" dirty="0"/>
              <a:t>collector on opposite sides of ring), </a:t>
            </a:r>
            <a:r>
              <a:rPr lang="en-US" dirty="0" smtClean="0"/>
              <a:t>small </a:t>
            </a:r>
            <a:r>
              <a:rPr lang="en-US" dirty="0"/>
              <a:t>contribution to luminosity lifetime </a:t>
            </a:r>
            <a:r>
              <a:rPr lang="en-US" dirty="0" smtClean="0"/>
              <a:t>(</a:t>
            </a:r>
            <a:r>
              <a:rPr lang="en-US" dirty="0"/>
              <a:t>90 h, or 1%/h</a:t>
            </a:r>
            <a:r>
              <a:rPr lang="en-US" dirty="0" smtClean="0"/>
              <a:t>)</a:t>
            </a:r>
          </a:p>
          <a:p>
            <a:r>
              <a:rPr lang="en-US" dirty="0"/>
              <a:t>If pulsed operation is required, </a:t>
            </a:r>
            <a:r>
              <a:rPr lang="en-US" dirty="0" smtClean="0"/>
              <a:t>then </a:t>
            </a:r>
            <a:r>
              <a:rPr lang="en-US" dirty="0"/>
              <a:t>S-layout is necessary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5943600" cy="414338"/>
          </a:xfrm>
        </p:spPr>
        <p:txBody>
          <a:bodyPr/>
          <a:lstStyle/>
          <a:p>
            <a:r>
              <a:rPr lang="en-US" dirty="0" smtClean="0"/>
              <a:t>Eﬀect </a:t>
            </a:r>
            <a:r>
              <a:rPr lang="en-US" dirty="0"/>
              <a:t>of injection/extraction bends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800"/>
            <a:ext cx="4833664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19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698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181600"/>
          </a:xfrm>
        </p:spPr>
        <p:txBody>
          <a:bodyPr/>
          <a:lstStyle/>
          <a:p>
            <a:r>
              <a:rPr lang="en-US" dirty="0"/>
              <a:t>LHC Collimation Materials Irradiation Damage Study at </a:t>
            </a:r>
            <a:r>
              <a:rPr lang="en-US" dirty="0" smtClean="0"/>
              <a:t>BNL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Slides and update material submitted by Nick Simos, BNL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 smtClean="0"/>
              <a:t>Hollow Electron Lens Collimator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Material from Giulio Stancari’s presentation at 2014-10-31 4-hour long HEBC-devoted COLUSM meeting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r>
              <a:rPr lang="en-US" dirty="0" smtClean="0"/>
              <a:t>Rotatable Collimator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Update of status of tests performed at CERN over the last years drawing on material prepared by several CERN technical groups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2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148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dirty="0" smtClean="0"/>
              <a:t>Next </a:t>
            </a:r>
            <a:r>
              <a:rPr lang="en-US" dirty="0"/>
              <a:t>steps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/>
              <a:t>technical design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electron-lens </a:t>
            </a:r>
            <a:r>
              <a:rPr lang="en-US" dirty="0"/>
              <a:t>test stand at CERN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beam </a:t>
            </a:r>
            <a:r>
              <a:rPr lang="en-US" dirty="0"/>
              <a:t>halo in LHC: machine studies and monitoring techniques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electron </a:t>
            </a:r>
            <a:r>
              <a:rPr lang="en-US" dirty="0"/>
              <a:t>lens and diagnostic studies at RHIC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alternative </a:t>
            </a:r>
            <a:r>
              <a:rPr lang="en-US" dirty="0"/>
              <a:t>schemes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 </a:t>
            </a:r>
            <a:r>
              <a:rPr lang="en-US" dirty="0"/>
              <a:t>LARP and US-HL-LHC contributions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collaborations</a:t>
            </a:r>
            <a:r>
              <a:rPr lang="en-US" dirty="0"/>
              <a:t>, personnel </a:t>
            </a:r>
            <a:r>
              <a:rPr lang="en-US" dirty="0" smtClean="0"/>
              <a:t>exchanges</a:t>
            </a:r>
          </a:p>
          <a:p>
            <a:r>
              <a:rPr lang="en-US" dirty="0" smtClean="0"/>
              <a:t>Resources required if decision to implement is made</a:t>
            </a:r>
            <a:endParaRPr lang="en-US" dirty="0"/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/>
              <a:t>Construction cost of 2 devices for the LHC (1 per beam) is about 5 M$ in materials and 6 M$ in labor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/>
              <a:t>Construction in 2015-2017 and installation in 2018 is technically </a:t>
            </a:r>
            <a:r>
              <a:rPr lang="en-US" dirty="0" smtClean="0"/>
              <a:t>feasible</a:t>
            </a:r>
          </a:p>
          <a:p>
            <a:pPr marL="1023937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Info from this meeting: Hi-</a:t>
            </a:r>
            <a:r>
              <a:rPr lang="en-US" dirty="0" err="1" smtClean="0"/>
              <a:t>Lumi</a:t>
            </a:r>
            <a:r>
              <a:rPr lang="en-US" dirty="0" smtClean="0"/>
              <a:t> Steering Committee looking for new collaborators who may want to fabricate (Russia?)</a:t>
            </a:r>
            <a:endParaRPr lang="en-US" dirty="0"/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/>
              <a:t>Reuse of some Tevatron equipment is possible (superconducting coil, 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/>
              <a:t>resistive solenoids, electron guns, ...) </a:t>
            </a:r>
          </a:p>
          <a:p>
            <a:pPr marL="0" inden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58200" cy="457200"/>
          </a:xfrm>
        </p:spPr>
        <p:txBody>
          <a:bodyPr/>
          <a:lstStyle/>
          <a:p>
            <a:r>
              <a:rPr lang="en-US" dirty="0" smtClean="0"/>
              <a:t>Outlook for a Hollow Electron Beam Scraper for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20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5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0"/>
            <a:ext cx="8839200" cy="2209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Two jaw collimator made of Glidcop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 smtClean="0"/>
              <a:t>Rotate jaw after 1MJoule beam abort failure accident occurs</a:t>
            </a:r>
          </a:p>
          <a:p>
            <a:pPr>
              <a:defRPr/>
            </a:pPr>
            <a:r>
              <a:rPr lang="en-US" dirty="0" smtClean="0"/>
              <a:t>Each jaw is a cylinder with an embedded brazed cooling coil</a:t>
            </a:r>
          </a:p>
          <a:p>
            <a:pPr marL="795337" lvl="1" indent="-457200">
              <a:buFont typeface="Arial" pitchFamily="34" charset="0"/>
              <a:buChar char="•"/>
              <a:defRPr/>
            </a:pPr>
            <a:r>
              <a:rPr lang="en-US" dirty="0" smtClean="0"/>
              <a:t>No vacuum-water braze; 12kW/jaw cooling; minimal thermal distortion</a:t>
            </a:r>
          </a:p>
          <a:p>
            <a:pPr marL="795337" lvl="1" indent="-457200">
              <a:buFont typeface="Arial" pitchFamily="34" charset="0"/>
              <a:buChar char="•"/>
              <a:defRPr/>
            </a:pPr>
            <a:r>
              <a:rPr lang="en-US" dirty="0" smtClean="0"/>
              <a:t>Maximum radius cylinder possible given beam pipe separation</a:t>
            </a:r>
          </a:p>
          <a:p>
            <a:pPr marL="795337" lvl="1" indent="-457200">
              <a:buFont typeface="Arial" pitchFamily="34" charset="0"/>
              <a:buChar char="•"/>
              <a:defRPr/>
            </a:pPr>
            <a:r>
              <a:rPr lang="en-US" dirty="0" smtClean="0"/>
              <a:t>BPMs integrated on ends of tank</a:t>
            </a:r>
          </a:p>
        </p:txBody>
      </p:sp>
      <p:sp>
        <p:nvSpPr>
          <p:cNvPr id="3075" name="Title 2"/>
          <p:cNvSpPr>
            <a:spLocks noGrp="1"/>
          </p:cNvSpPr>
          <p:nvPr>
            <p:ph type="title"/>
          </p:nvPr>
        </p:nvSpPr>
        <p:spPr>
          <a:xfrm>
            <a:off x="1066800" y="76200"/>
            <a:ext cx="7772400" cy="1066800"/>
          </a:xfrm>
        </p:spPr>
        <p:txBody>
          <a:bodyPr/>
          <a:lstStyle/>
          <a:p>
            <a:r>
              <a:rPr lang="en-US" smtClean="0"/>
              <a:t>The LARP Rotatable Collimator Prototype</a:t>
            </a:r>
            <a:br>
              <a:rPr lang="en-US" smtClean="0"/>
            </a:br>
            <a:r>
              <a:rPr lang="en-US" smtClean="0"/>
              <a:t>Candidate for a Phase II Secondary Collimator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04800" y="3429000"/>
            <a:ext cx="5334000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</a:rPr>
              <a:t>Advantages:</a:t>
            </a:r>
          </a:p>
          <a:p>
            <a:pPr marL="795337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solidFill>
                  <a:srgbClr val="003399"/>
                </a:solidFill>
                <a:latin typeface="+mn-lt"/>
              </a:rPr>
              <a:t>Not exotic material</a:t>
            </a:r>
          </a:p>
          <a:p>
            <a:pPr marL="795337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solidFill>
                  <a:srgbClr val="003399"/>
                </a:solidFill>
                <a:latin typeface="+mn-lt"/>
              </a:rPr>
              <a:t>High Z for better collimation efficiency &amp; more debris absorption</a:t>
            </a:r>
          </a:p>
          <a:p>
            <a:pPr marL="795337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solidFill>
                  <a:srgbClr val="003399"/>
                </a:solidFill>
                <a:latin typeface="+mn-lt"/>
              </a:rPr>
              <a:t>Low resistance for better impedance</a:t>
            </a:r>
          </a:p>
          <a:p>
            <a:pPr marL="795337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solidFill>
                  <a:srgbClr val="003399"/>
                </a:solidFill>
                <a:latin typeface="+mn-lt"/>
              </a:rPr>
              <a:t>Elemental for high radiation resistance</a:t>
            </a:r>
          </a:p>
          <a:p>
            <a:pPr marL="457200" indent="-457200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</a:rPr>
              <a:t>Disadvantages:</a:t>
            </a:r>
          </a:p>
          <a:p>
            <a:pPr marL="795337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800" kern="0" dirty="0">
                <a:solidFill>
                  <a:srgbClr val="003399"/>
                </a:solidFill>
                <a:latin typeface="+mn-lt"/>
              </a:rPr>
              <a:t>Glidcop </a:t>
            </a:r>
            <a:r>
              <a:rPr lang="en-US" sz="1800" kern="0" dirty="0">
                <a:solidFill>
                  <a:srgbClr val="FF0000"/>
                </a:solidFill>
                <a:latin typeface="+mn-lt"/>
              </a:rPr>
              <a:t>WILL</a:t>
            </a:r>
            <a:r>
              <a:rPr lang="en-US" sz="1800" kern="0" dirty="0">
                <a:solidFill>
                  <a:srgbClr val="003399"/>
                </a:solidFill>
                <a:latin typeface="+mn-lt"/>
              </a:rPr>
              <a:t> be damaged in asynchronous beam abort</a:t>
            </a:r>
          </a:p>
        </p:txBody>
      </p: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352800"/>
            <a:ext cx="3605213" cy="320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21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7391400" cy="457200"/>
          </a:xfrm>
        </p:spPr>
        <p:txBody>
          <a:bodyPr/>
          <a:lstStyle/>
          <a:p>
            <a:r>
              <a:rPr lang="en-US" dirty="0" smtClean="0"/>
              <a:t>Prototype Collimator Assembled 18-Sept-13</a:t>
            </a:r>
            <a:br>
              <a:rPr lang="en-US" dirty="0" smtClean="0"/>
            </a:br>
            <a:r>
              <a:rPr lang="en-US" dirty="0" smtClean="0"/>
              <a:t>Mechanical &amp; Resistance Tests Good</a:t>
            </a:r>
          </a:p>
        </p:txBody>
      </p:sp>
      <p:pic>
        <p:nvPicPr>
          <p:cNvPr id="2050" name="Picture 2" descr="C:\Users\twmark\Documents\rc\photos\2013-09-18 Align jaws to be parallel and mark position on actuators\DSCN38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1600200"/>
            <a:ext cx="6070600" cy="455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22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96820" y="8"/>
            <a:ext cx="6610934" cy="576000"/>
          </a:xfrm>
        </p:spPr>
        <p:txBody>
          <a:bodyPr lIns="72000" tIns="36000" rIns="72000" bIns="36000"/>
          <a:lstStyle/>
          <a:p>
            <a:pPr fontAlgn="base">
              <a:spcAft>
                <a:spcPct val="0"/>
              </a:spcAft>
            </a:pPr>
            <a:r>
              <a:rPr lang="fr-CH" sz="2800" dirty="0" smtClean="0"/>
              <a:t>SLAC </a:t>
            </a:r>
            <a:r>
              <a:rPr lang="fr-CH" sz="2800" dirty="0" err="1" smtClean="0"/>
              <a:t>Rotatable</a:t>
            </a:r>
            <a:r>
              <a:rPr lang="fr-CH" sz="2800" dirty="0" smtClean="0"/>
              <a:t> </a:t>
            </a:r>
            <a:r>
              <a:rPr lang="fr-CH" sz="2800" dirty="0" err="1" smtClean="0"/>
              <a:t>Collimator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HiLumi-KEK-20 Nov 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LARP Collimation Update  - T. Markiewicz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31" name="Picture 30" descr="4th Joint HiLumi LHC-LARP Annual Mee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0"/>
          <a:stretch/>
        </p:blipFill>
        <p:spPr bwMode="auto">
          <a:xfrm>
            <a:off x="8426252" y="0"/>
            <a:ext cx="651518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4"/>
          <p:cNvSpPr txBox="1">
            <a:spLocks/>
          </p:cNvSpPr>
          <p:nvPr/>
        </p:nvSpPr>
        <p:spPr>
          <a:xfrm>
            <a:off x="982678" y="938394"/>
            <a:ext cx="7599421" cy="10597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95000"/>
              <a:defRPr sz="1600">
                <a:solidFill>
                  <a:srgbClr val="002060"/>
                </a:solidFill>
                <a:latin typeface="+mj-lt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The SLAC RC was built as part of the US-LARP </a:t>
            </a:r>
            <a:r>
              <a:rPr lang="en-US" dirty="0" smtClean="0"/>
              <a:t>collaboration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Objective</a:t>
            </a:r>
            <a:r>
              <a:rPr lang="en-GB" dirty="0"/>
              <a:t>: produce a machine-ready prototype for beam tests in SPS/LHC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/>
              <a:t>Rotatable </a:t>
            </a:r>
            <a:r>
              <a:rPr lang="en-GB" b="1" dirty="0"/>
              <a:t>jaw concept</a:t>
            </a:r>
            <a:r>
              <a:rPr lang="en-GB" dirty="0"/>
              <a:t>: offers up to 20 collimating surfaces in case of beam </a:t>
            </a:r>
            <a:r>
              <a:rPr lang="en-GB" dirty="0" smtClean="0"/>
              <a:t>damage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828800" y="2254379"/>
            <a:ext cx="550885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+mn-lt"/>
              </a:rPr>
              <a:t>Test Timeline</a:t>
            </a:r>
            <a:endParaRPr lang="en-US" sz="2000" b="1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11.2013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SLAC collimator received 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at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CERN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02.2014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Tank opened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03.2014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first 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leakage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test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03.2014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First jaw movement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tests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03.2014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First 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wire impedance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tests</a:t>
            </a:r>
            <a:endParaRPr lang="en-GB" sz="2000" dirty="0">
              <a:solidFill>
                <a:srgbClr val="002060"/>
              </a:solidFill>
              <a:latin typeface="+mn-lt"/>
            </a:endParaRPr>
          </a:p>
          <a:p>
            <a:r>
              <a:rPr lang="en-GB" sz="2000" dirty="0">
                <a:solidFill>
                  <a:srgbClr val="002060"/>
                </a:solidFill>
                <a:latin typeface="+mn-lt"/>
              </a:rPr>
              <a:t>➡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04.2014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Controls (rotation, LVDT, …) tests</a:t>
            </a:r>
          </a:p>
          <a:p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➡ 07.2014: Found UHV compliant</a:t>
            </a:r>
          </a:p>
          <a:p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➡ 08.2014: Additional controls tests</a:t>
            </a:r>
          </a:p>
          <a:p>
            <a:r>
              <a:rPr lang="en-GB" sz="2000" dirty="0" smtClean="0">
                <a:solidFill>
                  <a:srgbClr val="002060"/>
                </a:solidFill>
                <a:latin typeface="+mn-lt"/>
              </a:rPr>
              <a:t>➡ 11.2014: Metrology tests (for positioning)</a:t>
            </a:r>
            <a:endParaRPr lang="en-US" sz="2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5669485"/>
            <a:ext cx="2981770" cy="830997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Federico </a:t>
            </a:r>
            <a:r>
              <a:rPr lang="en-US" dirty="0" err="1" smtClean="0"/>
              <a:t>Carra’s</a:t>
            </a:r>
            <a:r>
              <a:rPr lang="en-US" dirty="0" smtClean="0"/>
              <a:t> talk 19 Nov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</a:t>
            </a:fld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/30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30121"/>
            <a:ext cx="5043008" cy="685800"/>
          </a:xfrm>
        </p:spPr>
        <p:txBody>
          <a:bodyPr/>
          <a:lstStyle/>
          <a:p>
            <a:r>
              <a:rPr lang="en-US" dirty="0" smtClean="0"/>
              <a:t>Reception, Unpacking, Visual Inspection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 Testing at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pic>
        <p:nvPicPr>
          <p:cNvPr id="7" name="Picture 6" descr="http://lhc-collimation-project.web.cern.ch/lhc-collimation-project/images/SLAC-RC/P12101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4" b="7362"/>
          <a:stretch/>
        </p:blipFill>
        <p:spPr bwMode="auto">
          <a:xfrm>
            <a:off x="381000" y="1600200"/>
            <a:ext cx="4281008" cy="285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Users\p\pfrancon\Public\Collimateur SLAC\Photos SLAC\DSCN29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4" t="13647" b="8764"/>
          <a:stretch/>
        </p:blipFill>
        <p:spPr bwMode="auto">
          <a:xfrm rot="5400000">
            <a:off x="4973035" y="1656365"/>
            <a:ext cx="4188295" cy="316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wmark\Documents\rc\photos\2013-11-07 Plastic Parts to Immobilize Jaws for Transport\IMG_36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04" y="4800600"/>
            <a:ext cx="24384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24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27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Measurements at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438400"/>
            <a:ext cx="2720975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599" y="12954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Measuring the S12 with a single wire, </a:t>
            </a:r>
            <a:r>
              <a:rPr lang="en-US" sz="1800" dirty="0" smtClean="0"/>
              <a:t>attenuators </a:t>
            </a:r>
            <a:r>
              <a:rPr lang="en-US" sz="1800" dirty="0"/>
              <a:t>and matching resistors.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730" y="1143000"/>
            <a:ext cx="5980270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572000" y="4862513"/>
            <a:ext cx="4226099" cy="1712913"/>
            <a:chOff x="1568624" y="2781672"/>
            <a:chExt cx="6696075" cy="331162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687" y="2781672"/>
              <a:ext cx="5095875" cy="129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8624" y="4380383"/>
              <a:ext cx="6696075" cy="171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28599" y="5689434"/>
            <a:ext cx="3429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Consistent with SLAC Calculations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429000" y="5334001"/>
            <a:ext cx="1506571" cy="609599"/>
          </a:xfrm>
          <a:prstGeom prst="straightConnector1">
            <a:avLst/>
          </a:prstGeom>
          <a:noFill/>
          <a:ln w="127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25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8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781800" cy="414338"/>
          </a:xfrm>
        </p:spPr>
        <p:txBody>
          <a:bodyPr/>
          <a:lstStyle/>
          <a:p>
            <a:r>
              <a:rPr lang="en-US" dirty="0" smtClean="0"/>
              <a:t>Status of CERN Impedance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8" y="990600"/>
            <a:ext cx="9042400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26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001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1772" y="762000"/>
            <a:ext cx="4953000" cy="2819400"/>
          </a:xfrm>
        </p:spPr>
        <p:txBody>
          <a:bodyPr/>
          <a:lstStyle/>
          <a:p>
            <a:r>
              <a:rPr lang="en-US" dirty="0" smtClean="0"/>
              <a:t>Drive Mechanism tested 22-23 April </a:t>
            </a:r>
            <a:r>
              <a:rPr lang="en-US" dirty="0" smtClean="0"/>
              <a:t>2014  and  August 2014 after bakeout</a:t>
            </a:r>
            <a:endParaRPr lang="en-US" dirty="0" smtClean="0"/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384 “ratchets” to rotate 1 more “facet”</a:t>
            </a:r>
          </a:p>
          <a:p>
            <a:pPr marL="681037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 April, required </a:t>
            </a:r>
            <a:r>
              <a:rPr lang="en-US" dirty="0" smtClean="0"/>
              <a:t>adjustment of actuator </a:t>
            </a:r>
            <a:r>
              <a:rPr lang="en-US" dirty="0" err="1" smtClean="0"/>
              <a:t>w.r.</a:t>
            </a:r>
            <a:r>
              <a:rPr lang="en-US" dirty="0" smtClean="0"/>
              <a:t> to toothed drive wheel</a:t>
            </a:r>
          </a:p>
          <a:p>
            <a:pPr marL="1138237" lvl="2" indent="-457200">
              <a:buFont typeface="Arial" panose="020B0604020202020204" pitchFamily="34" charset="0"/>
              <a:buChar char="•"/>
            </a:pPr>
            <a:r>
              <a:rPr lang="en-US" dirty="0" smtClean="0"/>
              <a:t>Presumed due to tight tolerance &amp; transport jolts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4287" y="0"/>
            <a:ext cx="8347075" cy="414338"/>
          </a:xfrm>
        </p:spPr>
        <p:txBody>
          <a:bodyPr/>
          <a:lstStyle/>
          <a:p>
            <a:r>
              <a:rPr lang="en-US" dirty="0" smtClean="0"/>
              <a:t>Drive Mechanism Tests Before and After Bakeout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8" r="4558" b="4446"/>
          <a:stretch/>
        </p:blipFill>
        <p:spPr bwMode="auto">
          <a:xfrm>
            <a:off x="5129797" y="1219200"/>
            <a:ext cx="4032448" cy="25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twmark\Documents\rc\photos\2013-09-23 Video &amp; still pix of 1st full facet rotation &amp; subsequent spot weld of actuators\DSCN38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97" y="4159292"/>
            <a:ext cx="3598278" cy="269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twmark\Documents\rc\photos\2011-03-10 Moly rotation drives welded, dinged facet, publicity photos\DSCN29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40" y="3800187"/>
            <a:ext cx="4077085" cy="305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27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8822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test Results: 07.2014 </a:t>
            </a:r>
            <a:br>
              <a:rPr lang="en-US" dirty="0" smtClean="0"/>
            </a:br>
            <a:r>
              <a:rPr lang="en-US" sz="1800" dirty="0">
                <a:solidFill>
                  <a:srgbClr val="002060"/>
                </a:solidFill>
              </a:rPr>
              <a:t>Outgassing test cycle </a:t>
            </a:r>
            <a:r>
              <a:rPr lang="en-US" sz="1800" dirty="0" smtClean="0">
                <a:solidFill>
                  <a:srgbClr val="002060"/>
                </a:solidFill>
              </a:rPr>
              <a:t>(with </a:t>
            </a:r>
            <a:r>
              <a:rPr lang="en-US" sz="1800" dirty="0">
                <a:solidFill>
                  <a:srgbClr val="002060"/>
                </a:solidFill>
              </a:rPr>
              <a:t>bake-out ramped up to 180° C and slow cool-down)</a:t>
            </a:r>
            <a:endParaRPr lang="en-US" sz="18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600200" y="1487170"/>
          <a:ext cx="5943600" cy="3883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28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707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8"/>
            <a:ext cx="8002954" cy="576000"/>
          </a:xfrm>
        </p:spPr>
        <p:txBody>
          <a:bodyPr lIns="72000" tIns="36000" rIns="72000" bIns="36000"/>
          <a:lstStyle/>
          <a:p>
            <a:pPr fontAlgn="base">
              <a:spcAft>
                <a:spcPct val="0"/>
              </a:spcAft>
            </a:pPr>
            <a:r>
              <a:rPr lang="fr-CH" sz="2800" dirty="0"/>
              <a:t>HRMT-21 </a:t>
            </a:r>
            <a:r>
              <a:rPr lang="fr-CH" sz="2800" dirty="0" smtClean="0"/>
              <a:t>SLAC </a:t>
            </a:r>
            <a:r>
              <a:rPr lang="fr-CH" sz="2800" dirty="0" err="1" smtClean="0"/>
              <a:t>Rotatable</a:t>
            </a:r>
            <a:r>
              <a:rPr lang="fr-CH" sz="2800" dirty="0" smtClean="0"/>
              <a:t> </a:t>
            </a:r>
            <a:r>
              <a:rPr lang="fr-CH" sz="2800" dirty="0" err="1" smtClean="0"/>
              <a:t>Collimator</a:t>
            </a:r>
            <a:r>
              <a:rPr lang="fr-CH" sz="2800" dirty="0" smtClean="0"/>
              <a:t>: </a:t>
            </a:r>
            <a:r>
              <a:rPr lang="fr-CH" sz="2800" dirty="0"/>
              <a:t>Goals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HiLumi-KEK-20 Nov 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LARP Collimation Update  - T. Markiewicz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31" name="Picture 30" descr="4th Joint HiLumi LHC-LARP Annual Mee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0"/>
          <a:stretch/>
        </p:blipFill>
        <p:spPr bwMode="auto">
          <a:xfrm>
            <a:off x="8426252" y="0"/>
            <a:ext cx="651518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bertare\AppData\Local\Microsoft\Windows\Temporary Internet Files\Content.IE5\93PSXJV4\MC900432677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2" b="15990"/>
          <a:stretch/>
        </p:blipFill>
        <p:spPr bwMode="auto">
          <a:xfrm>
            <a:off x="3352800" y="1828800"/>
            <a:ext cx="166153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84815" y="762000"/>
            <a:ext cx="7976271" cy="1092607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txBody>
          <a:bodyPr wrap="square">
            <a:spAutoFit/>
          </a:bodyPr>
          <a:lstStyle/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To assess damage limits in case of accident scenarios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+mn-lt"/>
              </a:rPr>
              <a:t>To test rotation mechanism functionality to beam impacts with increasing intensity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85114" y="1989365"/>
            <a:ext cx="2981770" cy="830997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Federico </a:t>
            </a:r>
            <a:r>
              <a:rPr lang="en-US" dirty="0" err="1" smtClean="0"/>
              <a:t>Carra’s</a:t>
            </a:r>
            <a:r>
              <a:rPr lang="en-US" dirty="0" smtClean="0"/>
              <a:t> talk 19 Nov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29</a:t>
            </a:fld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/30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800" y="2988434"/>
            <a:ext cx="7975385" cy="378565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marL="285750" indent="-285750" fontAlgn="auto"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Test 1: To assess Glidcop onset of damage (6 shots between 25% and 150% of the expected damage limit </a:t>
            </a: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0.14 MJ</a:t>
            </a:r>
            <a:r>
              <a:rPr lang="en-US" dirty="0">
                <a:solidFill>
                  <a:srgbClr val="002060"/>
                </a:solidFill>
              </a:rPr>
              <a:t>)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followed by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1-3 facet rotation to distinguish damage extension)</a:t>
            </a:r>
          </a:p>
          <a:p>
            <a:pPr marL="285750" indent="-285750" fontAlgn="auto"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Test 2: To assess functionality after HL-LHC asynchronous beam dump (82b for a total of 1.39e</a:t>
            </a:r>
            <a:r>
              <a:rPr lang="en-US" baseline="30000" dirty="0" smtClean="0">
                <a:solidFill>
                  <a:srgbClr val="002060"/>
                </a:solidFill>
                <a:latin typeface="+mn-lt"/>
              </a:rPr>
              <a:t>13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 at 440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GeV or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1.0 </a:t>
            </a:r>
            <a:r>
              <a:rPr lang="en-US" b="1" dirty="0" err="1" smtClean="0">
                <a:solidFill>
                  <a:srgbClr val="FF0000"/>
                </a:solidFill>
                <a:latin typeface="+mn-lt"/>
              </a:rPr>
              <a:t>Mjoule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=8 7-TeV LHC bunches @ 1.15E11p/bunch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)</a:t>
            </a:r>
            <a:endParaRPr lang="en-US" dirty="0" smtClean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+mn-lt"/>
              </a:rPr>
              <a:t>Test 3: To assess functionality after HL-LHC injection error (288b for a total of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4.90e</a:t>
            </a:r>
            <a:r>
              <a:rPr lang="en-US" baseline="30000" dirty="0" smtClean="0">
                <a:solidFill>
                  <a:srgbClr val="002060"/>
                </a:solidFill>
                <a:latin typeface="+mn-lt"/>
              </a:rPr>
              <a:t>13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p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at 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440GeV or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.5 MJ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)</a:t>
            </a:r>
            <a:endParaRPr lang="en-US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1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467600" cy="5333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LHC Collimation Materials Irradiation Damage Study at BNL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685800"/>
            <a:ext cx="2514600" cy="30480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N. Simos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096000"/>
            <a:ext cx="16891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2192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IRRADIATION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 smtClean="0"/>
              <a:t>200 MeV proton irradiation at BNL Linear Isotope Producer (BLIP) of 4 candidate materials (Molybdenum, Glidcop, Mo-Graphite and Cu-CD (copper-diamond). Irradiation parameters: 8-weeks at 110 </a:t>
            </a:r>
            <a:r>
              <a:rPr lang="en-US" sz="1800" dirty="0" err="1" smtClean="0"/>
              <a:t>uA</a:t>
            </a:r>
            <a:endParaRPr lang="en-US" sz="1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N</a:t>
            </a:r>
            <a:r>
              <a:rPr lang="en-US" sz="1800" dirty="0" smtClean="0"/>
              <a:t>eutron irradiation of Cu-CD from 118 MeV protons</a:t>
            </a:r>
            <a:endParaRPr lang="en-US" sz="18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 smtClean="0"/>
              <a:t>28-MeV proton irradiation of Mo (including spallation neutron irradiation of Mo, Glidcop, Cu-CD and Mo-GR)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800" dirty="0"/>
          </a:p>
          <a:p>
            <a:r>
              <a:rPr lang="en-US" sz="1800" b="1" dirty="0" smtClean="0">
                <a:solidFill>
                  <a:srgbClr val="FF0000"/>
                </a:solidFill>
              </a:rPr>
              <a:t>Thermo-Physical &amp; Mechanical  Characterization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X-ray diffraction studies at NSLS X17B1/X17A beamlines (completed)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X-ray diffraction studies at NSLS II XPD beamline (proposed)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Comprehensive macroscopic analysis at BNL Isotope extraction facility  (initiated)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Spectral Analysis (initiated)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Nano- micro-structural characterization at Center of Functional Nanomaterials (initiated)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87911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96820" y="8"/>
            <a:ext cx="6513231" cy="576000"/>
          </a:xfrm>
        </p:spPr>
        <p:txBody>
          <a:bodyPr/>
          <a:lstStyle/>
          <a:p>
            <a:r>
              <a:rPr lang="en-GB" sz="2800" dirty="0" smtClean="0"/>
              <a:t>Schedule and Actions</a:t>
            </a:r>
            <a:endParaRPr lang="en-GB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HiLumi-KEK-20 Nov 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LARP Collimation Update  - T. Markiewicz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31" name="Picture 30" descr="4th Joint HiLumi LHC-LARP Annual Mee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0"/>
          <a:stretch/>
        </p:blipFill>
        <p:spPr bwMode="auto">
          <a:xfrm>
            <a:off x="8426252" y="0"/>
            <a:ext cx="651518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0"/>
          <p:cNvSpPr txBox="1">
            <a:spLocks/>
          </p:cNvSpPr>
          <p:nvPr/>
        </p:nvSpPr>
        <p:spPr>
          <a:xfrm>
            <a:off x="1102407" y="1150069"/>
            <a:ext cx="7431993" cy="5030599"/>
          </a:xfrm>
          <a:prstGeom prst="rect">
            <a:avLst/>
          </a:prstGeom>
        </p:spPr>
        <p:txBody>
          <a:bodyPr/>
          <a:lstStyle/>
          <a:p>
            <a:pPr marL="360000" indent="-360000" defTabSz="457200" eaLnBrk="0" hangingPunc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SLAC RC is proposed for installation in the SPS for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MD in 2015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: 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marL="817200" lvl="1" indent="-360000" defTabSz="45720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Vacuum and impedance compliant with SPS requirements</a:t>
            </a:r>
          </a:p>
          <a:p>
            <a:pPr marL="817200" lvl="1" indent="-360000" defTabSz="45720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ECR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prepared and to be circulated soon</a:t>
            </a:r>
          </a:p>
          <a:p>
            <a:pPr marL="360000" indent="-360000" defTabSz="457200" eaLnBrk="0" hangingPunct="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dirty="0">
                <a:solidFill>
                  <a:srgbClr val="002060"/>
                </a:solidFill>
                <a:latin typeface="+mj-lt"/>
              </a:rPr>
              <a:t>T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est of SLAC RC in HiRadMat likely in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2016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(HRMT-21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experiment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817200" lvl="1" indent="-360000" defTabSz="457200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95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Exact details flexible at this point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0400" y="5181600"/>
            <a:ext cx="2981770" cy="830997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From Federico </a:t>
            </a:r>
            <a:r>
              <a:rPr lang="en-US" dirty="0" err="1" smtClean="0"/>
              <a:t>Carra’s</a:t>
            </a:r>
            <a:r>
              <a:rPr lang="en-US" dirty="0" smtClean="0"/>
              <a:t> talk 19 Nov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30</a:t>
            </a:fld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/30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9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1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2"/>
          <a:stretch>
            <a:fillRect/>
          </a:stretch>
        </p:blipFill>
        <p:spPr bwMode="auto">
          <a:xfrm>
            <a:off x="3352800" y="762000"/>
            <a:ext cx="4644386" cy="192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231093"/>
            <a:ext cx="433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Irradiated LHC </a:t>
            </a:r>
            <a:r>
              <a:rPr lang="en-US" dirty="0" err="1" smtClean="0"/>
              <a:t>HiLuMi</a:t>
            </a:r>
            <a:r>
              <a:rPr lang="en-US" dirty="0" smtClean="0"/>
              <a:t> Collimation materials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881745"/>
            <a:ext cx="9144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 Assessment: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200 MeV heavily bombarded LHC array is still in cool-down mode due to high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One of the two Molybdenum (Mo) capsules has been opened for visual examination. Mo samples appear to be fully intact.</a:t>
            </a:r>
          </a:p>
          <a:p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In coming weeks the proton irradiated array will be opened and examined (followed by transport to the PIE hot cells for sorting and studies)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Neutron irradiated Cu-CD has seen no structural degradation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28 MeV protons and spallation neutrons at Tandem have not affected the structural integrity of the LHC </a:t>
            </a:r>
            <a:r>
              <a:rPr lang="en-US" sz="1800" dirty="0" err="1" smtClean="0"/>
              <a:t>HiLuMI</a:t>
            </a:r>
            <a:r>
              <a:rPr lang="en-US" sz="1800" dirty="0" smtClean="0"/>
              <a:t> array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4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134100" y="6400800"/>
            <a:ext cx="30099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smtClean="0"/>
              <a:t>LARP Collimation Update  - T. Markiewicz</a:t>
            </a:r>
            <a:endParaRPr lang="en-US" altLang="en-US" sz="1400"/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700587" y="38419"/>
            <a:ext cx="43218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smtClean="0">
                <a:solidFill>
                  <a:schemeClr val="tx2"/>
                </a:solidFill>
              </a:rPr>
              <a:t>200 </a:t>
            </a:r>
            <a:r>
              <a:rPr lang="en-US" altLang="en-US" sz="2000" b="1" dirty="0">
                <a:solidFill>
                  <a:schemeClr val="tx2"/>
                </a:solidFill>
              </a:rPr>
              <a:t>MeV Proton Irradiation </a:t>
            </a:r>
          </a:p>
        </p:txBody>
      </p:sp>
      <p:pic>
        <p:nvPicPr>
          <p:cNvPr id="4100" name="Picture 6" descr="Figure1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20" y="234156"/>
            <a:ext cx="3741737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 descr="C:\Documents and Settings\simos\Desktop\Proposals\LHC_Lumi_Irrad\BLIP_FLUKA_BNL\ISOTOPE_Thorium_etc\Energy_TRGTS_Isotopes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951" y="4344375"/>
            <a:ext cx="3523168" cy="2373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C:\Documents and Settings\simos\Desktop\RaDIATE_Collaboration\FLUKA_dpa\BLIP_dpa_profile1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4" t="4913"/>
          <a:stretch>
            <a:fillRect/>
          </a:stretch>
        </p:blipFill>
        <p:spPr bwMode="auto">
          <a:xfrm>
            <a:off x="228600" y="4900181"/>
            <a:ext cx="4818999" cy="178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9" descr="Copy of BLIP_2011_BeamPARAMETE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/>
          <a:stretch>
            <a:fillRect/>
          </a:stretch>
        </p:blipFill>
        <p:spPr bwMode="auto">
          <a:xfrm>
            <a:off x="1828800" y="1755054"/>
            <a:ext cx="228917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triped Right Arrow 1"/>
          <p:cNvSpPr/>
          <p:nvPr/>
        </p:nvSpPr>
        <p:spPr bwMode="auto">
          <a:xfrm>
            <a:off x="3833812" y="1447800"/>
            <a:ext cx="866775" cy="309563"/>
          </a:xfrm>
          <a:prstGeom prst="striped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ＭＳ Ｐゴシック" pitchFamily="48" charset="-128"/>
            </a:endParaRPr>
          </a:p>
        </p:txBody>
      </p:sp>
      <p:pic>
        <p:nvPicPr>
          <p:cNvPr id="4105" name="Picture 17" descr="Protons_LHC1_ISO2_UPDAT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2"/>
          <a:stretch>
            <a:fillRect/>
          </a:stretch>
        </p:blipFill>
        <p:spPr bwMode="auto">
          <a:xfrm>
            <a:off x="2157204" y="3124200"/>
            <a:ext cx="3095209" cy="192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3" descr="C:\Documents and Settings\simos\Desktop\Proposals\LHC_Lumi_Irrad\BLIP_FLUKA_BNL\ISOTOPE_Thorium_etc\Model_TRG_ISO_1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" t="15173" r="2666" b="20758"/>
          <a:stretch>
            <a:fillRect/>
          </a:stretch>
        </p:blipFill>
        <p:spPr bwMode="auto">
          <a:xfrm>
            <a:off x="4816670" y="630931"/>
            <a:ext cx="4066639" cy="163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Documents and Settings\simos\Desktop\Proposals\LHC_Lumi_Irrad\Exploded_LHC_Collim_Mtrl_Assembly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2277614"/>
            <a:ext cx="1684141" cy="19410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861535" y="1828800"/>
            <a:ext cx="1063265" cy="14193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5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99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6629400" cy="414338"/>
          </a:xfrm>
        </p:spPr>
        <p:txBody>
          <a:bodyPr/>
          <a:lstStyle/>
          <a:p>
            <a:r>
              <a:rPr lang="en-US" dirty="0" smtClean="0"/>
              <a:t>Status of Irradiation Study (as of May 2014)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967" y="2057400"/>
            <a:ext cx="5137150" cy="2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4495800"/>
            <a:ext cx="80771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Damaged capsules replaced by SS degrader with a new capsule support that allowed larger water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Irradiation continued in 2013 up to 60% of required exposure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Final 3.5 week irradiation BLIP NOW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After cool down, post irradiation study of physical properties of the 5 of 7 remaining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Neutron irradiation of a collection of new samples in a new target holder (downstream of the isotope production target)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1430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Capsule with Mo-Gr failed due to thermal stress &amp; adjacent Cu-CD capsule damaged</a:t>
            </a:r>
          </a:p>
          <a:p>
            <a:pPr algn="ctr"/>
            <a:r>
              <a:rPr lang="en-US" sz="1600" dirty="0" smtClean="0"/>
              <a:t>2013 run halted to extract target box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191000" y="2590800"/>
            <a:ext cx="2590800" cy="381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310542" y="3733800"/>
            <a:ext cx="914400" cy="9144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6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89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304800" y="68263"/>
            <a:ext cx="8458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 smtClean="0">
                <a:solidFill>
                  <a:srgbClr val="0000FF"/>
                </a:solidFill>
              </a:rPr>
              <a:t>Spallation </a:t>
            </a:r>
            <a:r>
              <a:rPr lang="en-US" altLang="en-US" b="1" dirty="0">
                <a:solidFill>
                  <a:srgbClr val="0000FF"/>
                </a:solidFill>
              </a:rPr>
              <a:t>Neutron Irradiation</a:t>
            </a:r>
          </a:p>
        </p:txBody>
      </p:sp>
      <p:pic>
        <p:nvPicPr>
          <p:cNvPr id="5124" name="Picture 6" descr="Figure1_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828675"/>
            <a:ext cx="2824163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9" descr="Copy of BLIP_2011_BeamPARAME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/>
          <a:stretch>
            <a:fillRect/>
          </a:stretch>
        </p:blipFill>
        <p:spPr bwMode="auto">
          <a:xfrm>
            <a:off x="2033588" y="1916113"/>
            <a:ext cx="177641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 descr="C:\Documents and Settings\simos\Desktop\Proposals\LHC_Lumi_Irrad\BLIP_Neutron_Irrad_2014\Proton_profil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2598738"/>
            <a:ext cx="3868738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346575"/>
            <a:ext cx="273367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triped Right Arrow 13"/>
          <p:cNvSpPr/>
          <p:nvPr/>
        </p:nvSpPr>
        <p:spPr bwMode="auto">
          <a:xfrm>
            <a:off x="3810000" y="1744663"/>
            <a:ext cx="971550" cy="385762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ＭＳ Ｐゴシック" pitchFamily="48" charset="-128"/>
            </a:endParaRPr>
          </a:p>
        </p:txBody>
      </p:sp>
      <p:pic>
        <p:nvPicPr>
          <p:cNvPr id="5129" name="Picture 17" descr="C:\Users\simos\Desktop\PS_Poster_DOE_Sept2014\HighSTAT_DPA.bm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4567238"/>
            <a:ext cx="3048000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7" descr="MODEL_Jan21_2014_withINF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88" y="828675"/>
            <a:ext cx="3535362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8" descr="Neutron_ISO_Neutr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3605213"/>
            <a:ext cx="3162300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TextBox 2"/>
          <p:cNvSpPr txBox="1">
            <a:spLocks noChangeArrowheads="1"/>
          </p:cNvSpPr>
          <p:nvPr/>
        </p:nvSpPr>
        <p:spPr bwMode="auto">
          <a:xfrm>
            <a:off x="271463" y="5743575"/>
            <a:ext cx="2693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altLang="en-US" sz="1400"/>
              <a:t>Neutron spectrum downstream of isotope target array</a:t>
            </a:r>
          </a:p>
        </p:txBody>
      </p:sp>
      <p:sp>
        <p:nvSpPr>
          <p:cNvPr id="21" name="Striped Right Arrow 20"/>
          <p:cNvSpPr/>
          <p:nvPr/>
        </p:nvSpPr>
        <p:spPr bwMode="auto">
          <a:xfrm>
            <a:off x="3084513" y="4784725"/>
            <a:ext cx="641350" cy="385763"/>
          </a:xfrm>
          <a:prstGeom prst="striped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ＭＳ Ｐゴシック" pitchFamily="48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7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-12700" y="3175"/>
            <a:ext cx="8867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28 MeV </a:t>
            </a:r>
            <a:r>
              <a:rPr lang="en-US" altLang="en-US" dirty="0" smtClean="0"/>
              <a:t>Proton (plus spallation neutron) </a:t>
            </a:r>
            <a:r>
              <a:rPr lang="en-US" altLang="en-US" dirty="0"/>
              <a:t>irradiation at Tandem </a:t>
            </a:r>
          </a:p>
        </p:txBody>
      </p:sp>
      <p:pic>
        <p:nvPicPr>
          <p:cNvPr id="6147" name="Picture 2" descr="Proton_Profile_UPDATED_materia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2"/>
          <a:stretch>
            <a:fillRect/>
          </a:stretch>
        </p:blipFill>
        <p:spPr bwMode="auto">
          <a:xfrm>
            <a:off x="1371600" y="2981011"/>
            <a:ext cx="3431737" cy="213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 descr="W_per_cc_pl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35" y="5287168"/>
            <a:ext cx="2405062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neutr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r="1733" b="6638"/>
          <a:stretch>
            <a:fillRect/>
          </a:stretch>
        </p:blipFill>
        <p:spPr bwMode="auto">
          <a:xfrm>
            <a:off x="2609107" y="5221287"/>
            <a:ext cx="2557462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 descr="C:\Documents and Settings\simos\Desktop\RaDIATE_Collaboration\FLUKA_dpa\Tandem_28MeV_proton_dpa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702" y="5196681"/>
            <a:ext cx="2854325" cy="159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59" descr="3293671738_e88330ee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43958" r="5405" b="5806"/>
          <a:stretch>
            <a:fillRect/>
          </a:stretch>
        </p:blipFill>
        <p:spPr bwMode="auto">
          <a:xfrm>
            <a:off x="150370" y="1181922"/>
            <a:ext cx="3602865" cy="149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" descr="Synergistic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6" t="17947" r="10928" b="61143"/>
          <a:stretch>
            <a:fillRect/>
          </a:stretch>
        </p:blipFill>
        <p:spPr bwMode="auto">
          <a:xfrm>
            <a:off x="3755544" y="1577023"/>
            <a:ext cx="1539875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7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569" y="2690814"/>
            <a:ext cx="2092274" cy="2375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625" y="1503621"/>
            <a:ext cx="1547240" cy="1157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463225"/>
            <a:ext cx="1540002" cy="115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11853" y="712420"/>
            <a:ext cx="4839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Mo</a:t>
            </a:r>
            <a:r>
              <a:rPr lang="en-US" sz="1800" dirty="0" smtClean="0"/>
              <a:t> – direct 28 MeV protons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Mo/</a:t>
            </a:r>
            <a:r>
              <a:rPr lang="en-US" sz="1800" dirty="0" err="1" smtClean="0">
                <a:solidFill>
                  <a:srgbClr val="FF0000"/>
                </a:solidFill>
              </a:rPr>
              <a:t>MoGR</a:t>
            </a:r>
            <a:r>
              <a:rPr lang="en-US" sz="1800" dirty="0" smtClean="0">
                <a:solidFill>
                  <a:srgbClr val="FF0000"/>
                </a:solidFill>
              </a:rPr>
              <a:t>/</a:t>
            </a:r>
            <a:r>
              <a:rPr lang="en-US" sz="1800" dirty="0" err="1" smtClean="0">
                <a:solidFill>
                  <a:srgbClr val="FF0000"/>
                </a:solidFill>
              </a:rPr>
              <a:t>CuCD</a:t>
            </a:r>
            <a:r>
              <a:rPr lang="en-US" sz="1800" dirty="0" smtClean="0">
                <a:solidFill>
                  <a:srgbClr val="FF0000"/>
                </a:solidFill>
              </a:rPr>
              <a:t>/</a:t>
            </a:r>
            <a:r>
              <a:rPr lang="en-US" sz="1800" dirty="0" err="1" smtClean="0">
                <a:solidFill>
                  <a:srgbClr val="FF0000"/>
                </a:solidFill>
              </a:rPr>
              <a:t>Glidcop</a:t>
            </a:r>
            <a:r>
              <a:rPr lang="en-US" sz="1800" dirty="0" smtClean="0"/>
              <a:t>: spallation neutrons</a:t>
            </a:r>
            <a:endParaRPr lang="en-US" sz="1800" dirty="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294762" y="379045"/>
            <a:ext cx="3886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/>
              <a:t>28 MeV (</a:t>
            </a:r>
            <a:r>
              <a:rPr lang="en-US" altLang="en-US" sz="1200" b="1" dirty="0"/>
              <a:t>1 </a:t>
            </a:r>
            <a:r>
              <a:rPr lang="en-US" altLang="en-US" sz="1200" b="1" dirty="0" err="1"/>
              <a:t>uA</a:t>
            </a:r>
            <a:r>
              <a:rPr lang="en-US" altLang="en-US" sz="1200" b="1" dirty="0"/>
              <a:t>, 200 x 200 um x um</a:t>
            </a:r>
            <a:r>
              <a:rPr lang="en-US" altLang="en-US" sz="1600" b="1" dirty="0"/>
              <a:t>) protons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238B1788-947E-45FB-AB32-DC7889897F28}" type="slidenum">
              <a:rPr lang="en-US" smtClean="0"/>
              <a:pPr>
                <a:defRPr/>
              </a:pPr>
              <a:t>8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94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116334" y="1310513"/>
            <a:ext cx="5116711" cy="3225402"/>
            <a:chOff x="1093150" y="2307588"/>
            <a:chExt cx="7241502" cy="4565566"/>
          </a:xfrm>
        </p:grpSpPr>
        <p:sp>
          <p:nvSpPr>
            <p:cNvPr id="7184" name="TextBox 6"/>
            <p:cNvSpPr txBox="1">
              <a:spLocks noChangeArrowheads="1"/>
            </p:cNvSpPr>
            <p:nvPr/>
          </p:nvSpPr>
          <p:spPr bwMode="auto">
            <a:xfrm>
              <a:off x="6493750" y="2999517"/>
              <a:ext cx="1840902" cy="914884"/>
            </a:xfrm>
            <a:prstGeom prst="rect">
              <a:avLst/>
            </a:prstGeom>
            <a:solidFill>
              <a:schemeClr val="bg1"/>
            </a:solidFill>
            <a:ln w="19050" cmpd="sng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 b="1" dirty="0" smtClean="0">
                  <a:latin typeface="Calibri" panose="020F0502020204030204" pitchFamily="34" charset="0"/>
                </a:rPr>
                <a:t>X17A (monochromatic x-rays)</a:t>
              </a:r>
              <a:endParaRPr lang="de-DE" altLang="de-DE" sz="1200" dirty="0">
                <a:latin typeface="Calibri" panose="020F0502020204030204" pitchFamily="34" charset="0"/>
              </a:endParaRPr>
            </a:p>
          </p:txBody>
        </p:sp>
        <p:pic>
          <p:nvPicPr>
            <p:cNvPr id="3" name="Picture 2" descr="NSLS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01"/>
            <a:stretch/>
          </p:blipFill>
          <p:spPr>
            <a:xfrm>
              <a:off x="1093150" y="2635728"/>
              <a:ext cx="5400600" cy="3758202"/>
            </a:xfrm>
            <a:prstGeom prst="rect">
              <a:avLst/>
            </a:prstGeom>
          </p:spPr>
        </p:pic>
        <p:sp>
          <p:nvSpPr>
            <p:cNvPr id="370" name="TextBox 6"/>
            <p:cNvSpPr txBox="1">
              <a:spLocks noChangeArrowheads="1"/>
            </p:cNvSpPr>
            <p:nvPr/>
          </p:nvSpPr>
          <p:spPr bwMode="auto">
            <a:xfrm>
              <a:off x="3550421" y="3863765"/>
              <a:ext cx="1581700" cy="66185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rgbClr val="66FFFF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 b="1" dirty="0" smtClean="0">
                  <a:latin typeface="Calibri" panose="020F0502020204030204" pitchFamily="34" charset="0"/>
                </a:rPr>
                <a:t>X-</a:t>
              </a:r>
              <a:r>
                <a:rPr lang="de-DE" altLang="de-DE" sz="1200" b="1" dirty="0">
                  <a:latin typeface="Calibri" panose="020F0502020204030204" pitchFamily="34" charset="0"/>
                </a:rPr>
                <a:t>R</a:t>
              </a:r>
              <a:r>
                <a:rPr lang="de-DE" altLang="de-DE" sz="1200" b="1" dirty="0" smtClean="0">
                  <a:latin typeface="Calibri" panose="020F0502020204030204" pitchFamily="34" charset="0"/>
                </a:rPr>
                <a:t>ay ring</a:t>
              </a:r>
              <a:endParaRPr lang="de-DE" altLang="de-DE" sz="1200" b="1" dirty="0">
                <a:latin typeface="Calibri" panose="020F050202020403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200" dirty="0">
                  <a:latin typeface="Calibri" panose="020F0502020204030204" pitchFamily="34" charset="0"/>
                </a:rPr>
                <a:t>(</a:t>
              </a:r>
              <a:r>
                <a:rPr lang="de-DE" altLang="de-DE" sz="1200" dirty="0" smtClean="0">
                  <a:latin typeface="Calibri" panose="020F0502020204030204" pitchFamily="34" charset="0"/>
                </a:rPr>
                <a:t>3 </a:t>
              </a:r>
              <a:r>
                <a:rPr lang="de-DE" altLang="de-DE" sz="1200" dirty="0">
                  <a:latin typeface="Calibri" panose="020F0502020204030204" pitchFamily="34" charset="0"/>
                </a:rPr>
                <a:t>G</a:t>
              </a:r>
              <a:r>
                <a:rPr lang="de-DE" altLang="de-DE" sz="1200" dirty="0" smtClean="0">
                  <a:latin typeface="Calibri" panose="020F0502020204030204" pitchFamily="34" charset="0"/>
                </a:rPr>
                <a:t>eV)</a:t>
              </a:r>
              <a:endParaRPr lang="de-DE" altLang="de-DE" sz="1200" dirty="0">
                <a:latin typeface="Calibri" panose="020F0502020204030204" pitchFamily="34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 rot="17828052">
              <a:off x="5864244" y="3782910"/>
              <a:ext cx="491891" cy="1254702"/>
            </a:xfrm>
            <a:prstGeom prst="ellipse">
              <a:avLst/>
            </a:prstGeom>
            <a:ln w="19050" cmpd="sng">
              <a:solidFill>
                <a:srgbClr val="FF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10000"/>
                </a:lnSpc>
                <a:spcAft>
                  <a:spcPts val="600"/>
                </a:spcAft>
                <a:buClr>
                  <a:schemeClr val="accent1"/>
                </a:buClr>
              </a:pPr>
              <a:endParaRPr lang="en-US" dirty="0">
                <a:solidFill>
                  <a:srgbClr val="0066CC"/>
                </a:solidFill>
              </a:endParaRPr>
            </a:p>
          </p:txBody>
        </p:sp>
        <p:sp>
          <p:nvSpPr>
            <p:cNvPr id="376" name="TextBox 6"/>
            <p:cNvSpPr txBox="1">
              <a:spLocks noChangeArrowheads="1"/>
            </p:cNvSpPr>
            <p:nvPr/>
          </p:nvSpPr>
          <p:spPr bwMode="auto">
            <a:xfrm>
              <a:off x="5355835" y="6393930"/>
              <a:ext cx="1828984" cy="479224"/>
            </a:xfrm>
            <a:prstGeom prst="rect">
              <a:avLst/>
            </a:prstGeom>
            <a:solidFill>
              <a:schemeClr val="bg1"/>
            </a:solidFill>
            <a:ln w="19050" cmpd="sng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600" b="1" dirty="0" smtClean="0">
                  <a:latin typeface="Calibri" panose="020F0502020204030204" pitchFamily="34" charset="0"/>
                </a:rPr>
                <a:t>X17B1</a:t>
              </a:r>
              <a:endParaRPr lang="de-DE" altLang="de-DE" sz="1600" dirty="0">
                <a:latin typeface="Calibri" panose="020F0502020204030204" pitchFamily="34" charset="0"/>
              </a:endParaRPr>
            </a:p>
          </p:txBody>
        </p:sp>
        <p:sp>
          <p:nvSpPr>
            <p:cNvPr id="377" name="Line 7"/>
            <p:cNvSpPr>
              <a:spLocks noChangeShapeType="1"/>
            </p:cNvSpPr>
            <p:nvPr/>
          </p:nvSpPr>
          <p:spPr bwMode="auto">
            <a:xfrm>
              <a:off x="5915817" y="4525622"/>
              <a:ext cx="1164133" cy="1498579"/>
            </a:xfrm>
            <a:prstGeom prst="line">
              <a:avLst/>
            </a:prstGeom>
            <a:noFill/>
            <a:ln w="19050" cmpd="sng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379" name="Line 7"/>
            <p:cNvSpPr>
              <a:spLocks noChangeShapeType="1"/>
            </p:cNvSpPr>
            <p:nvPr/>
          </p:nvSpPr>
          <p:spPr bwMode="auto">
            <a:xfrm flipV="1">
              <a:off x="6153164" y="2307588"/>
              <a:ext cx="1621030" cy="1782272"/>
            </a:xfrm>
            <a:prstGeom prst="line">
              <a:avLst/>
            </a:prstGeom>
            <a:noFill/>
            <a:ln w="19050" cmpd="sng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</p:grpSp>
      <p:sp>
        <p:nvSpPr>
          <p:cNvPr id="380" name="Title 1"/>
          <p:cNvSpPr txBox="1">
            <a:spLocks/>
          </p:cNvSpPr>
          <p:nvPr/>
        </p:nvSpPr>
        <p:spPr>
          <a:xfrm>
            <a:off x="1165573" y="116632"/>
            <a:ext cx="4248472" cy="39604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de-DE" altLang="de-DE" sz="1800" b="1" dirty="0" smtClean="0">
                <a:solidFill>
                  <a:srgbClr val="000090"/>
                </a:solidFill>
                <a:cs typeface="Calibri"/>
              </a:rPr>
              <a:t>X-ray diffraction studies at NSLS </a:t>
            </a:r>
          </a:p>
          <a:p>
            <a:pPr marL="285750" indent="-285750">
              <a:buFontTx/>
              <a:buChar char="-"/>
            </a:pPr>
            <a:r>
              <a:rPr lang="de-DE" sz="1200" b="1" dirty="0" smtClean="0">
                <a:solidFill>
                  <a:srgbClr val="000090"/>
                </a:solidFill>
                <a:cs typeface="Calibri"/>
              </a:rPr>
              <a:t>Monochromatic 70 KeV beam (X17A beamline)</a:t>
            </a:r>
          </a:p>
          <a:p>
            <a:pPr marL="285750" indent="-285750">
              <a:buFontTx/>
              <a:buChar char="-"/>
            </a:pPr>
            <a:r>
              <a:rPr lang="de-DE" sz="1200" b="1" dirty="0" smtClean="0">
                <a:solidFill>
                  <a:srgbClr val="000090"/>
                </a:solidFill>
                <a:cs typeface="Calibri"/>
              </a:rPr>
              <a:t>White beam 200 KeV, X17B1 beamline</a:t>
            </a:r>
            <a:endParaRPr lang="en-US" sz="1200" dirty="0">
              <a:solidFill>
                <a:srgbClr val="000090"/>
              </a:solidFill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990" y="58735"/>
            <a:ext cx="2132230" cy="1197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149" y="3696829"/>
            <a:ext cx="3117416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simos\Desktop\EDXRD\EDXRD_2D_spectra\Cu_CD_summary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590855"/>
            <a:ext cx="1837267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imos\Desktop\EDXRD\EDXRD_2D_spectra\Glidcop_2types_0dpa_summary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862" y="5547300"/>
            <a:ext cx="1992128" cy="112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3527" y="5714057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Mo-GR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8167" y="5606167"/>
            <a:ext cx="1959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Glidcop (SLAC LHC rotating </a:t>
            </a:r>
            <a:r>
              <a:rPr lang="en-US" sz="1000" dirty="0" err="1" smtClean="0">
                <a:solidFill>
                  <a:srgbClr val="FFFF00"/>
                </a:solidFill>
              </a:rPr>
              <a:t>collim</a:t>
            </a:r>
            <a:r>
              <a:rPr lang="en-US" sz="1000" dirty="0" smtClean="0">
                <a:solidFill>
                  <a:srgbClr val="FFFF00"/>
                </a:solidFill>
              </a:rPr>
              <a:t>)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4938" y="6178637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FF00"/>
                </a:solidFill>
              </a:rPr>
              <a:t>Glidcop (</a:t>
            </a:r>
            <a:r>
              <a:rPr lang="en-US" sz="1000" dirty="0" err="1" smtClean="0">
                <a:solidFill>
                  <a:srgbClr val="FFFF00"/>
                </a:solidFill>
              </a:rPr>
              <a:t>HiLuMI</a:t>
            </a:r>
            <a:r>
              <a:rPr lang="en-US" sz="1000" dirty="0" smtClean="0">
                <a:solidFill>
                  <a:srgbClr val="FFFF00"/>
                </a:solidFill>
              </a:rPr>
              <a:t>)</a:t>
            </a:r>
            <a:endParaRPr lang="en-US" sz="1000" dirty="0">
              <a:solidFill>
                <a:srgbClr val="FFFF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398542" y="1266997"/>
            <a:ext cx="2901162" cy="1331913"/>
            <a:chOff x="5498334" y="2913803"/>
            <a:chExt cx="4221730" cy="2099373"/>
          </a:xfrm>
        </p:grpSpPr>
        <p:pic>
          <p:nvPicPr>
            <p:cNvPr id="19" name="Picture 18" descr="Screen shot 2014-10-16 at 12.35.13 PM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334" y="2943110"/>
              <a:ext cx="1800200" cy="2060143"/>
            </a:xfrm>
            <a:prstGeom prst="rect">
              <a:avLst/>
            </a:prstGeom>
          </p:spPr>
        </p:pic>
        <p:pic>
          <p:nvPicPr>
            <p:cNvPr id="20" name="Picture 19" descr="Screen shot 2014-10-16 at 12.37.29 P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6336" y="2913803"/>
              <a:ext cx="2123728" cy="209937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6646852" y="1358451"/>
            <a:ext cx="1536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CC"/>
                </a:solidFill>
                <a:latin typeface="Calibri"/>
                <a:cs typeface="Calibri"/>
              </a:rPr>
              <a:t>Tandem </a:t>
            </a:r>
            <a:r>
              <a:rPr lang="en-US" sz="1000" dirty="0" err="1" smtClean="0">
                <a:solidFill>
                  <a:srgbClr val="0000CC"/>
                </a:solidFill>
                <a:latin typeface="Calibri"/>
                <a:cs typeface="Calibri"/>
              </a:rPr>
              <a:t>Irardiated</a:t>
            </a:r>
            <a:r>
              <a:rPr lang="en-US" sz="1000" dirty="0" smtClean="0">
                <a:solidFill>
                  <a:srgbClr val="0000CC"/>
                </a:solidFill>
                <a:latin typeface="Calibri"/>
                <a:cs typeface="Calibri"/>
              </a:rPr>
              <a:t> </a:t>
            </a:r>
            <a:r>
              <a:rPr lang="en-US" sz="1000" dirty="0" err="1" smtClean="0">
                <a:solidFill>
                  <a:srgbClr val="0000CC"/>
                </a:solidFill>
                <a:latin typeface="Calibri"/>
                <a:cs typeface="Calibri"/>
              </a:rPr>
              <a:t>CuCD</a:t>
            </a:r>
            <a:endParaRPr lang="en-US" sz="1000" dirty="0">
              <a:solidFill>
                <a:srgbClr val="0000CC"/>
              </a:solidFill>
              <a:latin typeface="Calibri"/>
              <a:cs typeface="Calibri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HiLumi-KEK-20 Nov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LARP Collimation Update  - T. Markiewicz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n</a:t>
            </a:r>
            <a:r>
              <a:rPr lang="en-US" smtClean="0">
                <a:cs typeface="Arial" charset="0"/>
              </a:rPr>
              <a:t>° </a:t>
            </a:r>
            <a:fld id="{12BBFC35-0DD0-4B57-9B4D-8B0076FA5843}" type="slidenum">
              <a:rPr lang="en-US" smtClean="0"/>
              <a:pPr>
                <a:defRPr/>
              </a:pPr>
              <a:t>9</a:t>
            </a:fld>
            <a:r>
              <a:rPr lang="en-US" smtClean="0"/>
              <a:t> / 30</a:t>
            </a:r>
            <a:endParaRPr lang="en-US" sz="1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13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slhc">
  <a:themeElements>
    <a:clrScheme name="Uslhc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Uslh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slh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lh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46378976</TotalTime>
  <Words>1941</Words>
  <Application>Microsoft Office PowerPoint</Application>
  <PresentationFormat>Letter Paper (8.5x11 in)</PresentationFormat>
  <Paragraphs>278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Uslhc</vt:lpstr>
      <vt:lpstr> LARP Collimation Activities</vt:lpstr>
      <vt:lpstr>Outline</vt:lpstr>
      <vt:lpstr>LHC Collimation Materials Irradiation Damage Study at BNL</vt:lpstr>
      <vt:lpstr>PowerPoint Presentation</vt:lpstr>
      <vt:lpstr>PowerPoint Presentation</vt:lpstr>
      <vt:lpstr>Status of Irradiation Study (as of May 2014)</vt:lpstr>
      <vt:lpstr>PowerPoint Presentation</vt:lpstr>
      <vt:lpstr>PowerPoint Presentation</vt:lpstr>
      <vt:lpstr>PowerPoint Presentation</vt:lpstr>
      <vt:lpstr>Collimation with Hollow Electron Beams</vt:lpstr>
      <vt:lpstr>~2009: Develop Cathode for 15mm Hollow Electron Profile to use E-Lens as a Halo Scraper</vt:lpstr>
      <vt:lpstr>Hollow Electron Beam Gun in Tevatron</vt:lpstr>
      <vt:lpstr>Example HEBC Result:  Selected &amp; Control Bunch Intensity vs. Beam Size</vt:lpstr>
      <vt:lpstr>PowerPoint Presentation</vt:lpstr>
      <vt:lpstr>Feasibility for LHC Studied &amp; Conceptual Design Report Written</vt:lpstr>
      <vt:lpstr>LHC E-Gun Tests at Fermilab</vt:lpstr>
      <vt:lpstr>Goals of the Numerical Simulations</vt:lpstr>
      <vt:lpstr>Calculated Halo Removal Rates vs. Electron Current</vt:lpstr>
      <vt:lpstr>Eﬀect of injection/extraction bends</vt:lpstr>
      <vt:lpstr>Outlook for a Hollow Electron Beam Scraper for LHC</vt:lpstr>
      <vt:lpstr>The LARP Rotatable Collimator Prototype Candidate for a Phase II Secondary Collimator</vt:lpstr>
      <vt:lpstr>Prototype Collimator Assembled 18-Sept-13 Mechanical &amp; Resistance Tests Good</vt:lpstr>
      <vt:lpstr>SLAC Rotatable Collimator</vt:lpstr>
      <vt:lpstr>RC Testing at CERN</vt:lpstr>
      <vt:lpstr>Impedance Measurements at CERN</vt:lpstr>
      <vt:lpstr>Status of CERN Impedance Measurements</vt:lpstr>
      <vt:lpstr>Drive Mechanism Tests Before and After Bakeout</vt:lpstr>
      <vt:lpstr>Vacuum test Results: 07.2014  Outgassing test cycle (with bake-out ramped up to 180° C and slow cool-down)</vt:lpstr>
      <vt:lpstr>HRMT-21 SLAC Rotatable Collimator: Goals</vt:lpstr>
      <vt:lpstr>Schedule and Actions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Jim Strait</dc:creator>
  <cp:lastModifiedBy>Thomas W. Markiewicz</cp:lastModifiedBy>
  <cp:revision>877</cp:revision>
  <cp:lastPrinted>2014-11-12T01:03:50Z</cp:lastPrinted>
  <dcterms:created xsi:type="dcterms:W3CDTF">1998-01-16T01:29:58Z</dcterms:created>
  <dcterms:modified xsi:type="dcterms:W3CDTF">2014-11-20T03:20:47Z</dcterms:modified>
</cp:coreProperties>
</file>