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mckee" initials="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E2381"/>
    <a:srgbClr val="26C841"/>
    <a:srgbClr val="4DBD33"/>
    <a:srgbClr val="3FD8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27" autoAdjust="0"/>
    <p:restoredTop sz="87551" autoAdjust="0"/>
  </p:normalViewPr>
  <p:slideViewPr>
    <p:cSldViewPr>
      <p:cViewPr>
        <p:scale>
          <a:sx n="100" d="100"/>
          <a:sy n="100" d="100"/>
        </p:scale>
        <p:origin x="-584" y="8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59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83B7C-692B-44C8-9771-1EFDBDA394E8}" type="datetimeFigureOut">
              <a:rPr lang="en-US" smtClean="0"/>
              <a:pPr/>
              <a:t>8/21/14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8AED3-1750-43E4-ACAC-1823CA65EE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508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tiff"/><Relationship Id="rId5" Type="http://schemas.openxmlformats.org/officeDocument/2006/relationships/image" Target="../media/image4.jpeg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7/18/2011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Alexei Klimentov – SW&amp;C week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Shawn McKee - WLCG Meeting at DESY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7/13/2011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Shawn McKee - WLCG Meeting at DESY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wo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FFFF00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rgbClr val="3366FF"/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rgbClr val="CCFFCC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Bird, CERN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2260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4/07/2014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Alexei Klimentov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7/18/2011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Alexei Klimentov – SW&amp;C week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7/13/2011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Shawn McKee - WLCG Meeting at DESY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7/13/2011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Shawn McKee - WLCG Meeting at DESY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7/13/2011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Shawn McKee - WLCG Meeting at DESY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7/13/2011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Shawn McKee - WLCG Meeting at DESY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7/13/2011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Shawn McKee - WLCG Meeting at DESY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7/13/2011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Shawn McKee - WLCG Meeting at DESY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4/7/2014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Alexei Klimentov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AC6D1-9A3F-4A25-975B-FE01521DF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3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Today’s session :</a:t>
            </a:r>
          </a:p>
          <a:p>
            <a:pPr lvl="1"/>
            <a:r>
              <a:rPr lang="en-US" dirty="0" smtClean="0"/>
              <a:t>Strategic view</a:t>
            </a:r>
            <a:endParaRPr lang="en-US" dirty="0" smtClean="0"/>
          </a:p>
          <a:p>
            <a:pPr lvl="1"/>
            <a:r>
              <a:rPr lang="en-US" dirty="0" smtClean="0"/>
              <a:t>Highlights of current activities</a:t>
            </a:r>
          </a:p>
          <a:p>
            <a:pPr lvl="2"/>
            <a:r>
              <a:rPr lang="en-US" dirty="0" smtClean="0"/>
              <a:t>ALCF</a:t>
            </a:r>
          </a:p>
          <a:p>
            <a:pPr lvl="2"/>
            <a:r>
              <a:rPr lang="en-US" dirty="0" smtClean="0"/>
              <a:t>OLCF</a:t>
            </a:r>
          </a:p>
          <a:p>
            <a:pPr lvl="2"/>
            <a:r>
              <a:rPr lang="en-US" dirty="0" smtClean="0"/>
              <a:t>Stampede</a:t>
            </a:r>
          </a:p>
          <a:p>
            <a:pPr lvl="2"/>
            <a:r>
              <a:rPr lang="en-US" dirty="0" smtClean="0"/>
              <a:t>NERSC</a:t>
            </a:r>
          </a:p>
          <a:p>
            <a:pPr lvl="1"/>
            <a:r>
              <a:rPr lang="en-US" dirty="0" smtClean="0"/>
              <a:t>Technical discussion</a:t>
            </a:r>
          </a:p>
          <a:p>
            <a:pPr lvl="2"/>
            <a:r>
              <a:rPr lang="en-US" dirty="0" smtClean="0"/>
              <a:t>If you have more topics for technical discussion please send them to the session conveners before the break</a:t>
            </a:r>
          </a:p>
          <a:p>
            <a:pPr lvl="1"/>
            <a:r>
              <a:rPr lang="en-US" dirty="0" smtClean="0"/>
              <a:t>Discussion about next steps (and common solutions)</a:t>
            </a:r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The large fraction of HPC activity in US is funded by DOE ASCR and DOE HEP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/21/</a:t>
            </a:r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Alexei Klimentov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AC6D1-9A3F-4A25-975B-FE01521DF08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766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34368</TotalTime>
  <Words>67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Introduction</vt:lpstr>
    </vt:vector>
  </TitlesOfParts>
  <Company>Michigan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Philippe</dc:creator>
  <cp:lastModifiedBy>Alexei Klimentov</cp:lastModifiedBy>
  <cp:revision>391</cp:revision>
  <cp:lastPrinted>2014-04-05T15:00:24Z</cp:lastPrinted>
  <dcterms:created xsi:type="dcterms:W3CDTF">2011-07-06T19:49:13Z</dcterms:created>
  <dcterms:modified xsi:type="dcterms:W3CDTF">2014-08-21T17:12:55Z</dcterms:modified>
</cp:coreProperties>
</file>