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6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FE63E1F-72D8-BF42-BEF4-A2BDE3CDDF5E}" type="datetimeFigureOut">
              <a:rPr lang="en-US" smtClean="0"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F8BE60D-9000-BC4B-81B3-DE3E1FEB50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HPC data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 Benjamin</a:t>
            </a:r>
          </a:p>
          <a:p>
            <a:r>
              <a:rPr lang="en-US" dirty="0" smtClean="0"/>
              <a:t>Duke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30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management at Leadership class HPC’s (ANL, BNL, ORNL, NERSC)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types of data – job payload data, database data</a:t>
            </a:r>
          </a:p>
          <a:p>
            <a:r>
              <a:rPr lang="en-US" dirty="0" err="1" smtClean="0"/>
              <a:t>Gridftp</a:t>
            </a:r>
            <a:r>
              <a:rPr lang="en-US" dirty="0" smtClean="0"/>
              <a:t> servers used to bring data into and out of HPC’s</a:t>
            </a:r>
          </a:p>
          <a:p>
            <a:r>
              <a:rPr lang="en-US" dirty="0" smtClean="0"/>
              <a:t>Edge service in HPC and out of HPC + pilot must move the data in and out ATLAS DDM system. </a:t>
            </a:r>
          </a:p>
          <a:p>
            <a:endParaRPr lang="en-US" dirty="0"/>
          </a:p>
          <a:p>
            <a:r>
              <a:rPr lang="en-US" dirty="0" smtClean="0"/>
              <a:t>Can we have a common solution between US ATLAS HPC efforts?</a:t>
            </a:r>
          </a:p>
          <a:p>
            <a:endParaRPr lang="en-US" dirty="0"/>
          </a:p>
          <a:p>
            <a:r>
              <a:rPr lang="en-US" dirty="0" smtClean="0"/>
              <a:t>Conditions data – need to ensure that the conditions data tar balls be created </a:t>
            </a:r>
          </a:p>
          <a:p>
            <a:r>
              <a:rPr lang="en-US" dirty="0" smtClean="0"/>
              <a:t>What tools are needed? </a:t>
            </a:r>
            <a:r>
              <a:rPr lang="en-US" smtClean="0"/>
              <a:t>Common solutions?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4555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8</TotalTime>
  <Words>99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Clarity</vt:lpstr>
      <vt:lpstr>HPC data management</vt:lpstr>
      <vt:lpstr>Data management at Leadership class HPC’s (ANL, BNL, ORNL, NERSC)</vt:lpstr>
    </vt:vector>
  </TitlesOfParts>
  <Company>Duke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HPC data management</dc:title>
  <dc:creator>Doug Benjamin</dc:creator>
  <cp:lastModifiedBy>Doug Benjamin</cp:lastModifiedBy>
  <cp:revision>1</cp:revision>
  <dcterms:created xsi:type="dcterms:W3CDTF">2014-08-21T20:13:55Z</dcterms:created>
  <dcterms:modified xsi:type="dcterms:W3CDTF">2014-08-21T20:22:15Z</dcterms:modified>
</cp:coreProperties>
</file>