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780CF0F-1458-9542-8EC1-CCF3500C9A6B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C4438F6-B852-A64A-B58A-7CE270F1F3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SW @HPC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Duke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68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ATLAS SW @  </a:t>
            </a:r>
            <a:r>
              <a:rPr lang="en-US" sz="3200" dirty="0"/>
              <a:t>Leadership class HPC’s (ANL, BNL, ORNL, NERSC)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158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Code must be installed inside HPC site so all jobs run from locally installed code</a:t>
            </a:r>
          </a:p>
          <a:p>
            <a:r>
              <a:rPr lang="en-US" dirty="0" smtClean="0"/>
              <a:t>CVMFS not available on worker nodes – use shared file system</a:t>
            </a:r>
          </a:p>
          <a:p>
            <a:r>
              <a:rPr lang="en-US" dirty="0" smtClean="0"/>
              <a:t>Sometime we have to compile code, </a:t>
            </a:r>
            <a:r>
              <a:rPr lang="en-US" dirty="0" err="1" smtClean="0"/>
              <a:t>rsync</a:t>
            </a:r>
            <a:r>
              <a:rPr lang="en-US" dirty="0" smtClean="0"/>
              <a:t> is not enough.</a:t>
            </a:r>
          </a:p>
          <a:p>
            <a:r>
              <a:rPr lang="en-US" dirty="0" smtClean="0"/>
              <a:t>As Tom said we will be installing code ourselves. Is this scalable?</a:t>
            </a:r>
          </a:p>
          <a:p>
            <a:r>
              <a:rPr lang="en-US" dirty="0" smtClean="0"/>
              <a:t>Do we have a common code installation infrastructure for the HPC’s?</a:t>
            </a:r>
          </a:p>
          <a:p>
            <a:r>
              <a:rPr lang="en-US" dirty="0"/>
              <a:t>Should we try to port Athena non-x86 architecture?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Since we will not likely have all ATLAS code for a given release on specific HPC </a:t>
            </a:r>
          </a:p>
          <a:p>
            <a:pPr lvl="1"/>
            <a:r>
              <a:rPr lang="en-US" sz="2600" dirty="0"/>
              <a:t>H</a:t>
            </a:r>
            <a:r>
              <a:rPr lang="en-US" sz="2600" dirty="0" smtClean="0"/>
              <a:t>ow do we let Jedi know exactly what is installed on the machine?</a:t>
            </a:r>
          </a:p>
        </p:txBody>
      </p:sp>
    </p:spTree>
    <p:extLst>
      <p:ext uri="{BB962C8B-B14F-4D97-AF65-F5344CB8AC3E}">
        <p14:creationId xmlns:p14="http://schemas.microsoft.com/office/powerpoint/2010/main" val="216323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33</TotalTime>
  <Words>128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Clarity</vt:lpstr>
      <vt:lpstr>ATLAS SW @HPC</vt:lpstr>
      <vt:lpstr>ATLAS SW @  Leadership class HPC’s (ANL, BNL, ORNL, NERSC)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SW @HPC</dc:title>
  <dc:creator>Doug Benjamin</dc:creator>
  <cp:lastModifiedBy>Doug Benjamin</cp:lastModifiedBy>
  <cp:revision>4</cp:revision>
  <dcterms:created xsi:type="dcterms:W3CDTF">2014-08-21T20:23:02Z</dcterms:created>
  <dcterms:modified xsi:type="dcterms:W3CDTF">2014-08-21T20:56:55Z</dcterms:modified>
</cp:coreProperties>
</file>