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7" r:id="rId2"/>
    <p:sldId id="265" r:id="rId3"/>
    <p:sldId id="267" r:id="rId4"/>
    <p:sldId id="266" r:id="rId5"/>
    <p:sldId id="268" r:id="rId6"/>
    <p:sldId id="259" r:id="rId7"/>
    <p:sldId id="269" r:id="rId8"/>
    <p:sldId id="260" r:id="rId9"/>
    <p:sldId id="262" r:id="rId10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22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3" autoAdjust="0"/>
    <p:restoredTop sz="65312" autoAdjust="0"/>
  </p:normalViewPr>
  <p:slideViewPr>
    <p:cSldViewPr>
      <p:cViewPr varScale="1">
        <p:scale>
          <a:sx n="79" d="100"/>
          <a:sy n="79" d="100"/>
        </p:scale>
        <p:origin x="1620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endParaRPr lang="en-GB" alt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FE98EF60-D010-4C8F-A7C4-24BC303A443E}" type="datetimeFigureOut">
              <a:rPr lang="en-GB" altLang="fr-FR"/>
              <a:pPr/>
              <a:t>18/08/2014</a:t>
            </a:fld>
            <a:endParaRPr lang="en-GB" alt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  <a:endParaRPr lang="en-GB" altLang="fr-FR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endParaRPr lang="en-GB" alt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7C7E6CB4-0428-4075-9375-9E9525379E73}" type="slidenum">
              <a:rPr lang="en-GB" altLang="fr-FR"/>
              <a:pPr/>
              <a:t>‹Nº›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6880985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s-ES" altLang="fr-FR" u="sng" smtClean="0"/>
              <a:t>The IMS Section receives </a:t>
            </a:r>
            <a:r>
              <a:rPr lang="en-GB" altLang="fr-FR" u="sng" smtClean="0"/>
              <a:t>dozens</a:t>
            </a:r>
            <a:r>
              <a:rPr lang="es-ES" altLang="fr-FR" u="sng" smtClean="0"/>
              <a:t> of emails/day of </a:t>
            </a:r>
            <a:r>
              <a:rPr lang="en-AU" altLang="fr-FR" u="sng" smtClean="0"/>
              <a:t>things</a:t>
            </a:r>
            <a:r>
              <a:rPr lang="es-ES" altLang="fr-FR" u="sng" smtClean="0"/>
              <a:t> </a:t>
            </a:r>
            <a:r>
              <a:rPr lang="en-AU" altLang="fr-FR" u="sng" smtClean="0"/>
              <a:t>that</a:t>
            </a:r>
            <a:r>
              <a:rPr lang="es-ES" altLang="fr-FR" u="sng" smtClean="0"/>
              <a:t> are </a:t>
            </a:r>
            <a:r>
              <a:rPr lang="en-US" altLang="fr-FR" u="sng" smtClean="0"/>
              <a:t>not</a:t>
            </a:r>
            <a:r>
              <a:rPr lang="es-ES" altLang="fr-FR" u="sng" smtClean="0"/>
              <a:t> </a:t>
            </a:r>
            <a:r>
              <a:rPr lang="en-US" altLang="fr-FR" u="sng" smtClean="0"/>
              <a:t>working</a:t>
            </a:r>
            <a:r>
              <a:rPr lang="es-ES" altLang="fr-FR" u="sng" smtClean="0"/>
              <a:t> properly </a:t>
            </a:r>
          </a:p>
          <a:p>
            <a:pPr>
              <a:spcBef>
                <a:spcPct val="0"/>
              </a:spcBef>
            </a:pPr>
            <a:r>
              <a:rPr lang="es-ES" altLang="fr-FR" u="sng" smtClean="0"/>
              <a:t>Sometimes this emails doesn´t have all the required information to indentify the problem, because </a:t>
            </a:r>
          </a:p>
        </p:txBody>
      </p:sp>
      <p:sp>
        <p:nvSpPr>
          <p:cNvPr id="19460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6CA714C-13F8-4104-A658-D3590C4A34C6}" type="slidenum">
              <a:rPr lang="en-GB" altLang="fr-FR">
                <a:latin typeface="Calibri" panose="020F0502020204030204" pitchFamily="34" charset="0"/>
              </a:rPr>
              <a:pPr/>
              <a:t>2</a:t>
            </a:fld>
            <a:endParaRPr lang="en-GB" altLang="fr-FR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58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s-ES" altLang="fr-FR" smtClean="0"/>
          </a:p>
        </p:txBody>
      </p:sp>
      <p:sp>
        <p:nvSpPr>
          <p:cNvPr id="21508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A97D438-6A89-40A1-8FF1-8EC7AED8BA81}" type="slidenum">
              <a:rPr lang="en-GB" altLang="fr-FR">
                <a:latin typeface="Calibri" panose="020F0502020204030204" pitchFamily="34" charset="0"/>
              </a:rPr>
              <a:pPr/>
              <a:t>3</a:t>
            </a:fld>
            <a:endParaRPr lang="en-GB" altLang="fr-FR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33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s-ES" altLang="fr-FR" dirty="0" smtClean="0"/>
              <a:t>	</a:t>
            </a:r>
            <a:r>
              <a:rPr lang="es-ES" altLang="fr-FR" dirty="0" err="1" smtClean="0"/>
              <a:t>My</a:t>
            </a:r>
            <a:r>
              <a:rPr lang="es-ES" altLang="fr-FR" dirty="0" smtClean="0"/>
              <a:t> Project </a:t>
            </a:r>
            <a:r>
              <a:rPr lang="es-ES" altLang="fr-FR" dirty="0" err="1" smtClean="0"/>
              <a:t>provides</a:t>
            </a:r>
            <a:r>
              <a:rPr lang="es-ES" altLang="fr-FR" baseline="0" dirty="0" smtClean="0"/>
              <a:t> a </a:t>
            </a:r>
            <a:r>
              <a:rPr lang="es-ES" altLang="fr-FR" baseline="0" dirty="0" err="1" smtClean="0"/>
              <a:t>search</a:t>
            </a:r>
            <a:r>
              <a:rPr lang="es-ES" altLang="fr-FR" baseline="0" dirty="0" smtClean="0"/>
              <a:t> </a:t>
            </a:r>
            <a:r>
              <a:rPr lang="es-ES" altLang="fr-FR" baseline="0" dirty="0" err="1" smtClean="0"/>
              <a:t>engine</a:t>
            </a:r>
            <a:r>
              <a:rPr lang="es-ES" altLang="fr-FR" baseline="0" dirty="0" smtClean="0"/>
              <a:t> , </a:t>
            </a:r>
            <a:r>
              <a:rPr lang="es-ES" altLang="fr-FR" baseline="0" dirty="0" err="1" smtClean="0"/>
              <a:t>which</a:t>
            </a:r>
            <a:r>
              <a:rPr lang="es-ES" altLang="fr-FR" baseline="0" dirty="0" smtClean="0"/>
              <a:t> </a:t>
            </a:r>
            <a:r>
              <a:rPr lang="es-ES" altLang="fr-FR" baseline="0" dirty="0" err="1" smtClean="0"/>
              <a:t>is</a:t>
            </a:r>
            <a:r>
              <a:rPr lang="es-ES" altLang="fr-FR" baseline="0" dirty="0" smtClean="0"/>
              <a:t> </a:t>
            </a:r>
            <a:r>
              <a:rPr lang="es-ES" altLang="fr-FR" baseline="0" dirty="0" err="1" smtClean="0"/>
              <a:t>responsible</a:t>
            </a:r>
            <a:r>
              <a:rPr lang="es-ES" altLang="fr-FR" baseline="0" dirty="0" smtClean="0"/>
              <a:t> to </a:t>
            </a:r>
            <a:r>
              <a:rPr lang="es-ES" altLang="fr-FR" baseline="0" dirty="0" err="1" smtClean="0"/>
              <a:t>search</a:t>
            </a:r>
            <a:r>
              <a:rPr lang="es-ES" altLang="fr-FR" baseline="0" dirty="0" smtClean="0"/>
              <a:t> </a:t>
            </a:r>
            <a:r>
              <a:rPr lang="es-ES" altLang="fr-FR" baseline="0" dirty="0" err="1" smtClean="0"/>
              <a:t>for</a:t>
            </a:r>
            <a:r>
              <a:rPr lang="es-ES" altLang="fr-FR" baseline="0" dirty="0" smtClean="0"/>
              <a:t> the </a:t>
            </a:r>
            <a:r>
              <a:rPr lang="es-ES" altLang="fr-FR" baseline="0" dirty="0" err="1" smtClean="0"/>
              <a:t>right</a:t>
            </a:r>
            <a:r>
              <a:rPr lang="es-ES" altLang="fr-FR" baseline="0" dirty="0" smtClean="0"/>
              <a:t> </a:t>
            </a:r>
            <a:r>
              <a:rPr lang="es-ES" altLang="fr-FR" baseline="0" dirty="0" err="1" smtClean="0"/>
              <a:t>systems</a:t>
            </a:r>
            <a:r>
              <a:rPr lang="es-ES" altLang="fr-FR" baseline="0" dirty="0" smtClean="0"/>
              <a:t> and as a </a:t>
            </a:r>
            <a:r>
              <a:rPr lang="es-ES" altLang="fr-FR" baseline="0" dirty="0" err="1" smtClean="0"/>
              <a:t>result</a:t>
            </a:r>
            <a:r>
              <a:rPr lang="es-ES" altLang="fr-FR" baseline="0" dirty="0" smtClean="0"/>
              <a:t> to </a:t>
            </a:r>
            <a:r>
              <a:rPr lang="es-ES" altLang="fr-FR" baseline="0" dirty="0" err="1" smtClean="0"/>
              <a:t>generate</a:t>
            </a:r>
            <a:r>
              <a:rPr lang="es-ES" altLang="fr-FR" baseline="0" dirty="0" smtClean="0"/>
              <a:t> a </a:t>
            </a:r>
            <a:r>
              <a:rPr lang="es-ES" altLang="fr-FR" baseline="0" dirty="0" err="1" smtClean="0"/>
              <a:t>readable</a:t>
            </a:r>
            <a:r>
              <a:rPr lang="es-ES" altLang="fr-FR" baseline="0" dirty="0" smtClean="0"/>
              <a:t> </a:t>
            </a:r>
            <a:r>
              <a:rPr lang="es-ES" altLang="fr-FR" baseline="0" dirty="0" err="1" smtClean="0"/>
              <a:t>format</a:t>
            </a:r>
            <a:r>
              <a:rPr lang="es-ES" altLang="fr-FR" baseline="0" dirty="0" smtClean="0"/>
              <a:t> </a:t>
            </a:r>
            <a:r>
              <a:rPr lang="es-ES" altLang="fr-FR" baseline="0" dirty="0" err="1" smtClean="0"/>
              <a:t>for</a:t>
            </a:r>
            <a:r>
              <a:rPr lang="es-ES" altLang="fr-FR" baseline="0" dirty="0" smtClean="0"/>
              <a:t>  </a:t>
            </a:r>
            <a:r>
              <a:rPr lang="es-ES" altLang="fr-FR" baseline="0" dirty="0" err="1" smtClean="0"/>
              <a:t>users</a:t>
            </a:r>
            <a:r>
              <a:rPr lang="es-ES" altLang="fr-FR" baseline="0" dirty="0" smtClean="0"/>
              <a:t>.</a:t>
            </a:r>
            <a:endParaRPr lang="es-ES" altLang="fr-FR" dirty="0" smtClean="0"/>
          </a:p>
        </p:txBody>
      </p:sp>
      <p:sp>
        <p:nvSpPr>
          <p:cNvPr id="23556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050107D-D3E3-4AE0-B7E1-BB9601773F52}" type="slidenum">
              <a:rPr lang="en-GB" altLang="fr-FR">
                <a:latin typeface="Calibri" panose="020F0502020204030204" pitchFamily="34" charset="0"/>
              </a:rPr>
              <a:pPr/>
              <a:t>4</a:t>
            </a:fld>
            <a:endParaRPr lang="en-GB" altLang="fr-FR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954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s-ES" altLang="fr-FR" smtClean="0"/>
          </a:p>
        </p:txBody>
      </p:sp>
      <p:sp>
        <p:nvSpPr>
          <p:cNvPr id="25604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706FFC1-5293-48D7-96AC-ED63A7D38862}" type="slidenum">
              <a:rPr lang="en-GB" altLang="fr-FR">
                <a:latin typeface="Calibri" panose="020F0502020204030204" pitchFamily="34" charset="0"/>
              </a:rPr>
              <a:pPr/>
              <a:t>5</a:t>
            </a:fld>
            <a:endParaRPr lang="en-GB" altLang="fr-FR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792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s-ES" altLang="fr-FR" dirty="0" smtClean="0"/>
          </a:p>
        </p:txBody>
      </p:sp>
      <p:sp>
        <p:nvSpPr>
          <p:cNvPr id="2765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93E564B-E3A1-48E4-B8CF-24DF4BE39767}" type="slidenum">
              <a:rPr lang="en-GB" altLang="fr-FR">
                <a:latin typeface="Calibri" panose="020F0502020204030204" pitchFamily="34" charset="0"/>
              </a:rPr>
              <a:pPr/>
              <a:t>6</a:t>
            </a:fld>
            <a:endParaRPr lang="en-GB" altLang="fr-FR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624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s-ES" altLang="fr-FR" smtClean="0"/>
          </a:p>
        </p:txBody>
      </p:sp>
      <p:sp>
        <p:nvSpPr>
          <p:cNvPr id="2765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93E564B-E3A1-48E4-B8CF-24DF4BE39767}" type="slidenum">
              <a:rPr lang="en-GB" altLang="fr-FR">
                <a:latin typeface="Calibri" panose="020F0502020204030204" pitchFamily="34" charset="0"/>
              </a:rPr>
              <a:pPr/>
              <a:t>7</a:t>
            </a:fld>
            <a:endParaRPr lang="en-GB" altLang="fr-FR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2776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s-ES" altLang="fr-FR" dirty="0" smtClean="0"/>
          </a:p>
        </p:txBody>
      </p:sp>
      <p:sp>
        <p:nvSpPr>
          <p:cNvPr id="29700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57FFD29-C1F1-4FB1-920D-9A1852D28FFE}" type="slidenum">
              <a:rPr lang="en-GB" altLang="fr-FR">
                <a:latin typeface="Calibri" panose="020F0502020204030204" pitchFamily="34" charset="0"/>
              </a:rPr>
              <a:pPr/>
              <a:t>8</a:t>
            </a:fld>
            <a:endParaRPr lang="en-GB" altLang="fr-FR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80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rn.ch/openlab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8024" y="1597819"/>
            <a:ext cx="3888432" cy="1189955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8024" y="2914650"/>
            <a:ext cx="3888432" cy="1673324"/>
          </a:xfrm>
        </p:spPr>
        <p:txBody>
          <a:bodyPr>
            <a:normAutofit/>
          </a:bodyPr>
          <a:lstStyle>
            <a:lvl1pPr marL="0" indent="0" algn="r">
              <a:buNone/>
              <a:defRPr sz="18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1403350" y="2931790"/>
            <a:ext cx="2376488" cy="158464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46559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fr-FR"/>
              <a:t>19/08/2014</a:t>
            </a:r>
            <a:endParaRPr lang="en-GB" alt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First Name and Family Name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B66F6-5FD9-4476-A247-2FC9A2A0B519}" type="slidenum">
              <a:rPr lang="en-GB" altLang="fr-FR"/>
              <a:pPr/>
              <a:t>‹Nº›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314390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fr-FR"/>
              <a:t>19/08/2014</a:t>
            </a:r>
            <a:endParaRPr lang="en-GB" alt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First Name and Family Name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DDD32-C900-46E0-A158-5B503A8A1C41}" type="slidenum">
              <a:rPr lang="en-GB" altLang="fr-FR"/>
              <a:pPr/>
              <a:t>‹Nº›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808907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fr-FR"/>
              <a:t>19/08/2014</a:t>
            </a:r>
            <a:endParaRPr lang="en-GB" alt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First Name and Family Name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BF3293-D840-47E2-951A-D617275DAF1F}" type="slidenum">
              <a:rPr lang="en-GB" altLang="fr-FR"/>
              <a:pPr/>
              <a:t>‹Nº›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560267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 userDrawn="1"/>
        </p:nvSpPr>
        <p:spPr bwMode="auto">
          <a:xfrm>
            <a:off x="2555875" y="1995488"/>
            <a:ext cx="32400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CH" altLang="fr-FR" sz="4400"/>
              <a:t>Questions?</a:t>
            </a:r>
            <a:endParaRPr lang="en-GB" altLang="fr-FR" sz="440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fr-FR"/>
              <a:t>19/08/2014</a:t>
            </a:r>
            <a:endParaRPr lang="en-GB" altLang="fr-FR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First Name and Family Name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123FE-0441-4545-8155-63580B6A16A1}" type="slidenum">
              <a:rPr lang="en-GB" altLang="fr-FR"/>
              <a:pPr/>
              <a:t>‹Nº›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27974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 userDrawn="1"/>
        </p:nvSpPr>
        <p:spPr bwMode="auto">
          <a:xfrm>
            <a:off x="0" y="2058988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CH" altLang="fr-FR" sz="3200">
                <a:hlinkClick r:id="rId2"/>
              </a:rPr>
              <a:t>www.cern.ch/openlab</a:t>
            </a:r>
            <a:r>
              <a:rPr lang="fr-CH" altLang="fr-FR" sz="3200"/>
              <a:t> </a:t>
            </a:r>
            <a:r>
              <a:rPr lang="en-GB" altLang="fr-FR" sz="3200"/>
              <a:t> </a:t>
            </a:r>
            <a:endParaRPr lang="fr-CH" altLang="fr-FR" sz="320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fr-FR"/>
              <a:t>19/08/2014</a:t>
            </a:r>
            <a:endParaRPr lang="en-GB" altLang="fr-FR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First Name and Family Name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0B222C-2AD8-4125-BDB1-8F7987781766}" type="slidenum">
              <a:rPr lang="en-GB" altLang="fr-FR"/>
              <a:pPr/>
              <a:t>‹Nº›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122386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fr-FR"/>
              <a:t>19/08/2014</a:t>
            </a:r>
            <a:endParaRPr lang="en-GB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First Name and Family Name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F5A762-D4B6-454A-BE18-9A8E713A285C}" type="slidenum">
              <a:rPr lang="en-GB" altLang="fr-FR"/>
              <a:pPr/>
              <a:t>‹Nº›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522832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2427733"/>
            <a:ext cx="7283152" cy="216688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403350" y="1276350"/>
            <a:ext cx="7272338" cy="935038"/>
          </a:xfrm>
        </p:spPr>
        <p:txBody>
          <a:bodyPr rtlCol="0">
            <a:normAutofit/>
          </a:bodyPr>
          <a:lstStyle/>
          <a:p>
            <a:pPr lvl="0"/>
            <a:endParaRPr lang="en-GB" noProof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fr-FR"/>
              <a:t>19/08/2014</a:t>
            </a:r>
            <a:endParaRPr lang="en-GB" alt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First Name and Family Name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827E5CE9-B6A4-4762-9429-C183973C376F}" type="slidenum">
              <a:rPr lang="en-GB" altLang="fr-FR"/>
              <a:pPr/>
              <a:t>‹Nº›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2465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fr-FR"/>
              <a:t>19/08/2014</a:t>
            </a:r>
            <a:endParaRPr lang="en-GB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First Name and Family Name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CEB37-7157-4781-923E-E50E1A7B4C48}" type="slidenum">
              <a:rPr lang="en-GB" altLang="fr-FR"/>
              <a:pPr/>
              <a:t>‹Nº›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763370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fr-FR"/>
              <a:t>19/08/2014</a:t>
            </a:r>
            <a:endParaRPr lang="en-GB" alt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First Name and Family Name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8B14D-648C-42C4-93A7-6E3917047FA9}" type="slidenum">
              <a:rPr lang="en-GB" altLang="fr-FR"/>
              <a:pPr/>
              <a:t>‹Nº›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573456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rtlCol="0" anchor="b">
            <a:normAutofit/>
          </a:bodyPr>
          <a:lstStyle>
            <a:lvl1pPr>
              <a:defRPr lang="en-US" sz="2000" dirty="0" smtClean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fr-FR"/>
              <a:t>19/08/2014</a:t>
            </a:r>
            <a:endParaRPr lang="en-GB" alt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First Name and Family Name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2D722-877C-48A4-82F1-6C2D1A66D156}" type="slidenum">
              <a:rPr lang="en-GB" altLang="fr-FR"/>
              <a:pPr/>
              <a:t>‹Nº›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6725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3" name="Chart Placeholder 12"/>
          <p:cNvSpPr>
            <a:spLocks noGrp="1"/>
          </p:cNvSpPr>
          <p:nvPr>
            <p:ph type="chart" sz="quarter" idx="13"/>
          </p:nvPr>
        </p:nvSpPr>
        <p:spPr>
          <a:xfrm>
            <a:off x="467544" y="1161535"/>
            <a:ext cx="3959994" cy="3426340"/>
          </a:xfrm>
        </p:spPr>
        <p:txBody>
          <a:bodyPr rtlCol="0">
            <a:normAutofit/>
          </a:bodyPr>
          <a:lstStyle/>
          <a:p>
            <a:pPr lvl="0"/>
            <a:endParaRPr lang="en-GB" noProof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fr-FR"/>
              <a:t>19/08/2014</a:t>
            </a:r>
            <a:endParaRPr lang="en-GB" alt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First Name and Family Name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32C3182-6A8A-4CCD-AB29-5D1B5FA0D164}" type="slidenum">
              <a:rPr lang="en-GB" altLang="fr-FR"/>
              <a:pPr/>
              <a:t>‹Nº›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989538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68313" y="1203325"/>
            <a:ext cx="3959225" cy="3384550"/>
          </a:xfrm>
        </p:spPr>
        <p:txBody>
          <a:bodyPr rtlCol="0">
            <a:normAutofit/>
          </a:bodyPr>
          <a:lstStyle/>
          <a:p>
            <a:pPr lvl="0"/>
            <a:endParaRPr lang="en-GB" noProof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fr-FR"/>
              <a:t>19/08/2014</a:t>
            </a:r>
            <a:endParaRPr lang="en-GB" alt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First Name and Family Name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5A8E39BC-10C2-4DF6-8EE5-DEF7F5181370}" type="slidenum">
              <a:rPr lang="en-GB" altLang="fr-FR"/>
              <a:pPr/>
              <a:t>‹Nº›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63741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9872" y="1151335"/>
            <a:ext cx="5266929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19872" y="1631156"/>
            <a:ext cx="5266929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0" y="1164542"/>
            <a:ext cx="3132138" cy="576262"/>
          </a:xfrm>
        </p:spPr>
        <p:txBody>
          <a:bodyPr rtlCol="0">
            <a:normAutofit/>
          </a:bodyPr>
          <a:lstStyle/>
          <a:p>
            <a:pPr lvl="0"/>
            <a:endParaRPr lang="en-GB" noProof="0" dirty="0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0" y="1876384"/>
            <a:ext cx="3132138" cy="576262"/>
          </a:xfrm>
        </p:spPr>
        <p:txBody>
          <a:bodyPr rtlCol="0">
            <a:normAutofit/>
          </a:bodyPr>
          <a:lstStyle/>
          <a:p>
            <a:pPr lvl="0"/>
            <a:endParaRPr lang="en-GB" noProof="0" dirty="0"/>
          </a:p>
        </p:txBody>
      </p:sp>
      <p:sp>
        <p:nvSpPr>
          <p:cNvPr id="16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0" y="2588226"/>
            <a:ext cx="3132138" cy="576262"/>
          </a:xfrm>
        </p:spPr>
        <p:txBody>
          <a:bodyPr rtlCol="0">
            <a:normAutofit/>
          </a:bodyPr>
          <a:lstStyle/>
          <a:p>
            <a:pPr lvl="0"/>
            <a:endParaRPr lang="en-GB" noProof="0" dirty="0"/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0" y="3300068"/>
            <a:ext cx="3132138" cy="576262"/>
          </a:xfrm>
        </p:spPr>
        <p:txBody>
          <a:bodyPr rtlCol="0">
            <a:normAutofit/>
          </a:bodyPr>
          <a:lstStyle/>
          <a:p>
            <a:pPr lvl="0"/>
            <a:endParaRPr lang="en-GB" noProof="0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0" y="4011910"/>
            <a:ext cx="3132138" cy="576262"/>
          </a:xfrm>
        </p:spPr>
        <p:txBody>
          <a:bodyPr rtlCol="0">
            <a:normAutofit/>
          </a:bodyPr>
          <a:lstStyle/>
          <a:p>
            <a:pPr lvl="0"/>
            <a:endParaRPr lang="en-GB" noProof="0" dirty="0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fr-FR"/>
              <a:t>19/08/2014</a:t>
            </a:r>
            <a:endParaRPr lang="en-GB" altLang="fr-FR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23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First Name and Family Name</a:t>
            </a:r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fld id="{6CDD6157-3F5E-449D-A2D9-EDD4C41B6132}" type="slidenum">
              <a:rPr lang="en-GB" altLang="fr-FR"/>
              <a:pPr/>
              <a:t>‹Nº›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203200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03350" y="206375"/>
            <a:ext cx="72834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title style</a:t>
            </a:r>
            <a:endParaRPr lang="en-GB" altLang="fr-F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03350" y="1200150"/>
            <a:ext cx="728345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  <a:endParaRPr lang="en-GB" altLang="fr-F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7F7F7F"/>
                </a:solidFill>
              </a:defRPr>
            </a:lvl1pPr>
          </a:lstStyle>
          <a:p>
            <a:r>
              <a:rPr lang="en-US" altLang="fr-FR"/>
              <a:t>19/08/2014</a:t>
            </a:r>
            <a:endParaRPr lang="en-GB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3213" y="4767263"/>
            <a:ext cx="3457575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7F7F7F"/>
                </a:solidFill>
              </a:defRPr>
            </a:lvl1pPr>
          </a:lstStyle>
          <a:p>
            <a:r>
              <a:rPr lang="fr-CH" altLang="fr-FR"/>
              <a:t>First Name and Family Name</a:t>
            </a:r>
            <a:endParaRPr lang="en-GB" alt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7F7F7F"/>
                </a:solidFill>
              </a:defRPr>
            </a:lvl1pPr>
          </a:lstStyle>
          <a:p>
            <a:fld id="{34DB5A84-C390-423D-AF59-AB8C0AE7A432}" type="slidenum">
              <a:rPr lang="en-GB" altLang="fr-FR"/>
              <a:pPr/>
              <a:t>‹Nº›</a:t>
            </a:fld>
            <a:endParaRPr lang="en-GB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  <p:timing>
    <p:tnLst>
      <p:par>
        <p:cTn id="1" dur="indefinite" restart="never" nodeType="tmRoot"/>
      </p:par>
    </p:tnLst>
  </p:timing>
  <p:hf hdr="0"/>
  <p:txStyles>
    <p:titleStyle>
      <a:lvl1pPr algn="r" rtl="0" fontAlgn="base">
        <a:spcBef>
          <a:spcPct val="0"/>
        </a:spcBef>
        <a:spcAft>
          <a:spcPct val="0"/>
        </a:spcAft>
        <a:defRPr sz="3200" b="1" kern="1200">
          <a:solidFill>
            <a:srgbClr val="222268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200" b="1">
          <a:solidFill>
            <a:srgbClr val="222268"/>
          </a:solidFill>
          <a:latin typeface="Arial" panose="020B0604020202020204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200" b="1">
          <a:solidFill>
            <a:srgbClr val="222268"/>
          </a:solidFill>
          <a:latin typeface="Arial" panose="020B0604020202020204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200" b="1">
          <a:solidFill>
            <a:srgbClr val="222268"/>
          </a:solidFill>
          <a:latin typeface="Arial" panose="020B0604020202020204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200" b="1">
          <a:solidFill>
            <a:srgbClr val="222268"/>
          </a:solidFill>
          <a:latin typeface="Arial" panose="020B0604020202020204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rgbClr val="222268"/>
          </a:solidFill>
          <a:latin typeface="Arial" panose="020B0604020202020204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rgbClr val="222268"/>
          </a:solidFill>
          <a:latin typeface="Arial" panose="020B0604020202020204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rgbClr val="222268"/>
          </a:solidFill>
          <a:latin typeface="Arial" panose="020B0604020202020204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rgbClr val="222268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7F7F7F"/>
        </a:buClr>
        <a:buSzPct val="150000"/>
        <a:buFont typeface="Arial" panose="020B0604020202020204" pitchFamily="34" charset="0"/>
        <a:buChar char="›"/>
        <a:defRPr sz="2800" b="1" kern="1200">
          <a:solidFill>
            <a:srgbClr val="222268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7F7F7F"/>
        </a:buClr>
        <a:buFont typeface="Wingdings" panose="05000000000000000000" pitchFamily="2" charset="2"/>
        <a:buChar char="§"/>
        <a:defRPr sz="2400" kern="1200">
          <a:solidFill>
            <a:srgbClr val="222268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7F7F7F"/>
        </a:buClr>
        <a:buFont typeface="Arial" panose="020B0604020202020204" pitchFamily="34" charset="0"/>
        <a:buChar char="̵"/>
        <a:defRPr sz="2400" kern="1200">
          <a:solidFill>
            <a:srgbClr val="222268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7F7F7F"/>
        </a:buClr>
        <a:buFont typeface="Arial" panose="020B0604020202020204" pitchFamily="34" charset="0"/>
        <a:buChar char="•"/>
        <a:defRPr sz="2000" kern="1200">
          <a:solidFill>
            <a:srgbClr val="222268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7F7F7F"/>
        </a:buClr>
        <a:buFont typeface="Arial" panose="020B0604020202020204" pitchFamily="34" charset="0"/>
        <a:buChar char="∙"/>
        <a:defRPr sz="1600" kern="1200">
          <a:solidFill>
            <a:srgbClr val="22226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7900" y="1598613"/>
            <a:ext cx="3887788" cy="1189037"/>
          </a:xfrm>
        </p:spPr>
        <p:txBody>
          <a:bodyPr>
            <a:normAutofit/>
          </a:bodyPr>
          <a:lstStyle/>
          <a:p>
            <a:r>
              <a:rPr lang="en-GB" altLang="fr-FR" sz="2900" i="1" smtClean="0"/>
              <a:t>Web application component mapping</a:t>
            </a:r>
            <a:endParaRPr lang="en-GB" altLang="fr-FR" sz="290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7900" y="2914650"/>
            <a:ext cx="3887788" cy="1673225"/>
          </a:xfrm>
        </p:spPr>
        <p:txBody>
          <a:bodyPr rtlCol="0"/>
          <a:lstStyle/>
          <a:p>
            <a:pPr fontAlgn="auto">
              <a:spcAft>
                <a:spcPts val="0"/>
              </a:spcAft>
              <a:buClr>
                <a:schemeClr val="bg1">
                  <a:lumMod val="50000"/>
                </a:schemeClr>
              </a:buClr>
              <a:defRPr/>
            </a:pPr>
            <a:r>
              <a:rPr lang="en-GB" dirty="0" smtClean="0"/>
              <a:t>Noé Fernández</a:t>
            </a:r>
            <a:endParaRPr lang="en-GB" dirty="0"/>
          </a:p>
        </p:txBody>
      </p:sp>
      <p:sp>
        <p:nvSpPr>
          <p:cNvPr id="17412" name="Content Placeholder 3"/>
          <p:cNvSpPr>
            <a:spLocks noGrp="1"/>
          </p:cNvSpPr>
          <p:nvPr>
            <p:ph sz="quarter" idx="10"/>
          </p:nvPr>
        </p:nvSpPr>
        <p:spPr>
          <a:xfrm>
            <a:off x="1403350" y="2932113"/>
            <a:ext cx="2376488" cy="1584325"/>
          </a:xfrm>
        </p:spPr>
        <p:txBody>
          <a:bodyPr/>
          <a:lstStyle/>
          <a:p>
            <a:endParaRPr lang="en-GB" altLang="fr-F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altLang="fr-FR" smtClean="0"/>
              <a:t>The Problem</a:t>
            </a:r>
            <a:endParaRPr lang="en-GB" altLang="fr-F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fr-FR">
                <a:solidFill>
                  <a:srgbClr val="7F7F7F"/>
                </a:solidFill>
              </a:rPr>
              <a:t>19/08/2014</a:t>
            </a:r>
            <a:endParaRPr lang="en-GB" altLang="fr-FR">
              <a:solidFill>
                <a:srgbClr val="7F7F7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Noé Fernández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"/>
          </p:nvPr>
        </p:nvSpPr>
        <p:spPr>
          <a:xfrm>
            <a:off x="611560" y="1275606"/>
            <a:ext cx="7992888" cy="3240186"/>
          </a:xfrm>
        </p:spPr>
        <p:txBody>
          <a:bodyPr/>
          <a:lstStyle/>
          <a:p>
            <a:r>
              <a:rPr lang="es-ES" altLang="fr-FR" dirty="0" err="1" smtClean="0"/>
              <a:t>Dozens</a:t>
            </a:r>
            <a:r>
              <a:rPr lang="es-ES" altLang="fr-FR" dirty="0" smtClean="0"/>
              <a:t> of emails/</a:t>
            </a:r>
            <a:r>
              <a:rPr lang="es-ES" altLang="fr-FR" dirty="0" err="1" smtClean="0"/>
              <a:t>day</a:t>
            </a:r>
            <a:endParaRPr lang="es-ES" altLang="fr-FR" dirty="0" smtClean="0"/>
          </a:p>
          <a:p>
            <a:r>
              <a:rPr lang="es-ES" altLang="fr-FR" dirty="0" err="1" smtClean="0"/>
              <a:t>Lack</a:t>
            </a:r>
            <a:r>
              <a:rPr lang="es-ES" altLang="fr-FR" dirty="0" smtClean="0"/>
              <a:t> of </a:t>
            </a:r>
            <a:r>
              <a:rPr lang="es-ES" altLang="fr-FR" dirty="0" err="1" smtClean="0"/>
              <a:t>information</a:t>
            </a:r>
            <a:endParaRPr lang="en-US" altLang="fr-FR" dirty="0" smtClean="0"/>
          </a:p>
          <a:p>
            <a:pPr lvl="1"/>
            <a:r>
              <a:rPr lang="es-ES" altLang="fr-FR" sz="2000" dirty="0" err="1" smtClean="0"/>
              <a:t>Users</a:t>
            </a:r>
            <a:r>
              <a:rPr lang="es-ES" altLang="fr-FR" sz="2000" dirty="0" smtClean="0"/>
              <a:t> </a:t>
            </a:r>
            <a:r>
              <a:rPr lang="es-ES" altLang="fr-FR" sz="2000" dirty="0" err="1" smtClean="0"/>
              <a:t>don’t</a:t>
            </a:r>
            <a:r>
              <a:rPr lang="es-ES" altLang="fr-FR" sz="2000" dirty="0" smtClean="0"/>
              <a:t> </a:t>
            </a:r>
            <a:r>
              <a:rPr lang="es-ES" altLang="fr-FR" sz="2000" dirty="0" err="1" smtClean="0"/>
              <a:t>know</a:t>
            </a:r>
            <a:r>
              <a:rPr lang="es-ES" altLang="fr-FR" sz="2000" dirty="0" smtClean="0"/>
              <a:t> </a:t>
            </a:r>
            <a:r>
              <a:rPr lang="es-ES" altLang="fr-FR" sz="2000" dirty="0" err="1" smtClean="0"/>
              <a:t>what</a:t>
            </a:r>
            <a:r>
              <a:rPr lang="es-ES" altLang="fr-FR" sz="2000" dirty="0" smtClean="0"/>
              <a:t> </a:t>
            </a:r>
            <a:r>
              <a:rPr lang="es-ES" altLang="fr-FR" sz="2000" dirty="0" err="1" smtClean="0"/>
              <a:t>is</a:t>
            </a:r>
            <a:r>
              <a:rPr lang="es-ES" altLang="fr-FR" sz="2000" dirty="0" smtClean="0"/>
              <a:t> </a:t>
            </a:r>
            <a:r>
              <a:rPr lang="es-ES" altLang="fr-FR" sz="2000" dirty="0" err="1" smtClean="0"/>
              <a:t>involved</a:t>
            </a:r>
            <a:endParaRPr lang="es-ES" altLang="fr-FR" sz="2000" dirty="0" smtClean="0"/>
          </a:p>
          <a:p>
            <a:r>
              <a:rPr lang="es-ES" altLang="fr-FR" dirty="0" err="1" smtClean="0"/>
              <a:t>Complex</a:t>
            </a:r>
            <a:r>
              <a:rPr lang="es-ES" altLang="fr-FR" dirty="0" smtClean="0"/>
              <a:t> </a:t>
            </a:r>
            <a:r>
              <a:rPr lang="en-GB" dirty="0" smtClean="0"/>
              <a:t>environment</a:t>
            </a:r>
          </a:p>
          <a:p>
            <a:pPr lvl="1"/>
            <a:r>
              <a:rPr lang="es-ES" altLang="fr-FR" dirty="0" err="1" smtClean="0"/>
              <a:t>Huge</a:t>
            </a:r>
            <a:r>
              <a:rPr lang="es-ES" altLang="fr-FR" dirty="0" smtClean="0"/>
              <a:t> </a:t>
            </a:r>
            <a:r>
              <a:rPr lang="es-ES" altLang="fr-FR" dirty="0" err="1" smtClean="0"/>
              <a:t>number</a:t>
            </a:r>
            <a:r>
              <a:rPr lang="es-ES" altLang="fr-FR" dirty="0" smtClean="0"/>
              <a:t> of </a:t>
            </a:r>
            <a:r>
              <a:rPr lang="es-ES" altLang="fr-FR" dirty="0" err="1" smtClean="0"/>
              <a:t>systems</a:t>
            </a:r>
            <a:endParaRPr lang="es-ES" altLang="fr-FR" dirty="0" smtClean="0"/>
          </a:p>
          <a:p>
            <a:pPr lvl="1"/>
            <a:r>
              <a:rPr lang="es-ES" altLang="fr-FR" dirty="0" err="1" smtClean="0"/>
              <a:t>Each</a:t>
            </a:r>
            <a:r>
              <a:rPr lang="es-ES" altLang="fr-FR" dirty="0" smtClean="0"/>
              <a:t> </a:t>
            </a:r>
            <a:r>
              <a:rPr lang="es-ES" altLang="fr-FR" dirty="0" err="1" smtClean="0"/>
              <a:t>system</a:t>
            </a:r>
            <a:r>
              <a:rPr lang="es-ES" altLang="fr-FR" dirty="0" smtClean="0"/>
              <a:t> has more </a:t>
            </a:r>
            <a:r>
              <a:rPr lang="es-ES" altLang="fr-FR" dirty="0" err="1" smtClean="0"/>
              <a:t>subsystems</a:t>
            </a:r>
            <a:endParaRPr lang="es-ES" alt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altLang="fr-FR" dirty="0" err="1" smtClean="0"/>
              <a:t>Current</a:t>
            </a:r>
            <a:r>
              <a:rPr lang="fr-CH" altLang="fr-FR" dirty="0" smtClean="0"/>
              <a:t> situation</a:t>
            </a:r>
            <a:endParaRPr lang="en-GB" altLang="fr-FR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fr-FR">
                <a:solidFill>
                  <a:srgbClr val="7F7F7F"/>
                </a:solidFill>
              </a:rPr>
              <a:t>19/08/2014</a:t>
            </a:r>
            <a:endParaRPr lang="en-GB" altLang="fr-FR">
              <a:solidFill>
                <a:srgbClr val="7F7F7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Noé Fernández</a:t>
            </a:r>
          </a:p>
        </p:txBody>
      </p:sp>
      <p:pic>
        <p:nvPicPr>
          <p:cNvPr id="20485" name="Imagen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95488"/>
            <a:ext cx="1219200" cy="122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3563938" y="1492250"/>
            <a:ext cx="5410200" cy="2525713"/>
          </a:xfrm>
        </p:spPr>
        <p:txBody>
          <a:bodyPr/>
          <a:lstStyle/>
          <a:p>
            <a:r>
              <a:rPr lang="es-ES" altLang="fr-FR" dirty="0" smtClean="0"/>
              <a:t>No </a:t>
            </a:r>
            <a:r>
              <a:rPr lang="es-ES" altLang="fr-FR" dirty="0" err="1" smtClean="0"/>
              <a:t>generic</a:t>
            </a:r>
            <a:r>
              <a:rPr lang="es-ES" altLang="fr-FR" dirty="0" smtClean="0"/>
              <a:t> </a:t>
            </a:r>
            <a:r>
              <a:rPr lang="es-ES" altLang="fr-FR" dirty="0" err="1" smtClean="0"/>
              <a:t>tools</a:t>
            </a:r>
            <a:endParaRPr lang="en-US" altLang="fr-FR" dirty="0" smtClean="0"/>
          </a:p>
          <a:p>
            <a:r>
              <a:rPr lang="es-ES" altLang="fr-FR" dirty="0" err="1" smtClean="0"/>
              <a:t>Unintuitive</a:t>
            </a:r>
            <a:r>
              <a:rPr lang="es-ES" altLang="fr-FR" dirty="0" smtClean="0"/>
              <a:t> </a:t>
            </a:r>
            <a:r>
              <a:rPr lang="es-ES" altLang="fr-FR" dirty="0" err="1" smtClean="0"/>
              <a:t>small</a:t>
            </a:r>
            <a:r>
              <a:rPr lang="es-ES" altLang="fr-FR" dirty="0" smtClean="0"/>
              <a:t> </a:t>
            </a:r>
            <a:r>
              <a:rPr lang="es-ES" altLang="fr-FR" dirty="0" err="1" smtClean="0"/>
              <a:t>tools</a:t>
            </a:r>
            <a:endParaRPr lang="es-ES" altLang="fr-FR" dirty="0" smtClean="0"/>
          </a:p>
          <a:p>
            <a:pPr lvl="1"/>
            <a:r>
              <a:rPr lang="es-ES" altLang="fr-FR" dirty="0" err="1" smtClean="0"/>
              <a:t>Without</a:t>
            </a:r>
            <a:r>
              <a:rPr lang="es-ES" altLang="fr-FR" dirty="0" smtClean="0"/>
              <a:t> </a:t>
            </a:r>
            <a:r>
              <a:rPr lang="es-ES" altLang="fr-FR" dirty="0" err="1" smtClean="0"/>
              <a:t>relationships</a:t>
            </a:r>
            <a:endParaRPr lang="es-ES" altLang="fr-FR" dirty="0" smtClean="0"/>
          </a:p>
          <a:p>
            <a:r>
              <a:rPr lang="es-ES" altLang="fr-FR" dirty="0" smtClean="0"/>
              <a:t>Text </a:t>
            </a:r>
            <a:r>
              <a:rPr lang="es-ES" altLang="fr-FR" dirty="0" err="1" smtClean="0"/>
              <a:t>based</a:t>
            </a:r>
            <a:endParaRPr lang="es-ES" alt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fr-FR" smtClean="0"/>
              <a:t>The Project </a:t>
            </a:r>
            <a:r>
              <a:rPr lang="en-AU" altLang="fr-FR" smtClean="0"/>
              <a:t>challenge</a:t>
            </a:r>
            <a:r>
              <a:rPr lang="es-ES" altLang="fr-FR" smtClean="0"/>
              <a:t>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altLang="fr-FR" dirty="0" err="1" smtClean="0"/>
              <a:t>Search</a:t>
            </a:r>
            <a:r>
              <a:rPr lang="es-ES" altLang="fr-FR" dirty="0" smtClean="0"/>
              <a:t> </a:t>
            </a:r>
            <a:r>
              <a:rPr lang="en-US" altLang="fr-FR" dirty="0" smtClean="0"/>
              <a:t>engine</a:t>
            </a:r>
          </a:p>
          <a:p>
            <a:pPr lvl="1"/>
            <a:r>
              <a:rPr lang="es-ES" altLang="fr-FR" dirty="0" err="1"/>
              <a:t>Different</a:t>
            </a:r>
            <a:r>
              <a:rPr lang="es-ES" altLang="fr-FR" dirty="0"/>
              <a:t> </a:t>
            </a:r>
            <a:r>
              <a:rPr lang="es-ES" altLang="fr-FR" dirty="0" err="1"/>
              <a:t>ways</a:t>
            </a:r>
            <a:r>
              <a:rPr lang="es-ES" altLang="fr-FR" dirty="0"/>
              <a:t> to show the </a:t>
            </a:r>
            <a:r>
              <a:rPr lang="es-ES" altLang="fr-FR" dirty="0" err="1" smtClean="0"/>
              <a:t>information</a:t>
            </a:r>
            <a:endParaRPr lang="en-US" altLang="fr-FR" dirty="0" smtClean="0"/>
          </a:p>
          <a:p>
            <a:r>
              <a:rPr lang="es-ES" altLang="fr-FR" dirty="0" err="1" smtClean="0"/>
              <a:t>Information</a:t>
            </a:r>
            <a:r>
              <a:rPr lang="es-ES" altLang="fr-FR" dirty="0" smtClean="0"/>
              <a:t> </a:t>
            </a:r>
            <a:r>
              <a:rPr lang="es-ES" altLang="fr-FR" dirty="0" err="1" smtClean="0"/>
              <a:t>on</a:t>
            </a:r>
            <a:r>
              <a:rPr lang="es-ES" altLang="fr-FR" dirty="0" smtClean="0"/>
              <a:t> </a:t>
            </a:r>
            <a:r>
              <a:rPr lang="es-ES" altLang="fr-FR" dirty="0" err="1" smtClean="0"/>
              <a:t>demand</a:t>
            </a:r>
            <a:endParaRPr lang="es-ES" altLang="fr-FR" dirty="0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fr-FR">
                <a:solidFill>
                  <a:srgbClr val="7F7F7F"/>
                </a:solidFill>
              </a:rPr>
              <a:t>19/08/2014</a:t>
            </a:r>
            <a:endParaRPr lang="en-GB" altLang="fr-FR">
              <a:solidFill>
                <a:srgbClr val="7F7F7F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Noé Fernández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87CF0FC-C0ED-4547-BE26-19C743D959F1}" type="slidenum">
              <a:rPr lang="en-GB" altLang="fr-FR">
                <a:solidFill>
                  <a:srgbClr val="7F7F7F"/>
                </a:solidFill>
              </a:rPr>
              <a:pPr/>
              <a:t>4</a:t>
            </a:fld>
            <a:endParaRPr lang="en-GB" altLang="fr-FR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fr-FR" smtClean="0"/>
              <a:t>Personal Solution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fr-FR">
                <a:solidFill>
                  <a:srgbClr val="7F7F7F"/>
                </a:solidFill>
              </a:rPr>
              <a:t>19/08/2014</a:t>
            </a:r>
            <a:endParaRPr lang="en-GB" altLang="fr-FR">
              <a:solidFill>
                <a:srgbClr val="7F7F7F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Noé Fernández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D2D3632-8BA8-4696-AAFE-F8B1847892F7}" type="slidenum">
              <a:rPr lang="en-GB" altLang="fr-FR">
                <a:solidFill>
                  <a:srgbClr val="7F7F7F"/>
                </a:solidFill>
              </a:rPr>
              <a:pPr/>
              <a:t>5</a:t>
            </a:fld>
            <a:endParaRPr lang="en-GB" altLang="fr-FR">
              <a:solidFill>
                <a:srgbClr val="7F7F7F"/>
              </a:solidFill>
            </a:endParaRPr>
          </a:p>
        </p:txBody>
      </p:sp>
      <p:pic>
        <p:nvPicPr>
          <p:cNvPr id="24582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0" y="987425"/>
            <a:ext cx="3905250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altLang="fr-FR" smtClean="0"/>
              <a:t>Personal Solution</a:t>
            </a:r>
            <a:endParaRPr lang="en-GB" altLang="fr-F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fr-FR">
                <a:solidFill>
                  <a:srgbClr val="7F7F7F"/>
                </a:solidFill>
              </a:rPr>
              <a:t>19/08/2014</a:t>
            </a:r>
            <a:endParaRPr lang="en-GB" altLang="fr-FR">
              <a:solidFill>
                <a:srgbClr val="7F7F7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Noé Fernández</a:t>
            </a:r>
          </a:p>
        </p:txBody>
      </p:sp>
      <p:sp>
        <p:nvSpPr>
          <p:cNvPr id="26632" name="CuadroTexto 7"/>
          <p:cNvSpPr txBox="1">
            <a:spLocks noChangeArrowheads="1"/>
          </p:cNvSpPr>
          <p:nvPr/>
        </p:nvSpPr>
        <p:spPr bwMode="auto">
          <a:xfrm>
            <a:off x="2954337" y="693738"/>
            <a:ext cx="16176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fr-FR" dirty="0"/>
              <a:t>Web Interface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5" y="1024732"/>
            <a:ext cx="8286750" cy="3781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altLang="fr-FR" smtClean="0"/>
              <a:t>Personal Solution</a:t>
            </a:r>
            <a:endParaRPr lang="en-GB" altLang="fr-F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fr-FR">
                <a:solidFill>
                  <a:srgbClr val="7F7F7F"/>
                </a:solidFill>
              </a:rPr>
              <a:t>19/08/2014</a:t>
            </a:r>
            <a:endParaRPr lang="en-GB" altLang="fr-FR">
              <a:solidFill>
                <a:srgbClr val="7F7F7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Noé Fernández</a:t>
            </a:r>
          </a:p>
        </p:txBody>
      </p:sp>
      <p:pic>
        <p:nvPicPr>
          <p:cNvPr id="26631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2" y="1519562"/>
            <a:ext cx="8256588" cy="3168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3" name="CuadroTexto 8"/>
          <p:cNvSpPr txBox="1">
            <a:spLocks noChangeArrowheads="1"/>
          </p:cNvSpPr>
          <p:nvPr/>
        </p:nvSpPr>
        <p:spPr bwMode="auto">
          <a:xfrm>
            <a:off x="2051720" y="958279"/>
            <a:ext cx="2108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fr-FR" dirty="0" err="1"/>
              <a:t>Command</a:t>
            </a:r>
            <a:r>
              <a:rPr lang="es-ES" altLang="fr-FR" dirty="0"/>
              <a:t> line </a:t>
            </a:r>
            <a:r>
              <a:rPr lang="es-ES" altLang="fr-FR" dirty="0" err="1"/>
              <a:t>tool</a:t>
            </a:r>
            <a:endParaRPr lang="es-ES" altLang="fr-FR" dirty="0"/>
          </a:p>
        </p:txBody>
      </p:sp>
    </p:spTree>
    <p:extLst>
      <p:ext uri="{BB962C8B-B14F-4D97-AF65-F5344CB8AC3E}">
        <p14:creationId xmlns:p14="http://schemas.microsoft.com/office/powerpoint/2010/main" val="154667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altLang="fr-FR" smtClean="0"/>
              <a:t>The Project Impact</a:t>
            </a:r>
            <a:endParaRPr lang="en-GB" altLang="fr-FR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930275" y="1071563"/>
            <a:ext cx="7283450" cy="3695700"/>
          </a:xfrm>
        </p:spPr>
        <p:txBody>
          <a:bodyPr/>
          <a:lstStyle/>
          <a:p>
            <a:r>
              <a:rPr lang="en-GB" altLang="fr-FR" dirty="0"/>
              <a:t>User </a:t>
            </a:r>
            <a:r>
              <a:rPr lang="en-GB" altLang="fr-FR" dirty="0" smtClean="0"/>
              <a:t>friendly</a:t>
            </a:r>
            <a:endParaRPr lang="en-GB" altLang="fr-FR" dirty="0" smtClean="0"/>
          </a:p>
          <a:p>
            <a:r>
              <a:rPr lang="en-GB" altLang="fr-FR" dirty="0" smtClean="0"/>
              <a:t>Productivity</a:t>
            </a:r>
            <a:endParaRPr lang="en-GB" altLang="fr-FR" dirty="0" smtClean="0"/>
          </a:p>
          <a:p>
            <a:pPr lvl="1"/>
            <a:r>
              <a:rPr lang="en-GB" altLang="fr-FR" dirty="0" smtClean="0"/>
              <a:t>Instant queries</a:t>
            </a:r>
          </a:p>
          <a:p>
            <a:r>
              <a:rPr lang="en-GB" altLang="fr-FR" dirty="0" smtClean="0"/>
              <a:t>Expandable</a:t>
            </a:r>
          </a:p>
          <a:p>
            <a:pPr lvl="1"/>
            <a:r>
              <a:rPr lang="en-GB" altLang="fr-FR" dirty="0" smtClean="0"/>
              <a:t>Ability to show new types of </a:t>
            </a:r>
            <a:r>
              <a:rPr lang="en-GB" altLang="fr-FR" dirty="0" smtClean="0"/>
              <a:t>information</a:t>
            </a:r>
            <a:endParaRPr lang="en-GB" altLang="fr-FR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fr-FR">
                <a:solidFill>
                  <a:srgbClr val="7F7F7F"/>
                </a:solidFill>
              </a:rPr>
              <a:t>19/08/2014</a:t>
            </a:r>
            <a:endParaRPr lang="en-GB" altLang="fr-FR">
              <a:solidFill>
                <a:srgbClr val="7F7F7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Noé Fernández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FF4807D-C0C7-4C12-A2D4-A6CB1A21D0E7}" type="slidenum">
              <a:rPr lang="en-GB" altLang="fr-FR">
                <a:solidFill>
                  <a:srgbClr val="7F7F7F"/>
                </a:solidFill>
              </a:rPr>
              <a:pPr/>
              <a:t>8</a:t>
            </a:fld>
            <a:endParaRPr lang="en-GB" altLang="fr-FR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7900" y="1598613"/>
            <a:ext cx="3887788" cy="1189037"/>
          </a:xfrm>
        </p:spPr>
        <p:txBody>
          <a:bodyPr>
            <a:normAutofit/>
          </a:bodyPr>
          <a:lstStyle/>
          <a:p>
            <a:r>
              <a:rPr lang="en-GB" altLang="fr-FR" sz="2900" i="1" smtClean="0"/>
              <a:t>Web application component mapping</a:t>
            </a:r>
            <a:endParaRPr lang="en-GB" altLang="fr-FR" sz="290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7900" y="2914650"/>
            <a:ext cx="3887788" cy="1673225"/>
          </a:xfrm>
        </p:spPr>
        <p:txBody>
          <a:bodyPr rtlCol="0"/>
          <a:lstStyle/>
          <a:p>
            <a:pPr fontAlgn="auto">
              <a:spcAft>
                <a:spcPts val="0"/>
              </a:spcAft>
              <a:buClr>
                <a:schemeClr val="bg1">
                  <a:lumMod val="50000"/>
                </a:schemeClr>
              </a:buClr>
              <a:defRPr/>
            </a:pPr>
            <a:r>
              <a:rPr lang="en-GB" dirty="0" smtClean="0"/>
              <a:t>Noé Fernández</a:t>
            </a:r>
            <a:endParaRPr lang="en-GB" dirty="0"/>
          </a:p>
        </p:txBody>
      </p:sp>
      <p:sp>
        <p:nvSpPr>
          <p:cNvPr id="30724" name="Content Placeholder 3"/>
          <p:cNvSpPr>
            <a:spLocks noGrp="1"/>
          </p:cNvSpPr>
          <p:nvPr>
            <p:ph sz="quarter" idx="10"/>
          </p:nvPr>
        </p:nvSpPr>
        <p:spPr>
          <a:xfrm>
            <a:off x="6588125" y="3292475"/>
            <a:ext cx="2376488" cy="1584325"/>
          </a:xfrm>
        </p:spPr>
        <p:txBody>
          <a:bodyPr/>
          <a:lstStyle/>
          <a:p>
            <a:endParaRPr lang="en-GB" altLang="fr-F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 openlab">
      <a:dk1>
        <a:srgbClr val="222268"/>
      </a:dk1>
      <a:lt1>
        <a:sysClr val="window" lastClr="FFFFFF"/>
      </a:lt1>
      <a:dk2>
        <a:srgbClr val="222268"/>
      </a:dk2>
      <a:lt2>
        <a:srgbClr val="A5A5A5"/>
      </a:lt2>
      <a:accent1>
        <a:srgbClr val="4F81BD"/>
      </a:accent1>
      <a:accent2>
        <a:srgbClr val="C0504D"/>
      </a:accent2>
      <a:accent3>
        <a:srgbClr val="9BBB59"/>
      </a:accent3>
      <a:accent4>
        <a:srgbClr val="800080"/>
      </a:accent4>
      <a:accent5>
        <a:srgbClr val="4BACC6"/>
      </a:accent5>
      <a:accent6>
        <a:srgbClr val="E36C09"/>
      </a:accent6>
      <a:hlink>
        <a:srgbClr val="31859B"/>
      </a:hlink>
      <a:folHlink>
        <a:srgbClr val="3F004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3826</TotalTime>
  <Words>150</Words>
  <Application>Microsoft Office PowerPoint</Application>
  <PresentationFormat>Presentación en pantalla (16:9)</PresentationFormat>
  <Paragraphs>58</Paragraphs>
  <Slides>9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Office Theme</vt:lpstr>
      <vt:lpstr>Web application component mapping</vt:lpstr>
      <vt:lpstr>The Problem</vt:lpstr>
      <vt:lpstr>Current situation</vt:lpstr>
      <vt:lpstr>The Project challenge </vt:lpstr>
      <vt:lpstr>Personal Solution</vt:lpstr>
      <vt:lpstr>Personal Solution</vt:lpstr>
      <vt:lpstr>Personal Solution</vt:lpstr>
      <vt:lpstr>The Project Impact</vt:lpstr>
      <vt:lpstr>Web application component mapping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 component mapping</dc:title>
  <dc:creator>Noé Fernández Álvarez</dc:creator>
  <cp:lastModifiedBy>Noé Fernández Álvarez</cp:lastModifiedBy>
  <cp:revision>39</cp:revision>
  <dcterms:created xsi:type="dcterms:W3CDTF">2014-01-28T10:51:30Z</dcterms:created>
  <dcterms:modified xsi:type="dcterms:W3CDTF">2014-08-19T08:18:26Z</dcterms:modified>
</cp:coreProperties>
</file>