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7" r:id="rId11"/>
    <p:sldId id="268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52" autoAdjust="0"/>
  </p:normalViewPr>
  <p:slideViewPr>
    <p:cSldViewPr>
      <p:cViewPr>
        <p:scale>
          <a:sx n="110" d="100"/>
          <a:sy n="110" d="100"/>
        </p:scale>
        <p:origin x="-16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70D6E3-AEBE-584E-92B4-C64D8AF30FAC}" type="datetimeFigureOut">
              <a:rPr lang="en-US" smtClean="0"/>
              <a:t>30/06/2014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19A52-D0BB-BC49-8E5F-43AF82BD0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6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19A52-D0BB-BC49-8E5F-43AF82BD07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59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19A52-D0BB-BC49-8E5F-43AF82BD07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72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19A52-D0BB-BC49-8E5F-43AF82BD07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7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19A52-D0BB-BC49-8E5F-43AF82BD07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7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2C0F-CED2-4511-BB18-0EC7E1C54F40}" type="datetime1">
              <a:rPr lang="en-US" smtClean="0"/>
              <a:t>30/06/2014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589D-4266-48A1-84CD-F964CDFC0411}" type="datetime1">
              <a:rPr lang="en-US" smtClean="0"/>
              <a:t>30/06/2014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99F-8B89-43B1-9780-58530284F150}" type="datetime1">
              <a:rPr lang="en-US" smtClean="0"/>
              <a:t>30/06/2014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89F8-55C2-4DA4-8956-6499AFDA838C}" type="datetime1">
              <a:rPr lang="en-US" smtClean="0"/>
              <a:t>30/06/2014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CE08-034D-43D1-A9F4-B2566CC6851E}" type="datetime1">
              <a:rPr lang="en-US" smtClean="0"/>
              <a:t>30/06/2014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195F-E23E-4541-B95C-39F9C381F48B}" type="datetime1">
              <a:rPr lang="en-US" smtClean="0"/>
              <a:t>30/06/2014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1BC3-15BB-4BCC-A8DE-A1D528C0193B}" type="datetime1">
              <a:rPr lang="en-US" smtClean="0"/>
              <a:t>30/06/2014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4162F-837E-4009-A653-36A87616B893}" type="datetime1">
              <a:rPr lang="en-US" smtClean="0"/>
              <a:t>30/06/2014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CC3FF-D878-48C2-A961-6901439F2837}" type="datetime1">
              <a:rPr lang="en-US" smtClean="0"/>
              <a:t>30/06/2014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E758A-6734-4586-BF29-36E15815D483}" type="datetime1">
              <a:rPr lang="en-US" smtClean="0"/>
              <a:t>30/06/2014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72E8-85F5-4757-BA03-BA63FE82CA2A}" type="datetime1">
              <a:rPr lang="en-US" smtClean="0"/>
              <a:t>30/06/2014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26C982B-1FBB-4492-912A-616AB171DD21}" type="datetime1">
              <a:rPr lang="en-US" smtClean="0"/>
              <a:t>30/06/2014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BE709FB-5FA9-4113-9255-20BFD9B1BE9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7772400" cy="1371599"/>
          </a:xfrm>
        </p:spPr>
        <p:txBody>
          <a:bodyPr/>
          <a:lstStyle/>
          <a:p>
            <a:r>
              <a:rPr lang="en-US" sz="4000" dirty="0" smtClean="0"/>
              <a:t>Streamline CERNVM Contextualization Plugins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838200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Gayatri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Nesarikar (Student)</a:t>
            </a:r>
          </a:p>
          <a:p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Ioannis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Charalampidis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Gerardo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Ganis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Google Summer of Code 2014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85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 – Running </a:t>
            </a:r>
            <a:r>
              <a:rPr lang="en-US" dirty="0" err="1"/>
              <a:t>Amiconfig</a:t>
            </a:r>
            <a:r>
              <a:rPr lang="en-US" dirty="0"/>
              <a:t> from </a:t>
            </a:r>
            <a:r>
              <a:rPr lang="en-US" dirty="0" err="1"/>
              <a:t>CloudInit</a:t>
            </a:r>
            <a:r>
              <a:rPr lang="en-US" dirty="0"/>
              <a:t> Part Handler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syntax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133600"/>
            <a:ext cx="8305800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From nobody Tue Jun 10 10:41:07 </a:t>
            </a:r>
            <a:r>
              <a:rPr lang="en-US" sz="1600" dirty="0" smtClean="0">
                <a:latin typeface="Courier New"/>
                <a:cs typeface="Courier New"/>
              </a:rPr>
              <a:t>2014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Content-Type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dirty="0" smtClean="0">
                <a:latin typeface="Courier New"/>
                <a:cs typeface="Courier New"/>
              </a:rPr>
              <a:t>multipart/mixed; boundary</a:t>
            </a:r>
            <a:r>
              <a:rPr lang="en-US" sz="1600" dirty="0">
                <a:latin typeface="Courier New"/>
                <a:cs typeface="Courier New"/>
              </a:rPr>
              <a:t>="===============1341993424</a:t>
            </a:r>
            <a:r>
              <a:rPr lang="en-US" sz="1600" dirty="0" smtClean="0">
                <a:latin typeface="Courier New"/>
                <a:cs typeface="Courier New"/>
              </a:rPr>
              <a:t>==“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MIME-Version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dirty="0" smtClean="0">
                <a:latin typeface="Courier New"/>
                <a:cs typeface="Courier New"/>
              </a:rPr>
              <a:t>1.0</a:t>
            </a:r>
          </a:p>
          <a:p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--===============</a:t>
            </a:r>
            <a:r>
              <a:rPr lang="en-US" sz="1600" dirty="0">
                <a:latin typeface="Courier New"/>
                <a:cs typeface="Courier New"/>
              </a:rPr>
              <a:t>1341993424</a:t>
            </a:r>
            <a:r>
              <a:rPr lang="en-US" sz="1600" dirty="0" smtClean="0">
                <a:latin typeface="Courier New"/>
                <a:cs typeface="Courier New"/>
              </a:rPr>
              <a:t>==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MIME-Version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dirty="0" smtClean="0">
                <a:latin typeface="Courier New"/>
                <a:cs typeface="Courier New"/>
              </a:rPr>
              <a:t>1.0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Content-Type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b="1" dirty="0" smtClean="0">
                <a:latin typeface="Courier New"/>
                <a:cs typeface="Courier New"/>
              </a:rPr>
              <a:t>text/</a:t>
            </a:r>
            <a:r>
              <a:rPr lang="en-US" sz="1600" b="1" dirty="0" err="1" smtClean="0">
                <a:latin typeface="Courier New"/>
                <a:cs typeface="Courier New"/>
              </a:rPr>
              <a:t>ucernvm</a:t>
            </a:r>
            <a:r>
              <a:rPr lang="en-US" sz="1600" dirty="0" smtClean="0">
                <a:latin typeface="Courier New"/>
                <a:cs typeface="Courier New"/>
              </a:rPr>
              <a:t>; </a:t>
            </a:r>
            <a:r>
              <a:rPr lang="en-US" sz="1600" dirty="0">
                <a:latin typeface="Courier New"/>
                <a:cs typeface="Courier New"/>
              </a:rPr>
              <a:t>charset="</a:t>
            </a:r>
            <a:r>
              <a:rPr lang="en-US" sz="1600" dirty="0" smtClean="0">
                <a:latin typeface="Courier New"/>
                <a:cs typeface="Courier New"/>
              </a:rPr>
              <a:t>us-</a:t>
            </a:r>
            <a:r>
              <a:rPr lang="en-US" sz="1600" dirty="0" err="1" smtClean="0">
                <a:latin typeface="Courier New"/>
                <a:cs typeface="Courier New"/>
              </a:rPr>
              <a:t>ascii</a:t>
            </a:r>
            <a:r>
              <a:rPr lang="en-US" sz="1600" dirty="0" smtClean="0">
                <a:latin typeface="Courier New"/>
                <a:cs typeface="Courier New"/>
              </a:rPr>
              <a:t>“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Content-Transfer-Encoding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dirty="0" smtClean="0">
                <a:latin typeface="Courier New"/>
                <a:cs typeface="Courier New"/>
              </a:rPr>
              <a:t>7bit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Content-Disposition</a:t>
            </a:r>
            <a:r>
              <a:rPr lang="en-US" sz="1600" dirty="0">
                <a:latin typeface="Courier New"/>
                <a:cs typeface="Courier New"/>
              </a:rPr>
              <a:t>: attachment; filename="</a:t>
            </a:r>
            <a:r>
              <a:rPr lang="en-US" sz="1600" dirty="0" err="1" smtClean="0">
                <a:latin typeface="Courier New"/>
                <a:cs typeface="Courier New"/>
              </a:rPr>
              <a:t>ucernvm</a:t>
            </a:r>
            <a:r>
              <a:rPr lang="en-US" sz="1600" dirty="0" smtClean="0">
                <a:latin typeface="Courier New"/>
                <a:cs typeface="Courier New"/>
              </a:rPr>
              <a:t>-data“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[</a:t>
            </a:r>
            <a:r>
              <a:rPr lang="en-US" sz="1600" dirty="0" err="1">
                <a:latin typeface="Courier New"/>
                <a:cs typeface="Courier New"/>
              </a:rPr>
              <a:t>ucernvm</a:t>
            </a:r>
            <a:r>
              <a:rPr lang="en-US" sz="1600" dirty="0">
                <a:latin typeface="Courier New"/>
                <a:cs typeface="Courier New"/>
              </a:rPr>
              <a:t>-begin</a:t>
            </a:r>
            <a:r>
              <a:rPr lang="en-US" sz="1600" dirty="0" smtClean="0">
                <a:latin typeface="Courier New"/>
                <a:cs typeface="Courier New"/>
              </a:rPr>
              <a:t>]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key1=value1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key2=value2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...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[</a:t>
            </a:r>
            <a:r>
              <a:rPr lang="en-US" sz="1600" dirty="0" err="1">
                <a:latin typeface="Courier New"/>
                <a:cs typeface="Courier New"/>
              </a:rPr>
              <a:t>ucernvm</a:t>
            </a:r>
            <a:r>
              <a:rPr lang="en-US" sz="1600" dirty="0">
                <a:latin typeface="Courier New"/>
                <a:cs typeface="Courier New"/>
              </a:rPr>
              <a:t>-end</a:t>
            </a:r>
            <a:r>
              <a:rPr lang="en-US" sz="1600" dirty="0" smtClean="0">
                <a:latin typeface="Courier New"/>
                <a:cs typeface="Courier New"/>
              </a:rPr>
              <a:t>]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--===============</a:t>
            </a:r>
            <a:r>
              <a:rPr lang="en-US" sz="1600" dirty="0">
                <a:latin typeface="Courier New"/>
                <a:cs typeface="Courier New"/>
              </a:rPr>
              <a:t>1341993424==</a:t>
            </a:r>
            <a:endParaRPr lang="en-US" sz="1600" dirty="0" smtClean="0">
              <a:latin typeface="Courier New"/>
              <a:cs typeface="Courier New"/>
            </a:endParaRPr>
          </a:p>
          <a:p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18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 – Running </a:t>
            </a:r>
            <a:r>
              <a:rPr lang="en-US" dirty="0" err="1"/>
              <a:t>Amiconfig</a:t>
            </a:r>
            <a:r>
              <a:rPr lang="en-US" dirty="0"/>
              <a:t> from </a:t>
            </a:r>
            <a:r>
              <a:rPr lang="en-US" dirty="0" err="1"/>
              <a:t>CloudInit</a:t>
            </a:r>
            <a:r>
              <a:rPr lang="en-US" dirty="0"/>
              <a:t> Part Handler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syntax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133600"/>
            <a:ext cx="8305800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MIME-Version: </a:t>
            </a:r>
            <a:r>
              <a:rPr lang="en-US" sz="1600" dirty="0" smtClean="0">
                <a:latin typeface="Courier New"/>
                <a:cs typeface="Courier New"/>
              </a:rPr>
              <a:t>1.0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Content-Type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b="1" dirty="0" smtClean="0">
                <a:latin typeface="Courier New"/>
                <a:cs typeface="Courier New"/>
              </a:rPr>
              <a:t>text/</a:t>
            </a:r>
            <a:r>
              <a:rPr lang="en-US" sz="1600" b="1" dirty="0" err="1" smtClean="0">
                <a:latin typeface="Courier New"/>
                <a:cs typeface="Courier New"/>
              </a:rPr>
              <a:t>amiconfig</a:t>
            </a:r>
            <a:r>
              <a:rPr lang="en-US" sz="1600" dirty="0" smtClean="0">
                <a:latin typeface="Courier New"/>
                <a:cs typeface="Courier New"/>
              </a:rPr>
              <a:t>; </a:t>
            </a:r>
            <a:r>
              <a:rPr lang="en-US" sz="1600" dirty="0">
                <a:latin typeface="Courier New"/>
                <a:cs typeface="Courier New"/>
              </a:rPr>
              <a:t>charset="</a:t>
            </a:r>
            <a:r>
              <a:rPr lang="en-US" sz="1600" dirty="0" smtClean="0">
                <a:latin typeface="Courier New"/>
                <a:cs typeface="Courier New"/>
              </a:rPr>
              <a:t>us-</a:t>
            </a:r>
            <a:r>
              <a:rPr lang="en-US" sz="1600" dirty="0" err="1" smtClean="0">
                <a:latin typeface="Courier New"/>
                <a:cs typeface="Courier New"/>
              </a:rPr>
              <a:t>ascii</a:t>
            </a:r>
            <a:r>
              <a:rPr lang="en-US" sz="1600" dirty="0" smtClean="0">
                <a:latin typeface="Courier New"/>
                <a:cs typeface="Courier New"/>
              </a:rPr>
              <a:t>“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Content-Transfer-Encoding</a:t>
            </a:r>
            <a:r>
              <a:rPr lang="en-US" sz="1600" dirty="0">
                <a:latin typeface="Courier New"/>
                <a:cs typeface="Courier New"/>
              </a:rPr>
              <a:t>: </a:t>
            </a:r>
            <a:r>
              <a:rPr lang="en-US" sz="1600" dirty="0" smtClean="0">
                <a:latin typeface="Courier New"/>
                <a:cs typeface="Courier New"/>
              </a:rPr>
              <a:t>7bit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Content-Disposition</a:t>
            </a:r>
            <a:r>
              <a:rPr lang="en-US" sz="1600" dirty="0">
                <a:latin typeface="Courier New"/>
                <a:cs typeface="Courier New"/>
              </a:rPr>
              <a:t>: attachment; filename="</a:t>
            </a:r>
            <a:r>
              <a:rPr lang="en-US" sz="1600" dirty="0" err="1" smtClean="0">
                <a:latin typeface="Courier New"/>
                <a:cs typeface="Courier New"/>
              </a:rPr>
              <a:t>amiconfig</a:t>
            </a:r>
            <a:r>
              <a:rPr lang="en-US" sz="1600" dirty="0" smtClean="0">
                <a:latin typeface="Courier New"/>
                <a:cs typeface="Courier New"/>
              </a:rPr>
              <a:t>-data“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[</a:t>
            </a:r>
            <a:r>
              <a:rPr lang="en-US" sz="1600" dirty="0" err="1">
                <a:latin typeface="Courier New"/>
                <a:cs typeface="Courier New"/>
              </a:rPr>
              <a:t>amiconfig</a:t>
            </a:r>
            <a:r>
              <a:rPr lang="en-US" sz="1600" dirty="0" smtClean="0">
                <a:latin typeface="Courier New"/>
                <a:cs typeface="Courier New"/>
              </a:rPr>
              <a:t>]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plugins </a:t>
            </a:r>
            <a:r>
              <a:rPr lang="en-US" sz="1600" dirty="0">
                <a:latin typeface="Courier New"/>
                <a:cs typeface="Courier New"/>
              </a:rPr>
              <a:t>= </a:t>
            </a:r>
            <a:r>
              <a:rPr lang="en-US" sz="1600" dirty="0" err="1" smtClean="0">
                <a:latin typeface="Courier New"/>
                <a:cs typeface="Courier New"/>
              </a:rPr>
              <a:t>dnsupdate</a:t>
            </a:r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[</a:t>
            </a:r>
            <a:r>
              <a:rPr lang="en-US" sz="1600" dirty="0" err="1" smtClean="0">
                <a:latin typeface="Courier New"/>
                <a:cs typeface="Courier New"/>
              </a:rPr>
              <a:t>dnsupdate</a:t>
            </a:r>
            <a:r>
              <a:rPr lang="en-US" sz="1600" dirty="0" smtClean="0">
                <a:latin typeface="Courier New"/>
                <a:cs typeface="Courier New"/>
              </a:rPr>
              <a:t>]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server </a:t>
            </a:r>
            <a:r>
              <a:rPr lang="en-US" sz="1600" dirty="0">
                <a:latin typeface="Courier New"/>
                <a:cs typeface="Courier New"/>
              </a:rPr>
              <a:t>= </a:t>
            </a:r>
            <a:r>
              <a:rPr lang="en-US" sz="1600" dirty="0" err="1" smtClean="0">
                <a:latin typeface="Courier New"/>
                <a:cs typeface="Courier New"/>
              </a:rPr>
              <a:t>val</a:t>
            </a:r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host </a:t>
            </a:r>
            <a:r>
              <a:rPr lang="en-US" sz="1600" dirty="0">
                <a:latin typeface="Courier New"/>
                <a:cs typeface="Courier New"/>
              </a:rPr>
              <a:t>= </a:t>
            </a:r>
            <a:r>
              <a:rPr lang="en-US" sz="1600" dirty="0" err="1" smtClean="0">
                <a:latin typeface="Courier New"/>
                <a:cs typeface="Courier New"/>
              </a:rPr>
              <a:t>val</a:t>
            </a:r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hostname </a:t>
            </a:r>
            <a:r>
              <a:rPr lang="en-US" sz="1600" dirty="0">
                <a:latin typeface="Courier New"/>
                <a:cs typeface="Courier New"/>
              </a:rPr>
              <a:t>= </a:t>
            </a:r>
            <a:r>
              <a:rPr lang="en-US" sz="1600" dirty="0" err="1" smtClean="0">
                <a:latin typeface="Courier New"/>
                <a:cs typeface="Courier New"/>
              </a:rPr>
              <a:t>val</a:t>
            </a:r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dirty="0">
                <a:latin typeface="Courier New"/>
                <a:cs typeface="Courier New"/>
              </a:rPr>
              <a:t>--===============1341993424</a:t>
            </a:r>
            <a:r>
              <a:rPr lang="en-US" sz="1600" dirty="0" smtClean="0">
                <a:latin typeface="Courier New"/>
                <a:cs typeface="Courier New"/>
              </a:rPr>
              <a:t>==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…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…</a:t>
            </a:r>
          </a:p>
          <a:p>
            <a:r>
              <a:rPr lang="en-US" sz="1600" dirty="0">
                <a:latin typeface="Courier New"/>
                <a:cs typeface="Courier New"/>
              </a:rPr>
              <a:t>Content-Type: </a:t>
            </a:r>
            <a:r>
              <a:rPr lang="en-US" sz="1600" b="1" dirty="0" smtClean="0">
                <a:latin typeface="Courier New"/>
                <a:cs typeface="Courier New"/>
              </a:rPr>
              <a:t>text/cloud-</a:t>
            </a:r>
            <a:r>
              <a:rPr lang="en-US" sz="1600" b="1" dirty="0" err="1" smtClean="0">
                <a:latin typeface="Courier New"/>
                <a:cs typeface="Courier New"/>
              </a:rPr>
              <a:t>config</a:t>
            </a:r>
            <a:r>
              <a:rPr lang="en-US" sz="1600" dirty="0">
                <a:latin typeface="Courier New"/>
                <a:cs typeface="Courier New"/>
              </a:rPr>
              <a:t>; charset="us-</a:t>
            </a:r>
            <a:r>
              <a:rPr lang="en-US" sz="1600" dirty="0" err="1">
                <a:latin typeface="Courier New"/>
                <a:cs typeface="Courier New"/>
              </a:rPr>
              <a:t>ascii</a:t>
            </a:r>
            <a:r>
              <a:rPr lang="en-US" sz="1600" dirty="0">
                <a:latin typeface="Courier New"/>
                <a:cs typeface="Courier New"/>
              </a:rPr>
              <a:t>“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…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…</a:t>
            </a:r>
          </a:p>
          <a:p>
            <a:r>
              <a:rPr lang="en-US" sz="1600" dirty="0">
                <a:latin typeface="Courier New"/>
                <a:cs typeface="Courier New"/>
              </a:rPr>
              <a:t>--===============1341993424</a:t>
            </a:r>
            <a:r>
              <a:rPr lang="en-US" sz="1600" dirty="0" smtClean="0">
                <a:latin typeface="Courier New"/>
                <a:cs typeface="Courier New"/>
              </a:rPr>
              <a:t>==--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Significant reduction in Boot delay</a:t>
            </a:r>
          </a:p>
          <a:p>
            <a:pPr lvl="1"/>
            <a:r>
              <a:rPr lang="en-US" dirty="0" smtClean="0"/>
              <a:t>Trial and error loop for user-data fetch eliminated</a:t>
            </a:r>
          </a:p>
          <a:p>
            <a:pPr lvl="1"/>
            <a:r>
              <a:rPr lang="en-US" dirty="0" smtClean="0"/>
              <a:t>User Data fetched once and reused </a:t>
            </a:r>
          </a:p>
          <a:p>
            <a:pPr lvl="1"/>
            <a:r>
              <a:rPr lang="en-US" dirty="0" smtClean="0"/>
              <a:t>User-data parsed only once in both boot stages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Added modularity</a:t>
            </a:r>
          </a:p>
          <a:p>
            <a:pPr lvl="1"/>
            <a:r>
              <a:rPr lang="en-US" dirty="0" smtClean="0"/>
              <a:t>Independent scripts for Cloud Providers</a:t>
            </a:r>
          </a:p>
          <a:p>
            <a:pPr lvl="1"/>
            <a:r>
              <a:rPr lang="en-US" dirty="0" smtClean="0"/>
              <a:t>Easy to add new Provider</a:t>
            </a:r>
          </a:p>
          <a:p>
            <a:pPr lvl="1"/>
            <a:r>
              <a:rPr lang="en-US" dirty="0" smtClean="0"/>
              <a:t>Easy to add a new Contextualization agents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62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6002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7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Current Scenario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Three Contextualization Agents-</a:t>
            </a:r>
          </a:p>
          <a:p>
            <a:pPr lvl="1"/>
            <a:r>
              <a:rPr lang="en-US" sz="2000" b="1" dirty="0" smtClean="0"/>
              <a:t>µ</a:t>
            </a:r>
            <a:r>
              <a:rPr lang="en-US" sz="2000" b="1" dirty="0" err="1" smtClean="0"/>
              <a:t>CernVM</a:t>
            </a:r>
            <a:r>
              <a:rPr lang="en-US" sz="2000" dirty="0" smtClean="0"/>
              <a:t> </a:t>
            </a:r>
            <a:r>
              <a:rPr lang="en-US" sz="2000" dirty="0" err="1" smtClean="0"/>
              <a:t>Bootloader</a:t>
            </a:r>
            <a:endParaRPr lang="en-US" sz="2000" dirty="0" smtClean="0"/>
          </a:p>
          <a:p>
            <a:pPr lvl="1"/>
            <a:r>
              <a:rPr lang="en-US" sz="2000" b="1" dirty="0" err="1" smtClean="0"/>
              <a:t>Amiconfig</a:t>
            </a:r>
            <a:r>
              <a:rPr lang="en-US" sz="2000" dirty="0" smtClean="0"/>
              <a:t> – A software by </a:t>
            </a:r>
            <a:r>
              <a:rPr lang="en-US" sz="2000" dirty="0" err="1" smtClean="0"/>
              <a:t>rPath</a:t>
            </a:r>
            <a:r>
              <a:rPr lang="en-US" sz="2000" dirty="0" smtClean="0"/>
              <a:t>, maintained by CERNVM</a:t>
            </a:r>
          </a:p>
          <a:p>
            <a:pPr lvl="1"/>
            <a:r>
              <a:rPr lang="en-US" sz="2000" b="1" dirty="0" smtClean="0"/>
              <a:t>Cloud-</a:t>
            </a:r>
            <a:r>
              <a:rPr lang="en-US" sz="2000" b="1" dirty="0" err="1" smtClean="0"/>
              <a:t>Init</a:t>
            </a:r>
            <a:endParaRPr lang="en-US" sz="2000" b="1" dirty="0"/>
          </a:p>
          <a:p>
            <a:r>
              <a:rPr lang="en-US" sz="2800" dirty="0" smtClean="0"/>
              <a:t>Each operates independently</a:t>
            </a:r>
          </a:p>
          <a:p>
            <a:r>
              <a:rPr lang="en-US" sz="2800" dirty="0" smtClean="0"/>
              <a:t>Operation</a:t>
            </a:r>
          </a:p>
          <a:p>
            <a:pPr lvl="1"/>
            <a:r>
              <a:rPr lang="en-US" sz="2000" dirty="0" smtClean="0"/>
              <a:t>Trying to fetch user data by trial and error</a:t>
            </a:r>
          </a:p>
          <a:p>
            <a:pPr lvl="1"/>
            <a:r>
              <a:rPr lang="en-US" sz="2000" dirty="0" smtClean="0"/>
              <a:t>If user data is found break from loop</a:t>
            </a:r>
          </a:p>
          <a:p>
            <a:pPr lvl="1"/>
            <a:r>
              <a:rPr lang="en-US" sz="2000" dirty="0" smtClean="0"/>
              <a:t>Parse the user-data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Boot </a:t>
            </a:r>
            <a:r>
              <a:rPr lang="en-US" dirty="0"/>
              <a:t>Delay caused </a:t>
            </a:r>
            <a:r>
              <a:rPr lang="en-US" dirty="0" smtClean="0"/>
              <a:t>by -</a:t>
            </a:r>
            <a:endParaRPr lang="en-US" dirty="0"/>
          </a:p>
          <a:p>
            <a:pPr lvl="1"/>
            <a:r>
              <a:rPr lang="en-US" dirty="0"/>
              <a:t>User Data fetch loop is executed thrice</a:t>
            </a:r>
          </a:p>
          <a:p>
            <a:pPr lvl="1"/>
            <a:r>
              <a:rPr lang="en-US" dirty="0"/>
              <a:t>User Data are fetched </a:t>
            </a:r>
            <a:r>
              <a:rPr lang="en-US" dirty="0" smtClean="0"/>
              <a:t>thrice</a:t>
            </a:r>
          </a:p>
          <a:p>
            <a:pPr lvl="1"/>
            <a:r>
              <a:rPr lang="en-US" dirty="0" smtClean="0"/>
              <a:t>User Data are Parsed by thrice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Solution –</a:t>
            </a:r>
          </a:p>
          <a:p>
            <a:pPr lvl="1"/>
            <a:r>
              <a:rPr lang="en-US" dirty="0" smtClean="0"/>
              <a:t>Download User Data in Micro-</a:t>
            </a:r>
            <a:r>
              <a:rPr lang="en-US" dirty="0" err="1" smtClean="0"/>
              <a:t>Bootloader</a:t>
            </a:r>
            <a:r>
              <a:rPr lang="en-US" dirty="0" smtClean="0"/>
              <a:t> Stage</a:t>
            </a:r>
          </a:p>
          <a:p>
            <a:pPr lvl="1"/>
            <a:r>
              <a:rPr lang="en-US" dirty="0" smtClean="0"/>
              <a:t>Use Seeded Data by Cloud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Cloud </a:t>
            </a:r>
            <a:r>
              <a:rPr lang="en-US" dirty="0" err="1" smtClean="0"/>
              <a:t>Init</a:t>
            </a:r>
            <a:r>
              <a:rPr lang="en-US" dirty="0" smtClean="0"/>
              <a:t> part-handler executes </a:t>
            </a:r>
            <a:r>
              <a:rPr lang="en-US" dirty="0" err="1" smtClean="0"/>
              <a:t>Amiconfig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2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– Download User Data in Micro </a:t>
            </a:r>
            <a:r>
              <a:rPr lang="en-US" dirty="0" err="1" smtClean="0"/>
              <a:t>Bootloader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Current Implementation</a:t>
            </a:r>
          </a:p>
          <a:p>
            <a:pPr lvl="1"/>
            <a:r>
              <a:rPr lang="en-US" dirty="0" smtClean="0"/>
              <a:t>Query each Cloud Provider in a loop</a:t>
            </a:r>
          </a:p>
          <a:p>
            <a:pPr lvl="1"/>
            <a:r>
              <a:rPr lang="en-US" dirty="0" smtClean="0"/>
              <a:t>Every iteration tries to fetch Data</a:t>
            </a:r>
          </a:p>
          <a:p>
            <a:pPr lvl="1"/>
            <a:r>
              <a:rPr lang="en-US" dirty="0" smtClean="0"/>
              <a:t>Break when Provider Found</a:t>
            </a:r>
          </a:p>
          <a:p>
            <a:endParaRPr lang="en-US" dirty="0" smtClean="0"/>
          </a:p>
          <a:p>
            <a:r>
              <a:rPr lang="en-US" dirty="0" smtClean="0"/>
              <a:t>New Method</a:t>
            </a:r>
          </a:p>
          <a:p>
            <a:pPr lvl="1"/>
            <a:r>
              <a:rPr lang="en-US" dirty="0" smtClean="0"/>
              <a:t>Use “</a:t>
            </a:r>
            <a:r>
              <a:rPr lang="en-US" dirty="0" err="1" smtClean="0"/>
              <a:t>dmesg</a:t>
            </a:r>
            <a:r>
              <a:rPr lang="en-US" dirty="0" smtClean="0"/>
              <a:t>” command to detect Cloud Provider</a:t>
            </a:r>
          </a:p>
          <a:p>
            <a:pPr lvl="1"/>
            <a:r>
              <a:rPr lang="en-US" dirty="0" smtClean="0"/>
              <a:t>Use Provider specific Download script</a:t>
            </a:r>
          </a:p>
          <a:p>
            <a:pPr lvl="1"/>
            <a:r>
              <a:rPr lang="en-US" dirty="0" smtClean="0"/>
              <a:t>Save Cloud Provider name in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74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 – Run </a:t>
            </a:r>
            <a:r>
              <a:rPr lang="en-US" dirty="0" err="1" smtClean="0"/>
              <a:t>CloudInit</a:t>
            </a:r>
            <a:r>
              <a:rPr lang="en-US" dirty="0" smtClean="0"/>
              <a:t> from Seeded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Micro-boot Stage </a:t>
            </a:r>
          </a:p>
          <a:p>
            <a:pPr lvl="1"/>
            <a:r>
              <a:rPr lang="en-US" sz="2000" dirty="0" smtClean="0"/>
              <a:t>User Data is saved to scratch disk</a:t>
            </a:r>
          </a:p>
          <a:p>
            <a:endParaRPr lang="en-US" dirty="0" smtClean="0"/>
          </a:p>
          <a:p>
            <a:r>
              <a:rPr lang="en-US" dirty="0" smtClean="0"/>
              <a:t>System Boot Stage </a:t>
            </a:r>
          </a:p>
          <a:p>
            <a:pPr lvl="1"/>
            <a:r>
              <a:rPr lang="en-US" sz="2000" dirty="0" smtClean="0"/>
              <a:t>Cloud </a:t>
            </a:r>
            <a:r>
              <a:rPr lang="en-US" sz="2000" dirty="0" err="1" smtClean="0"/>
              <a:t>Init</a:t>
            </a:r>
            <a:r>
              <a:rPr lang="en-US" sz="2000" dirty="0" smtClean="0"/>
              <a:t> checks seed directory before fetching</a:t>
            </a:r>
          </a:p>
          <a:p>
            <a:pPr lvl="1"/>
            <a:r>
              <a:rPr lang="en-US" sz="2000" dirty="0" smtClean="0"/>
              <a:t>Data is used from seed directory</a:t>
            </a:r>
          </a:p>
          <a:p>
            <a:pPr lvl="1"/>
            <a:r>
              <a:rPr lang="en-US" sz="2000" dirty="0" smtClean="0"/>
              <a:t>Cloud </a:t>
            </a:r>
            <a:r>
              <a:rPr lang="en-US" sz="2000" dirty="0" err="1" smtClean="0"/>
              <a:t>Init</a:t>
            </a:r>
            <a:r>
              <a:rPr lang="en-US" sz="2000" dirty="0" smtClean="0"/>
              <a:t> proceeds as usual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76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 – Running </a:t>
            </a:r>
            <a:r>
              <a:rPr lang="en-US" dirty="0" err="1" smtClean="0"/>
              <a:t>Amiconfig</a:t>
            </a:r>
            <a:r>
              <a:rPr lang="en-US" dirty="0" smtClean="0"/>
              <a:t> from </a:t>
            </a:r>
            <a:r>
              <a:rPr lang="en-US" dirty="0" err="1" smtClean="0"/>
              <a:t>CloudInit</a:t>
            </a:r>
            <a:r>
              <a:rPr lang="en-US" dirty="0" smtClean="0"/>
              <a:t> Part Handler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724400"/>
          </a:xfrm>
        </p:spPr>
        <p:txBody>
          <a:bodyPr/>
          <a:lstStyle/>
          <a:p>
            <a:r>
              <a:rPr lang="en-US" dirty="0" smtClean="0"/>
              <a:t>Old Syntax</a:t>
            </a:r>
          </a:p>
          <a:p>
            <a:pPr lvl="1"/>
            <a:r>
              <a:rPr lang="en-US" dirty="0" smtClean="0"/>
              <a:t>Startup script begins with ‘#!’</a:t>
            </a:r>
          </a:p>
          <a:p>
            <a:pPr lvl="1"/>
            <a:r>
              <a:rPr lang="en-US" b="1" dirty="0" smtClean="0"/>
              <a:t>Micro boot section:</a:t>
            </a:r>
          </a:p>
          <a:p>
            <a:pPr lvl="1"/>
            <a:r>
              <a:rPr lang="en-US" dirty="0" err="1" smtClean="0"/>
              <a:t>Amiconfig</a:t>
            </a:r>
            <a:r>
              <a:rPr lang="en-US" dirty="0" smtClean="0"/>
              <a:t>:  </a:t>
            </a:r>
          </a:p>
          <a:p>
            <a:pPr lvl="1"/>
            <a:r>
              <a:rPr lang="en-US" dirty="0" smtClean="0"/>
              <a:t>Cloud </a:t>
            </a:r>
            <a:r>
              <a:rPr lang="en-US" dirty="0" err="1" smtClean="0"/>
              <a:t>Init</a:t>
            </a:r>
            <a:r>
              <a:rPr lang="en-US" dirty="0" smtClean="0"/>
              <a:t> : cloud-</a:t>
            </a:r>
            <a:r>
              <a:rPr lang="en-US" dirty="0" err="1" smtClean="0"/>
              <a:t>config</a:t>
            </a:r>
            <a:r>
              <a:rPr lang="en-US" dirty="0" smtClean="0"/>
              <a:t> and/or MIME – Multipart format</a:t>
            </a:r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1828800"/>
            <a:ext cx="38862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[</a:t>
            </a:r>
            <a:r>
              <a:rPr lang="en-US" dirty="0" err="1" smtClean="0">
                <a:latin typeface="Courier New"/>
                <a:cs typeface="Courier New"/>
              </a:rPr>
              <a:t>ucernvm</a:t>
            </a:r>
            <a:r>
              <a:rPr lang="en-US" dirty="0" smtClean="0">
                <a:latin typeface="Courier New"/>
                <a:cs typeface="Courier New"/>
              </a:rPr>
              <a:t>-begin]</a:t>
            </a:r>
          </a:p>
          <a:p>
            <a:r>
              <a:rPr lang="en-US" dirty="0" smtClean="0">
                <a:latin typeface="Courier New"/>
                <a:cs typeface="Courier New"/>
              </a:rPr>
              <a:t>key1=value1</a:t>
            </a:r>
          </a:p>
          <a:p>
            <a:r>
              <a:rPr lang="en-US" dirty="0" smtClean="0">
                <a:latin typeface="Courier New"/>
                <a:cs typeface="Courier New"/>
              </a:rPr>
              <a:t>key2=value2</a:t>
            </a:r>
          </a:p>
          <a:p>
            <a:r>
              <a:rPr lang="en-US" dirty="0" smtClean="0">
                <a:latin typeface="Courier New"/>
                <a:cs typeface="Courier New"/>
              </a:rPr>
              <a:t>…</a:t>
            </a:r>
          </a:p>
          <a:p>
            <a:r>
              <a:rPr lang="en-US" dirty="0" smtClean="0">
                <a:latin typeface="Courier New"/>
                <a:cs typeface="Courier New"/>
              </a:rPr>
              <a:t>[</a:t>
            </a:r>
            <a:r>
              <a:rPr lang="en-US" dirty="0" err="1" smtClean="0">
                <a:latin typeface="Courier New"/>
                <a:cs typeface="Courier New"/>
              </a:rPr>
              <a:t>ucernvm</a:t>
            </a:r>
            <a:r>
              <a:rPr lang="en-US" dirty="0" smtClean="0">
                <a:latin typeface="Courier New"/>
                <a:cs typeface="Courier New"/>
              </a:rPr>
              <a:t>-end]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 – Running </a:t>
            </a:r>
            <a:r>
              <a:rPr lang="en-US" dirty="0" err="1" smtClean="0"/>
              <a:t>Amiconfig</a:t>
            </a:r>
            <a:r>
              <a:rPr lang="en-US" dirty="0" smtClean="0"/>
              <a:t> from </a:t>
            </a:r>
            <a:r>
              <a:rPr lang="en-US" dirty="0" err="1" smtClean="0"/>
              <a:t>CloudInit</a:t>
            </a:r>
            <a:r>
              <a:rPr lang="en-US" dirty="0" smtClean="0"/>
              <a:t> Part Handler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724400"/>
          </a:xfrm>
        </p:spPr>
        <p:txBody>
          <a:bodyPr/>
          <a:lstStyle/>
          <a:p>
            <a:r>
              <a:rPr lang="en-US" dirty="0" smtClean="0"/>
              <a:t>Old Syntax</a:t>
            </a:r>
          </a:p>
          <a:p>
            <a:pPr lvl="1"/>
            <a:r>
              <a:rPr lang="en-US" dirty="0" smtClean="0"/>
              <a:t>Startup script begins with ‘#!’</a:t>
            </a:r>
          </a:p>
          <a:p>
            <a:pPr lvl="1"/>
            <a:r>
              <a:rPr lang="en-US" dirty="0" smtClean="0"/>
              <a:t>Micro boot section:</a:t>
            </a:r>
          </a:p>
          <a:p>
            <a:pPr lvl="1"/>
            <a:r>
              <a:rPr lang="en-US" b="1" dirty="0" err="1" smtClean="0"/>
              <a:t>Amiconfig</a:t>
            </a:r>
            <a:r>
              <a:rPr lang="en-US" b="1" dirty="0" smtClean="0"/>
              <a:t>:  </a:t>
            </a:r>
          </a:p>
          <a:p>
            <a:pPr lvl="1"/>
            <a:r>
              <a:rPr lang="en-US" dirty="0" smtClean="0"/>
              <a:t>Cloud </a:t>
            </a:r>
            <a:r>
              <a:rPr lang="en-US" dirty="0" err="1" smtClean="0"/>
              <a:t>Init</a:t>
            </a:r>
            <a:r>
              <a:rPr lang="en-US" dirty="0" smtClean="0"/>
              <a:t> : cloud-</a:t>
            </a:r>
            <a:r>
              <a:rPr lang="en-US" dirty="0" err="1" smtClean="0"/>
              <a:t>config</a:t>
            </a:r>
            <a:r>
              <a:rPr lang="en-US" dirty="0" smtClean="0"/>
              <a:t> and/or MIME – Multipart format</a:t>
            </a:r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1828800"/>
            <a:ext cx="3886200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[</a:t>
            </a:r>
            <a:r>
              <a:rPr lang="en-US" dirty="0" err="1" smtClean="0">
                <a:latin typeface="Courier New"/>
                <a:cs typeface="Courier New"/>
              </a:rPr>
              <a:t>amiconfig</a:t>
            </a:r>
            <a:r>
              <a:rPr lang="en-US" dirty="0" smtClean="0">
                <a:latin typeface="Courier New"/>
                <a:cs typeface="Courier New"/>
              </a:rPr>
              <a:t>]</a:t>
            </a:r>
          </a:p>
          <a:p>
            <a:r>
              <a:rPr lang="en-US" dirty="0" smtClean="0">
                <a:latin typeface="Courier New"/>
                <a:cs typeface="Courier New"/>
              </a:rPr>
              <a:t>plugins = ..</a:t>
            </a:r>
          </a:p>
          <a:p>
            <a:r>
              <a:rPr lang="en-US" dirty="0" err="1" smtClean="0">
                <a:latin typeface="Courier New"/>
                <a:cs typeface="Courier New"/>
              </a:rPr>
              <a:t>disabled_plugins</a:t>
            </a:r>
            <a:r>
              <a:rPr lang="en-US" dirty="0" smtClean="0">
                <a:latin typeface="Courier New"/>
                <a:cs typeface="Courier New"/>
              </a:rPr>
              <a:t> = ..</a:t>
            </a:r>
          </a:p>
          <a:p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[</a:t>
            </a:r>
            <a:r>
              <a:rPr lang="en-US" dirty="0" err="1" smtClean="0">
                <a:latin typeface="Courier New"/>
                <a:cs typeface="Courier New"/>
              </a:rPr>
              <a:t>noip</a:t>
            </a:r>
            <a:r>
              <a:rPr lang="en-US" dirty="0" smtClean="0">
                <a:latin typeface="Courier New"/>
                <a:cs typeface="Courier New"/>
              </a:rPr>
              <a:t>]</a:t>
            </a:r>
          </a:p>
          <a:p>
            <a:r>
              <a:rPr lang="en-US" dirty="0" smtClean="0">
                <a:latin typeface="Courier New"/>
                <a:cs typeface="Courier New"/>
              </a:rPr>
              <a:t>username = ..</a:t>
            </a:r>
          </a:p>
          <a:p>
            <a:r>
              <a:rPr lang="en-US" dirty="0" smtClean="0">
                <a:latin typeface="Courier New"/>
                <a:cs typeface="Courier New"/>
              </a:rPr>
              <a:t>password = ..</a:t>
            </a:r>
          </a:p>
          <a:p>
            <a:r>
              <a:rPr lang="en-US" dirty="0" smtClean="0">
                <a:latin typeface="Courier New"/>
                <a:cs typeface="Courier New"/>
              </a:rPr>
              <a:t>hostname = ..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 – Running </a:t>
            </a:r>
            <a:r>
              <a:rPr lang="en-US" dirty="0" err="1" smtClean="0"/>
              <a:t>Amiconfig</a:t>
            </a:r>
            <a:r>
              <a:rPr lang="en-US" dirty="0" smtClean="0"/>
              <a:t> from </a:t>
            </a:r>
            <a:r>
              <a:rPr lang="en-US" dirty="0" err="1" smtClean="0"/>
              <a:t>CloudInit</a:t>
            </a:r>
            <a:r>
              <a:rPr lang="en-US" dirty="0" smtClean="0"/>
              <a:t> Part Handler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724400"/>
          </a:xfrm>
        </p:spPr>
        <p:txBody>
          <a:bodyPr/>
          <a:lstStyle/>
          <a:p>
            <a:r>
              <a:rPr lang="en-US" dirty="0" smtClean="0"/>
              <a:t>Old Syntax</a:t>
            </a:r>
          </a:p>
          <a:p>
            <a:pPr lvl="1"/>
            <a:r>
              <a:rPr lang="en-US" dirty="0" smtClean="0"/>
              <a:t>Startup script begins with ‘#!’</a:t>
            </a:r>
          </a:p>
          <a:p>
            <a:pPr lvl="1"/>
            <a:r>
              <a:rPr lang="en-US" dirty="0" smtClean="0"/>
              <a:t>Micro boot section:</a:t>
            </a:r>
          </a:p>
          <a:p>
            <a:pPr lvl="1"/>
            <a:r>
              <a:rPr lang="en-US" dirty="0" err="1" smtClean="0"/>
              <a:t>Amiconfig</a:t>
            </a:r>
            <a:r>
              <a:rPr lang="en-US" dirty="0" smtClean="0"/>
              <a:t>:  </a:t>
            </a:r>
          </a:p>
          <a:p>
            <a:pPr lvl="1"/>
            <a:r>
              <a:rPr lang="en-US" b="1" dirty="0" smtClean="0"/>
              <a:t>Cloud </a:t>
            </a:r>
            <a:r>
              <a:rPr lang="en-US" b="1" dirty="0" err="1" smtClean="0"/>
              <a:t>Init</a:t>
            </a:r>
            <a:r>
              <a:rPr lang="en-US" b="1" dirty="0" smtClean="0"/>
              <a:t> : cloud-</a:t>
            </a:r>
            <a:r>
              <a:rPr lang="en-US" b="1" dirty="0" err="1" smtClean="0"/>
              <a:t>config</a:t>
            </a:r>
            <a:r>
              <a:rPr lang="en-US" b="1" dirty="0" smtClean="0"/>
              <a:t> and/or MIME – Multipart format</a:t>
            </a:r>
          </a:p>
          <a:p>
            <a:pPr lvl="1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1828800"/>
            <a:ext cx="3886200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#cloud-</a:t>
            </a:r>
            <a:r>
              <a:rPr lang="en-US" dirty="0" err="1" smtClean="0">
                <a:latin typeface="Courier New"/>
                <a:cs typeface="Courier New"/>
              </a:rPr>
              <a:t>config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err="1" smtClean="0">
                <a:latin typeface="Courier New"/>
                <a:cs typeface="Courier New"/>
              </a:rPr>
              <a:t>resolv_conf</a:t>
            </a:r>
            <a:r>
              <a:rPr lang="en-US" dirty="0" smtClean="0">
                <a:latin typeface="Courier New"/>
                <a:cs typeface="Courier New"/>
              </a:rPr>
              <a:t>:</a:t>
            </a:r>
          </a:p>
          <a:p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nameservers</a:t>
            </a:r>
            <a:r>
              <a:rPr lang="en-US" dirty="0" smtClean="0">
                <a:latin typeface="Courier New"/>
                <a:cs typeface="Courier New"/>
              </a:rPr>
              <a:t>: [‘8.8.8.8’]</a:t>
            </a:r>
          </a:p>
          <a:p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searchdomains</a:t>
            </a:r>
            <a:r>
              <a:rPr lang="en-US" dirty="0" smtClean="0">
                <a:latin typeface="Courier New"/>
                <a:cs typeface="Courier New"/>
              </a:rPr>
              <a:t>:</a:t>
            </a:r>
          </a:p>
          <a:p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   - </a:t>
            </a:r>
            <a:r>
              <a:rPr lang="en-US" dirty="0" err="1" smtClean="0">
                <a:latin typeface="Courier New"/>
                <a:cs typeface="Courier New"/>
              </a:rPr>
              <a:t>foo.example.com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Courier New"/>
                <a:cs typeface="Courier New"/>
              </a:rPr>
              <a:t>   - </a:t>
            </a:r>
            <a:r>
              <a:rPr lang="en-US" dirty="0" err="1" smtClean="0">
                <a:latin typeface="Courier New"/>
                <a:cs typeface="Courier New"/>
              </a:rPr>
              <a:t>bar.example.com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 – Running </a:t>
            </a:r>
            <a:r>
              <a:rPr lang="en-US" dirty="0" err="1"/>
              <a:t>Amiconfig</a:t>
            </a:r>
            <a:r>
              <a:rPr lang="en-US" dirty="0"/>
              <a:t> from </a:t>
            </a:r>
            <a:r>
              <a:rPr lang="en-US" dirty="0" err="1"/>
              <a:t>CloudInit</a:t>
            </a:r>
            <a:r>
              <a:rPr lang="en-US" dirty="0"/>
              <a:t> Part Handler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 Syntax</a:t>
            </a:r>
          </a:p>
          <a:p>
            <a:pPr lvl="1"/>
            <a:r>
              <a:rPr lang="en-US" dirty="0" smtClean="0"/>
              <a:t>Use MIME – Multipart syntax</a:t>
            </a:r>
          </a:p>
          <a:p>
            <a:pPr lvl="1"/>
            <a:r>
              <a:rPr lang="en-US" dirty="0" smtClean="0"/>
              <a:t>If Old Syntax is found, Generate a MIME- Multipart </a:t>
            </a:r>
          </a:p>
          <a:p>
            <a:pPr lvl="1"/>
            <a:endParaRPr lang="en-US" dirty="0"/>
          </a:p>
          <a:p>
            <a:r>
              <a:rPr lang="en-US" dirty="0" smtClean="0"/>
              <a:t>Add ‘</a:t>
            </a:r>
            <a:r>
              <a:rPr lang="en-US" dirty="0" err="1" smtClean="0"/>
              <a:t>amiconfig</a:t>
            </a:r>
            <a:r>
              <a:rPr lang="en-US" dirty="0" smtClean="0"/>
              <a:t>’ as a MIME type</a:t>
            </a:r>
          </a:p>
          <a:p>
            <a:endParaRPr lang="en-US" dirty="0" smtClean="0"/>
          </a:p>
          <a:p>
            <a:r>
              <a:rPr lang="en-US" dirty="0" smtClean="0"/>
              <a:t>Custom Part-Handler executes </a:t>
            </a:r>
            <a:r>
              <a:rPr lang="en-US" dirty="0" err="1" smtClean="0"/>
              <a:t>amiconfig</a:t>
            </a:r>
            <a:endParaRPr lang="en-US" dirty="0" smtClean="0"/>
          </a:p>
          <a:p>
            <a:pPr lvl="1"/>
            <a:r>
              <a:rPr lang="en-US" dirty="0" smtClean="0"/>
              <a:t>User Data are already parsed</a:t>
            </a:r>
          </a:p>
          <a:p>
            <a:pPr lvl="1"/>
            <a:r>
              <a:rPr lang="en-US" dirty="0" smtClean="0"/>
              <a:t>Part Handler receives a payload</a:t>
            </a:r>
          </a:p>
          <a:p>
            <a:pPr lvl="1"/>
            <a:r>
              <a:rPr lang="en-US" dirty="0" smtClean="0"/>
              <a:t>Save to file and set </a:t>
            </a:r>
            <a:r>
              <a:rPr lang="en-US" dirty="0"/>
              <a:t>‘AMICONFIG_LOCAL_USER_DATA’</a:t>
            </a:r>
            <a:endParaRPr lang="en-US" dirty="0" smtClean="0"/>
          </a:p>
          <a:p>
            <a:pPr lvl="1"/>
            <a:r>
              <a:rPr lang="en-US" dirty="0" smtClean="0"/>
              <a:t>Call </a:t>
            </a:r>
            <a:r>
              <a:rPr lang="en-US" dirty="0" err="1" smtClean="0"/>
              <a:t>amiconfig</a:t>
            </a:r>
            <a:endParaRPr lang="en-US" dirty="0" smtClean="0"/>
          </a:p>
          <a:p>
            <a:pPr lvl="1"/>
            <a:r>
              <a:rPr lang="en-US" dirty="0" err="1" smtClean="0"/>
              <a:t>Amiconfig</a:t>
            </a:r>
            <a:r>
              <a:rPr lang="en-US" dirty="0" smtClean="0"/>
              <a:t> executes as usual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9FB-5FA9-4113-9255-20BFD9B1BE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92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260</TotalTime>
  <Words>600</Words>
  <Application>Microsoft Office PowerPoint</Application>
  <PresentationFormat>On-screen Show (4:3)</PresentationFormat>
  <Paragraphs>163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Executive</vt:lpstr>
      <vt:lpstr>Streamline CERNVM Contextualization Plugins</vt:lpstr>
      <vt:lpstr>Current Scenario</vt:lpstr>
      <vt:lpstr>Optimization</vt:lpstr>
      <vt:lpstr>Step 1 – Download User Data in Micro Bootloader Stage</vt:lpstr>
      <vt:lpstr>Step 2 – Run CloudInit from Seeded Data</vt:lpstr>
      <vt:lpstr>Step 3 – Running Amiconfig from CloudInit Part Handler</vt:lpstr>
      <vt:lpstr>Step 3 – Running Amiconfig from CloudInit Part Handler</vt:lpstr>
      <vt:lpstr>Step 3 – Running Amiconfig from CloudInit Part Handler</vt:lpstr>
      <vt:lpstr>Step 3 – Running Amiconfig from CloudInit Part Handler</vt:lpstr>
      <vt:lpstr>Step 3 – Running Amiconfig from CloudInit Part Handler</vt:lpstr>
      <vt:lpstr>Step 3 – Running Amiconfig from CloudInit Part Handler</vt:lpstr>
      <vt:lpstr>Outcomes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NESRIKAR</dc:creator>
  <cp:lastModifiedBy>NESRIKAR</cp:lastModifiedBy>
  <cp:revision>26</cp:revision>
  <dcterms:created xsi:type="dcterms:W3CDTF">2014-06-27T13:27:26Z</dcterms:created>
  <dcterms:modified xsi:type="dcterms:W3CDTF">2014-06-30T13:28:36Z</dcterms:modified>
</cp:coreProperties>
</file>