
<file path=[Content_Types].xml><?xml version="1.0" encoding="utf-8"?>
<Types xmlns="http://schemas.openxmlformats.org/package/2006/content-types">
  <Default Extension="rels" ContentType="application/vnd.openxmlformats-package.relationships+xml"/>
  <Default Extension="xml" ContentType="application/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6.xml" ContentType="application/vnd.openxmlformats-officedocument.presentationml.slideLayout+xml"/>
  <Override PartName="/ppt/slideLayouts/slideLayout2.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notesSlides/notesSlide7.xml" ContentType="application/vnd.openxmlformats-officedocument.presentationml.notesSlide+xml"/>
  <Override PartName="/ppt/notesSlides/notesSlide2.xml" ContentType="application/vnd.openxmlformats-officedocument.presentationml.notesSlide+xml"/>
  <Override PartName="/ppt/notesSlides/notesSlide4.xml" ContentType="application/vnd.openxmlformats-officedocument.presentationml.notesSlide+xml"/>
  <Override PartName="/ppt/notesSlides/notesSlide1.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9.xml" ContentType="application/vnd.openxmlformats-officedocument.presentationml.notesSlide+xml"/>
  <Override PartName="/ppt/notesSlides/notesSlide8.xml" ContentType="application/vnd.openxmlformats-officedocument.presentationml.notesSlide+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presentation.xml" ContentType="application/vnd.openxmlformats-officedocument.presentationml.presentation.main+xml"/>
  <Override PartName="/ppt/presProps.xml" ContentType="application/vnd.openxmlformats-officedocument.presentationml.presProps+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slideMasters/slideMaster1.xml" ContentType="application/vnd.openxmlformats-officedocument.presentationml.slideMaster+xml"/>
  <Override PartName="/ppt/slides/slide7.xml" ContentType="application/vnd.openxmlformats-officedocument.presentationml.slide+xml"/>
  <Override PartName="/ppt/slides/slide1.xml" ContentType="application/vnd.openxmlformats-officedocument.presentationml.slide+xml"/>
  <Override PartName="/ppt/slides/slide8.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slides/slide9.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3.xml" ContentType="application/vnd.openxmlformats-officedocument.presentationml.slide+xml"/>
  <Override PartName="/ppt/tableStyles.xml" ContentType="application/vnd.openxmlformats-officedocument.presentationml.tableStyles+xml"/>
</Types>
</file>

<file path=_rels/.rels><?xml version="1.0" encoding="UTF-8" standalone="yes"?><Relationships xmlns="http://schemas.openxmlformats.org/package/2006/relationships"><Relationship Target="ppt/presentation.xml" Type="http://schemas.openxmlformats.org/officeDocument/2006/relationships/officeDocument" Id="rId1"/></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aveSubsetFonts="1" autoCompressPictures="0" strictFirstAndLastChars="0" showSpecialPlsOnTitleSld="0" firstSlideNum="0">
  <p:sldMasterIdLst>
    <p:sldMasterId id="2147483654"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Lst>
  <p:sldSz cy="5143500" cx="9144000"/>
  <p:notesSz cy="9144000" cx="6858000"/>
  <p:defaultText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tableStyles.xml><?xml version="1.0" encoding="utf-8"?>
<a:tblStyleLst xmlns:a="http://schemas.openxmlformats.org/drawingml/2006/main" xmlns:r="http://schemas.openxmlformats.org/officeDocument/2006/relationships" def="{90651C3A-4460-11DB-9652-00E08161165F}"/>
</file>

<file path=ppt/_rels/presentation.xml.rels><?xml version="1.0" encoding="UTF-8" standalone="yes"?><Relationships xmlns="http://schemas.openxmlformats.org/package/2006/relationships"><Relationship Target="slides/slide9.xml" Type="http://schemas.openxmlformats.org/officeDocument/2006/relationships/slide" Id="rId14"/><Relationship Target="presProps.xml" Type="http://schemas.openxmlformats.org/officeDocument/2006/relationships/presProps" Id="rId2"/><Relationship Target="slides/slide7.xml" Type="http://schemas.openxmlformats.org/officeDocument/2006/relationships/slide" Id="rId12"/><Relationship Target="slides/slide8.xml" Type="http://schemas.openxmlformats.org/officeDocument/2006/relationships/slide" Id="rId13"/><Relationship Target="theme/theme2.xml" Type="http://schemas.openxmlformats.org/officeDocument/2006/relationships/theme" Id="rId1"/><Relationship Target="slideMasters/slideMaster1.xml" Type="http://schemas.openxmlformats.org/officeDocument/2006/relationships/slideMaster" Id="rId4"/><Relationship Target="slides/slide5.xml" Type="http://schemas.openxmlformats.org/officeDocument/2006/relationships/slide" Id="rId10"/><Relationship Target="tableStyles.xml" Type="http://schemas.openxmlformats.org/officeDocument/2006/relationships/tableStyles" Id="rId3"/><Relationship Target="slides/slide6.xml" Type="http://schemas.openxmlformats.org/officeDocument/2006/relationships/slide" Id="rId11"/><Relationship Target="slides/slide4.xml" Type="http://schemas.openxmlformats.org/officeDocument/2006/relationships/slide" Id="rId9"/><Relationship Target="slides/slide1.xml" Type="http://schemas.openxmlformats.org/officeDocument/2006/relationships/slide" Id="rId6"/><Relationship Target="notesMasters/notesMaster1.xml" Type="http://schemas.openxmlformats.org/officeDocument/2006/relationships/notesMaster" Id="rId5"/><Relationship Target="slides/slide3.xml" Type="http://schemas.openxmlformats.org/officeDocument/2006/relationships/slide" Id="rId8"/><Relationship Target="slides/slide2.xml" Type="http://schemas.openxmlformats.org/officeDocument/2006/relationships/slide" Id="rId7"/></Relationships>
</file>

<file path=ppt/notesMasters/_rels/notesMaster1.xml.rels><?xml version="1.0" encoding="UTF-8" standalone="yes"?><Relationships xmlns="http://schemas.openxmlformats.org/package/2006/relationships"><Relationship Target="../theme/theme3.xml" Type="http://schemas.openxmlformats.org/officeDocument/2006/relationships/theme" Id="rId1"/></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 name="Shape 1"/>
        <p:cNvGrpSpPr/>
        <p:nvPr/>
      </p:nvGrpSpPr>
      <p:grpSpPr>
        <a:xfrm>
          <a:off y="0" x="0"/>
          <a:ext cy="0" cx="0"/>
          <a:chOff y="0" x="0"/>
          <a:chExt cy="0" cx="0"/>
        </a:xfrm>
      </p:grpSpPr>
      <p:sp>
        <p:nvSpPr>
          <p:cNvPr id="2" name="Shape 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3" name="Shape 3"/>
          <p:cNvSpPr txBox="1"/>
          <p:nvPr>
            <p:ph idx="1" type="body"/>
          </p:nvPr>
        </p:nvSpPr>
        <p:spPr>
          <a:xfrm>
            <a:off y="4343400" x="685800"/>
            <a:ext cy="4114800" cx="5486399"/>
          </a:xfrm>
          <a:prstGeom prst="rect">
            <a:avLst/>
          </a:prstGeom>
          <a:noFill/>
          <a:ln>
            <a:noFill/>
          </a:ln>
        </p:spPr>
        <p:txBody>
          <a:bodyPr bIns="91425" rIns="91425" lIns="91425" tIns="91425" anchor="t" anchorCtr="0"/>
          <a:lstStyle>
            <a:lvl1pPr>
              <a:spcBef>
                <a:spcPts val="0"/>
              </a:spcBef>
              <a:defRPr sz="1100"/>
            </a:lvl1pPr>
            <a:lvl2pPr>
              <a:spcBef>
                <a:spcPts val="0"/>
              </a:spcBef>
              <a:defRPr sz="1100"/>
            </a:lvl2pPr>
            <a:lvl3pPr>
              <a:spcBef>
                <a:spcPts val="0"/>
              </a:spcBef>
              <a:defRPr sz="1100"/>
            </a:lvl3pPr>
            <a:lvl4pPr>
              <a:spcBef>
                <a:spcPts val="0"/>
              </a:spcBef>
              <a:defRPr sz="1100"/>
            </a:lvl4pPr>
            <a:lvl5pPr>
              <a:spcBef>
                <a:spcPts val="0"/>
              </a:spcBef>
              <a:defRPr sz="1100"/>
            </a:lvl5pPr>
            <a:lvl6pPr>
              <a:spcBef>
                <a:spcPts val="0"/>
              </a:spcBef>
              <a:defRPr sz="1100"/>
            </a:lvl6pPr>
            <a:lvl7pPr>
              <a:spcBef>
                <a:spcPts val="0"/>
              </a:spcBef>
              <a:defRPr sz="1100"/>
            </a:lvl7pPr>
            <a:lvl8pPr>
              <a:spcBef>
                <a:spcPts val="0"/>
              </a:spcBef>
              <a:defRPr sz="1100"/>
            </a:lvl8pPr>
            <a:lvl9pPr>
              <a:spcBef>
                <a:spcPts val="0"/>
              </a:spcBef>
              <a:defRPr sz="1100"/>
            </a:lvl9pPr>
          </a:lstStyle>
          <a:p/>
        </p:txBody>
      </p:sp>
    </p:spTree>
  </p:cSld>
  <p:clrMap accent2="accent2" accent3="accent3" accent4="accent4" accent5="accent5" accent6="accent6" hlink="hlink" tx2="lt2" tx1="dk1" bg2="dk2" bg1="lt1" folHlink="folHlink" accent1="accent1"/>
</p:notesMaster>
</file>

<file path=ppt/notesSlides/_rels/notesSlide1.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2.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3.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4.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5.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6.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7.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8.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_rels/notesSlide9.xml.rels><?xml version="1.0" encoding="UTF-8" standalone="yes"?><Relationships xmlns="http://schemas.openxmlformats.org/package/2006/relationships"><Relationship Target="../notesMasters/notesMaster1.xml" Type="http://schemas.openxmlformats.org/officeDocument/2006/relationships/notesMaster" Id="rId1"/></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25" name="Shape 25"/>
        <p:cNvGrpSpPr/>
        <p:nvPr/>
      </p:nvGrpSpPr>
      <p:grpSpPr>
        <a:xfrm>
          <a:off y="0" x="0"/>
          <a:ext cy="0" cx="0"/>
          <a:chOff y="0" x="0"/>
          <a:chExt cy="0" cx="0"/>
        </a:xfrm>
      </p:grpSpPr>
      <p:sp>
        <p:nvSpPr>
          <p:cNvPr id="26" name="Shape 26"/>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27" name="Shape 27"/>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1" name="Shape 31"/>
        <p:cNvGrpSpPr/>
        <p:nvPr/>
      </p:nvGrpSpPr>
      <p:grpSpPr>
        <a:xfrm>
          <a:off y="0" x="0"/>
          <a:ext cy="0" cx="0"/>
          <a:chOff y="0" x="0"/>
          <a:chExt cy="0" cx="0"/>
        </a:xfrm>
      </p:grpSpPr>
      <p:sp>
        <p:nvSpPr>
          <p:cNvPr id="32" name="Shape 3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33" name="Shape 33"/>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37" name="Shape 37"/>
        <p:cNvGrpSpPr/>
        <p:nvPr/>
      </p:nvGrpSpPr>
      <p:grpSpPr>
        <a:xfrm>
          <a:off y="0" x="0"/>
          <a:ext cy="0" cx="0"/>
          <a:chOff y="0" x="0"/>
          <a:chExt cy="0" cx="0"/>
        </a:xfrm>
      </p:grpSpPr>
      <p:sp>
        <p:nvSpPr>
          <p:cNvPr id="38" name="Shape 38"/>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39" name="Shape 39"/>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3" name="Shape 43"/>
        <p:cNvGrpSpPr/>
        <p:nvPr/>
      </p:nvGrpSpPr>
      <p:grpSpPr>
        <a:xfrm>
          <a:off y="0" x="0"/>
          <a:ext cy="0" cx="0"/>
          <a:chOff y="0" x="0"/>
          <a:chExt cy="0" cx="0"/>
        </a:xfrm>
      </p:grpSpPr>
      <p:sp>
        <p:nvSpPr>
          <p:cNvPr id="44" name="Shape 44"/>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45" name="Shape 45"/>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49" name="Shape 49"/>
        <p:cNvGrpSpPr/>
        <p:nvPr/>
      </p:nvGrpSpPr>
      <p:grpSpPr>
        <a:xfrm>
          <a:off y="0" x="0"/>
          <a:ext cy="0" cx="0"/>
          <a:chOff y="0" x="0"/>
          <a:chExt cy="0" cx="0"/>
        </a:xfrm>
      </p:grpSpPr>
      <p:sp>
        <p:nvSpPr>
          <p:cNvPr id="50" name="Shape 50"/>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51" name="Shape 51"/>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55" name="Shape 55"/>
        <p:cNvGrpSpPr/>
        <p:nvPr/>
      </p:nvGrpSpPr>
      <p:grpSpPr>
        <a:xfrm>
          <a:off y="0" x="0"/>
          <a:ext cy="0" cx="0"/>
          <a:chOff y="0" x="0"/>
          <a:chExt cy="0" cx="0"/>
        </a:xfrm>
      </p:grpSpPr>
      <p:sp>
        <p:nvSpPr>
          <p:cNvPr id="56" name="Shape 56"/>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57" name="Shape 57"/>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1" name="Shape 61"/>
        <p:cNvGrpSpPr/>
        <p:nvPr/>
      </p:nvGrpSpPr>
      <p:grpSpPr>
        <a:xfrm>
          <a:off y="0" x="0"/>
          <a:ext cy="0" cx="0"/>
          <a:chOff y="0" x="0"/>
          <a:chExt cy="0" cx="0"/>
        </a:xfrm>
      </p:grpSpPr>
      <p:sp>
        <p:nvSpPr>
          <p:cNvPr id="62" name="Shape 62"/>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63" name="Shape 63"/>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67" name="Shape 67"/>
        <p:cNvGrpSpPr/>
        <p:nvPr/>
      </p:nvGrpSpPr>
      <p:grpSpPr>
        <a:xfrm>
          <a:off y="0" x="0"/>
          <a:ext cy="0" cx="0"/>
          <a:chOff y="0" x="0"/>
          <a:chExt cy="0" cx="0"/>
        </a:xfrm>
      </p:grpSpPr>
      <p:sp>
        <p:nvSpPr>
          <p:cNvPr id="68" name="Shape 68"/>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69" name="Shape 69"/>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Sp="0" showMasterPhAnim="0">
  <p:cSld>
    <p:spTree>
      <p:nvGrpSpPr>
        <p:cNvPr id="73" name="Shape 73"/>
        <p:cNvGrpSpPr/>
        <p:nvPr/>
      </p:nvGrpSpPr>
      <p:grpSpPr>
        <a:xfrm>
          <a:off y="0" x="0"/>
          <a:ext cy="0" cx="0"/>
          <a:chOff y="0" x="0"/>
          <a:chExt cy="0" cx="0"/>
        </a:xfrm>
      </p:grpSpPr>
      <p:sp>
        <p:nvSpPr>
          <p:cNvPr id="74" name="Shape 74"/>
          <p:cNvSpPr/>
          <p:nvPr>
            <p:ph idx="2" type="sldImg"/>
          </p:nvPr>
        </p:nvSpPr>
        <p:spPr>
          <a:xfrm>
            <a:off y="685800" x="381187"/>
            <a:ext cy="3429000" cx="6096299"/>
          </a:xfrm>
          <a:custGeom>
            <a:pathLst>
              <a:path w="120000" extrusionOk="0" h="120000">
                <a:moveTo>
                  <a:pt y="0" x="0"/>
                </a:moveTo>
                <a:lnTo>
                  <a:pt y="0" x="120000"/>
                </a:lnTo>
                <a:lnTo>
                  <a:pt y="120000" x="120000"/>
                </a:lnTo>
                <a:lnTo>
                  <a:pt y="120000" x="0"/>
                </a:lnTo>
                <a:close/>
              </a:path>
            </a:pathLst>
          </a:custGeom>
          <a:noFill/>
          <a:ln w="9525" cap="flat">
            <a:solidFill>
              <a:srgbClr val="000000"/>
            </a:solidFill>
            <a:prstDash val="solid"/>
            <a:round/>
            <a:headEnd w="med" len="med" type="none"/>
            <a:tailEnd w="med" len="med" type="none"/>
          </a:ln>
        </p:spPr>
      </p:sp>
      <p:sp>
        <p:nvSpPr>
          <p:cNvPr id="75" name="Shape 75"/>
          <p:cNvSpPr txBox="1"/>
          <p:nvPr>
            <p:ph idx="1" type="body"/>
          </p:nvPr>
        </p:nvSpPr>
        <p:spPr>
          <a:xfrm>
            <a:off y="4343400" x="685800"/>
            <a:ext cy="4114800" cx="5486399"/>
          </a:xfrm>
          <a:prstGeom prst="rect">
            <a:avLst/>
          </a:prstGeom>
        </p:spPr>
        <p:txBody>
          <a:bodyPr bIns="91425" rIns="91425" lIns="91425" tIns="91425" anchor="t" anchorCtr="0">
            <a:noAutofit/>
          </a:bodyPr>
          <a:lstStyle/>
          <a:p>
            <a:pPr>
              <a:spcBef>
                <a:spcPts val="0"/>
              </a:spcBef>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2.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3.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4.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5.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_rels/slideLayout6.xml.rels><?xml version="1.0" encoding="UTF-8" standalone="yes"?><Relationships xmlns="http://schemas.openxmlformats.org/package/2006/relationships"><Relationship Target="../slideMasters/slideMaster1.xml" Type="http://schemas.openxmlformats.org/officeDocument/2006/relationships/slideMaster" Id="rId1"/></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7" name="Shape 7"/>
        <p:cNvGrpSpPr/>
        <p:nvPr/>
      </p:nvGrpSpPr>
      <p:grpSpPr>
        <a:xfrm>
          <a:off y="0" x="0"/>
          <a:ext cy="0" cx="0"/>
          <a:chOff y="0" x="0"/>
          <a:chExt cy="0" cx="0"/>
        </a:xfrm>
      </p:grpSpPr>
      <p:sp>
        <p:nvSpPr>
          <p:cNvPr id="8" name="Shape 8"/>
          <p:cNvSpPr txBox="1"/>
          <p:nvPr>
            <p:ph type="ctrTitle"/>
          </p:nvPr>
        </p:nvSpPr>
        <p:spPr>
          <a:xfrm>
            <a:off y="1583342" x="685800"/>
            <a:ext cy="1159856" cx="7772400"/>
          </a:xfrm>
          <a:prstGeom prst="rect">
            <a:avLst/>
          </a:prstGeom>
        </p:spPr>
        <p:txBody>
          <a:bodyPr bIns="91425" rIns="91425" lIns="91425" tIns="91425" anchor="b" anchorCtr="0"/>
          <a:lstStyle>
            <a:lvl1pPr algn="ctr">
              <a:spcBef>
                <a:spcPts val="0"/>
              </a:spcBef>
              <a:buSzPct val="100000"/>
              <a:defRPr sz="4800"/>
            </a:lvl1pPr>
            <a:lvl2pPr algn="ctr">
              <a:spcBef>
                <a:spcPts val="0"/>
              </a:spcBef>
              <a:buSzPct val="100000"/>
              <a:defRPr sz="4800"/>
            </a:lvl2pPr>
            <a:lvl3pPr algn="ctr">
              <a:spcBef>
                <a:spcPts val="0"/>
              </a:spcBef>
              <a:buSzPct val="100000"/>
              <a:defRPr sz="4800"/>
            </a:lvl3pPr>
            <a:lvl4pPr algn="ctr">
              <a:spcBef>
                <a:spcPts val="0"/>
              </a:spcBef>
              <a:buSzPct val="100000"/>
              <a:defRPr sz="4800"/>
            </a:lvl4pPr>
            <a:lvl5pPr algn="ctr">
              <a:spcBef>
                <a:spcPts val="0"/>
              </a:spcBef>
              <a:buSzPct val="100000"/>
              <a:defRPr sz="4800"/>
            </a:lvl5pPr>
            <a:lvl6pPr algn="ctr">
              <a:spcBef>
                <a:spcPts val="0"/>
              </a:spcBef>
              <a:buSzPct val="100000"/>
              <a:defRPr sz="4800"/>
            </a:lvl6pPr>
            <a:lvl7pPr algn="ctr">
              <a:spcBef>
                <a:spcPts val="0"/>
              </a:spcBef>
              <a:buSzPct val="100000"/>
              <a:defRPr sz="4800"/>
            </a:lvl7pPr>
            <a:lvl8pPr algn="ctr">
              <a:spcBef>
                <a:spcPts val="0"/>
              </a:spcBef>
              <a:buSzPct val="100000"/>
              <a:defRPr sz="4800"/>
            </a:lvl8pPr>
            <a:lvl9pPr algn="ctr">
              <a:spcBef>
                <a:spcPts val="0"/>
              </a:spcBef>
              <a:buSzPct val="100000"/>
              <a:defRPr sz="4800"/>
            </a:lvl9pPr>
          </a:lstStyle>
          <a:p/>
        </p:txBody>
      </p:sp>
      <p:sp>
        <p:nvSpPr>
          <p:cNvPr id="9" name="Shape 9"/>
          <p:cNvSpPr txBox="1"/>
          <p:nvPr>
            <p:ph idx="1" type="subTitle"/>
          </p:nvPr>
        </p:nvSpPr>
        <p:spPr>
          <a:xfrm>
            <a:off y="2840053" x="685800"/>
            <a:ext cy="784737" cx="7772400"/>
          </a:xfrm>
          <a:prstGeom prst="rect">
            <a:avLst/>
          </a:prstGeom>
        </p:spPr>
        <p:txBody>
          <a:bodyPr bIns="91425" rIns="91425" lIns="91425" tIns="91425" anchor="t" anchorCtr="0"/>
          <a:lstStyle>
            <a:lvl1pPr algn="ctr">
              <a:spcBef>
                <a:spcPts val="0"/>
              </a:spcBef>
              <a:buClr>
                <a:schemeClr val="dk2"/>
              </a:buClr>
              <a:buNone/>
              <a:defRPr>
                <a:solidFill>
                  <a:schemeClr val="dk2"/>
                </a:solidFill>
              </a:defRPr>
            </a:lvl1pPr>
            <a:lvl2pPr algn="ctr">
              <a:spcBef>
                <a:spcPts val="0"/>
              </a:spcBef>
              <a:buClr>
                <a:schemeClr val="dk2"/>
              </a:buClr>
              <a:buSzPct val="100000"/>
              <a:buNone/>
              <a:defRPr sz="3000">
                <a:solidFill>
                  <a:schemeClr val="dk2"/>
                </a:solidFill>
              </a:defRPr>
            </a:lvl2pPr>
            <a:lvl3pPr algn="ctr">
              <a:spcBef>
                <a:spcPts val="0"/>
              </a:spcBef>
              <a:buClr>
                <a:schemeClr val="dk2"/>
              </a:buClr>
              <a:buSzPct val="100000"/>
              <a:buNone/>
              <a:defRPr sz="3000">
                <a:solidFill>
                  <a:schemeClr val="dk2"/>
                </a:solidFill>
              </a:defRPr>
            </a:lvl3pPr>
            <a:lvl4pPr algn="ctr">
              <a:spcBef>
                <a:spcPts val="0"/>
              </a:spcBef>
              <a:buClr>
                <a:schemeClr val="dk2"/>
              </a:buClr>
              <a:buSzPct val="100000"/>
              <a:buNone/>
              <a:defRPr sz="3000">
                <a:solidFill>
                  <a:schemeClr val="dk2"/>
                </a:solidFill>
              </a:defRPr>
            </a:lvl4pPr>
            <a:lvl5pPr algn="ctr">
              <a:spcBef>
                <a:spcPts val="0"/>
              </a:spcBef>
              <a:buClr>
                <a:schemeClr val="dk2"/>
              </a:buClr>
              <a:buSzPct val="100000"/>
              <a:buNone/>
              <a:defRPr sz="3000">
                <a:solidFill>
                  <a:schemeClr val="dk2"/>
                </a:solidFill>
              </a:defRPr>
            </a:lvl5pPr>
            <a:lvl6pPr algn="ctr">
              <a:spcBef>
                <a:spcPts val="0"/>
              </a:spcBef>
              <a:buClr>
                <a:schemeClr val="dk2"/>
              </a:buClr>
              <a:buSzPct val="100000"/>
              <a:buNone/>
              <a:defRPr sz="3000">
                <a:solidFill>
                  <a:schemeClr val="dk2"/>
                </a:solidFill>
              </a:defRPr>
            </a:lvl6pPr>
            <a:lvl7pPr algn="ctr">
              <a:spcBef>
                <a:spcPts val="0"/>
              </a:spcBef>
              <a:buClr>
                <a:schemeClr val="dk2"/>
              </a:buClr>
              <a:buSzPct val="100000"/>
              <a:buNone/>
              <a:defRPr sz="3000">
                <a:solidFill>
                  <a:schemeClr val="dk2"/>
                </a:solidFill>
              </a:defRPr>
            </a:lvl7pPr>
            <a:lvl8pPr algn="ctr">
              <a:spcBef>
                <a:spcPts val="0"/>
              </a:spcBef>
              <a:buClr>
                <a:schemeClr val="dk2"/>
              </a:buClr>
              <a:buSzPct val="100000"/>
              <a:buNone/>
              <a:defRPr sz="3000">
                <a:solidFill>
                  <a:schemeClr val="dk2"/>
                </a:solidFill>
              </a:defRPr>
            </a:lvl8pPr>
            <a:lvl9pPr algn="ctr">
              <a:spcBef>
                <a:spcPts val="0"/>
              </a:spcBef>
              <a:buClr>
                <a:schemeClr val="dk2"/>
              </a:buClr>
              <a:buSzPct val="100000"/>
              <a:buNone/>
              <a:defRPr sz="3000">
                <a:solidFill>
                  <a:schemeClr val="dk2"/>
                </a:solidFill>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0" name="Shape 10"/>
        <p:cNvGrpSpPr/>
        <p:nvPr/>
      </p:nvGrpSpPr>
      <p:grpSpPr>
        <a:xfrm>
          <a:off y="0" x="0"/>
          <a:ext cy="0" cx="0"/>
          <a:chOff y="0" x="0"/>
          <a:chExt cy="0" cx="0"/>
        </a:xfrm>
      </p:grpSpPr>
      <p:sp>
        <p:nvSpPr>
          <p:cNvPr id="11" name="Shape 11"/>
          <p:cNvSpPr txBox="1"/>
          <p:nvPr>
            <p:ph type="title"/>
          </p:nvPr>
        </p:nvSpPr>
        <p:spPr>
          <a:xfrm>
            <a:off y="205978" x="457200"/>
            <a:ext cy="857250"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2" name="Shape 12"/>
          <p:cNvSpPr txBox="1"/>
          <p:nvPr>
            <p:ph idx="1" type="body"/>
          </p:nvPr>
        </p:nvSpPr>
        <p:spPr>
          <a:xfrm>
            <a:off y="1200150" x="457200"/>
            <a:ext cy="3725680" cx="8229600"/>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13" name="Shape 13"/>
        <p:cNvGrpSpPr/>
        <p:nvPr/>
      </p:nvGrpSpPr>
      <p:grpSpPr>
        <a:xfrm>
          <a:off y="0" x="0"/>
          <a:ext cy="0" cx="0"/>
          <a:chOff y="0" x="0"/>
          <a:chExt cy="0" cx="0"/>
        </a:xfrm>
      </p:grpSpPr>
      <p:sp>
        <p:nvSpPr>
          <p:cNvPr id="14" name="Shape 14"/>
          <p:cNvSpPr txBox="1"/>
          <p:nvPr>
            <p:ph type="title"/>
          </p:nvPr>
        </p:nvSpPr>
        <p:spPr>
          <a:xfrm>
            <a:off y="205978" x="457200"/>
            <a:ext cy="857250"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5" name="Shape 15"/>
          <p:cNvSpPr txBox="1"/>
          <p:nvPr>
            <p:ph idx="1" type="body"/>
          </p:nvPr>
        </p:nvSpPr>
        <p:spPr>
          <a:xfrm>
            <a:off y="1200150" x="457200"/>
            <a:ext cy="3725680" cx="3994525"/>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
        <p:nvSpPr>
          <p:cNvPr id="16" name="Shape 16"/>
          <p:cNvSpPr txBox="1"/>
          <p:nvPr>
            <p:ph idx="2" type="body"/>
          </p:nvPr>
        </p:nvSpPr>
        <p:spPr>
          <a:xfrm>
            <a:off y="1200150" x="4692273"/>
            <a:ext cy="3725680" cx="3994525"/>
          </a:xfrm>
          <a:prstGeom prst="rect">
            <a:avLst/>
          </a:prstGeom>
        </p:spPr>
        <p:txBody>
          <a:bodyPr bIns="91425" rIns="91425" lIns="91425" tIns="91425" anchor="t"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17" name="Shape 17"/>
        <p:cNvGrpSpPr/>
        <p:nvPr/>
      </p:nvGrpSpPr>
      <p:grpSpPr>
        <a:xfrm>
          <a:off y="0" x="0"/>
          <a:ext cy="0" cx="0"/>
          <a:chOff y="0" x="0"/>
          <a:chExt cy="0" cx="0"/>
        </a:xfrm>
      </p:grpSpPr>
      <p:sp>
        <p:nvSpPr>
          <p:cNvPr id="18" name="Shape 18"/>
          <p:cNvSpPr txBox="1"/>
          <p:nvPr>
            <p:ph type="title"/>
          </p:nvPr>
        </p:nvSpPr>
        <p:spPr>
          <a:xfrm>
            <a:off y="205978" x="457200"/>
            <a:ext cy="857250" cx="8229600"/>
          </a:xfrm>
          <a:prstGeom prst="rect">
            <a:avLst/>
          </a:prstGeom>
        </p:spPr>
        <p:txBody>
          <a:bodyPr bIns="91425" rIns="91425" lIns="91425" tIns="91425" anchor="b" anchorCtr="0"/>
          <a:lstStyle>
            <a:lvl1pPr>
              <a:spcBef>
                <a:spcPts val="0"/>
              </a:spcBef>
              <a:defRPr/>
            </a:lvl1pPr>
            <a:lvl2pPr>
              <a:spcBef>
                <a:spcPts val="0"/>
              </a:spcBef>
              <a:defRPr/>
            </a:lvl2pPr>
            <a:lvl3pPr>
              <a:spcBef>
                <a:spcPts val="0"/>
              </a:spcBef>
              <a:defRPr/>
            </a:lvl3pPr>
            <a:lvl4pPr>
              <a:spcBef>
                <a:spcPts val="0"/>
              </a:spcBef>
              <a:defRPr/>
            </a:lvl4pPr>
            <a:lvl5pPr>
              <a:spcBef>
                <a:spcPts val="0"/>
              </a:spcBef>
              <a:defRPr/>
            </a:lvl5pPr>
            <a:lvl6pPr>
              <a:spcBef>
                <a:spcPts val="0"/>
              </a:spcBef>
              <a:defRPr/>
            </a:lvl6pPr>
            <a:lvl7pPr>
              <a:spcBef>
                <a:spcPts val="0"/>
              </a:spcBef>
              <a:defRPr/>
            </a:lvl7pPr>
            <a:lvl8pPr>
              <a:spcBef>
                <a:spcPts val="0"/>
              </a:spcBef>
              <a:defRPr/>
            </a:lvl8pPr>
            <a:lvl9pPr>
              <a:spcBef>
                <a:spcPts val="0"/>
              </a:spcBef>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19" name="Shape 19"/>
        <p:cNvGrpSpPr/>
        <p:nvPr/>
      </p:nvGrpSpPr>
      <p:grpSpPr>
        <a:xfrm>
          <a:off y="0" x="0"/>
          <a:ext cy="0" cx="0"/>
          <a:chOff y="0" x="0"/>
          <a:chExt cy="0" cx="0"/>
        </a:xfrm>
      </p:grpSpPr>
      <p:sp>
        <p:nvSpPr>
          <p:cNvPr id="20" name="Shape 20"/>
          <p:cNvSpPr txBox="1"/>
          <p:nvPr>
            <p:ph idx="1" type="body"/>
          </p:nvPr>
        </p:nvSpPr>
        <p:spPr>
          <a:xfrm>
            <a:off y="4406309" x="457200"/>
            <a:ext cy="519520" cx="8229600"/>
          </a:xfrm>
          <a:prstGeom prst="rect">
            <a:avLst/>
          </a:prstGeom>
        </p:spPr>
        <p:txBody>
          <a:bodyPr bIns="91425" rIns="91425" lIns="91425" tIns="91425" anchor="t" anchorCtr="0"/>
          <a:lstStyle>
            <a:lvl1pPr algn="ctr">
              <a:spcBef>
                <a:spcPts val="360"/>
              </a:spcBef>
              <a:buSzPct val="100000"/>
              <a:buNone/>
              <a:defRPr sz="1800"/>
            </a:lvl1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21" name="Shape 21"/>
        <p:cNvGrpSpPr/>
        <p:nvPr/>
      </p:nvGrpSpPr>
      <p:grpSpPr>
        <a:xfrm>
          <a:off y="0" x="0"/>
          <a:ext cy="0" cx="0"/>
          <a:chOff y="0" x="0"/>
          <a:chExt cy="0" cx="0"/>
        </a:xfrm>
      </p:grpSpPr>
    </p:spTree>
  </p:cSld>
  <p:clrMapOvr>
    <a:masterClrMapping/>
  </p:clrMapOvr>
</p:sldLayout>
</file>

<file path=ppt/slideMasters/_rels/slideMaster1.xml.rels><?xml version="1.0" encoding="UTF-8" standalone="yes"?><Relationships xmlns="http://schemas.openxmlformats.org/package/2006/relationships"><Relationship Target="../slideLayouts/slideLayout2.xml" Type="http://schemas.openxmlformats.org/officeDocument/2006/relationships/slideLayout" Id="rId2"/><Relationship Target="../slideLayouts/slideLayout1.xml" Type="http://schemas.openxmlformats.org/officeDocument/2006/relationships/slideLayout" Id="rId1"/><Relationship Target="../slideLayouts/slideLayout4.xml" Type="http://schemas.openxmlformats.org/officeDocument/2006/relationships/slideLayout" Id="rId4"/><Relationship Target="../slideLayouts/slideLayout3.xml" Type="http://schemas.openxmlformats.org/officeDocument/2006/relationships/slideLayout" Id="rId3"/><Relationship Target="../slideLayouts/slideLayout6.xml" Type="http://schemas.openxmlformats.org/officeDocument/2006/relationships/slideLayout" Id="rId6"/><Relationship Target="../slideLayouts/slideLayout5.xml" Type="http://schemas.openxmlformats.org/officeDocument/2006/relationships/slideLayout" Id="rId5"/><Relationship Target="../theme/theme1.xml" Type="http://schemas.openxmlformats.org/officeDocument/2006/relationships/theme" Id="rId7"/></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4" name="Shape 4"/>
        <p:cNvGrpSpPr/>
        <p:nvPr/>
      </p:nvGrpSpPr>
      <p:grpSpPr>
        <a:xfrm>
          <a:off y="0" x="0"/>
          <a:ext cy="0" cx="0"/>
          <a:chOff y="0" x="0"/>
          <a:chExt cy="0" cx="0"/>
        </a:xfrm>
      </p:grpSpPr>
      <p:sp>
        <p:nvSpPr>
          <p:cNvPr id="5" name="Shape 5"/>
          <p:cNvSpPr txBox="1"/>
          <p:nvPr>
            <p:ph type="title"/>
          </p:nvPr>
        </p:nvSpPr>
        <p:spPr>
          <a:xfrm>
            <a:off y="205978" x="457200"/>
            <a:ext cy="857250" cx="8229600"/>
          </a:xfrm>
          <a:prstGeom prst="rect">
            <a:avLst/>
          </a:prstGeom>
          <a:noFill/>
          <a:ln>
            <a:noFill/>
          </a:ln>
        </p:spPr>
        <p:txBody>
          <a:bodyPr bIns="91425" rIns="91425" lIns="91425" tIns="91425" anchor="b" anchorCtr="0"/>
          <a:lstStyle>
            <a:lvl1pPr>
              <a:spcBef>
                <a:spcPts val="0"/>
              </a:spcBef>
              <a:buClr>
                <a:schemeClr val="dk1"/>
              </a:buClr>
              <a:buSzPct val="100000"/>
              <a:buNone/>
              <a:defRPr b="1" sz="3600">
                <a:solidFill>
                  <a:schemeClr val="dk1"/>
                </a:solidFill>
              </a:defRPr>
            </a:lvl1pPr>
            <a:lvl2pPr>
              <a:spcBef>
                <a:spcPts val="0"/>
              </a:spcBef>
              <a:buClr>
                <a:schemeClr val="dk1"/>
              </a:buClr>
              <a:buSzPct val="100000"/>
              <a:buNone/>
              <a:defRPr b="1" sz="3600">
                <a:solidFill>
                  <a:schemeClr val="dk1"/>
                </a:solidFill>
              </a:defRPr>
            </a:lvl2pPr>
            <a:lvl3pPr>
              <a:spcBef>
                <a:spcPts val="0"/>
              </a:spcBef>
              <a:buClr>
                <a:schemeClr val="dk1"/>
              </a:buClr>
              <a:buSzPct val="100000"/>
              <a:buNone/>
              <a:defRPr b="1" sz="3600">
                <a:solidFill>
                  <a:schemeClr val="dk1"/>
                </a:solidFill>
              </a:defRPr>
            </a:lvl3pPr>
            <a:lvl4pPr>
              <a:spcBef>
                <a:spcPts val="0"/>
              </a:spcBef>
              <a:buClr>
                <a:schemeClr val="dk1"/>
              </a:buClr>
              <a:buSzPct val="100000"/>
              <a:buNone/>
              <a:defRPr b="1" sz="3600">
                <a:solidFill>
                  <a:schemeClr val="dk1"/>
                </a:solidFill>
              </a:defRPr>
            </a:lvl4pPr>
            <a:lvl5pPr>
              <a:spcBef>
                <a:spcPts val="0"/>
              </a:spcBef>
              <a:buClr>
                <a:schemeClr val="dk1"/>
              </a:buClr>
              <a:buSzPct val="100000"/>
              <a:buNone/>
              <a:defRPr b="1" sz="3600">
                <a:solidFill>
                  <a:schemeClr val="dk1"/>
                </a:solidFill>
              </a:defRPr>
            </a:lvl5pPr>
            <a:lvl6pPr>
              <a:spcBef>
                <a:spcPts val="0"/>
              </a:spcBef>
              <a:buClr>
                <a:schemeClr val="dk1"/>
              </a:buClr>
              <a:buSzPct val="100000"/>
              <a:buNone/>
              <a:defRPr b="1" sz="3600">
                <a:solidFill>
                  <a:schemeClr val="dk1"/>
                </a:solidFill>
              </a:defRPr>
            </a:lvl6pPr>
            <a:lvl7pPr>
              <a:spcBef>
                <a:spcPts val="0"/>
              </a:spcBef>
              <a:buClr>
                <a:schemeClr val="dk1"/>
              </a:buClr>
              <a:buSzPct val="100000"/>
              <a:buNone/>
              <a:defRPr b="1" sz="3600">
                <a:solidFill>
                  <a:schemeClr val="dk1"/>
                </a:solidFill>
              </a:defRPr>
            </a:lvl7pPr>
            <a:lvl8pPr>
              <a:spcBef>
                <a:spcPts val="0"/>
              </a:spcBef>
              <a:buClr>
                <a:schemeClr val="dk1"/>
              </a:buClr>
              <a:buSzPct val="100000"/>
              <a:buNone/>
              <a:defRPr b="1" sz="3600">
                <a:solidFill>
                  <a:schemeClr val="dk1"/>
                </a:solidFill>
              </a:defRPr>
            </a:lvl8pPr>
            <a:lvl9pPr>
              <a:spcBef>
                <a:spcPts val="0"/>
              </a:spcBef>
              <a:buClr>
                <a:schemeClr val="dk1"/>
              </a:buClr>
              <a:buSzPct val="100000"/>
              <a:buNone/>
              <a:defRPr b="1" sz="3600">
                <a:solidFill>
                  <a:schemeClr val="dk1"/>
                </a:solidFill>
              </a:defRPr>
            </a:lvl9pPr>
          </a:lstStyle>
          <a:p/>
        </p:txBody>
      </p:sp>
      <p:sp>
        <p:nvSpPr>
          <p:cNvPr id="6" name="Shape 6"/>
          <p:cNvSpPr txBox="1"/>
          <p:nvPr>
            <p:ph idx="1" type="body"/>
          </p:nvPr>
        </p:nvSpPr>
        <p:spPr>
          <a:xfrm>
            <a:off y="1200150" x="457200"/>
            <a:ext cy="3725680" cx="8229600"/>
          </a:xfrm>
          <a:prstGeom prst="rect">
            <a:avLst/>
          </a:prstGeom>
          <a:noFill/>
          <a:ln>
            <a:noFill/>
          </a:ln>
        </p:spPr>
        <p:txBody>
          <a:bodyPr bIns="91425" rIns="91425" lIns="91425" tIns="91425" anchor="t" anchorCtr="0"/>
          <a:lstStyle>
            <a:lvl1pPr>
              <a:spcBef>
                <a:spcPts val="600"/>
              </a:spcBef>
              <a:buClr>
                <a:schemeClr val="dk1"/>
              </a:buClr>
              <a:buSzPct val="100000"/>
              <a:defRPr sz="3000">
                <a:solidFill>
                  <a:schemeClr val="dk1"/>
                </a:solidFill>
              </a:defRPr>
            </a:lvl1pPr>
            <a:lvl2pPr>
              <a:spcBef>
                <a:spcPts val="480"/>
              </a:spcBef>
              <a:buClr>
                <a:schemeClr val="dk1"/>
              </a:buClr>
              <a:buSzPct val="100000"/>
              <a:defRPr sz="2400">
                <a:solidFill>
                  <a:schemeClr val="dk1"/>
                </a:solidFill>
              </a:defRPr>
            </a:lvl2pPr>
            <a:lvl3pPr>
              <a:spcBef>
                <a:spcPts val="480"/>
              </a:spcBef>
              <a:buClr>
                <a:schemeClr val="dk1"/>
              </a:buClr>
              <a:buSzPct val="100000"/>
              <a:defRPr sz="2400">
                <a:solidFill>
                  <a:schemeClr val="dk1"/>
                </a:solidFill>
              </a:defRPr>
            </a:lvl3pPr>
            <a:lvl4pPr>
              <a:spcBef>
                <a:spcPts val="360"/>
              </a:spcBef>
              <a:buClr>
                <a:schemeClr val="dk1"/>
              </a:buClr>
              <a:buSzPct val="100000"/>
              <a:defRPr sz="1800">
                <a:solidFill>
                  <a:schemeClr val="dk1"/>
                </a:solidFill>
              </a:defRPr>
            </a:lvl4pPr>
            <a:lvl5pPr>
              <a:spcBef>
                <a:spcPts val="360"/>
              </a:spcBef>
              <a:buClr>
                <a:schemeClr val="dk1"/>
              </a:buClr>
              <a:buSzPct val="100000"/>
              <a:defRPr sz="1800">
                <a:solidFill>
                  <a:schemeClr val="dk1"/>
                </a:solidFill>
              </a:defRPr>
            </a:lvl5pPr>
            <a:lvl6pPr>
              <a:spcBef>
                <a:spcPts val="360"/>
              </a:spcBef>
              <a:buClr>
                <a:schemeClr val="dk1"/>
              </a:buClr>
              <a:buSzPct val="100000"/>
              <a:defRPr sz="1800">
                <a:solidFill>
                  <a:schemeClr val="dk1"/>
                </a:solidFill>
              </a:defRPr>
            </a:lvl6pPr>
            <a:lvl7pPr>
              <a:spcBef>
                <a:spcPts val="360"/>
              </a:spcBef>
              <a:buClr>
                <a:schemeClr val="dk1"/>
              </a:buClr>
              <a:buSzPct val="100000"/>
              <a:defRPr sz="1800">
                <a:solidFill>
                  <a:schemeClr val="dk1"/>
                </a:solidFill>
              </a:defRPr>
            </a:lvl7pPr>
            <a:lvl8pPr>
              <a:spcBef>
                <a:spcPts val="360"/>
              </a:spcBef>
              <a:buClr>
                <a:schemeClr val="dk1"/>
              </a:buClr>
              <a:buSzPct val="100000"/>
              <a:defRPr sz="1800">
                <a:solidFill>
                  <a:schemeClr val="dk1"/>
                </a:solidFill>
              </a:defRPr>
            </a:lvl8pPr>
            <a:lvl9pPr>
              <a:spcBef>
                <a:spcPts val="360"/>
              </a:spcBef>
              <a:buClr>
                <a:schemeClr val="dk1"/>
              </a:buClr>
              <a:buSzPct val="100000"/>
              <a:defRPr sz="1800">
                <a:solidFill>
                  <a:schemeClr val="dk1"/>
                </a:solidFill>
              </a:defRPr>
            </a:lvl9pPr>
          </a:lstStyle>
          <a:p/>
        </p:txBody>
      </p:sp>
    </p:spTree>
  </p:cSld>
  <p:clrMap accent2="accent2" accent3="accent3" accent4="accent4" accent5="accent5" accent6="accent6" hlink="hlink" tx2="lt2" tx1="dk1" bg2="dk2" bg1="lt1" folHlink="folHlink" accent1="accent1"/>
  <p:sldLayoutIdLst>
    <p:sldLayoutId id="2147483648" r:id="rId1"/>
    <p:sldLayoutId id="2147483649" r:id="rId2"/>
    <p:sldLayoutId id="2147483650" r:id="rId3"/>
    <p:sldLayoutId id="2147483651" r:id="rId4"/>
    <p:sldLayoutId id="2147483652" r:id="rId5"/>
    <p:sldLayoutId id="2147483653" r:id="rId6"/>
  </p:sldLayoutIdLst>
  <p:txStyles>
    <p:title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p:titleStyle>
    <p:body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bodyStyle>
    <p:otherStyle>
      <a:defPPr algn="l" rtl="0" marR="0">
        <a:lnSpc>
          <a:spcPct val="100000"/>
        </a:lnSpc>
        <a:spcBef>
          <a:spcPts val="0"/>
        </a:spcBef>
        <a:spcAft>
          <a:spcPts val="0"/>
        </a:spcAft>
      </a:defPPr>
      <a:lvl1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1pPr>
      <a:lvl2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2pPr>
      <a:lvl3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3pPr>
      <a:lvl4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4pPr>
      <a:lvl5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5pPr>
      <a:lvl6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6pPr>
      <a:lvl7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7pPr>
      <a:lvl8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8pPr>
      <a:lvl9pPr algn="l" rtl="0" marR="0">
        <a:lnSpc>
          <a:spcPct val="100000"/>
        </a:lnSpc>
        <a:spcBef>
          <a:spcPts val="0"/>
        </a:spcBef>
        <a:spcAft>
          <a:spcPts val="0"/>
        </a:spcAft>
        <a:buNone/>
        <a:defRPr strike="noStrike" u="none" b="0" cap="none" baseline="0" sz="1400" i="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Target="../notesSlides/notesSlide1.xml" Type="http://schemas.openxmlformats.org/officeDocument/2006/relationships/notesSlide" Id="rId2"/><Relationship Target="../slideLayouts/slideLayout1.xml" Type="http://schemas.openxmlformats.org/officeDocument/2006/relationships/slideLayout" Id="rId1"/></Relationships>
</file>

<file path=ppt/slides/_rels/slide2.xml.rels><?xml version="1.0" encoding="UTF-8" standalone="yes"?><Relationships xmlns="http://schemas.openxmlformats.org/package/2006/relationships"><Relationship Target="../notesSlides/notesSlide2.xml" Type="http://schemas.openxmlformats.org/officeDocument/2006/relationships/notesSlide" Id="rId2"/><Relationship Target="../slideLayouts/slideLayout2.xml" Type="http://schemas.openxmlformats.org/officeDocument/2006/relationships/slideLayout" Id="rId1"/></Relationships>
</file>

<file path=ppt/slides/_rels/slide3.xml.rels><?xml version="1.0" encoding="UTF-8" standalone="yes"?><Relationships xmlns="http://schemas.openxmlformats.org/package/2006/relationships"><Relationship Target="../notesSlides/notesSlide3.xml" Type="http://schemas.openxmlformats.org/officeDocument/2006/relationships/notesSlide" Id="rId2"/><Relationship Target="../slideLayouts/slideLayout2.xml" Type="http://schemas.openxmlformats.org/officeDocument/2006/relationships/slideLayout" Id="rId1"/></Relationships>
</file>

<file path=ppt/slides/_rels/slide4.xml.rels><?xml version="1.0" encoding="UTF-8" standalone="yes"?><Relationships xmlns="http://schemas.openxmlformats.org/package/2006/relationships"><Relationship Target="../notesSlides/notesSlide4.xml" Type="http://schemas.openxmlformats.org/officeDocument/2006/relationships/notesSlide" Id="rId2"/><Relationship Target="../slideLayouts/slideLayout6.xml" Type="http://schemas.openxmlformats.org/officeDocument/2006/relationships/slideLayout" Id="rId1"/></Relationships>
</file>

<file path=ppt/slides/_rels/slide5.xml.rels><?xml version="1.0" encoding="UTF-8" standalone="yes"?><Relationships xmlns="http://schemas.openxmlformats.org/package/2006/relationships"><Relationship Target="../notesSlides/notesSlide5.xml" Type="http://schemas.openxmlformats.org/officeDocument/2006/relationships/notesSlide" Id="rId2"/><Relationship Target="../slideLayouts/slideLayout2.xml" Type="http://schemas.openxmlformats.org/officeDocument/2006/relationships/slideLayout" Id="rId1"/></Relationships>
</file>

<file path=ppt/slides/_rels/slide6.xml.rels><?xml version="1.0" encoding="UTF-8" standalone="yes"?><Relationships xmlns="http://schemas.openxmlformats.org/package/2006/relationships"><Relationship Target="../notesSlides/notesSlide6.xml" Type="http://schemas.openxmlformats.org/officeDocument/2006/relationships/notesSlide" Id="rId2"/><Relationship Target="../slideLayouts/slideLayout2.xml" Type="http://schemas.openxmlformats.org/officeDocument/2006/relationships/slideLayout" Id="rId1"/></Relationships>
</file>

<file path=ppt/slides/_rels/slide7.xml.rels><?xml version="1.0" encoding="UTF-8" standalone="yes"?><Relationships xmlns="http://schemas.openxmlformats.org/package/2006/relationships"><Relationship Target="../notesSlides/notesSlide7.xml" Type="http://schemas.openxmlformats.org/officeDocument/2006/relationships/notesSlide" Id="rId2"/><Relationship Target="../slideLayouts/slideLayout2.xml" Type="http://schemas.openxmlformats.org/officeDocument/2006/relationships/slideLayout" Id="rId1"/></Relationships>
</file>

<file path=ppt/slides/_rels/slide8.xml.rels><?xml version="1.0" encoding="UTF-8" standalone="yes"?><Relationships xmlns="http://schemas.openxmlformats.org/package/2006/relationships"><Relationship Target="../notesSlides/notesSlide8.xml" Type="http://schemas.openxmlformats.org/officeDocument/2006/relationships/notesSlide" Id="rId2"/><Relationship Target="../slideLayouts/slideLayout2.xml" Type="http://schemas.openxmlformats.org/officeDocument/2006/relationships/slideLayout" Id="rId1"/></Relationships>
</file>

<file path=ppt/slides/_rels/slide9.xml.rels><?xml version="1.0" encoding="UTF-8" standalone="yes"?><Relationships xmlns="http://schemas.openxmlformats.org/package/2006/relationships"><Relationship Target="../notesSlides/notesSlide9.xml" Type="http://schemas.openxmlformats.org/officeDocument/2006/relationships/notesSlide" Id="rId2"/><Relationship Target="../slideLayouts/slideLayout2.xml" Type="http://schemas.openxmlformats.org/officeDocument/2006/relationships/slideLayout" Id="rId1"/><Relationship Target="https://github.com/SixTrack/SixTrackLib/tree/master/kartikeya/sixtrack_lib" Type="http://schemas.openxmlformats.org/officeDocument/2006/relationships/hyperlink" TargetMode="External" Id="rId4"/><Relationship Target="https://twiki.cern.ch/twiki/bin/view/LHCAtHome/SixTrack" Type="http://schemas.openxmlformats.org/officeDocument/2006/relationships/hyperlink" TargetMode="External" Id="rId3"/></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 name="Shape 22"/>
        <p:cNvGrpSpPr/>
        <p:nvPr/>
      </p:nvGrpSpPr>
      <p:grpSpPr>
        <a:xfrm>
          <a:off y="0" x="0"/>
          <a:ext cy="0" cx="0"/>
          <a:chOff y="0" x="0"/>
          <a:chExt cy="0" cx="0"/>
        </a:xfrm>
      </p:grpSpPr>
      <p:sp>
        <p:nvSpPr>
          <p:cNvPr id="23" name="Shape 23"/>
          <p:cNvSpPr txBox="1"/>
          <p:nvPr>
            <p:ph type="ctrTitle"/>
          </p:nvPr>
        </p:nvSpPr>
        <p:spPr>
          <a:xfrm>
            <a:off y="1583342" x="685800"/>
            <a:ext cy="1159856" cx="7772400"/>
          </a:xfrm>
          <a:prstGeom prst="rect">
            <a:avLst/>
          </a:prstGeom>
        </p:spPr>
        <p:txBody>
          <a:bodyPr bIns="91425" rIns="91425" lIns="91425" tIns="91425" anchor="b" anchorCtr="0">
            <a:noAutofit/>
          </a:bodyPr>
          <a:lstStyle/>
          <a:p>
            <a:pPr>
              <a:spcBef>
                <a:spcPts val="0"/>
              </a:spcBef>
              <a:buNone/>
            </a:pPr>
            <a:r>
              <a:rPr lang="en"/>
              <a:t>SixTrackLib</a:t>
            </a:r>
          </a:p>
        </p:txBody>
      </p:sp>
      <p:sp>
        <p:nvSpPr>
          <p:cNvPr id="24" name="Shape 24"/>
          <p:cNvSpPr txBox="1"/>
          <p:nvPr>
            <p:ph idx="1" type="subTitle"/>
          </p:nvPr>
        </p:nvSpPr>
        <p:spPr>
          <a:xfrm>
            <a:off y="2840053" x="685800"/>
            <a:ext cy="784737" cx="7772400"/>
          </a:xfrm>
          <a:prstGeom prst="rect">
            <a:avLst/>
          </a:prstGeom>
        </p:spPr>
        <p:txBody>
          <a:bodyPr bIns="91425" rIns="91425" lIns="91425" tIns="91425" anchor="t" anchorCtr="0">
            <a:noAutofit/>
          </a:bodyPr>
          <a:lstStyle/>
          <a:p>
            <a:pPr rtl="0">
              <a:spcBef>
                <a:spcPts val="0"/>
              </a:spcBef>
              <a:buNone/>
            </a:pPr>
            <a:r>
              <a:rPr lang="en"/>
              <a:t>Kartikeya Singh (student)</a:t>
            </a:r>
          </a:p>
          <a:p>
            <a:pPr>
              <a:spcBef>
                <a:spcPts val="0"/>
              </a:spcBef>
              <a:buNone/>
            </a:pPr>
            <a:r>
              <a:rPr lang="en"/>
              <a:t>Riccardo De Maria (mentor)</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8" name="Shape 28"/>
        <p:cNvGrpSpPr/>
        <p:nvPr/>
      </p:nvGrpSpPr>
      <p:grpSpPr>
        <a:xfrm>
          <a:off y="0" x="0"/>
          <a:ext cy="0" cx="0"/>
          <a:chOff y="0" x="0"/>
          <a:chExt cy="0" cx="0"/>
        </a:xfrm>
      </p:grpSpPr>
      <p:sp>
        <p:nvSpPr>
          <p:cNvPr id="29" name="Shape 29"/>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lang="en"/>
              <a:t>SixTrack - Introduction</a:t>
            </a:r>
          </a:p>
        </p:txBody>
      </p:sp>
      <p:sp>
        <p:nvSpPr>
          <p:cNvPr id="30" name="Shape 30"/>
          <p:cNvSpPr txBox="1"/>
          <p:nvPr>
            <p:ph idx="1" type="body"/>
          </p:nvPr>
        </p:nvSpPr>
        <p:spPr>
          <a:xfrm>
            <a:off y="1200150" x="457200"/>
            <a:ext cy="3654599" cx="8229600"/>
          </a:xfrm>
          <a:prstGeom prst="rect">
            <a:avLst/>
          </a:prstGeom>
        </p:spPr>
        <p:txBody>
          <a:bodyPr bIns="91425" rIns="91425" lIns="91425" tIns="91425" anchor="t" anchorCtr="0">
            <a:noAutofit/>
          </a:bodyPr>
          <a:lstStyle/>
          <a:p>
            <a:pPr rtl="0" lvl="0">
              <a:spcBef>
                <a:spcPts val="0"/>
              </a:spcBef>
              <a:buNone/>
            </a:pPr>
            <a:r>
              <a:rPr sz="1400" lang="en"/>
              <a:t>-SixTrack  is a single particle six-dimensional symplectic tracking code used for beam  dynamics in circular accelerators, like the Large Hadron Collider.</a:t>
            </a:r>
          </a:p>
          <a:p>
            <a:pPr rtl="0" lvl="0">
              <a:spcBef>
                <a:spcPts val="0"/>
              </a:spcBef>
              <a:buNone/>
            </a:pPr>
            <a:r>
              <a:rPr b="1" sz="1400" lang="en"/>
              <a:t>Why a particle tracking code: -  </a:t>
            </a:r>
          </a:p>
          <a:p>
            <a:pPr rtl="0" lvl="0">
              <a:spcBef>
                <a:spcPts val="0"/>
              </a:spcBef>
              <a:buNone/>
            </a:pPr>
            <a:r>
              <a:rPr sz="1400" lang="en"/>
              <a:t>-  To analyze beam properties and the long-term stability of a particle in accelerators. </a:t>
            </a:r>
          </a:p>
          <a:p>
            <a:pPr rtl="0">
              <a:spcBef>
                <a:spcPts val="0"/>
              </a:spcBef>
              <a:buNone/>
            </a:pPr>
            <a:r>
              <a:rPr sz="1400" lang="en">
                <a:solidFill>
                  <a:srgbClr val="252525"/>
                </a:solidFill>
              </a:rPr>
              <a:t>-  The orbit stability data is used to count how many particles are lost into the vaccum pipe walls—if this happened too often in actual running, this would cause damage to the accelerator which would need repairs.</a:t>
            </a:r>
          </a:p>
          <a:p>
            <a:pPr rtl="0" lvl="0">
              <a:spcBef>
                <a:spcPts val="0"/>
              </a:spcBef>
              <a:buNone/>
            </a:pPr>
            <a:r>
              <a:t/>
            </a:r>
            <a:endParaRPr sz="1400">
              <a:solidFill>
                <a:srgbClr val="252525"/>
              </a:solidFill>
            </a:endParaRPr>
          </a:p>
          <a:p>
            <a:pPr rtl="0" lvl="0">
              <a:spcBef>
                <a:spcPts val="0"/>
              </a:spcBef>
              <a:buClr>
                <a:schemeClr val="dk1"/>
              </a:buClr>
              <a:buSzPct val="78571"/>
              <a:buFont typeface="Arial"/>
              <a:buNone/>
            </a:pPr>
            <a:r>
              <a:rPr b="1" sz="1400" lang="en"/>
              <a:t>The Six Dimensions of particle coordinates: -</a:t>
            </a:r>
          </a:p>
          <a:p>
            <a:pPr rtl="0" lvl="0">
              <a:spcBef>
                <a:spcPts val="0"/>
              </a:spcBef>
              <a:buClr>
                <a:schemeClr val="dk1"/>
              </a:buClr>
              <a:buSzPct val="78571"/>
              <a:buFont typeface="Arial"/>
              <a:buNone/>
            </a:pPr>
            <a:r>
              <a:rPr sz="1400" lang="en"/>
              <a:t>-  Refers to the six degrees of freedom of a tracked particle.</a:t>
            </a:r>
          </a:p>
          <a:p>
            <a:pPr rtl="0" lvl="0">
              <a:spcBef>
                <a:spcPts val="0"/>
              </a:spcBef>
              <a:buNone/>
            </a:pPr>
            <a:r>
              <a:rPr sz="1400" lang="en"/>
              <a:t>-  The horizontal and vertical motion    -  four degrees of freedom.</a:t>
            </a:r>
          </a:p>
          <a:p>
            <a:pPr lvl="0">
              <a:spcBef>
                <a:spcPts val="0"/>
              </a:spcBef>
              <a:buClr>
                <a:schemeClr val="dk1"/>
              </a:buClr>
              <a:buSzPct val="78571"/>
              <a:buFont typeface="Arial"/>
              <a:buNone/>
            </a:pPr>
            <a:r>
              <a:rPr sz="1400" lang="en"/>
              <a:t>-  The longitudinal coordinates related to the energy and position along the accelerator with respect a reference particle trajectory - the other two degrees of freedom.</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4" name="Shape 34"/>
        <p:cNvGrpSpPr/>
        <p:nvPr/>
      </p:nvGrpSpPr>
      <p:grpSpPr>
        <a:xfrm>
          <a:off y="0" x="0"/>
          <a:ext cy="0" cx="0"/>
          <a:chOff y="0" x="0"/>
          <a:chExt cy="0" cx="0"/>
        </a:xfrm>
      </p:grpSpPr>
      <p:sp>
        <p:nvSpPr>
          <p:cNvPr id="35" name="Shape 35"/>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lang="en"/>
              <a:t>What SixTrack actually does</a:t>
            </a:r>
          </a:p>
        </p:txBody>
      </p:sp>
      <p:sp>
        <p:nvSpPr>
          <p:cNvPr id="36" name="Shape 36"/>
          <p:cNvSpPr txBox="1"/>
          <p:nvPr>
            <p:ph idx="1" type="body"/>
          </p:nvPr>
        </p:nvSpPr>
        <p:spPr>
          <a:xfrm>
            <a:off y="1200150" x="457200"/>
            <a:ext cy="3725699" cx="8229600"/>
          </a:xfrm>
          <a:prstGeom prst="rect">
            <a:avLst/>
          </a:prstGeom>
        </p:spPr>
        <p:txBody>
          <a:bodyPr bIns="91425" rIns="91425" lIns="91425" tIns="91425" anchor="t" anchorCtr="0">
            <a:noAutofit/>
          </a:bodyPr>
          <a:lstStyle/>
          <a:p>
            <a:pPr rtl="0">
              <a:spcBef>
                <a:spcPts val="0"/>
              </a:spcBef>
              <a:buNone/>
            </a:pPr>
            <a:r>
              <a:rPr sz="1400" lang="en"/>
              <a:t>- It contains maps for every beam line element type which modify coordinates of moving charged particles from the entrance to the exit of the element.</a:t>
            </a:r>
          </a:p>
          <a:p>
            <a:pPr rtl="0">
              <a:spcBef>
                <a:spcPts val="0"/>
              </a:spcBef>
              <a:buNone/>
            </a:pPr>
            <a:r>
              <a:rPr sz="1400" lang="en"/>
              <a:t>- </a:t>
            </a:r>
            <a:r>
              <a:rPr sz="1400" lang="en">
                <a:solidFill>
                  <a:srgbClr val="252525"/>
                </a:solidFill>
              </a:rPr>
              <a:t>In one work unit, 60 particles are simulated travelling 100,000 or 1,000,000 loops.</a:t>
            </a:r>
          </a:p>
          <a:p>
            <a:pPr rtl="0">
              <a:spcBef>
                <a:spcPts val="0"/>
              </a:spcBef>
              <a:buNone/>
            </a:pPr>
            <a:r>
              <a:rPr sz="1400" lang="en">
                <a:solidFill>
                  <a:srgbClr val="252525"/>
                </a:solidFill>
              </a:rPr>
              <a:t>- Initial and final coordinates of particles for each turn are saved in the output and post processed.</a:t>
            </a:r>
          </a:p>
          <a:p>
            <a:pPr rtl="0">
              <a:spcBef>
                <a:spcPts val="0"/>
              </a:spcBef>
              <a:buNone/>
            </a:pPr>
            <a:r>
              <a:t/>
            </a:r>
            <a:endParaRPr sz="1400">
              <a:solidFill>
                <a:srgbClr val="252525"/>
              </a:solidFill>
            </a:endParaRPr>
          </a:p>
          <a:p>
            <a:pPr rtl="0">
              <a:spcBef>
                <a:spcPts val="0"/>
              </a:spcBef>
              <a:buNone/>
            </a:pPr>
            <a:r>
              <a:rPr b="1" sz="1400" lang="en"/>
              <a:t>Input to SixTrack :-</a:t>
            </a:r>
          </a:p>
          <a:p>
            <a:pPr rtl="0">
              <a:spcBef>
                <a:spcPts val="0"/>
              </a:spcBef>
              <a:buNone/>
            </a:pPr>
            <a:r>
              <a:rPr sz="1400" lang="en"/>
              <a:t>- Description of every element.</a:t>
            </a:r>
          </a:p>
          <a:p>
            <a:pPr rtl="0">
              <a:spcBef>
                <a:spcPts val="0"/>
              </a:spcBef>
              <a:buNone/>
            </a:pPr>
            <a:r>
              <a:rPr sz="1400" lang="en"/>
              <a:t>- Location of elements in accelerator.</a:t>
            </a:r>
          </a:p>
          <a:p>
            <a:pPr rtl="0">
              <a:spcBef>
                <a:spcPts val="0"/>
              </a:spcBef>
              <a:buNone/>
            </a:pPr>
            <a:r>
              <a:t/>
            </a:r>
            <a:endParaRPr b="1" sz="1400"/>
          </a:p>
          <a:p>
            <a:pPr rtl="0">
              <a:spcBef>
                <a:spcPts val="0"/>
              </a:spcBef>
              <a:buNone/>
            </a:pPr>
            <a:r>
              <a:rPr b="1" sz="1400" lang="en"/>
              <a:t>Output :-</a:t>
            </a:r>
          </a:p>
          <a:p>
            <a:pPr rtl="0">
              <a:spcBef>
                <a:spcPts val="0"/>
              </a:spcBef>
              <a:buNone/>
            </a:pPr>
            <a:r>
              <a:rPr sz="1400" lang="en"/>
              <a:t>- Starting time and date of the simulation.</a:t>
            </a:r>
          </a:p>
          <a:p>
            <a:pPr rtl="0">
              <a:spcBef>
                <a:spcPts val="0"/>
              </a:spcBef>
              <a:buNone/>
            </a:pPr>
            <a:r>
              <a:rPr sz="1400" lang="en"/>
              <a:t>- Description of accelerator settings.</a:t>
            </a:r>
          </a:p>
          <a:p>
            <a:pPr rtl="0">
              <a:spcBef>
                <a:spcPts val="0"/>
              </a:spcBef>
              <a:buNone/>
            </a:pPr>
            <a:r>
              <a:rPr sz="1400" lang="en"/>
              <a:t>- A list of the initial coordinates of all the particles.</a:t>
            </a:r>
          </a:p>
          <a:p>
            <a:pPr>
              <a:spcBef>
                <a:spcPts val="0"/>
              </a:spcBef>
              <a:buNone/>
            </a:pPr>
            <a:r>
              <a:rPr sz="1400" lang="en"/>
              <a:t>- Turn-by-turn print of all the coordinates of the particles.</a:t>
            </a: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0" name="Shape 40"/>
        <p:cNvGrpSpPr/>
        <p:nvPr/>
      </p:nvGrpSpPr>
      <p:grpSpPr>
        <a:xfrm>
          <a:off y="0" x="0"/>
          <a:ext cy="0" cx="0"/>
          <a:chOff y="0" x="0"/>
          <a:chExt cy="0" cx="0"/>
        </a:xfrm>
      </p:grpSpPr>
      <p:sp>
        <p:nvSpPr>
          <p:cNvPr id="41" name="Shape 41"/>
          <p:cNvSpPr txBox="1"/>
          <p:nvPr>
            <p:ph type="title"/>
          </p:nvPr>
        </p:nvSpPr>
        <p:spPr>
          <a:xfrm>
            <a:off y="205975" x="457200"/>
            <a:ext cy="596099" cx="8229600"/>
          </a:xfrm>
          <a:prstGeom prst="rect">
            <a:avLst/>
          </a:prstGeom>
          <a:noFill/>
          <a:ln>
            <a:noFill/>
          </a:ln>
        </p:spPr>
        <p:txBody>
          <a:bodyPr bIns="91425" rIns="91425" lIns="91425" tIns="91425" anchor="b" anchorCtr="0">
            <a:noAutofit/>
          </a:bodyPr>
          <a:lstStyle/>
          <a:p>
            <a:pPr>
              <a:spcBef>
                <a:spcPts val="0"/>
              </a:spcBef>
              <a:buNone/>
            </a:pPr>
            <a:r>
              <a:rPr sz="3000" lang="en"/>
              <a:t>SixTrackLib</a:t>
            </a:r>
          </a:p>
        </p:txBody>
      </p:sp>
      <p:sp>
        <p:nvSpPr>
          <p:cNvPr id="42" name="Shape 42"/>
          <p:cNvSpPr txBox="1"/>
          <p:nvPr>
            <p:ph idx="1" type="body"/>
          </p:nvPr>
        </p:nvSpPr>
        <p:spPr>
          <a:xfrm>
            <a:off y="663000" x="457200"/>
            <a:ext cy="4257300" cx="8229600"/>
          </a:xfrm>
          <a:prstGeom prst="rect">
            <a:avLst/>
          </a:prstGeom>
          <a:noFill/>
          <a:ln>
            <a:noFill/>
          </a:ln>
        </p:spPr>
        <p:txBody>
          <a:bodyPr bIns="91425" rIns="91425" lIns="91425" tIns="91425" anchor="t" anchorCtr="0">
            <a:noAutofit/>
          </a:bodyPr>
          <a:lstStyle/>
          <a:p>
            <a:pPr rtl="0">
              <a:spcBef>
                <a:spcPts val="0"/>
              </a:spcBef>
              <a:buNone/>
            </a:pPr>
            <a:r>
              <a:rPr sz="1200" lang="en"/>
              <a:t>This project is about creating a standalone particle tracking library written in C and refactoring the existing module using newly created library.</a:t>
            </a:r>
          </a:p>
          <a:p>
            <a:pPr rtl="0">
              <a:spcBef>
                <a:spcPts val="0"/>
              </a:spcBef>
              <a:buNone/>
            </a:pPr>
            <a:r>
              <a:t/>
            </a:r>
            <a:endParaRPr sz="1200"/>
          </a:p>
          <a:p>
            <a:pPr rtl="0">
              <a:spcBef>
                <a:spcPts val="0"/>
              </a:spcBef>
              <a:buNone/>
            </a:pPr>
            <a:r>
              <a:rPr b="1" sz="1200" lang="en"/>
              <a:t>Main purpose of the new API :-</a:t>
            </a:r>
          </a:p>
          <a:p>
            <a:pPr rtl="0">
              <a:spcBef>
                <a:spcPts val="0"/>
              </a:spcBef>
              <a:buNone/>
            </a:pPr>
            <a:r>
              <a:rPr sz="1200" lang="en">
                <a:solidFill>
                  <a:srgbClr val="444444"/>
                </a:solidFill>
              </a:rPr>
              <a:t>- The API and the module would open the way to GPU calculations.</a:t>
            </a:r>
          </a:p>
          <a:p>
            <a:pPr rtl="0">
              <a:spcBef>
                <a:spcPts val="0"/>
              </a:spcBef>
              <a:buNone/>
            </a:pPr>
            <a:r>
              <a:rPr sz="1200" lang="en">
                <a:solidFill>
                  <a:srgbClr val="444444"/>
                </a:solidFill>
                <a:latin typeface="Georgia"/>
                <a:ea typeface="Georgia"/>
                <a:cs typeface="Georgia"/>
                <a:sym typeface="Georgia"/>
              </a:rPr>
              <a:t>-  </a:t>
            </a:r>
            <a:r>
              <a:rPr sz="1200" lang="en">
                <a:solidFill>
                  <a:srgbClr val="444444"/>
                </a:solidFill>
              </a:rPr>
              <a:t>New runs will rely only on the newly written library to perform tracking simulations.</a:t>
            </a:r>
          </a:p>
          <a:p>
            <a:pPr rtl="0">
              <a:spcBef>
                <a:spcPts val="0"/>
              </a:spcBef>
              <a:buNone/>
            </a:pPr>
            <a:r>
              <a:rPr sz="1200" lang="en">
                <a:solidFill>
                  <a:srgbClr val="444444"/>
                </a:solidFill>
              </a:rPr>
              <a:t>-  Increased readability, so new developers can easily understand the code.</a:t>
            </a:r>
          </a:p>
          <a:p>
            <a:pPr rtl="0">
              <a:spcBef>
                <a:spcPts val="0"/>
              </a:spcBef>
              <a:buNone/>
            </a:pPr>
            <a:r>
              <a:t/>
            </a:r>
            <a:endParaRPr sz="1200"/>
          </a:p>
          <a:p>
            <a:pPr rtl="0">
              <a:spcBef>
                <a:spcPts val="0"/>
              </a:spcBef>
              <a:buNone/>
            </a:pPr>
            <a:r>
              <a:rPr b="1" sz="1200" lang="en"/>
              <a:t>New code will contain :-</a:t>
            </a:r>
          </a:p>
          <a:p>
            <a:pPr rtl="0">
              <a:spcBef>
                <a:spcPts val="0"/>
              </a:spcBef>
              <a:buNone/>
            </a:pPr>
            <a:r>
              <a:rPr sz="1200" lang="en"/>
              <a:t>- C Functions which represent the maps how a particle will change its coordinates when passing through the respective element.</a:t>
            </a:r>
          </a:p>
          <a:p>
            <a:pPr rtl="0">
              <a:spcBef>
                <a:spcPts val="0"/>
              </a:spcBef>
              <a:buNone/>
            </a:pPr>
            <a:r>
              <a:rPr sz="1200" lang="en"/>
              <a:t>- These functions take particle’s initial coordinates and element’s properties as arguments  and modify the particle coordinates accordingly.</a:t>
            </a:r>
          </a:p>
          <a:p>
            <a:pPr rtl="0">
              <a:spcBef>
                <a:spcPts val="0"/>
              </a:spcBef>
              <a:buNone/>
            </a:pPr>
            <a:r>
              <a:t/>
            </a:r>
            <a:endParaRPr sz="1200"/>
          </a:p>
          <a:p>
            <a:pPr rtl="0">
              <a:spcBef>
                <a:spcPts val="0"/>
              </a:spcBef>
              <a:buNone/>
            </a:pPr>
            <a:r>
              <a:rPr b="1" sz="1200" lang="en"/>
              <a:t>Software technologies used -:</a:t>
            </a:r>
          </a:p>
          <a:p>
            <a:pPr rtl="0">
              <a:spcBef>
                <a:spcPts val="0"/>
              </a:spcBef>
              <a:buNone/>
            </a:pPr>
            <a:r>
              <a:rPr sz="1200" lang="en"/>
              <a:t>- Languages :- C, Fortran, Python</a:t>
            </a:r>
          </a:p>
          <a:p>
            <a:pPr>
              <a:spcBef>
                <a:spcPts val="0"/>
              </a:spcBef>
              <a:buNone/>
            </a:pPr>
            <a:r>
              <a:rPr sz="1200" lang="en"/>
              <a:t>- Operating System :- Linux</a:t>
            </a: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46" name="Shape 46"/>
        <p:cNvGrpSpPr/>
        <p:nvPr/>
      </p:nvGrpSpPr>
      <p:grpSpPr>
        <a:xfrm>
          <a:off y="0" x="0"/>
          <a:ext cy="0" cx="0"/>
          <a:chOff y="0" x="0"/>
          <a:chExt cy="0" cx="0"/>
        </a:xfrm>
      </p:grpSpPr>
      <p:sp>
        <p:nvSpPr>
          <p:cNvPr id="47" name="Shape 47"/>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sz="2400" lang="en"/>
              <a:t>API code example for horizontal dipole :-</a:t>
            </a:r>
          </a:p>
        </p:txBody>
      </p:sp>
      <p:sp>
        <p:nvSpPr>
          <p:cNvPr id="48" name="Shape 48"/>
          <p:cNvSpPr txBox="1"/>
          <p:nvPr>
            <p:ph idx="1" type="body"/>
          </p:nvPr>
        </p:nvSpPr>
        <p:spPr>
          <a:xfrm>
            <a:off y="1200150" x="457200"/>
            <a:ext cy="3725699" cx="8229600"/>
          </a:xfrm>
          <a:prstGeom prst="rect">
            <a:avLst/>
          </a:prstGeom>
        </p:spPr>
        <p:txBody>
          <a:bodyPr bIns="91425" rIns="91425" lIns="91425" tIns="91425" anchor="t" anchorCtr="0">
            <a:noAutofit/>
          </a:bodyPr>
          <a:lstStyle/>
          <a:p>
            <a:pPr rtl="0" lvl="0">
              <a:spcBef>
                <a:spcPts val="0"/>
              </a:spcBef>
              <a:buClr>
                <a:schemeClr val="dk1"/>
              </a:buClr>
              <a:buSzPct val="78571"/>
              <a:buFont typeface="Arial"/>
              <a:buNone/>
            </a:pPr>
            <a:r>
              <a:rPr sz="1400" lang="en"/>
              <a:t>    extern int thin6d_map_horizontal_dipole_(double *coord, double *argf, double *argi) </a:t>
            </a:r>
          </a:p>
          <a:p>
            <a:pPr rtl="0" lvl="0">
              <a:spcBef>
                <a:spcPts val="0"/>
              </a:spcBef>
              <a:buClr>
                <a:schemeClr val="dk1"/>
              </a:buClr>
              <a:buSzPct val="78571"/>
              <a:buFont typeface="Arial"/>
              <a:buNone/>
            </a:pPr>
            <a:r>
              <a:rPr sz="1400" lang="en"/>
              <a:t>       {   </a:t>
            </a:r>
          </a:p>
          <a:p>
            <a:pPr rtl="0" lvl="0">
              <a:spcBef>
                <a:spcPts val="0"/>
              </a:spcBef>
              <a:buClr>
                <a:schemeClr val="dk1"/>
              </a:buClr>
              <a:buSzPct val="78571"/>
              <a:buFont typeface="Arial"/>
              <a:buNone/>
            </a:pPr>
            <a:r>
              <a:rPr sz="1400" lang="en"/>
              <a:t>         double xp = coord[2],yp = coord[3];  // xp is yv(1,j) yp is yv(2,j)</a:t>
            </a:r>
          </a:p>
          <a:p>
            <a:pPr rtl="0" lvl="0">
              <a:spcBef>
                <a:spcPts val="0"/>
              </a:spcBef>
              <a:buClr>
                <a:schemeClr val="dk1"/>
              </a:buClr>
              <a:buSzPct val="78571"/>
              <a:buFont typeface="Arial"/>
              <a:buNone/>
            </a:pPr>
            <a:r>
              <a:rPr sz="1400" lang="en"/>
              <a:t>         double LengthElementTiltCos = argf[0], LengthElementTiltSin = argf[1];  // first one is strackc(i) and second one is stracks(i)</a:t>
            </a:r>
          </a:p>
          <a:p>
            <a:pPr rtl="0" lvl="0">
              <a:spcBef>
                <a:spcPts val="0"/>
              </a:spcBef>
              <a:buClr>
                <a:schemeClr val="dk1"/>
              </a:buClr>
              <a:buSzPct val="78571"/>
              <a:buFont typeface="Arial"/>
              <a:buNone/>
            </a:pPr>
            <a:r>
              <a:rPr sz="1400" lang="en"/>
              <a:t>         double RatioPtoPj = coord[4];   // it's oidpsv(j)</a:t>
            </a:r>
          </a:p>
          <a:p>
            <a:pPr rtl="0" lvl="0">
              <a:spcBef>
                <a:spcPts val="0"/>
              </a:spcBef>
              <a:buClr>
                <a:schemeClr val="dk1"/>
              </a:buClr>
              <a:buSzPct val="78571"/>
              <a:buFont typeface="Arial"/>
              <a:buNone/>
            </a:pPr>
            <a:r>
              <a:rPr sz="1400" lang="en"/>
              <a:t>                                                                 </a:t>
            </a:r>
          </a:p>
          <a:p>
            <a:pPr rtl="0" lvl="0">
              <a:spcBef>
                <a:spcPts val="0"/>
              </a:spcBef>
              <a:buClr>
                <a:schemeClr val="dk1"/>
              </a:buClr>
              <a:buSzPct val="78571"/>
              <a:buFont typeface="Arial"/>
              <a:buNone/>
            </a:pPr>
            <a:r>
              <a:rPr sz="1400" lang="en"/>
              <a:t>         coord[2] = xp + LengthElementTiltCos * RatioPtoPj;        </a:t>
            </a:r>
          </a:p>
          <a:p>
            <a:pPr rtl="0" lvl="0">
              <a:spcBef>
                <a:spcPts val="0"/>
              </a:spcBef>
              <a:buClr>
                <a:schemeClr val="dk1"/>
              </a:buClr>
              <a:buSzPct val="78571"/>
              <a:buFont typeface="Arial"/>
              <a:buNone/>
            </a:pPr>
            <a:r>
              <a:rPr sz="1400" lang="en"/>
              <a:t>         coord[3] = yp + LengthElementTiltSin * RatioPtoPj;                 </a:t>
            </a:r>
          </a:p>
          <a:p>
            <a:pPr rtl="0" lvl="0">
              <a:spcBef>
                <a:spcPts val="0"/>
              </a:spcBef>
              <a:buClr>
                <a:schemeClr val="dk1"/>
              </a:buClr>
              <a:buSzPct val="78571"/>
              <a:buFont typeface="Arial"/>
              <a:buNone/>
            </a:pPr>
            <a:r>
              <a:rPr sz="1400" lang="en"/>
              <a:t>         return 1;                             </a:t>
            </a:r>
          </a:p>
          <a:p>
            <a:pPr rtl="0" lvl="0">
              <a:spcBef>
                <a:spcPts val="0"/>
              </a:spcBef>
              <a:buClr>
                <a:schemeClr val="dk1"/>
              </a:buClr>
              <a:buSzPct val="78571"/>
              <a:buFont typeface="Arial"/>
              <a:buNone/>
            </a:pPr>
            <a:r>
              <a:rPr sz="1400" lang="en"/>
              <a:t>        }</a:t>
            </a:r>
          </a:p>
          <a:p>
            <a:pPr>
              <a:spcBef>
                <a:spcPts val="0"/>
              </a:spcBef>
              <a:buNone/>
            </a:pPr>
            <a:r>
              <a:t/>
            </a:r>
            <a:endParaRPr sz="1400"/>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2" name="Shape 52"/>
        <p:cNvGrpSpPr/>
        <p:nvPr/>
      </p:nvGrpSpPr>
      <p:grpSpPr>
        <a:xfrm>
          <a:off y="0" x="0"/>
          <a:ext cy="0" cx="0"/>
          <a:chOff y="0" x="0"/>
          <a:chExt cy="0" cx="0"/>
        </a:xfrm>
      </p:grpSpPr>
      <p:sp>
        <p:nvSpPr>
          <p:cNvPr id="53" name="Shape 53"/>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sz="2400" lang="en"/>
              <a:t>Refactoring example of fortran code :-</a:t>
            </a:r>
          </a:p>
        </p:txBody>
      </p:sp>
      <p:sp>
        <p:nvSpPr>
          <p:cNvPr id="54" name="Shape 54"/>
          <p:cNvSpPr txBox="1"/>
          <p:nvPr>
            <p:ph idx="1" type="body"/>
          </p:nvPr>
        </p:nvSpPr>
        <p:spPr>
          <a:xfrm>
            <a:off y="1200150" x="457200"/>
            <a:ext cy="3725699" cx="8229600"/>
          </a:xfrm>
          <a:prstGeom prst="rect">
            <a:avLst/>
          </a:prstGeom>
        </p:spPr>
        <p:txBody>
          <a:bodyPr bIns="91425" rIns="91425" lIns="91425" tIns="91425" anchor="t" anchorCtr="0">
            <a:noAutofit/>
          </a:bodyPr>
          <a:lstStyle/>
          <a:p>
            <a:pPr rtl="0" lvl="0">
              <a:spcBef>
                <a:spcPts val="0"/>
              </a:spcBef>
              <a:buClr>
                <a:schemeClr val="dk1"/>
              </a:buClr>
              <a:buSzPct val="78571"/>
              <a:buFont typeface="Arial"/>
              <a:buNone/>
            </a:pPr>
            <a:r>
              <a:rPr sz="1400" lang="en"/>
              <a:t>   50     argf(1)=strackc(i) </a:t>
            </a:r>
          </a:p>
          <a:p>
            <a:pPr rtl="0" lvl="0">
              <a:spcBef>
                <a:spcPts val="0"/>
              </a:spcBef>
              <a:buClr>
                <a:schemeClr val="dk1"/>
              </a:buClr>
              <a:buSzPct val="78571"/>
              <a:buFont typeface="Arial"/>
              <a:buNone/>
            </a:pPr>
            <a:r>
              <a:rPr sz="1400" lang="en"/>
              <a:t>          argf(2)=stracks(i)</a:t>
            </a:r>
          </a:p>
          <a:p>
            <a:pPr rtl="0" lvl="0">
              <a:spcBef>
                <a:spcPts val="0"/>
              </a:spcBef>
              <a:buClr>
                <a:schemeClr val="dk1"/>
              </a:buClr>
              <a:buSzPct val="78571"/>
              <a:buFont typeface="Arial"/>
              <a:buNone/>
            </a:pPr>
            <a:r>
              <a:rPr sz="1400" lang="en"/>
              <a:t>          do 60 j=1,napx</a:t>
            </a:r>
          </a:p>
          <a:p>
            <a:pPr rtl="0" lvl="0">
              <a:spcBef>
                <a:spcPts val="0"/>
              </a:spcBef>
              <a:buClr>
                <a:schemeClr val="dk1"/>
              </a:buClr>
              <a:buSzPct val="78571"/>
              <a:buFont typeface="Arial"/>
              <a:buNone/>
            </a:pPr>
            <a:r>
              <a:rPr sz="1400" lang="en"/>
              <a:t>            coord(3)=yv(1,j)</a:t>
            </a:r>
          </a:p>
          <a:p>
            <a:pPr rtl="0" lvl="0">
              <a:spcBef>
                <a:spcPts val="0"/>
              </a:spcBef>
              <a:buClr>
                <a:schemeClr val="dk1"/>
              </a:buClr>
              <a:buSzPct val="78571"/>
              <a:buFont typeface="Arial"/>
              <a:buNone/>
            </a:pPr>
            <a:r>
              <a:rPr sz="1400" lang="en"/>
              <a:t>            coord(4)=yv(2,j)</a:t>
            </a:r>
          </a:p>
          <a:p>
            <a:pPr rtl="0" lvl="0">
              <a:spcBef>
                <a:spcPts val="0"/>
              </a:spcBef>
              <a:buClr>
                <a:schemeClr val="dk1"/>
              </a:buClr>
              <a:buSzPct val="78571"/>
              <a:buFont typeface="Arial"/>
              <a:buNone/>
            </a:pPr>
            <a:r>
              <a:rPr sz="1400" lang="en"/>
              <a:t>            coord(5)=oidpsv(j)</a:t>
            </a:r>
          </a:p>
          <a:p>
            <a:pPr rtl="0" lvl="0">
              <a:spcBef>
                <a:spcPts val="0"/>
              </a:spcBef>
              <a:buClr>
                <a:schemeClr val="dk1"/>
              </a:buClr>
              <a:buSzPct val="78571"/>
              <a:buFont typeface="Arial"/>
              <a:buNone/>
            </a:pPr>
            <a:r>
              <a:rPr sz="1400" lang="en"/>
              <a:t>            call thin6d_map_horizontal_dipole(coord,argf,argi)</a:t>
            </a:r>
          </a:p>
          <a:p>
            <a:pPr rtl="0" lvl="0">
              <a:spcBef>
                <a:spcPts val="0"/>
              </a:spcBef>
              <a:buClr>
                <a:schemeClr val="dk1"/>
              </a:buClr>
              <a:buSzPct val="78571"/>
              <a:buFont typeface="Arial"/>
              <a:buNone/>
            </a:pPr>
            <a:r>
              <a:rPr sz="1400" lang="en"/>
              <a:t>            yv(1,j)=coord(3)</a:t>
            </a:r>
          </a:p>
          <a:p>
            <a:pPr rtl="0" lvl="0">
              <a:spcBef>
                <a:spcPts val="0"/>
              </a:spcBef>
              <a:buClr>
                <a:schemeClr val="dk1"/>
              </a:buClr>
              <a:buSzPct val="78571"/>
              <a:buFont typeface="Arial"/>
              <a:buNone/>
            </a:pPr>
            <a:r>
              <a:rPr sz="1400" lang="en"/>
              <a:t>            yv(2,j)=coord(4)</a:t>
            </a:r>
          </a:p>
          <a:p>
            <a:pPr rtl="0" lvl="0">
              <a:spcBef>
                <a:spcPts val="0"/>
              </a:spcBef>
              <a:buClr>
                <a:schemeClr val="dk1"/>
              </a:buClr>
              <a:buSzPct val="78571"/>
              <a:buFont typeface="Arial"/>
              <a:buNone/>
            </a:pPr>
            <a:r>
              <a:rPr sz="1400" lang="en"/>
              <a:t>   60     continue</a:t>
            </a:r>
          </a:p>
          <a:p>
            <a:pPr>
              <a:spcBef>
                <a:spcPts val="0"/>
              </a:spcBef>
              <a:buNone/>
            </a:pPr>
            <a:r>
              <a:t/>
            </a:r>
            <a:endParaRPr sz="1400"/>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8" name="Shape 58"/>
        <p:cNvGrpSpPr/>
        <p:nvPr/>
      </p:nvGrpSpPr>
      <p:grpSpPr>
        <a:xfrm>
          <a:off y="0" x="0"/>
          <a:ext cy="0" cx="0"/>
          <a:chOff y="0" x="0"/>
          <a:chExt cy="0" cx="0"/>
        </a:xfrm>
      </p:grpSpPr>
      <p:sp>
        <p:nvSpPr>
          <p:cNvPr id="59" name="Shape 59"/>
          <p:cNvSpPr txBox="1"/>
          <p:nvPr>
            <p:ph type="title"/>
          </p:nvPr>
        </p:nvSpPr>
        <p:spPr>
          <a:xfrm>
            <a:off y="205975" x="457200"/>
            <a:ext cy="767099" cx="8229600"/>
          </a:xfrm>
          <a:prstGeom prst="rect">
            <a:avLst/>
          </a:prstGeom>
        </p:spPr>
        <p:txBody>
          <a:bodyPr bIns="91425" rIns="91425" lIns="91425" tIns="91425" anchor="b" anchorCtr="0">
            <a:noAutofit/>
          </a:bodyPr>
          <a:lstStyle/>
          <a:p>
            <a:pPr>
              <a:spcBef>
                <a:spcPts val="0"/>
              </a:spcBef>
              <a:buNone/>
            </a:pPr>
            <a:r>
              <a:rPr sz="3000" lang="en"/>
              <a:t>Description of example code :-</a:t>
            </a:r>
          </a:p>
        </p:txBody>
      </p:sp>
      <p:sp>
        <p:nvSpPr>
          <p:cNvPr id="60" name="Shape 60"/>
          <p:cNvSpPr txBox="1"/>
          <p:nvPr>
            <p:ph idx="1" type="body"/>
          </p:nvPr>
        </p:nvSpPr>
        <p:spPr>
          <a:xfrm>
            <a:off y="973075" x="457200"/>
            <a:ext cy="3952800" cx="8229600"/>
          </a:xfrm>
          <a:prstGeom prst="rect">
            <a:avLst/>
          </a:prstGeom>
        </p:spPr>
        <p:txBody>
          <a:bodyPr bIns="91425" rIns="91425" lIns="91425" tIns="91425" anchor="t" anchorCtr="0">
            <a:noAutofit/>
          </a:bodyPr>
          <a:lstStyle/>
          <a:p>
            <a:pPr rtl="0">
              <a:spcBef>
                <a:spcPts val="0"/>
              </a:spcBef>
              <a:buNone/>
            </a:pPr>
            <a:r>
              <a:rPr sz="1400" lang="en"/>
              <a:t>Description of C code :-</a:t>
            </a:r>
          </a:p>
          <a:p>
            <a:pPr rtl="0">
              <a:spcBef>
                <a:spcPts val="0"/>
              </a:spcBef>
              <a:buNone/>
            </a:pPr>
            <a:r>
              <a:rPr sz="1400" lang="en"/>
              <a:t>It takes three arrays as parameters coord, argf, argi</a:t>
            </a:r>
          </a:p>
          <a:p>
            <a:pPr rtl="0">
              <a:spcBef>
                <a:spcPts val="0"/>
              </a:spcBef>
              <a:buNone/>
            </a:pPr>
            <a:r>
              <a:rPr sz="1400" lang="en"/>
              <a:t>- coord contains particle coordinates</a:t>
            </a:r>
          </a:p>
          <a:p>
            <a:pPr rtl="0">
              <a:spcBef>
                <a:spcPts val="0"/>
              </a:spcBef>
              <a:buNone/>
            </a:pPr>
            <a:r>
              <a:rPr sz="1400" lang="en"/>
              <a:t>- argf contains element property floating values</a:t>
            </a:r>
          </a:p>
          <a:p>
            <a:pPr rtl="0">
              <a:spcBef>
                <a:spcPts val="0"/>
              </a:spcBef>
              <a:buNone/>
            </a:pPr>
            <a:r>
              <a:rPr sz="1400" lang="en"/>
              <a:t>- argi will contain integer properties if needed and other structural information</a:t>
            </a:r>
          </a:p>
          <a:p>
            <a:pPr rtl="0">
              <a:spcBef>
                <a:spcPts val="0"/>
              </a:spcBef>
              <a:buNone/>
            </a:pPr>
            <a:r>
              <a:rPr sz="1400" lang="en"/>
              <a:t>- According to the element properties, the code modifies the particle’s initial coordinates, and then fills coord array with updated values.</a:t>
            </a:r>
          </a:p>
          <a:p>
            <a:pPr rtl="0">
              <a:spcBef>
                <a:spcPts val="0"/>
              </a:spcBef>
              <a:buNone/>
            </a:pPr>
            <a:r>
              <a:t/>
            </a:r>
            <a:endParaRPr sz="1400"/>
          </a:p>
          <a:p>
            <a:pPr rtl="0">
              <a:spcBef>
                <a:spcPts val="0"/>
              </a:spcBef>
              <a:buNone/>
            </a:pPr>
            <a:r>
              <a:rPr sz="1400" lang="en"/>
              <a:t>Description of fortran code :-</a:t>
            </a:r>
          </a:p>
          <a:p>
            <a:pPr rtl="0">
              <a:spcBef>
                <a:spcPts val="0"/>
              </a:spcBef>
              <a:buNone/>
            </a:pPr>
            <a:r>
              <a:rPr sz="1400" lang="en"/>
              <a:t>- First argf array is filled with element properties</a:t>
            </a:r>
          </a:p>
          <a:p>
            <a:pPr rtl="0">
              <a:spcBef>
                <a:spcPts val="0"/>
              </a:spcBef>
              <a:buNone/>
            </a:pPr>
            <a:r>
              <a:rPr sz="1400" lang="en"/>
              <a:t>- In every turn :-</a:t>
            </a:r>
          </a:p>
          <a:p>
            <a:pPr rtl="0">
              <a:spcBef>
                <a:spcPts val="0"/>
              </a:spcBef>
              <a:buNone/>
            </a:pPr>
            <a:r>
              <a:rPr sz="1400" lang="en"/>
              <a:t>               1) First the coord array is filled with particle coordinates</a:t>
            </a:r>
          </a:p>
          <a:p>
            <a:pPr rtl="0">
              <a:spcBef>
                <a:spcPts val="0"/>
              </a:spcBef>
              <a:buNone/>
            </a:pPr>
            <a:r>
              <a:rPr sz="1400" lang="en"/>
              <a:t>               2) Then new C functions is called which modifies coord array accordingly</a:t>
            </a:r>
          </a:p>
          <a:p>
            <a:pPr>
              <a:spcBef>
                <a:spcPts val="0"/>
              </a:spcBef>
              <a:buNone/>
            </a:pPr>
            <a:r>
              <a:rPr sz="1400" lang="en"/>
              <a:t>               3) Finally the particle coordinates are updated from modified coord array.</a:t>
            </a: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4" name="Shape 64"/>
        <p:cNvGrpSpPr/>
        <p:nvPr/>
      </p:nvGrpSpPr>
      <p:grpSpPr>
        <a:xfrm>
          <a:off y="0" x="0"/>
          <a:ext cy="0" cx="0"/>
          <a:chOff y="0" x="0"/>
          <a:chExt cy="0" cx="0"/>
        </a:xfrm>
      </p:grpSpPr>
      <p:sp>
        <p:nvSpPr>
          <p:cNvPr id="65" name="Shape 65"/>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lang="en"/>
              <a:t>Next Steps</a:t>
            </a:r>
          </a:p>
        </p:txBody>
      </p:sp>
      <p:sp>
        <p:nvSpPr>
          <p:cNvPr id="66" name="Shape 66"/>
          <p:cNvSpPr txBox="1"/>
          <p:nvPr>
            <p:ph idx="1" type="body"/>
          </p:nvPr>
        </p:nvSpPr>
        <p:spPr>
          <a:xfrm>
            <a:off y="1200150" x="457200"/>
            <a:ext cy="3725699" cx="8229600"/>
          </a:xfrm>
          <a:prstGeom prst="rect">
            <a:avLst/>
          </a:prstGeom>
        </p:spPr>
        <p:txBody>
          <a:bodyPr bIns="91425" rIns="91425" lIns="91425" tIns="91425" anchor="t" anchorCtr="0">
            <a:noAutofit/>
          </a:bodyPr>
          <a:lstStyle/>
          <a:p>
            <a:pPr rtl="0">
              <a:spcBef>
                <a:spcPts val="0"/>
              </a:spcBef>
              <a:buNone/>
            </a:pPr>
            <a:r>
              <a:rPr lang="en"/>
              <a:t>- </a:t>
            </a:r>
            <a:r>
              <a:rPr sz="1800" lang="en"/>
              <a:t>Complete few missing maps from thin6d</a:t>
            </a:r>
          </a:p>
          <a:p>
            <a:pPr rtl="0">
              <a:spcBef>
                <a:spcPts val="0"/>
              </a:spcBef>
              <a:buNone/>
            </a:pPr>
            <a:r>
              <a:rPr sz="1800" lang="en"/>
              <a:t>-  Testing all the maps</a:t>
            </a:r>
          </a:p>
          <a:p>
            <a:pPr rtl="0">
              <a:spcBef>
                <a:spcPts val="0"/>
              </a:spcBef>
              <a:buNone/>
            </a:pPr>
            <a:r>
              <a:rPr sz="1800" lang="en"/>
              <a:t>-  documentation of work done so far</a:t>
            </a:r>
          </a:p>
          <a:p>
            <a:pPr rtl="0">
              <a:spcBef>
                <a:spcPts val="0"/>
              </a:spcBef>
              <a:buNone/>
            </a:pPr>
            <a:r>
              <a:rPr sz="1800" lang="en"/>
              <a:t>-  writing maps in CUDA kernels</a:t>
            </a:r>
          </a:p>
          <a:p>
            <a:pPr rtl="0">
              <a:spcBef>
                <a:spcPts val="0"/>
              </a:spcBef>
              <a:buNone/>
            </a:pPr>
            <a:r>
              <a:rPr sz="1800" lang="en"/>
              <a:t>-  documentation of work done so far</a:t>
            </a:r>
          </a:p>
          <a:p>
            <a:pPr rtl="0">
              <a:spcBef>
                <a:spcPts val="0"/>
              </a:spcBef>
              <a:buNone/>
            </a:pPr>
            <a:r>
              <a:rPr sz="1800" lang="en"/>
              <a:t>-  Add code to replace particle and elements loops</a:t>
            </a:r>
          </a:p>
          <a:p>
            <a:pPr rtl="0">
              <a:spcBef>
                <a:spcPts val="0"/>
              </a:spcBef>
              <a:buNone/>
            </a:pPr>
            <a:r>
              <a:rPr sz="1800" lang="en"/>
              <a:t>-  Testing all the maps for all routines</a:t>
            </a:r>
          </a:p>
          <a:p>
            <a:pPr>
              <a:spcBef>
                <a:spcPts val="0"/>
              </a:spcBef>
              <a:buNone/>
            </a:pPr>
            <a:r>
              <a:rPr sz="1800" lang="en"/>
              <a:t>-  documentation of work done so far</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0" name="Shape 70"/>
        <p:cNvGrpSpPr/>
        <p:nvPr/>
      </p:nvGrpSpPr>
      <p:grpSpPr>
        <a:xfrm>
          <a:off y="0" x="0"/>
          <a:ext cy="0" cx="0"/>
          <a:chOff y="0" x="0"/>
          <a:chExt cy="0" cx="0"/>
        </a:xfrm>
      </p:grpSpPr>
      <p:sp>
        <p:nvSpPr>
          <p:cNvPr id="71" name="Shape 71"/>
          <p:cNvSpPr txBox="1"/>
          <p:nvPr>
            <p:ph type="title"/>
          </p:nvPr>
        </p:nvSpPr>
        <p:spPr>
          <a:xfrm>
            <a:off y="205978" x="457200"/>
            <a:ext cy="857400" cx="8229600"/>
          </a:xfrm>
          <a:prstGeom prst="rect">
            <a:avLst/>
          </a:prstGeom>
        </p:spPr>
        <p:txBody>
          <a:bodyPr bIns="91425" rIns="91425" lIns="91425" tIns="91425" anchor="b" anchorCtr="0">
            <a:noAutofit/>
          </a:bodyPr>
          <a:lstStyle/>
          <a:p>
            <a:pPr>
              <a:spcBef>
                <a:spcPts val="0"/>
              </a:spcBef>
              <a:buNone/>
            </a:pPr>
            <a:r>
              <a:rPr lang="en"/>
              <a:t>References</a:t>
            </a:r>
          </a:p>
        </p:txBody>
      </p:sp>
      <p:sp>
        <p:nvSpPr>
          <p:cNvPr id="72" name="Shape 72"/>
          <p:cNvSpPr txBox="1"/>
          <p:nvPr>
            <p:ph idx="1" type="body"/>
          </p:nvPr>
        </p:nvSpPr>
        <p:spPr>
          <a:xfrm>
            <a:off y="1200150" x="457200"/>
            <a:ext cy="3725699" cx="8229600"/>
          </a:xfrm>
          <a:prstGeom prst="rect">
            <a:avLst/>
          </a:prstGeom>
        </p:spPr>
        <p:txBody>
          <a:bodyPr bIns="91425" rIns="91425" lIns="91425" tIns="91425" anchor="t" anchorCtr="0">
            <a:noAutofit/>
          </a:bodyPr>
          <a:lstStyle/>
          <a:p>
            <a:pPr rtl="0">
              <a:spcBef>
                <a:spcPts val="0"/>
              </a:spcBef>
              <a:buNone/>
            </a:pPr>
            <a:r>
              <a:rPr sz="2400" lang="en"/>
              <a:t>- Sixtrack web site: http://cern.ch/sixtrack</a:t>
            </a:r>
          </a:p>
          <a:p>
            <a:pPr rtl="0">
              <a:spcBef>
                <a:spcPts val="0"/>
              </a:spcBef>
              <a:buNone/>
            </a:pPr>
            <a:r>
              <a:t/>
            </a:r>
            <a:endParaRPr sz="2400"/>
          </a:p>
          <a:p>
            <a:pPr rtl="0">
              <a:spcBef>
                <a:spcPts val="0"/>
              </a:spcBef>
              <a:buNone/>
            </a:pPr>
            <a:r>
              <a:rPr sz="2400" lang="en"/>
              <a:t>- SixTrack developer manual </a:t>
            </a:r>
            <a:r>
              <a:rPr u="sng" sz="2400" lang="en">
                <a:solidFill>
                  <a:schemeClr val="hlink"/>
                </a:solidFill>
                <a:hlinkClick r:id="rId3"/>
              </a:rPr>
              <a:t>https://twiki.cern.ch/twiki/bin/view/LHCAtHome/SixTrack</a:t>
            </a:r>
          </a:p>
          <a:p>
            <a:pPr rtl="0">
              <a:spcBef>
                <a:spcPts val="0"/>
              </a:spcBef>
              <a:buNone/>
            </a:pPr>
            <a:r>
              <a:t/>
            </a:r>
            <a:endParaRPr sz="2400"/>
          </a:p>
          <a:p>
            <a:pPr rtl="0">
              <a:spcBef>
                <a:spcPts val="0"/>
              </a:spcBef>
              <a:buNone/>
            </a:pPr>
            <a:r>
              <a:rPr sz="2400" lang="en"/>
              <a:t>- Work done so far :-</a:t>
            </a:r>
          </a:p>
          <a:p>
            <a:pPr rtl="0">
              <a:spcBef>
                <a:spcPts val="0"/>
              </a:spcBef>
              <a:buNone/>
            </a:pPr>
            <a:r>
              <a:rPr u="sng" sz="2400" lang="en">
                <a:solidFill>
                  <a:schemeClr val="hlink"/>
                </a:solidFill>
                <a:hlinkClick r:id="rId4"/>
              </a:rPr>
              <a:t>https://github.com/SixTrack/SixTrackLib/tree/master/kartikeya/sixtrack_lib</a:t>
            </a:r>
          </a:p>
          <a:p>
            <a:pPr>
              <a:spcBef>
                <a:spcPts val="0"/>
              </a:spcBef>
              <a:buNone/>
            </a:pPr>
            <a:r>
              <a:t/>
            </a:r>
            <a:endParaRPr sz="2400"/>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simple-light">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B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B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objectDefaults>
    <a:spDef>
      <a:spPr/>
      <a:bodyPr/>
      <a:lstStyle/>
      <a:style>
        <a:effectRef idx="1">
          <a:schemeClr val="accent1"/>
        </a:effectRef>
        <a:effectRef idx="3">
          <a:schemeClr val="accent1"/>
        </a:effectRef>
        <a:effectRef idx="2">
          <a:schemeClr val="accent1"/>
        </a:effectRef>
        <a:fontRef idx="minor">
          <a:schemeClr val="lt1"/>
        </a:fontRef>
      </a:style>
    </a:spDef>
    <a:lnDef>
      <a:spPr/>
      <a:bodyPr/>
      <a:lstStyle/>
      <a:style>
        <a:effectRef idx="2">
          <a:schemeClr val="accent1"/>
        </a:effectRef>
        <a:effectRef idx="0">
          <a:schemeClr val="accent1"/>
        </a:effectRef>
        <a:effectRef idx="1">
          <a:schemeClr val="accent1"/>
        </a:effectRef>
        <a:fontRef idx="minor">
          <a:schemeClr val="tx1"/>
        </a:fontRef>
      </a:style>
    </a:lnDef>
  </a:objectDefaults>
</a:theme>
</file>

<file path=ppt/theme/theme3.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majorFont>
        <a:latin typeface="Arial"/>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maj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algn="ctr" cap="flat" cmpd="sng">
          <a:solidFill>
            <a:schemeClr val="phClr">
              <a:shade val="95000"/>
              <a:satMod val="105000"/>
            </a:schemeClr>
          </a:solidFill>
          <a:prstDash val="solid"/>
        </a:ln>
        <a:ln w="25400" algn="ctr" cap="flat" cmpd="sng">
          <a:solidFill>
            <a:schemeClr val="phClr"/>
          </a:solidFill>
          <a:prstDash val="solid"/>
        </a:ln>
        <a:ln w="38100" algn="ctr" cap="flat" cmpd="sng">
          <a:solidFill>
            <a:schemeClr val="phClr"/>
          </a:solidFill>
          <a:prstDash val="solid"/>
        </a:ln>
      </a:lnStyleLst>
      <a:effectStyleLst>
        <a:effectStyle>
          <a:effectLst>
            <a:outerShdw rotWithShape="0" dir="5400000" blurRad="40000" dist="20000">
              <a:srgbClr val="000000">
                <a:alpha val="38000"/>
              </a:srgbClr>
            </a:outerShdw>
          </a:effectLst>
        </a:effectStyle>
        <a:effectStyle>
          <a:effectLst>
            <a:outerShdw rotWithShape="0" dir="5400000" blurRad="40000" dist="23000">
              <a:srgbClr val="000000">
                <a:alpha val="35000"/>
              </a:srgbClr>
            </a:outerShdw>
          </a:effectLst>
        </a:effectStyle>
        <a:effectStyle>
          <a:effectLst>
            <a:outerShdw rotWithShape="0" dir="5400000" blurRad="40000" dist="23000">
              <a:srgbClr val="000000">
                <a:alpha val="35000"/>
              </a:srgbClr>
            </a:outerShdw>
          </a:effectLst>
          <a:scene3d>
            <a:camera prst="orthographicFront">
              <a:rot rev="0" lon="0" lat="0"/>
            </a:camera>
            <a:lightRig dir="t" rig="threePt">
              <a:rot rev="1200000" lon="0" lat="0"/>
            </a:lightRig>
          </a:scene3d>
          <a:sp3d>
            <a:bevelB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t="-80000" b="180000" r="50000" l="50000"/>
          </a:path>
        </a:gradFill>
        <a:gradFill rotWithShape="1">
          <a:gsLst>
            <a:gs pos="0">
              <a:schemeClr val="phClr">
                <a:tint val="80000"/>
                <a:satMod val="300000"/>
              </a:schemeClr>
            </a:gs>
            <a:gs pos="100000">
              <a:schemeClr val="phClr">
                <a:shade val="30000"/>
                <a:satMod val="200000"/>
              </a:schemeClr>
            </a:gs>
          </a:gsLst>
          <a:path path="circle">
            <a:fillToRect t="50000" b="50000" r="50000" l="50000"/>
          </a:path>
        </a:gradFill>
      </a:bgFillStyleLst>
    </a:fmtScheme>
  </a:themeElements>
</a:theme>
</file>