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58" r:id="rId3"/>
    <p:sldId id="277" r:id="rId4"/>
    <p:sldId id="284" r:id="rId5"/>
    <p:sldId id="283" r:id="rId6"/>
    <p:sldId id="274" r:id="rId7"/>
    <p:sldId id="282" r:id="rId8"/>
    <p:sldId id="275" r:id="rId9"/>
    <p:sldId id="278" r:id="rId10"/>
    <p:sldId id="276" r:id="rId11"/>
    <p:sldId id="281" r:id="rId12"/>
    <p:sldId id="280" r:id="rId13"/>
    <p:sldId id="279" r:id="rId14"/>
    <p:sldId id="264" r:id="rId15"/>
    <p:sldId id="268" r:id="rId16"/>
    <p:sldId id="28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935539083551834"/>
          <c:y val="4.5267986962947787E-2"/>
          <c:w val="0.78086532439792111"/>
          <c:h val="0.81494259679963255"/>
        </c:manualLayout>
      </c:layout>
      <c:scatterChart>
        <c:scatterStyle val="smoothMarker"/>
        <c:varyColors val="0"/>
        <c:ser>
          <c:idx val="0"/>
          <c:order val="1"/>
          <c:tx>
            <c:v>0.7 PIT 114</c:v>
          </c:tx>
          <c:spPr>
            <a:ln w="1905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xVal>
            <c:numRef>
              <c:f>'C:\Users\Administrator\AppData\Local\Microsoft\Windows\Temporary Internet Files\Content.IE5\A1GBH90W\C\Strand tests\Magnetization\2012\PiT 0.7mm\HE07S00802A75UX.0 2012_03_20\[SummaryPatrickPiT0.7mm.xlsx]Magnetiz'!$A$3:$A$6958</c:f>
              <c:numCache>
                <c:formatCode>General</c:formatCode>
                <c:ptCount val="6956"/>
                <c:pt idx="0">
                  <c:v>-1.0686000000000001E-3</c:v>
                </c:pt>
                <c:pt idx="1">
                  <c:v>-1.11757E-3</c:v>
                </c:pt>
                <c:pt idx="2">
                  <c:v>-1.11757E-3</c:v>
                </c:pt>
                <c:pt idx="3">
                  <c:v>-1.0686000000000001E-3</c:v>
                </c:pt>
                <c:pt idx="4">
                  <c:v>-1.0686000000000001E-3</c:v>
                </c:pt>
                <c:pt idx="5">
                  <c:v>-1.01964E-3</c:v>
                </c:pt>
                <c:pt idx="6">
                  <c:v>-1.01964E-3</c:v>
                </c:pt>
                <c:pt idx="7">
                  <c:v>-1.01964E-3</c:v>
                </c:pt>
                <c:pt idx="8">
                  <c:v>-2.3615100000000001E-4</c:v>
                </c:pt>
                <c:pt idx="9">
                  <c:v>-2.3615100000000001E-4</c:v>
                </c:pt>
                <c:pt idx="10">
                  <c:v>3.7702399999999998E-3</c:v>
                </c:pt>
                <c:pt idx="11">
                  <c:v>3.7702399999999998E-3</c:v>
                </c:pt>
                <c:pt idx="12">
                  <c:v>9.2904600000000004E-3</c:v>
                </c:pt>
                <c:pt idx="13">
                  <c:v>9.2904600000000004E-3</c:v>
                </c:pt>
                <c:pt idx="14">
                  <c:v>1.6080799999999999E-2</c:v>
                </c:pt>
                <c:pt idx="15">
                  <c:v>1.6080799999999999E-2</c:v>
                </c:pt>
                <c:pt idx="16">
                  <c:v>2.5118399999999999E-2</c:v>
                </c:pt>
                <c:pt idx="17">
                  <c:v>2.5118399999999999E-2</c:v>
                </c:pt>
                <c:pt idx="18">
                  <c:v>3.3081199999999998E-2</c:v>
                </c:pt>
                <c:pt idx="19">
                  <c:v>3.3081199999999998E-2</c:v>
                </c:pt>
                <c:pt idx="20">
                  <c:v>4.1239400000000002E-2</c:v>
                </c:pt>
                <c:pt idx="21">
                  <c:v>4.1239400000000002E-2</c:v>
                </c:pt>
                <c:pt idx="22">
                  <c:v>4.9446400000000001E-2</c:v>
                </c:pt>
                <c:pt idx="23">
                  <c:v>4.9446400000000001E-2</c:v>
                </c:pt>
                <c:pt idx="24">
                  <c:v>4.9446400000000001E-2</c:v>
                </c:pt>
                <c:pt idx="25">
                  <c:v>5.9412199999999998E-2</c:v>
                </c:pt>
                <c:pt idx="26">
                  <c:v>5.9412199999999998E-2</c:v>
                </c:pt>
                <c:pt idx="27">
                  <c:v>6.7765800000000001E-2</c:v>
                </c:pt>
                <c:pt idx="28">
                  <c:v>6.7765800000000001E-2</c:v>
                </c:pt>
                <c:pt idx="29">
                  <c:v>7.7780299999999997E-2</c:v>
                </c:pt>
                <c:pt idx="30">
                  <c:v>7.7780299999999997E-2</c:v>
                </c:pt>
                <c:pt idx="31">
                  <c:v>8.6182800000000004E-2</c:v>
                </c:pt>
                <c:pt idx="32">
                  <c:v>8.6182800000000004E-2</c:v>
                </c:pt>
                <c:pt idx="33">
                  <c:v>9.4634099999999999E-2</c:v>
                </c:pt>
                <c:pt idx="34">
                  <c:v>9.4634099999999999E-2</c:v>
                </c:pt>
                <c:pt idx="35">
                  <c:v>0.102988</c:v>
                </c:pt>
                <c:pt idx="36">
                  <c:v>0.102988</c:v>
                </c:pt>
                <c:pt idx="37">
                  <c:v>0.113149</c:v>
                </c:pt>
                <c:pt idx="38">
                  <c:v>0.113149</c:v>
                </c:pt>
                <c:pt idx="39">
                  <c:v>0.113149</c:v>
                </c:pt>
                <c:pt idx="40">
                  <c:v>0.12145400000000001</c:v>
                </c:pt>
                <c:pt idx="41">
                  <c:v>0.12145400000000001</c:v>
                </c:pt>
                <c:pt idx="42">
                  <c:v>0.13136999999999999</c:v>
                </c:pt>
                <c:pt idx="43">
                  <c:v>0.13136999999999999</c:v>
                </c:pt>
                <c:pt idx="44">
                  <c:v>0.13972399999999999</c:v>
                </c:pt>
                <c:pt idx="45">
                  <c:v>0.13972399999999999</c:v>
                </c:pt>
                <c:pt idx="46">
                  <c:v>0.14807799999999999</c:v>
                </c:pt>
                <c:pt idx="47">
                  <c:v>0.14807799999999999</c:v>
                </c:pt>
                <c:pt idx="48">
                  <c:v>0.15628500000000001</c:v>
                </c:pt>
                <c:pt idx="49">
                  <c:v>0.15628500000000001</c:v>
                </c:pt>
                <c:pt idx="50">
                  <c:v>0.16625000000000001</c:v>
                </c:pt>
                <c:pt idx="51">
                  <c:v>0.16625000000000001</c:v>
                </c:pt>
                <c:pt idx="52">
                  <c:v>0.17450599999999999</c:v>
                </c:pt>
                <c:pt idx="53">
                  <c:v>0.17450599999999999</c:v>
                </c:pt>
                <c:pt idx="54">
                  <c:v>0.18290899999999999</c:v>
                </c:pt>
                <c:pt idx="55">
                  <c:v>0.18290899999999999</c:v>
                </c:pt>
                <c:pt idx="56">
                  <c:v>0.18290899999999999</c:v>
                </c:pt>
                <c:pt idx="57">
                  <c:v>0.19287499999999999</c:v>
                </c:pt>
                <c:pt idx="58">
                  <c:v>0.19287499999999999</c:v>
                </c:pt>
                <c:pt idx="59">
                  <c:v>0.20127700000000001</c:v>
                </c:pt>
                <c:pt idx="60">
                  <c:v>0.20127700000000001</c:v>
                </c:pt>
                <c:pt idx="61">
                  <c:v>0.20968000000000001</c:v>
                </c:pt>
                <c:pt idx="62">
                  <c:v>0.20968000000000001</c:v>
                </c:pt>
                <c:pt idx="63">
                  <c:v>0.219694</c:v>
                </c:pt>
                <c:pt idx="64">
                  <c:v>0.219694</c:v>
                </c:pt>
                <c:pt idx="65">
                  <c:v>0.22790099999999999</c:v>
                </c:pt>
                <c:pt idx="66">
                  <c:v>0.22790099999999999</c:v>
                </c:pt>
                <c:pt idx="67">
                  <c:v>0.23610800000000001</c:v>
                </c:pt>
                <c:pt idx="68">
                  <c:v>0.23610800000000001</c:v>
                </c:pt>
                <c:pt idx="69">
                  <c:v>0.23610800000000001</c:v>
                </c:pt>
                <c:pt idx="70">
                  <c:v>0.24426600000000001</c:v>
                </c:pt>
                <c:pt idx="71">
                  <c:v>0.24426600000000001</c:v>
                </c:pt>
                <c:pt idx="72">
                  <c:v>0.25411800000000001</c:v>
                </c:pt>
                <c:pt idx="73">
                  <c:v>0.25411800000000001</c:v>
                </c:pt>
                <c:pt idx="74">
                  <c:v>0.26224599999999998</c:v>
                </c:pt>
                <c:pt idx="75">
                  <c:v>0.26224599999999998</c:v>
                </c:pt>
                <c:pt idx="76">
                  <c:v>0.27210600000000001</c:v>
                </c:pt>
                <c:pt idx="77">
                  <c:v>0.27210600000000001</c:v>
                </c:pt>
                <c:pt idx="78">
                  <c:v>0.28037800000000002</c:v>
                </c:pt>
                <c:pt idx="79">
                  <c:v>0.28037800000000002</c:v>
                </c:pt>
                <c:pt idx="80">
                  <c:v>0.28865000000000002</c:v>
                </c:pt>
                <c:pt idx="81">
                  <c:v>0.28865000000000002</c:v>
                </c:pt>
                <c:pt idx="82">
                  <c:v>0.29682599999999998</c:v>
                </c:pt>
                <c:pt idx="83">
                  <c:v>0.29682599999999998</c:v>
                </c:pt>
                <c:pt idx="84">
                  <c:v>0.30658999999999997</c:v>
                </c:pt>
                <c:pt idx="85">
                  <c:v>0.30658999999999997</c:v>
                </c:pt>
                <c:pt idx="86">
                  <c:v>0.30658999999999997</c:v>
                </c:pt>
                <c:pt idx="87">
                  <c:v>0.31467000000000001</c:v>
                </c:pt>
                <c:pt idx="88">
                  <c:v>0.31467000000000001</c:v>
                </c:pt>
                <c:pt idx="89">
                  <c:v>0.32452900000000001</c:v>
                </c:pt>
                <c:pt idx="90">
                  <c:v>0.32452900000000001</c:v>
                </c:pt>
                <c:pt idx="91">
                  <c:v>0.33265699999999998</c:v>
                </c:pt>
                <c:pt idx="92">
                  <c:v>0.33265699999999998</c:v>
                </c:pt>
                <c:pt idx="93">
                  <c:v>0.34073700000000001</c:v>
                </c:pt>
                <c:pt idx="94">
                  <c:v>0.34073700000000001</c:v>
                </c:pt>
                <c:pt idx="95">
                  <c:v>0.34900999999999999</c:v>
                </c:pt>
                <c:pt idx="96">
                  <c:v>0.34900999999999999</c:v>
                </c:pt>
                <c:pt idx="97">
                  <c:v>0.358821</c:v>
                </c:pt>
                <c:pt idx="98">
                  <c:v>0.358821</c:v>
                </c:pt>
                <c:pt idx="99">
                  <c:v>0.36699700000000002</c:v>
                </c:pt>
                <c:pt idx="100">
                  <c:v>0.36699700000000002</c:v>
                </c:pt>
                <c:pt idx="101">
                  <c:v>0.36699700000000002</c:v>
                </c:pt>
                <c:pt idx="102">
                  <c:v>0.37676100000000001</c:v>
                </c:pt>
                <c:pt idx="103">
                  <c:v>0.37676100000000001</c:v>
                </c:pt>
                <c:pt idx="104">
                  <c:v>0.38498500000000002</c:v>
                </c:pt>
                <c:pt idx="105">
                  <c:v>0.38498500000000002</c:v>
                </c:pt>
                <c:pt idx="106">
                  <c:v>0.39320899999999998</c:v>
                </c:pt>
                <c:pt idx="107">
                  <c:v>0.39320899999999998</c:v>
                </c:pt>
                <c:pt idx="108">
                  <c:v>0.40138499999999999</c:v>
                </c:pt>
                <c:pt idx="109">
                  <c:v>0.40138499999999999</c:v>
                </c:pt>
                <c:pt idx="110">
                  <c:v>0.41114899999999999</c:v>
                </c:pt>
                <c:pt idx="111">
                  <c:v>0.41114899999999999</c:v>
                </c:pt>
                <c:pt idx="112">
                  <c:v>0.41918100000000003</c:v>
                </c:pt>
                <c:pt idx="113">
                  <c:v>0.41918100000000003</c:v>
                </c:pt>
                <c:pt idx="114">
                  <c:v>0.42735699999999999</c:v>
                </c:pt>
                <c:pt idx="115">
                  <c:v>0.42735699999999999</c:v>
                </c:pt>
                <c:pt idx="116">
                  <c:v>0.42735699999999999</c:v>
                </c:pt>
                <c:pt idx="117">
                  <c:v>0.435533</c:v>
                </c:pt>
                <c:pt idx="118">
                  <c:v>0.435533</c:v>
                </c:pt>
                <c:pt idx="119">
                  <c:v>0.44539200000000001</c:v>
                </c:pt>
                <c:pt idx="120">
                  <c:v>0.44539200000000001</c:v>
                </c:pt>
                <c:pt idx="121">
                  <c:v>0.45361699999999999</c:v>
                </c:pt>
                <c:pt idx="122">
                  <c:v>0.45361699999999999</c:v>
                </c:pt>
                <c:pt idx="123">
                  <c:v>0.46352399999999999</c:v>
                </c:pt>
                <c:pt idx="124">
                  <c:v>0.46352399999999999</c:v>
                </c:pt>
                <c:pt idx="125">
                  <c:v>0.47179700000000002</c:v>
                </c:pt>
                <c:pt idx="126">
                  <c:v>0.47179700000000002</c:v>
                </c:pt>
                <c:pt idx="127">
                  <c:v>0.48002099999999998</c:v>
                </c:pt>
                <c:pt idx="128">
                  <c:v>0.48002099999999998</c:v>
                </c:pt>
                <c:pt idx="129">
                  <c:v>0.488149</c:v>
                </c:pt>
                <c:pt idx="130">
                  <c:v>0.488149</c:v>
                </c:pt>
                <c:pt idx="131">
                  <c:v>0.488149</c:v>
                </c:pt>
                <c:pt idx="132">
                  <c:v>0.49781599999999998</c:v>
                </c:pt>
                <c:pt idx="133">
                  <c:v>0.49781599999999998</c:v>
                </c:pt>
                <c:pt idx="134">
                  <c:v>0.50583100000000003</c:v>
                </c:pt>
                <c:pt idx="135">
                  <c:v>0.50583100000000003</c:v>
                </c:pt>
                <c:pt idx="136">
                  <c:v>0.51556500000000005</c:v>
                </c:pt>
                <c:pt idx="137">
                  <c:v>0.51556500000000005</c:v>
                </c:pt>
                <c:pt idx="138">
                  <c:v>0.52371699999999999</c:v>
                </c:pt>
                <c:pt idx="139">
                  <c:v>0.52371699999999999</c:v>
                </c:pt>
                <c:pt idx="140">
                  <c:v>0.53201299999999996</c:v>
                </c:pt>
                <c:pt idx="141">
                  <c:v>0.53201299999999996</c:v>
                </c:pt>
                <c:pt idx="142">
                  <c:v>0.54021300000000005</c:v>
                </c:pt>
                <c:pt idx="143">
                  <c:v>0.54021300000000005</c:v>
                </c:pt>
                <c:pt idx="144">
                  <c:v>0.55004299999999995</c:v>
                </c:pt>
                <c:pt idx="145">
                  <c:v>0.55004299999999995</c:v>
                </c:pt>
                <c:pt idx="146">
                  <c:v>0.55819600000000003</c:v>
                </c:pt>
                <c:pt idx="147">
                  <c:v>0.55819600000000003</c:v>
                </c:pt>
                <c:pt idx="148">
                  <c:v>0.55819600000000003</c:v>
                </c:pt>
                <c:pt idx="149">
                  <c:v>0.56802600000000003</c:v>
                </c:pt>
                <c:pt idx="150">
                  <c:v>0.56802600000000003</c:v>
                </c:pt>
                <c:pt idx="151">
                  <c:v>0.57622600000000002</c:v>
                </c:pt>
                <c:pt idx="152">
                  <c:v>0.57622600000000002</c:v>
                </c:pt>
                <c:pt idx="153">
                  <c:v>0.584426</c:v>
                </c:pt>
                <c:pt idx="154">
                  <c:v>0.584426</c:v>
                </c:pt>
                <c:pt idx="155">
                  <c:v>0.59248199999999995</c:v>
                </c:pt>
                <c:pt idx="156">
                  <c:v>0.59248199999999995</c:v>
                </c:pt>
                <c:pt idx="157">
                  <c:v>0.60216899999999995</c:v>
                </c:pt>
                <c:pt idx="158">
                  <c:v>0.60216899999999995</c:v>
                </c:pt>
                <c:pt idx="159">
                  <c:v>0.61022500000000002</c:v>
                </c:pt>
                <c:pt idx="160">
                  <c:v>0.61022500000000002</c:v>
                </c:pt>
                <c:pt idx="161">
                  <c:v>0.61837699999999995</c:v>
                </c:pt>
                <c:pt idx="162">
                  <c:v>0.61837699999999995</c:v>
                </c:pt>
                <c:pt idx="163">
                  <c:v>0.61837699999999995</c:v>
                </c:pt>
                <c:pt idx="164">
                  <c:v>0.62672099999999997</c:v>
                </c:pt>
                <c:pt idx="165">
                  <c:v>0.62672099999999997</c:v>
                </c:pt>
                <c:pt idx="166">
                  <c:v>0.63664699999999996</c:v>
                </c:pt>
                <c:pt idx="167">
                  <c:v>0.63664699999999996</c:v>
                </c:pt>
                <c:pt idx="168">
                  <c:v>0.64494300000000004</c:v>
                </c:pt>
                <c:pt idx="169">
                  <c:v>0.64494300000000004</c:v>
                </c:pt>
                <c:pt idx="170">
                  <c:v>0.65482099999999999</c:v>
                </c:pt>
                <c:pt idx="171">
                  <c:v>0.65482099999999999</c:v>
                </c:pt>
                <c:pt idx="172">
                  <c:v>0.66297300000000003</c:v>
                </c:pt>
                <c:pt idx="173">
                  <c:v>0.66297300000000003</c:v>
                </c:pt>
                <c:pt idx="174">
                  <c:v>0.67107700000000003</c:v>
                </c:pt>
                <c:pt idx="175">
                  <c:v>0.67107700000000003</c:v>
                </c:pt>
                <c:pt idx="176">
                  <c:v>0.67918199999999995</c:v>
                </c:pt>
                <c:pt idx="177">
                  <c:v>0.67918199999999995</c:v>
                </c:pt>
                <c:pt idx="178">
                  <c:v>0.68891599999999997</c:v>
                </c:pt>
                <c:pt idx="179">
                  <c:v>0.68891599999999997</c:v>
                </c:pt>
                <c:pt idx="180">
                  <c:v>0.68891599999999997</c:v>
                </c:pt>
                <c:pt idx="181">
                  <c:v>0.69711599999999996</c:v>
                </c:pt>
                <c:pt idx="182">
                  <c:v>0.69711599999999996</c:v>
                </c:pt>
                <c:pt idx="183">
                  <c:v>0.70689800000000003</c:v>
                </c:pt>
                <c:pt idx="184">
                  <c:v>0.70689800000000003</c:v>
                </c:pt>
                <c:pt idx="185">
                  <c:v>0.71514599999999995</c:v>
                </c:pt>
                <c:pt idx="186">
                  <c:v>0.71514599999999995</c:v>
                </c:pt>
                <c:pt idx="187">
                  <c:v>0.72334600000000004</c:v>
                </c:pt>
                <c:pt idx="188">
                  <c:v>0.72334600000000004</c:v>
                </c:pt>
                <c:pt idx="189">
                  <c:v>0.73159399999999997</c:v>
                </c:pt>
                <c:pt idx="190">
                  <c:v>0.73159399999999997</c:v>
                </c:pt>
                <c:pt idx="191">
                  <c:v>0.741425</c:v>
                </c:pt>
                <c:pt idx="192">
                  <c:v>0.741425</c:v>
                </c:pt>
                <c:pt idx="193">
                  <c:v>0.741425</c:v>
                </c:pt>
                <c:pt idx="194">
                  <c:v>0.74962499999999999</c:v>
                </c:pt>
                <c:pt idx="195">
                  <c:v>0.74962499999999999</c:v>
                </c:pt>
                <c:pt idx="196">
                  <c:v>0.759409</c:v>
                </c:pt>
                <c:pt idx="197">
                  <c:v>0.759409</c:v>
                </c:pt>
                <c:pt idx="198">
                  <c:v>0.76747399999999999</c:v>
                </c:pt>
                <c:pt idx="199">
                  <c:v>0.76747399999999999</c:v>
                </c:pt>
                <c:pt idx="200">
                  <c:v>0.77549100000000004</c:v>
                </c:pt>
                <c:pt idx="201">
                  <c:v>0.77549100000000004</c:v>
                </c:pt>
                <c:pt idx="202">
                  <c:v>0.78355600000000003</c:v>
                </c:pt>
                <c:pt idx="203">
                  <c:v>0.78355600000000003</c:v>
                </c:pt>
                <c:pt idx="204">
                  <c:v>0.79333900000000002</c:v>
                </c:pt>
                <c:pt idx="205">
                  <c:v>0.79333900000000002</c:v>
                </c:pt>
                <c:pt idx="206">
                  <c:v>0.80154700000000001</c:v>
                </c:pt>
                <c:pt idx="207">
                  <c:v>0.80154700000000001</c:v>
                </c:pt>
                <c:pt idx="208">
                  <c:v>0.809755</c:v>
                </c:pt>
                <c:pt idx="209">
                  <c:v>0.809755</c:v>
                </c:pt>
                <c:pt idx="210">
                  <c:v>0.809755</c:v>
                </c:pt>
                <c:pt idx="211">
                  <c:v>0.81968099999999999</c:v>
                </c:pt>
                <c:pt idx="212">
                  <c:v>0.81968099999999999</c:v>
                </c:pt>
                <c:pt idx="213">
                  <c:v>0.82788899999999999</c:v>
                </c:pt>
                <c:pt idx="214">
                  <c:v>0.82788899999999999</c:v>
                </c:pt>
                <c:pt idx="215">
                  <c:v>0.83604900000000004</c:v>
                </c:pt>
                <c:pt idx="216">
                  <c:v>0.83604900000000004</c:v>
                </c:pt>
                <c:pt idx="217">
                  <c:v>0.84583200000000003</c:v>
                </c:pt>
                <c:pt idx="218">
                  <c:v>0.84583200000000003</c:v>
                </c:pt>
                <c:pt idx="219">
                  <c:v>0.85394400000000004</c:v>
                </c:pt>
                <c:pt idx="220">
                  <c:v>0.85394400000000004</c:v>
                </c:pt>
                <c:pt idx="221">
                  <c:v>0.86205699999999996</c:v>
                </c:pt>
                <c:pt idx="222">
                  <c:v>0.86205699999999996</c:v>
                </c:pt>
                <c:pt idx="223">
                  <c:v>0.87016899999999997</c:v>
                </c:pt>
                <c:pt idx="224">
                  <c:v>0.87016899999999997</c:v>
                </c:pt>
                <c:pt idx="225">
                  <c:v>0.87016899999999997</c:v>
                </c:pt>
                <c:pt idx="226">
                  <c:v>0.88</c:v>
                </c:pt>
                <c:pt idx="227">
                  <c:v>0.88</c:v>
                </c:pt>
                <c:pt idx="228">
                  <c:v>0.888208</c:v>
                </c:pt>
                <c:pt idx="229">
                  <c:v>0.888208</c:v>
                </c:pt>
                <c:pt idx="230">
                  <c:v>0.89818200000000004</c:v>
                </c:pt>
                <c:pt idx="231">
                  <c:v>0.89818200000000004</c:v>
                </c:pt>
                <c:pt idx="232">
                  <c:v>0.90624700000000002</c:v>
                </c:pt>
                <c:pt idx="233">
                  <c:v>0.90624700000000002</c:v>
                </c:pt>
                <c:pt idx="234">
                  <c:v>0.91435900000000003</c:v>
                </c:pt>
                <c:pt idx="235">
                  <c:v>0.91435900000000003</c:v>
                </c:pt>
                <c:pt idx="236">
                  <c:v>0.92247199999999996</c:v>
                </c:pt>
                <c:pt idx="237">
                  <c:v>0.92247199999999996</c:v>
                </c:pt>
                <c:pt idx="238">
                  <c:v>0.93220700000000001</c:v>
                </c:pt>
                <c:pt idx="239">
                  <c:v>0.93220700000000001</c:v>
                </c:pt>
                <c:pt idx="240">
                  <c:v>0.940272</c:v>
                </c:pt>
                <c:pt idx="241">
                  <c:v>0.940272</c:v>
                </c:pt>
                <c:pt idx="242">
                  <c:v>0.940272</c:v>
                </c:pt>
                <c:pt idx="243">
                  <c:v>0.95000700000000005</c:v>
                </c:pt>
                <c:pt idx="244">
                  <c:v>0.95000700000000005</c:v>
                </c:pt>
                <c:pt idx="245">
                  <c:v>0.95811900000000005</c:v>
                </c:pt>
                <c:pt idx="246">
                  <c:v>0.95811900000000005</c:v>
                </c:pt>
                <c:pt idx="247">
                  <c:v>0.96632700000000005</c:v>
                </c:pt>
                <c:pt idx="248">
                  <c:v>0.96632700000000005</c:v>
                </c:pt>
                <c:pt idx="249">
                  <c:v>0.97453599999999996</c:v>
                </c:pt>
                <c:pt idx="250">
                  <c:v>0.97453599999999996</c:v>
                </c:pt>
                <c:pt idx="251">
                  <c:v>0.98441400000000001</c:v>
                </c:pt>
                <c:pt idx="252">
                  <c:v>0.98441400000000001</c:v>
                </c:pt>
                <c:pt idx="253">
                  <c:v>0.99267000000000005</c:v>
                </c:pt>
                <c:pt idx="254">
                  <c:v>0.99267000000000005</c:v>
                </c:pt>
                <c:pt idx="255">
                  <c:v>1.0009600000000001</c:v>
                </c:pt>
                <c:pt idx="256">
                  <c:v>1.0009600000000001</c:v>
                </c:pt>
                <c:pt idx="257">
                  <c:v>1.0009600000000001</c:v>
                </c:pt>
                <c:pt idx="258">
                  <c:v>1.01067</c:v>
                </c:pt>
                <c:pt idx="259">
                  <c:v>1.01067</c:v>
                </c:pt>
                <c:pt idx="260">
                  <c:v>1.0187600000000001</c:v>
                </c:pt>
                <c:pt idx="261">
                  <c:v>1.0187600000000001</c:v>
                </c:pt>
                <c:pt idx="262">
                  <c:v>1.02685</c:v>
                </c:pt>
                <c:pt idx="263">
                  <c:v>1.02685</c:v>
                </c:pt>
                <c:pt idx="264">
                  <c:v>1.0366500000000001</c:v>
                </c:pt>
                <c:pt idx="265">
                  <c:v>1.0366500000000001</c:v>
                </c:pt>
                <c:pt idx="266">
                  <c:v>1.0447900000000001</c:v>
                </c:pt>
                <c:pt idx="267">
                  <c:v>1.0447900000000001</c:v>
                </c:pt>
                <c:pt idx="268">
                  <c:v>1.0529299999999999</c:v>
                </c:pt>
                <c:pt idx="269">
                  <c:v>1.0529299999999999</c:v>
                </c:pt>
                <c:pt idx="270">
                  <c:v>1.06108</c:v>
                </c:pt>
                <c:pt idx="271">
                  <c:v>1.06108</c:v>
                </c:pt>
                <c:pt idx="272">
                  <c:v>1.06108</c:v>
                </c:pt>
                <c:pt idx="273">
                  <c:v>1.0709200000000001</c:v>
                </c:pt>
                <c:pt idx="274">
                  <c:v>1.0709200000000001</c:v>
                </c:pt>
                <c:pt idx="275">
                  <c:v>1.07911</c:v>
                </c:pt>
                <c:pt idx="276">
                  <c:v>1.07911</c:v>
                </c:pt>
                <c:pt idx="277">
                  <c:v>1.08891</c:v>
                </c:pt>
                <c:pt idx="278">
                  <c:v>1.08891</c:v>
                </c:pt>
                <c:pt idx="279">
                  <c:v>1.097</c:v>
                </c:pt>
                <c:pt idx="280">
                  <c:v>1.097</c:v>
                </c:pt>
                <c:pt idx="281">
                  <c:v>1.10514</c:v>
                </c:pt>
                <c:pt idx="282">
                  <c:v>1.10514</c:v>
                </c:pt>
                <c:pt idx="283">
                  <c:v>1.11324</c:v>
                </c:pt>
                <c:pt idx="284">
                  <c:v>1.11324</c:v>
                </c:pt>
                <c:pt idx="285">
                  <c:v>1.1230800000000001</c:v>
                </c:pt>
                <c:pt idx="286">
                  <c:v>1.1230800000000001</c:v>
                </c:pt>
                <c:pt idx="287">
                  <c:v>1.1312199999999999</c:v>
                </c:pt>
                <c:pt idx="288">
                  <c:v>1.1312199999999999</c:v>
                </c:pt>
                <c:pt idx="289">
                  <c:v>1.1312199999999999</c:v>
                </c:pt>
                <c:pt idx="290">
                  <c:v>1.14107</c:v>
                </c:pt>
                <c:pt idx="291">
                  <c:v>1.14107</c:v>
                </c:pt>
                <c:pt idx="292">
                  <c:v>1.1493</c:v>
                </c:pt>
                <c:pt idx="293">
                  <c:v>1.1493</c:v>
                </c:pt>
                <c:pt idx="294">
                  <c:v>1.15744</c:v>
                </c:pt>
                <c:pt idx="295">
                  <c:v>1.15744</c:v>
                </c:pt>
                <c:pt idx="296">
                  <c:v>1.1656299999999999</c:v>
                </c:pt>
                <c:pt idx="297">
                  <c:v>1.1656299999999999</c:v>
                </c:pt>
                <c:pt idx="298">
                  <c:v>1.1754800000000001</c:v>
                </c:pt>
                <c:pt idx="299">
                  <c:v>1.1754800000000001</c:v>
                </c:pt>
                <c:pt idx="300">
                  <c:v>1.1836199999999999</c:v>
                </c:pt>
                <c:pt idx="301">
                  <c:v>1.1836199999999999</c:v>
                </c:pt>
                <c:pt idx="302">
                  <c:v>1.1836199999999999</c:v>
                </c:pt>
                <c:pt idx="303">
                  <c:v>1.1917599999999999</c:v>
                </c:pt>
                <c:pt idx="304">
                  <c:v>1.1917599999999999</c:v>
                </c:pt>
                <c:pt idx="305">
                  <c:v>1.20146</c:v>
                </c:pt>
                <c:pt idx="306">
                  <c:v>1.20146</c:v>
                </c:pt>
                <c:pt idx="307">
                  <c:v>1.2096499999999999</c:v>
                </c:pt>
                <c:pt idx="308">
                  <c:v>1.2096499999999999</c:v>
                </c:pt>
                <c:pt idx="309">
                  <c:v>1.21784</c:v>
                </c:pt>
                <c:pt idx="310">
                  <c:v>1.21784</c:v>
                </c:pt>
                <c:pt idx="311">
                  <c:v>1.2276400000000001</c:v>
                </c:pt>
                <c:pt idx="312">
                  <c:v>1.2276400000000001</c:v>
                </c:pt>
                <c:pt idx="313">
                  <c:v>1.23583</c:v>
                </c:pt>
                <c:pt idx="314">
                  <c:v>1.23583</c:v>
                </c:pt>
                <c:pt idx="315">
                  <c:v>1.2440599999999999</c:v>
                </c:pt>
                <c:pt idx="316">
                  <c:v>1.2440599999999999</c:v>
                </c:pt>
                <c:pt idx="317">
                  <c:v>1.25224</c:v>
                </c:pt>
                <c:pt idx="318">
                  <c:v>1.25224</c:v>
                </c:pt>
                <c:pt idx="319">
                  <c:v>1.25224</c:v>
                </c:pt>
                <c:pt idx="320">
                  <c:v>1.2620800000000001</c:v>
                </c:pt>
                <c:pt idx="321">
                  <c:v>1.2620800000000001</c:v>
                </c:pt>
                <c:pt idx="322">
                  <c:v>1.2701800000000001</c:v>
                </c:pt>
                <c:pt idx="323">
                  <c:v>1.2701800000000001</c:v>
                </c:pt>
                <c:pt idx="324">
                  <c:v>1.27993</c:v>
                </c:pt>
                <c:pt idx="325">
                  <c:v>1.27993</c:v>
                </c:pt>
                <c:pt idx="326">
                  <c:v>1.2880799999999999</c:v>
                </c:pt>
                <c:pt idx="327">
                  <c:v>1.2880799999999999</c:v>
                </c:pt>
                <c:pt idx="328">
                  <c:v>1.29623</c:v>
                </c:pt>
                <c:pt idx="329">
                  <c:v>1.29623</c:v>
                </c:pt>
                <c:pt idx="330">
                  <c:v>1.30433</c:v>
                </c:pt>
                <c:pt idx="331">
                  <c:v>1.30433</c:v>
                </c:pt>
                <c:pt idx="332">
                  <c:v>1.3141700000000001</c:v>
                </c:pt>
                <c:pt idx="333">
                  <c:v>1.3141700000000001</c:v>
                </c:pt>
                <c:pt idx="334">
                  <c:v>1.3141700000000001</c:v>
                </c:pt>
                <c:pt idx="335">
                  <c:v>1.3238700000000001</c:v>
                </c:pt>
                <c:pt idx="336">
                  <c:v>1.3238700000000001</c:v>
                </c:pt>
                <c:pt idx="337">
                  <c:v>1.33212</c:v>
                </c:pt>
                <c:pt idx="338">
                  <c:v>1.33212</c:v>
                </c:pt>
                <c:pt idx="339">
                  <c:v>1.34022</c:v>
                </c:pt>
                <c:pt idx="340">
                  <c:v>1.34022</c:v>
                </c:pt>
                <c:pt idx="341">
                  <c:v>1.3484100000000001</c:v>
                </c:pt>
                <c:pt idx="342">
                  <c:v>1.3484100000000001</c:v>
                </c:pt>
                <c:pt idx="343">
                  <c:v>1.35826</c:v>
                </c:pt>
                <c:pt idx="344">
                  <c:v>1.35826</c:v>
                </c:pt>
                <c:pt idx="345">
                  <c:v>1.36636</c:v>
                </c:pt>
                <c:pt idx="346">
                  <c:v>1.36636</c:v>
                </c:pt>
                <c:pt idx="347">
                  <c:v>1.37446</c:v>
                </c:pt>
                <c:pt idx="348">
                  <c:v>1.37446</c:v>
                </c:pt>
                <c:pt idx="349">
                  <c:v>1.37446</c:v>
                </c:pt>
                <c:pt idx="350">
                  <c:v>1.38256</c:v>
                </c:pt>
                <c:pt idx="351">
                  <c:v>1.38256</c:v>
                </c:pt>
                <c:pt idx="352">
                  <c:v>1.39236</c:v>
                </c:pt>
                <c:pt idx="353">
                  <c:v>1.39236</c:v>
                </c:pt>
                <c:pt idx="354">
                  <c:v>1.4005000000000001</c:v>
                </c:pt>
                <c:pt idx="355">
                  <c:v>1.4005000000000001</c:v>
                </c:pt>
                <c:pt idx="356">
                  <c:v>1.4086000000000001</c:v>
                </c:pt>
                <c:pt idx="357">
                  <c:v>1.4086000000000001</c:v>
                </c:pt>
                <c:pt idx="358">
                  <c:v>1.4184000000000001</c:v>
                </c:pt>
                <c:pt idx="359">
                  <c:v>1.4184000000000001</c:v>
                </c:pt>
                <c:pt idx="360">
                  <c:v>1.4267399999999999</c:v>
                </c:pt>
                <c:pt idx="361">
                  <c:v>1.4267399999999999</c:v>
                </c:pt>
                <c:pt idx="362">
                  <c:v>1.4348799999999999</c:v>
                </c:pt>
                <c:pt idx="363">
                  <c:v>1.4348799999999999</c:v>
                </c:pt>
                <c:pt idx="364">
                  <c:v>1.44313</c:v>
                </c:pt>
                <c:pt idx="365">
                  <c:v>1.44313</c:v>
                </c:pt>
                <c:pt idx="366">
                  <c:v>1.44313</c:v>
                </c:pt>
                <c:pt idx="367">
                  <c:v>1.4528799999999999</c:v>
                </c:pt>
                <c:pt idx="368">
                  <c:v>1.4528799999999999</c:v>
                </c:pt>
                <c:pt idx="369">
                  <c:v>1.46102</c:v>
                </c:pt>
                <c:pt idx="370">
                  <c:v>1.46102</c:v>
                </c:pt>
                <c:pt idx="371">
                  <c:v>1.47082</c:v>
                </c:pt>
                <c:pt idx="372">
                  <c:v>1.47082</c:v>
                </c:pt>
                <c:pt idx="373">
                  <c:v>1.4791099999999999</c:v>
                </c:pt>
                <c:pt idx="374">
                  <c:v>1.4791099999999999</c:v>
                </c:pt>
                <c:pt idx="375">
                  <c:v>1.4874000000000001</c:v>
                </c:pt>
                <c:pt idx="376">
                  <c:v>1.4874000000000001</c:v>
                </c:pt>
                <c:pt idx="377">
                  <c:v>1.49569</c:v>
                </c:pt>
                <c:pt idx="378">
                  <c:v>1.49569</c:v>
                </c:pt>
                <c:pt idx="379">
                  <c:v>1.5054700000000001</c:v>
                </c:pt>
                <c:pt idx="380">
                  <c:v>1.5054700000000001</c:v>
                </c:pt>
                <c:pt idx="381">
                  <c:v>1.5054700000000001</c:v>
                </c:pt>
                <c:pt idx="382">
                  <c:v>1.51356</c:v>
                </c:pt>
                <c:pt idx="383">
                  <c:v>1.51356</c:v>
                </c:pt>
                <c:pt idx="384">
                  <c:v>1.5233399999999999</c:v>
                </c:pt>
                <c:pt idx="385">
                  <c:v>1.5233399999999999</c:v>
                </c:pt>
                <c:pt idx="386">
                  <c:v>1.53148</c:v>
                </c:pt>
                <c:pt idx="387">
                  <c:v>1.53148</c:v>
                </c:pt>
                <c:pt idx="388">
                  <c:v>1.5395799999999999</c:v>
                </c:pt>
                <c:pt idx="389">
                  <c:v>1.5395799999999999</c:v>
                </c:pt>
                <c:pt idx="390">
                  <c:v>1.5477300000000001</c:v>
                </c:pt>
                <c:pt idx="391">
                  <c:v>1.5477300000000001</c:v>
                </c:pt>
                <c:pt idx="392">
                  <c:v>1.55741</c:v>
                </c:pt>
                <c:pt idx="393">
                  <c:v>1.55741</c:v>
                </c:pt>
                <c:pt idx="394">
                  <c:v>1.56541</c:v>
                </c:pt>
                <c:pt idx="395">
                  <c:v>1.56541</c:v>
                </c:pt>
                <c:pt idx="396">
                  <c:v>1.5735600000000001</c:v>
                </c:pt>
                <c:pt idx="397">
                  <c:v>1.5735600000000001</c:v>
                </c:pt>
                <c:pt idx="398">
                  <c:v>1.5735600000000001</c:v>
                </c:pt>
                <c:pt idx="399">
                  <c:v>1.5833299999999999</c:v>
                </c:pt>
                <c:pt idx="400">
                  <c:v>1.5833299999999999</c:v>
                </c:pt>
                <c:pt idx="401">
                  <c:v>1.59148</c:v>
                </c:pt>
                <c:pt idx="402">
                  <c:v>1.59148</c:v>
                </c:pt>
                <c:pt idx="403">
                  <c:v>1.5996699999999999</c:v>
                </c:pt>
                <c:pt idx="404">
                  <c:v>1.5996699999999999</c:v>
                </c:pt>
                <c:pt idx="405">
                  <c:v>1.6095900000000001</c:v>
                </c:pt>
                <c:pt idx="406">
                  <c:v>1.6095900000000001</c:v>
                </c:pt>
                <c:pt idx="407">
                  <c:v>1.61778</c:v>
                </c:pt>
                <c:pt idx="408">
                  <c:v>1.61778</c:v>
                </c:pt>
                <c:pt idx="409">
                  <c:v>1.62592</c:v>
                </c:pt>
                <c:pt idx="410">
                  <c:v>1.62592</c:v>
                </c:pt>
                <c:pt idx="411">
                  <c:v>1.62592</c:v>
                </c:pt>
                <c:pt idx="412">
                  <c:v>1.63411</c:v>
                </c:pt>
                <c:pt idx="413">
                  <c:v>1.63411</c:v>
                </c:pt>
                <c:pt idx="414">
                  <c:v>1.64384</c:v>
                </c:pt>
                <c:pt idx="415">
                  <c:v>1.64384</c:v>
                </c:pt>
                <c:pt idx="416">
                  <c:v>1.6519900000000001</c:v>
                </c:pt>
                <c:pt idx="417">
                  <c:v>1.6519900000000001</c:v>
                </c:pt>
                <c:pt idx="418">
                  <c:v>1.6617599999999999</c:v>
                </c:pt>
                <c:pt idx="419">
                  <c:v>1.6617599999999999</c:v>
                </c:pt>
                <c:pt idx="420">
                  <c:v>1.66991</c:v>
                </c:pt>
                <c:pt idx="421">
                  <c:v>1.66991</c:v>
                </c:pt>
                <c:pt idx="422">
                  <c:v>1.67815</c:v>
                </c:pt>
                <c:pt idx="423">
                  <c:v>1.67815</c:v>
                </c:pt>
                <c:pt idx="424">
                  <c:v>1.68638</c:v>
                </c:pt>
                <c:pt idx="425">
                  <c:v>1.68638</c:v>
                </c:pt>
                <c:pt idx="426">
                  <c:v>1.69625</c:v>
                </c:pt>
                <c:pt idx="427">
                  <c:v>1.69625</c:v>
                </c:pt>
                <c:pt idx="428">
                  <c:v>1.69625</c:v>
                </c:pt>
                <c:pt idx="429">
                  <c:v>1.7043999999999999</c:v>
                </c:pt>
                <c:pt idx="430">
                  <c:v>1.7043999999999999</c:v>
                </c:pt>
                <c:pt idx="431">
                  <c:v>1.7142599999999999</c:v>
                </c:pt>
                <c:pt idx="432">
                  <c:v>1.7142599999999999</c:v>
                </c:pt>
                <c:pt idx="433">
                  <c:v>1.72241</c:v>
                </c:pt>
                <c:pt idx="434">
                  <c:v>1.72241</c:v>
                </c:pt>
                <c:pt idx="435">
                  <c:v>1.73055</c:v>
                </c:pt>
                <c:pt idx="436">
                  <c:v>1.73055</c:v>
                </c:pt>
                <c:pt idx="437">
                  <c:v>1.73875</c:v>
                </c:pt>
                <c:pt idx="438">
                  <c:v>1.73875</c:v>
                </c:pt>
                <c:pt idx="439">
                  <c:v>1.74857</c:v>
                </c:pt>
                <c:pt idx="440">
                  <c:v>1.74857</c:v>
                </c:pt>
                <c:pt idx="441">
                  <c:v>1.7567900000000001</c:v>
                </c:pt>
                <c:pt idx="442">
                  <c:v>1.7567900000000001</c:v>
                </c:pt>
                <c:pt idx="443">
                  <c:v>1.7567900000000001</c:v>
                </c:pt>
                <c:pt idx="444">
                  <c:v>1.7649699999999999</c:v>
                </c:pt>
                <c:pt idx="445">
                  <c:v>1.7649699999999999</c:v>
                </c:pt>
                <c:pt idx="446">
                  <c:v>1.7747299999999999</c:v>
                </c:pt>
                <c:pt idx="447">
                  <c:v>1.7747299999999999</c:v>
                </c:pt>
                <c:pt idx="448">
                  <c:v>1.78291</c:v>
                </c:pt>
                <c:pt idx="449">
                  <c:v>1.78291</c:v>
                </c:pt>
                <c:pt idx="450">
                  <c:v>1.7909900000000001</c:v>
                </c:pt>
                <c:pt idx="451">
                  <c:v>1.7909900000000001</c:v>
                </c:pt>
                <c:pt idx="452">
                  <c:v>1.8007500000000001</c:v>
                </c:pt>
                <c:pt idx="453">
                  <c:v>1.8007500000000001</c:v>
                </c:pt>
                <c:pt idx="454">
                  <c:v>1.80884</c:v>
                </c:pt>
                <c:pt idx="455">
                  <c:v>1.80884</c:v>
                </c:pt>
                <c:pt idx="456">
                  <c:v>1.81697</c:v>
                </c:pt>
                <c:pt idx="457">
                  <c:v>1.81697</c:v>
                </c:pt>
                <c:pt idx="458">
                  <c:v>1.8250999999999999</c:v>
                </c:pt>
                <c:pt idx="459">
                  <c:v>1.8250999999999999</c:v>
                </c:pt>
                <c:pt idx="460">
                  <c:v>1.8250999999999999</c:v>
                </c:pt>
                <c:pt idx="461">
                  <c:v>1.8348599999999999</c:v>
                </c:pt>
                <c:pt idx="462">
                  <c:v>1.8348599999999999</c:v>
                </c:pt>
                <c:pt idx="463">
                  <c:v>1.84304</c:v>
                </c:pt>
                <c:pt idx="464">
                  <c:v>1.84304</c:v>
                </c:pt>
                <c:pt idx="465">
                  <c:v>1.85294</c:v>
                </c:pt>
                <c:pt idx="466">
                  <c:v>1.85294</c:v>
                </c:pt>
                <c:pt idx="467">
                  <c:v>1.86107</c:v>
                </c:pt>
                <c:pt idx="468">
                  <c:v>1.86107</c:v>
                </c:pt>
                <c:pt idx="469">
                  <c:v>1.8692500000000001</c:v>
                </c:pt>
                <c:pt idx="470">
                  <c:v>1.8692500000000001</c:v>
                </c:pt>
                <c:pt idx="471">
                  <c:v>1.8774299999999999</c:v>
                </c:pt>
                <c:pt idx="472">
                  <c:v>1.8774299999999999</c:v>
                </c:pt>
                <c:pt idx="473">
                  <c:v>1.8774299999999999</c:v>
                </c:pt>
                <c:pt idx="474">
                  <c:v>1.88714</c:v>
                </c:pt>
                <c:pt idx="475">
                  <c:v>1.88714</c:v>
                </c:pt>
                <c:pt idx="476">
                  <c:v>1.8953599999999999</c:v>
                </c:pt>
                <c:pt idx="477">
                  <c:v>1.8953599999999999</c:v>
                </c:pt>
                <c:pt idx="478">
                  <c:v>1.9050800000000001</c:v>
                </c:pt>
                <c:pt idx="479">
                  <c:v>1.9050800000000001</c:v>
                </c:pt>
                <c:pt idx="480">
                  <c:v>1.91316</c:v>
                </c:pt>
                <c:pt idx="481">
                  <c:v>1.91316</c:v>
                </c:pt>
                <c:pt idx="482">
                  <c:v>1.92134</c:v>
                </c:pt>
                <c:pt idx="483">
                  <c:v>1.92134</c:v>
                </c:pt>
                <c:pt idx="484">
                  <c:v>1.92943</c:v>
                </c:pt>
                <c:pt idx="485">
                  <c:v>1.92943</c:v>
                </c:pt>
                <c:pt idx="486">
                  <c:v>1.93923</c:v>
                </c:pt>
                <c:pt idx="487">
                  <c:v>1.93923</c:v>
                </c:pt>
                <c:pt idx="488">
                  <c:v>1.94746</c:v>
                </c:pt>
                <c:pt idx="489">
                  <c:v>1.94746</c:v>
                </c:pt>
                <c:pt idx="490">
                  <c:v>1.94746</c:v>
                </c:pt>
                <c:pt idx="491">
                  <c:v>1.9573100000000001</c:v>
                </c:pt>
                <c:pt idx="492">
                  <c:v>1.9573100000000001</c:v>
                </c:pt>
                <c:pt idx="493">
                  <c:v>1.96553</c:v>
                </c:pt>
                <c:pt idx="494">
                  <c:v>1.96553</c:v>
                </c:pt>
                <c:pt idx="495">
                  <c:v>1.9737100000000001</c:v>
                </c:pt>
                <c:pt idx="496">
                  <c:v>1.9737100000000001</c:v>
                </c:pt>
                <c:pt idx="497">
                  <c:v>1.9818899999999999</c:v>
                </c:pt>
                <c:pt idx="498">
                  <c:v>1.9818899999999999</c:v>
                </c:pt>
                <c:pt idx="499">
                  <c:v>1.99169</c:v>
                </c:pt>
                <c:pt idx="500">
                  <c:v>1.99169</c:v>
                </c:pt>
                <c:pt idx="501">
                  <c:v>1.99983</c:v>
                </c:pt>
                <c:pt idx="502">
                  <c:v>1.99983</c:v>
                </c:pt>
                <c:pt idx="503">
                  <c:v>2.0078100000000001</c:v>
                </c:pt>
                <c:pt idx="504">
                  <c:v>2.0078100000000001</c:v>
                </c:pt>
                <c:pt idx="505">
                  <c:v>2.0078100000000001</c:v>
                </c:pt>
                <c:pt idx="506">
                  <c:v>2.0173399999999999</c:v>
                </c:pt>
                <c:pt idx="507">
                  <c:v>2.0173399999999999</c:v>
                </c:pt>
                <c:pt idx="508">
                  <c:v>2.0253700000000001</c:v>
                </c:pt>
                <c:pt idx="509">
                  <c:v>2.0253700000000001</c:v>
                </c:pt>
                <c:pt idx="510">
                  <c:v>2.03498</c:v>
                </c:pt>
                <c:pt idx="511">
                  <c:v>2.03498</c:v>
                </c:pt>
                <c:pt idx="512">
                  <c:v>2.0430600000000001</c:v>
                </c:pt>
                <c:pt idx="513">
                  <c:v>2.0430600000000001</c:v>
                </c:pt>
                <c:pt idx="514">
                  <c:v>2.0510899999999999</c:v>
                </c:pt>
                <c:pt idx="515">
                  <c:v>2.0510899999999999</c:v>
                </c:pt>
                <c:pt idx="516">
                  <c:v>2.0591699999999999</c:v>
                </c:pt>
                <c:pt idx="517">
                  <c:v>2.0591699999999999</c:v>
                </c:pt>
                <c:pt idx="518">
                  <c:v>2.0672000000000001</c:v>
                </c:pt>
                <c:pt idx="519">
                  <c:v>2.0672000000000001</c:v>
                </c:pt>
                <c:pt idx="520">
                  <c:v>2.0769099999999998</c:v>
                </c:pt>
                <c:pt idx="521">
                  <c:v>2.0769099999999998</c:v>
                </c:pt>
                <c:pt idx="522">
                  <c:v>2.0769099999999998</c:v>
                </c:pt>
                <c:pt idx="523">
                  <c:v>2.08508</c:v>
                </c:pt>
                <c:pt idx="524">
                  <c:v>2.08508</c:v>
                </c:pt>
                <c:pt idx="525">
                  <c:v>2.09491</c:v>
                </c:pt>
                <c:pt idx="526">
                  <c:v>2.09491</c:v>
                </c:pt>
                <c:pt idx="527">
                  <c:v>2.10304</c:v>
                </c:pt>
                <c:pt idx="528">
                  <c:v>2.10304</c:v>
                </c:pt>
                <c:pt idx="529">
                  <c:v>2.1112000000000002</c:v>
                </c:pt>
                <c:pt idx="530">
                  <c:v>2.1112000000000002</c:v>
                </c:pt>
                <c:pt idx="531">
                  <c:v>2.1192799999999998</c:v>
                </c:pt>
                <c:pt idx="532">
                  <c:v>2.1192799999999998</c:v>
                </c:pt>
                <c:pt idx="533">
                  <c:v>2.12921</c:v>
                </c:pt>
                <c:pt idx="534">
                  <c:v>2.12921</c:v>
                </c:pt>
                <c:pt idx="535">
                  <c:v>2.1373799999999998</c:v>
                </c:pt>
                <c:pt idx="536">
                  <c:v>2.1373799999999998</c:v>
                </c:pt>
                <c:pt idx="537">
                  <c:v>2.1373799999999998</c:v>
                </c:pt>
                <c:pt idx="538">
                  <c:v>2.1472600000000002</c:v>
                </c:pt>
                <c:pt idx="539">
                  <c:v>2.1472600000000002</c:v>
                </c:pt>
                <c:pt idx="540">
                  <c:v>2.1553900000000001</c:v>
                </c:pt>
                <c:pt idx="541">
                  <c:v>2.1553900000000001</c:v>
                </c:pt>
                <c:pt idx="542">
                  <c:v>2.1636000000000002</c:v>
                </c:pt>
                <c:pt idx="543">
                  <c:v>2.1636000000000002</c:v>
                </c:pt>
                <c:pt idx="544">
                  <c:v>2.1718099999999998</c:v>
                </c:pt>
                <c:pt idx="545">
                  <c:v>2.1718099999999998</c:v>
                </c:pt>
                <c:pt idx="546">
                  <c:v>2.18161</c:v>
                </c:pt>
                <c:pt idx="547">
                  <c:v>2.18161</c:v>
                </c:pt>
                <c:pt idx="548">
                  <c:v>2.1898599999999999</c:v>
                </c:pt>
                <c:pt idx="549">
                  <c:v>2.1898599999999999</c:v>
                </c:pt>
                <c:pt idx="550">
                  <c:v>2.1981199999999999</c:v>
                </c:pt>
                <c:pt idx="551">
                  <c:v>2.1981199999999999</c:v>
                </c:pt>
                <c:pt idx="552">
                  <c:v>2.1981199999999999</c:v>
                </c:pt>
                <c:pt idx="553">
                  <c:v>2.2081400000000002</c:v>
                </c:pt>
                <c:pt idx="554">
                  <c:v>2.2081400000000002</c:v>
                </c:pt>
                <c:pt idx="555">
                  <c:v>2.21645</c:v>
                </c:pt>
                <c:pt idx="556">
                  <c:v>2.21645</c:v>
                </c:pt>
                <c:pt idx="557">
                  <c:v>2.22479</c:v>
                </c:pt>
                <c:pt idx="558">
                  <c:v>2.22479</c:v>
                </c:pt>
                <c:pt idx="559">
                  <c:v>2.2347700000000001</c:v>
                </c:pt>
                <c:pt idx="560">
                  <c:v>2.2347700000000001</c:v>
                </c:pt>
                <c:pt idx="561">
                  <c:v>2.2430300000000001</c:v>
                </c:pt>
                <c:pt idx="562">
                  <c:v>2.2430300000000001</c:v>
                </c:pt>
                <c:pt idx="563">
                  <c:v>2.2512500000000002</c:v>
                </c:pt>
                <c:pt idx="564">
                  <c:v>2.2512500000000002</c:v>
                </c:pt>
                <c:pt idx="565">
                  <c:v>2.2594400000000001</c:v>
                </c:pt>
                <c:pt idx="566">
                  <c:v>2.2594400000000001</c:v>
                </c:pt>
                <c:pt idx="567">
                  <c:v>2.2692199999999998</c:v>
                </c:pt>
                <c:pt idx="568">
                  <c:v>2.2692199999999998</c:v>
                </c:pt>
                <c:pt idx="569">
                  <c:v>2.2692199999999998</c:v>
                </c:pt>
                <c:pt idx="570">
                  <c:v>2.2773699999999999</c:v>
                </c:pt>
                <c:pt idx="571">
                  <c:v>2.2773699999999999</c:v>
                </c:pt>
                <c:pt idx="572">
                  <c:v>2.28715</c:v>
                </c:pt>
                <c:pt idx="573">
                  <c:v>2.28715</c:v>
                </c:pt>
                <c:pt idx="574">
                  <c:v>2.2953899999999998</c:v>
                </c:pt>
                <c:pt idx="575">
                  <c:v>2.2953899999999998</c:v>
                </c:pt>
                <c:pt idx="576">
                  <c:v>2.3035399999999999</c:v>
                </c:pt>
                <c:pt idx="577">
                  <c:v>2.3035399999999999</c:v>
                </c:pt>
                <c:pt idx="578">
                  <c:v>2.3117800000000002</c:v>
                </c:pt>
                <c:pt idx="579">
                  <c:v>2.3117800000000002</c:v>
                </c:pt>
                <c:pt idx="580">
                  <c:v>2.32151</c:v>
                </c:pt>
                <c:pt idx="581">
                  <c:v>2.32151</c:v>
                </c:pt>
                <c:pt idx="582">
                  <c:v>2.32151</c:v>
                </c:pt>
                <c:pt idx="583">
                  <c:v>2.3297099999999999</c:v>
                </c:pt>
                <c:pt idx="584">
                  <c:v>2.3297099999999999</c:v>
                </c:pt>
                <c:pt idx="585">
                  <c:v>2.3394900000000001</c:v>
                </c:pt>
                <c:pt idx="586">
                  <c:v>2.3394900000000001</c:v>
                </c:pt>
                <c:pt idx="587">
                  <c:v>2.34768</c:v>
                </c:pt>
                <c:pt idx="588">
                  <c:v>2.34768</c:v>
                </c:pt>
                <c:pt idx="589">
                  <c:v>2.3558400000000002</c:v>
                </c:pt>
                <c:pt idx="590">
                  <c:v>2.3558400000000002</c:v>
                </c:pt>
                <c:pt idx="591">
                  <c:v>2.3639399999999999</c:v>
                </c:pt>
                <c:pt idx="592">
                  <c:v>2.3639399999999999</c:v>
                </c:pt>
                <c:pt idx="593">
                  <c:v>2.37385</c:v>
                </c:pt>
                <c:pt idx="594">
                  <c:v>2.37385</c:v>
                </c:pt>
                <c:pt idx="595">
                  <c:v>2.38205</c:v>
                </c:pt>
                <c:pt idx="596">
                  <c:v>2.38205</c:v>
                </c:pt>
                <c:pt idx="597">
                  <c:v>2.3902399999999999</c:v>
                </c:pt>
                <c:pt idx="598">
                  <c:v>2.3902399999999999</c:v>
                </c:pt>
                <c:pt idx="599">
                  <c:v>2.3902399999999999</c:v>
                </c:pt>
                <c:pt idx="600">
                  <c:v>2.4000599999999999</c:v>
                </c:pt>
                <c:pt idx="601">
                  <c:v>2.4000599999999999</c:v>
                </c:pt>
                <c:pt idx="602">
                  <c:v>2.40822</c:v>
                </c:pt>
                <c:pt idx="603">
                  <c:v>2.40822</c:v>
                </c:pt>
                <c:pt idx="604">
                  <c:v>2.4164599999999998</c:v>
                </c:pt>
                <c:pt idx="605">
                  <c:v>2.4164599999999998</c:v>
                </c:pt>
                <c:pt idx="606">
                  <c:v>2.4262800000000002</c:v>
                </c:pt>
                <c:pt idx="607">
                  <c:v>2.4262800000000002</c:v>
                </c:pt>
                <c:pt idx="608">
                  <c:v>2.4343400000000002</c:v>
                </c:pt>
                <c:pt idx="609">
                  <c:v>2.4343400000000002</c:v>
                </c:pt>
                <c:pt idx="610">
                  <c:v>2.4424999999999999</c:v>
                </c:pt>
                <c:pt idx="611">
                  <c:v>2.4424999999999999</c:v>
                </c:pt>
                <c:pt idx="612">
                  <c:v>2.4506000000000001</c:v>
                </c:pt>
                <c:pt idx="613">
                  <c:v>2.4506000000000001</c:v>
                </c:pt>
                <c:pt idx="614">
                  <c:v>2.4506000000000001</c:v>
                </c:pt>
                <c:pt idx="615">
                  <c:v>2.4603799999999998</c:v>
                </c:pt>
                <c:pt idx="616">
                  <c:v>2.4603799999999998</c:v>
                </c:pt>
                <c:pt idx="617">
                  <c:v>2.4684900000000001</c:v>
                </c:pt>
                <c:pt idx="618">
                  <c:v>2.4684900000000001</c:v>
                </c:pt>
                <c:pt idx="619">
                  <c:v>2.4782600000000001</c:v>
                </c:pt>
                <c:pt idx="620">
                  <c:v>2.4782600000000001</c:v>
                </c:pt>
                <c:pt idx="621">
                  <c:v>2.4864199999999999</c:v>
                </c:pt>
                <c:pt idx="622">
                  <c:v>2.4864199999999999</c:v>
                </c:pt>
                <c:pt idx="623">
                  <c:v>2.4946600000000001</c:v>
                </c:pt>
                <c:pt idx="624">
                  <c:v>2.4946600000000001</c:v>
                </c:pt>
                <c:pt idx="625">
                  <c:v>2.50284</c:v>
                </c:pt>
                <c:pt idx="626">
                  <c:v>2.50284</c:v>
                </c:pt>
                <c:pt idx="627">
                  <c:v>2.5128499999999998</c:v>
                </c:pt>
                <c:pt idx="628">
                  <c:v>2.5128499999999998</c:v>
                </c:pt>
                <c:pt idx="629">
                  <c:v>2.5211800000000002</c:v>
                </c:pt>
                <c:pt idx="630">
                  <c:v>2.5211800000000002</c:v>
                </c:pt>
                <c:pt idx="631">
                  <c:v>2.5211800000000002</c:v>
                </c:pt>
                <c:pt idx="632">
                  <c:v>2.53104</c:v>
                </c:pt>
                <c:pt idx="633">
                  <c:v>2.53104</c:v>
                </c:pt>
                <c:pt idx="634">
                  <c:v>2.5392399999999999</c:v>
                </c:pt>
                <c:pt idx="635">
                  <c:v>2.5392399999999999</c:v>
                </c:pt>
                <c:pt idx="636">
                  <c:v>2.54758</c:v>
                </c:pt>
                <c:pt idx="637">
                  <c:v>2.54758</c:v>
                </c:pt>
                <c:pt idx="638">
                  <c:v>2.5558700000000001</c:v>
                </c:pt>
                <c:pt idx="639">
                  <c:v>2.5558700000000001</c:v>
                </c:pt>
                <c:pt idx="640">
                  <c:v>2.5657800000000002</c:v>
                </c:pt>
                <c:pt idx="641">
                  <c:v>2.5657800000000002</c:v>
                </c:pt>
                <c:pt idx="642">
                  <c:v>2.5740599999999998</c:v>
                </c:pt>
                <c:pt idx="643">
                  <c:v>2.5740599999999998</c:v>
                </c:pt>
                <c:pt idx="644">
                  <c:v>2.5740599999999998</c:v>
                </c:pt>
                <c:pt idx="645">
                  <c:v>2.5823100000000001</c:v>
                </c:pt>
                <c:pt idx="646">
                  <c:v>2.5823100000000001</c:v>
                </c:pt>
                <c:pt idx="647">
                  <c:v>2.59226</c:v>
                </c:pt>
                <c:pt idx="648">
                  <c:v>2.59226</c:v>
                </c:pt>
                <c:pt idx="649">
                  <c:v>2.60046</c:v>
                </c:pt>
                <c:pt idx="650">
                  <c:v>2.60046</c:v>
                </c:pt>
                <c:pt idx="651">
                  <c:v>2.6085699999999998</c:v>
                </c:pt>
                <c:pt idx="652">
                  <c:v>2.6085699999999998</c:v>
                </c:pt>
                <c:pt idx="653">
                  <c:v>2.6184400000000001</c:v>
                </c:pt>
                <c:pt idx="654">
                  <c:v>2.6184400000000001</c:v>
                </c:pt>
                <c:pt idx="655">
                  <c:v>2.62663</c:v>
                </c:pt>
                <c:pt idx="656">
                  <c:v>2.62663</c:v>
                </c:pt>
                <c:pt idx="657">
                  <c:v>2.6347399999999999</c:v>
                </c:pt>
                <c:pt idx="658">
                  <c:v>2.6347399999999999</c:v>
                </c:pt>
                <c:pt idx="659">
                  <c:v>2.6429399999999998</c:v>
                </c:pt>
                <c:pt idx="660">
                  <c:v>2.6429399999999998</c:v>
                </c:pt>
                <c:pt idx="661">
                  <c:v>2.6429399999999998</c:v>
                </c:pt>
                <c:pt idx="662">
                  <c:v>2.6527599999999998</c:v>
                </c:pt>
                <c:pt idx="663">
                  <c:v>2.6527599999999998</c:v>
                </c:pt>
                <c:pt idx="664">
                  <c:v>2.6608700000000001</c:v>
                </c:pt>
                <c:pt idx="665">
                  <c:v>2.6608700000000001</c:v>
                </c:pt>
                <c:pt idx="666">
                  <c:v>2.6706400000000001</c:v>
                </c:pt>
                <c:pt idx="667">
                  <c:v>2.6706400000000001</c:v>
                </c:pt>
                <c:pt idx="668">
                  <c:v>2.6786599999999998</c:v>
                </c:pt>
                <c:pt idx="669">
                  <c:v>2.6786599999999998</c:v>
                </c:pt>
                <c:pt idx="670">
                  <c:v>2.68668</c:v>
                </c:pt>
                <c:pt idx="671">
                  <c:v>2.68668</c:v>
                </c:pt>
                <c:pt idx="672">
                  <c:v>2.6947399999999999</c:v>
                </c:pt>
                <c:pt idx="673">
                  <c:v>2.6947399999999999</c:v>
                </c:pt>
                <c:pt idx="674">
                  <c:v>2.7044299999999999</c:v>
                </c:pt>
                <c:pt idx="675">
                  <c:v>2.7044299999999999</c:v>
                </c:pt>
                <c:pt idx="676">
                  <c:v>2.7124000000000001</c:v>
                </c:pt>
                <c:pt idx="677">
                  <c:v>2.7124000000000001</c:v>
                </c:pt>
                <c:pt idx="678">
                  <c:v>2.7124000000000001</c:v>
                </c:pt>
                <c:pt idx="679">
                  <c:v>2.722</c:v>
                </c:pt>
                <c:pt idx="680">
                  <c:v>2.722</c:v>
                </c:pt>
                <c:pt idx="681">
                  <c:v>2.7300200000000001</c:v>
                </c:pt>
                <c:pt idx="682">
                  <c:v>2.7300200000000001</c:v>
                </c:pt>
                <c:pt idx="683">
                  <c:v>2.7379899999999999</c:v>
                </c:pt>
                <c:pt idx="684">
                  <c:v>2.7379899999999999</c:v>
                </c:pt>
                <c:pt idx="685">
                  <c:v>2.7460499999999999</c:v>
                </c:pt>
                <c:pt idx="686">
                  <c:v>2.7460499999999999</c:v>
                </c:pt>
                <c:pt idx="687">
                  <c:v>2.7558600000000002</c:v>
                </c:pt>
                <c:pt idx="688">
                  <c:v>2.7558600000000002</c:v>
                </c:pt>
                <c:pt idx="689">
                  <c:v>2.7641</c:v>
                </c:pt>
                <c:pt idx="690">
                  <c:v>2.7641</c:v>
                </c:pt>
                <c:pt idx="691">
                  <c:v>2.7641</c:v>
                </c:pt>
                <c:pt idx="692">
                  <c:v>2.7722600000000002</c:v>
                </c:pt>
                <c:pt idx="693">
                  <c:v>2.7722600000000002</c:v>
                </c:pt>
                <c:pt idx="694">
                  <c:v>2.7820299999999998</c:v>
                </c:pt>
                <c:pt idx="695">
                  <c:v>2.7820299999999998</c:v>
                </c:pt>
                <c:pt idx="696">
                  <c:v>2.7902300000000002</c:v>
                </c:pt>
                <c:pt idx="697">
                  <c:v>2.7902300000000002</c:v>
                </c:pt>
                <c:pt idx="698">
                  <c:v>2.7984300000000002</c:v>
                </c:pt>
                <c:pt idx="699">
                  <c:v>2.7984300000000002</c:v>
                </c:pt>
                <c:pt idx="700">
                  <c:v>2.8083499999999999</c:v>
                </c:pt>
                <c:pt idx="701">
                  <c:v>2.8083499999999999</c:v>
                </c:pt>
                <c:pt idx="702">
                  <c:v>2.8165</c:v>
                </c:pt>
                <c:pt idx="703">
                  <c:v>2.8165</c:v>
                </c:pt>
                <c:pt idx="704">
                  <c:v>2.8247</c:v>
                </c:pt>
                <c:pt idx="705">
                  <c:v>2.8247</c:v>
                </c:pt>
                <c:pt idx="706">
                  <c:v>2.8329</c:v>
                </c:pt>
                <c:pt idx="707">
                  <c:v>2.8329</c:v>
                </c:pt>
                <c:pt idx="708">
                  <c:v>2.8329</c:v>
                </c:pt>
                <c:pt idx="709">
                  <c:v>2.8426300000000002</c:v>
                </c:pt>
                <c:pt idx="710">
                  <c:v>2.8426300000000002</c:v>
                </c:pt>
                <c:pt idx="711">
                  <c:v>2.8507899999999999</c:v>
                </c:pt>
                <c:pt idx="712">
                  <c:v>2.8507899999999999</c:v>
                </c:pt>
                <c:pt idx="713">
                  <c:v>2.8606500000000001</c:v>
                </c:pt>
                <c:pt idx="714">
                  <c:v>2.8606500000000001</c:v>
                </c:pt>
                <c:pt idx="715">
                  <c:v>2.8686699999999998</c:v>
                </c:pt>
                <c:pt idx="716">
                  <c:v>2.8686699999999998</c:v>
                </c:pt>
                <c:pt idx="717">
                  <c:v>2.8768199999999999</c:v>
                </c:pt>
                <c:pt idx="718">
                  <c:v>2.8768199999999999</c:v>
                </c:pt>
                <c:pt idx="719">
                  <c:v>2.8849300000000002</c:v>
                </c:pt>
                <c:pt idx="720">
                  <c:v>2.8849300000000002</c:v>
                </c:pt>
                <c:pt idx="721">
                  <c:v>2.8947500000000002</c:v>
                </c:pt>
                <c:pt idx="722">
                  <c:v>2.8947500000000002</c:v>
                </c:pt>
                <c:pt idx="723">
                  <c:v>2.8947500000000002</c:v>
                </c:pt>
                <c:pt idx="724">
                  <c:v>2.9029500000000001</c:v>
                </c:pt>
                <c:pt idx="725">
                  <c:v>2.9029500000000001</c:v>
                </c:pt>
                <c:pt idx="726">
                  <c:v>2.9127700000000001</c:v>
                </c:pt>
                <c:pt idx="727">
                  <c:v>2.9127700000000001</c:v>
                </c:pt>
                <c:pt idx="728">
                  <c:v>2.92083</c:v>
                </c:pt>
                <c:pt idx="729">
                  <c:v>2.92083</c:v>
                </c:pt>
                <c:pt idx="730">
                  <c:v>2.92903</c:v>
                </c:pt>
                <c:pt idx="731">
                  <c:v>2.92903</c:v>
                </c:pt>
                <c:pt idx="732">
                  <c:v>2.9389500000000002</c:v>
                </c:pt>
                <c:pt idx="733">
                  <c:v>2.9389500000000002</c:v>
                </c:pt>
                <c:pt idx="734">
                  <c:v>2.9470999999999998</c:v>
                </c:pt>
                <c:pt idx="735">
                  <c:v>2.9470999999999998</c:v>
                </c:pt>
                <c:pt idx="736">
                  <c:v>2.9551599999999998</c:v>
                </c:pt>
                <c:pt idx="737">
                  <c:v>2.9551599999999998</c:v>
                </c:pt>
                <c:pt idx="738">
                  <c:v>2.9551599999999998</c:v>
                </c:pt>
                <c:pt idx="739">
                  <c:v>2.9649399999999999</c:v>
                </c:pt>
                <c:pt idx="740">
                  <c:v>2.9649399999999999</c:v>
                </c:pt>
                <c:pt idx="741">
                  <c:v>2.9730500000000002</c:v>
                </c:pt>
                <c:pt idx="742">
                  <c:v>2.9730500000000002</c:v>
                </c:pt>
                <c:pt idx="743">
                  <c:v>2.9813399999999999</c:v>
                </c:pt>
                <c:pt idx="744">
                  <c:v>2.9813399999999999</c:v>
                </c:pt>
                <c:pt idx="745">
                  <c:v>2.9912100000000001</c:v>
                </c:pt>
                <c:pt idx="746">
                  <c:v>2.9912100000000001</c:v>
                </c:pt>
                <c:pt idx="747">
                  <c:v>2.9995500000000002</c:v>
                </c:pt>
                <c:pt idx="748">
                  <c:v>2.9995500000000002</c:v>
                </c:pt>
                <c:pt idx="749">
                  <c:v>3.0075699999999999</c:v>
                </c:pt>
                <c:pt idx="750">
                  <c:v>3.0075699999999999</c:v>
                </c:pt>
                <c:pt idx="751">
                  <c:v>3.0075699999999999</c:v>
                </c:pt>
                <c:pt idx="752">
                  <c:v>3.0154999999999998</c:v>
                </c:pt>
                <c:pt idx="753">
                  <c:v>3.0154999999999998</c:v>
                </c:pt>
                <c:pt idx="754">
                  <c:v>3.02508</c:v>
                </c:pt>
                <c:pt idx="755">
                  <c:v>3.02508</c:v>
                </c:pt>
                <c:pt idx="756">
                  <c:v>3.0330499999999998</c:v>
                </c:pt>
                <c:pt idx="757">
                  <c:v>3.0330499999999998</c:v>
                </c:pt>
                <c:pt idx="758">
                  <c:v>3.0425800000000001</c:v>
                </c:pt>
                <c:pt idx="759">
                  <c:v>3.0425800000000001</c:v>
                </c:pt>
                <c:pt idx="760">
                  <c:v>3.0504199999999999</c:v>
                </c:pt>
                <c:pt idx="761">
                  <c:v>3.0504199999999999</c:v>
                </c:pt>
                <c:pt idx="762">
                  <c:v>3.0582600000000002</c:v>
                </c:pt>
                <c:pt idx="763">
                  <c:v>3.0582600000000002</c:v>
                </c:pt>
                <c:pt idx="764">
                  <c:v>3.0661900000000002</c:v>
                </c:pt>
                <c:pt idx="765">
                  <c:v>3.0661900000000002</c:v>
                </c:pt>
                <c:pt idx="766">
                  <c:v>3.0758100000000002</c:v>
                </c:pt>
                <c:pt idx="767">
                  <c:v>3.0758100000000002</c:v>
                </c:pt>
                <c:pt idx="768">
                  <c:v>3.0758100000000002</c:v>
                </c:pt>
                <c:pt idx="769">
                  <c:v>3.0839099999999999</c:v>
                </c:pt>
                <c:pt idx="770">
                  <c:v>3.0839099999999999</c:v>
                </c:pt>
                <c:pt idx="771">
                  <c:v>3.0936699999999999</c:v>
                </c:pt>
                <c:pt idx="772">
                  <c:v>3.0936699999999999</c:v>
                </c:pt>
                <c:pt idx="773">
                  <c:v>3.1017700000000001</c:v>
                </c:pt>
                <c:pt idx="774">
                  <c:v>3.1017700000000001</c:v>
                </c:pt>
                <c:pt idx="775">
                  <c:v>3.10988</c:v>
                </c:pt>
                <c:pt idx="776">
                  <c:v>3.10988</c:v>
                </c:pt>
                <c:pt idx="777">
                  <c:v>3.1178900000000001</c:v>
                </c:pt>
                <c:pt idx="778">
                  <c:v>3.1178900000000001</c:v>
                </c:pt>
                <c:pt idx="779">
                  <c:v>3.1276899999999999</c:v>
                </c:pt>
                <c:pt idx="780">
                  <c:v>3.1276899999999999</c:v>
                </c:pt>
                <c:pt idx="781">
                  <c:v>3.13584</c:v>
                </c:pt>
                <c:pt idx="782">
                  <c:v>3.13584</c:v>
                </c:pt>
                <c:pt idx="783">
                  <c:v>3.13584</c:v>
                </c:pt>
                <c:pt idx="784">
                  <c:v>3.1456400000000002</c:v>
                </c:pt>
                <c:pt idx="785">
                  <c:v>3.1456400000000002</c:v>
                </c:pt>
                <c:pt idx="786">
                  <c:v>3.15388</c:v>
                </c:pt>
                <c:pt idx="787">
                  <c:v>3.15388</c:v>
                </c:pt>
                <c:pt idx="788">
                  <c:v>3.1621199999999998</c:v>
                </c:pt>
                <c:pt idx="789">
                  <c:v>3.1621199999999998</c:v>
                </c:pt>
                <c:pt idx="790">
                  <c:v>3.1721400000000002</c:v>
                </c:pt>
                <c:pt idx="791">
                  <c:v>3.1721400000000002</c:v>
                </c:pt>
                <c:pt idx="792">
                  <c:v>3.1805099999999999</c:v>
                </c:pt>
                <c:pt idx="793">
                  <c:v>3.1805099999999999</c:v>
                </c:pt>
                <c:pt idx="794">
                  <c:v>3.1888399999999999</c:v>
                </c:pt>
                <c:pt idx="795">
                  <c:v>3.1888399999999999</c:v>
                </c:pt>
                <c:pt idx="796">
                  <c:v>3.1972100000000001</c:v>
                </c:pt>
                <c:pt idx="797">
                  <c:v>3.1972100000000001</c:v>
                </c:pt>
                <c:pt idx="798">
                  <c:v>3.1972100000000001</c:v>
                </c:pt>
                <c:pt idx="799">
                  <c:v>3.2071900000000002</c:v>
                </c:pt>
                <c:pt idx="800">
                  <c:v>3.2071900000000002</c:v>
                </c:pt>
                <c:pt idx="801">
                  <c:v>3.2156099999999999</c:v>
                </c:pt>
                <c:pt idx="802">
                  <c:v>3.2156099999999999</c:v>
                </c:pt>
                <c:pt idx="803">
                  <c:v>3.22567</c:v>
                </c:pt>
                <c:pt idx="804">
                  <c:v>3.22567</c:v>
                </c:pt>
                <c:pt idx="805">
                  <c:v>3.2341799999999998</c:v>
                </c:pt>
                <c:pt idx="806">
                  <c:v>3.2341799999999998</c:v>
                </c:pt>
                <c:pt idx="807">
                  <c:v>3.2426900000000001</c:v>
                </c:pt>
                <c:pt idx="808">
                  <c:v>3.2426900000000001</c:v>
                </c:pt>
                <c:pt idx="809">
                  <c:v>3.2511199999999998</c:v>
                </c:pt>
                <c:pt idx="810">
                  <c:v>3.2511199999999998</c:v>
                </c:pt>
                <c:pt idx="811">
                  <c:v>3.2605300000000002</c:v>
                </c:pt>
                <c:pt idx="812">
                  <c:v>3.2605300000000002</c:v>
                </c:pt>
                <c:pt idx="813">
                  <c:v>3.2605300000000002</c:v>
                </c:pt>
                <c:pt idx="814">
                  <c:v>3.2683900000000001</c:v>
                </c:pt>
                <c:pt idx="815">
                  <c:v>3.2683900000000001</c:v>
                </c:pt>
                <c:pt idx="816">
                  <c:v>3.2778</c:v>
                </c:pt>
                <c:pt idx="817">
                  <c:v>3.2778</c:v>
                </c:pt>
                <c:pt idx="818">
                  <c:v>3.28566</c:v>
                </c:pt>
                <c:pt idx="819">
                  <c:v>3.28566</c:v>
                </c:pt>
                <c:pt idx="820">
                  <c:v>3.2935300000000001</c:v>
                </c:pt>
                <c:pt idx="821">
                  <c:v>3.2935300000000001</c:v>
                </c:pt>
                <c:pt idx="822">
                  <c:v>3.30139</c:v>
                </c:pt>
                <c:pt idx="823">
                  <c:v>3.30139</c:v>
                </c:pt>
                <c:pt idx="824">
                  <c:v>3.31088</c:v>
                </c:pt>
                <c:pt idx="825">
                  <c:v>3.31088</c:v>
                </c:pt>
                <c:pt idx="826">
                  <c:v>3.3189099999999998</c:v>
                </c:pt>
                <c:pt idx="827">
                  <c:v>3.3189099999999998</c:v>
                </c:pt>
                <c:pt idx="828">
                  <c:v>3.3189099999999998</c:v>
                </c:pt>
                <c:pt idx="829">
                  <c:v>3.3268900000000001</c:v>
                </c:pt>
                <c:pt idx="830">
                  <c:v>3.3268900000000001</c:v>
                </c:pt>
                <c:pt idx="831">
                  <c:v>3.3365900000000002</c:v>
                </c:pt>
                <c:pt idx="832">
                  <c:v>3.3365900000000002</c:v>
                </c:pt>
                <c:pt idx="833">
                  <c:v>3.3447</c:v>
                </c:pt>
                <c:pt idx="834">
                  <c:v>3.3447</c:v>
                </c:pt>
                <c:pt idx="835">
                  <c:v>3.3527999999999998</c:v>
                </c:pt>
                <c:pt idx="836">
                  <c:v>3.3527999999999998</c:v>
                </c:pt>
                <c:pt idx="837">
                  <c:v>3.3625400000000001</c:v>
                </c:pt>
                <c:pt idx="838">
                  <c:v>3.3625400000000001</c:v>
                </c:pt>
                <c:pt idx="839">
                  <c:v>3.3706499999999999</c:v>
                </c:pt>
                <c:pt idx="840">
                  <c:v>3.3706499999999999</c:v>
                </c:pt>
                <c:pt idx="841">
                  <c:v>3.3787500000000001</c:v>
                </c:pt>
                <c:pt idx="842">
                  <c:v>3.3787500000000001</c:v>
                </c:pt>
                <c:pt idx="843">
                  <c:v>3.3868999999999998</c:v>
                </c:pt>
                <c:pt idx="844">
                  <c:v>3.3868999999999998</c:v>
                </c:pt>
                <c:pt idx="845">
                  <c:v>3.3868999999999998</c:v>
                </c:pt>
                <c:pt idx="846">
                  <c:v>3.3967999999999998</c:v>
                </c:pt>
                <c:pt idx="847">
                  <c:v>3.3967999999999998</c:v>
                </c:pt>
                <c:pt idx="848">
                  <c:v>3.4050699999999998</c:v>
                </c:pt>
                <c:pt idx="849">
                  <c:v>3.4050699999999998</c:v>
                </c:pt>
                <c:pt idx="850">
                  <c:v>3.4149699999999998</c:v>
                </c:pt>
                <c:pt idx="851">
                  <c:v>3.4149699999999998</c:v>
                </c:pt>
                <c:pt idx="852">
                  <c:v>3.4233199999999999</c:v>
                </c:pt>
                <c:pt idx="853">
                  <c:v>3.4233199999999999</c:v>
                </c:pt>
                <c:pt idx="854">
                  <c:v>3.43167</c:v>
                </c:pt>
                <c:pt idx="855">
                  <c:v>3.43167</c:v>
                </c:pt>
                <c:pt idx="856">
                  <c:v>3.44007</c:v>
                </c:pt>
                <c:pt idx="857">
                  <c:v>3.44007</c:v>
                </c:pt>
                <c:pt idx="858">
                  <c:v>3.45025</c:v>
                </c:pt>
                <c:pt idx="859">
                  <c:v>3.45025</c:v>
                </c:pt>
                <c:pt idx="860">
                  <c:v>3.45025</c:v>
                </c:pt>
                <c:pt idx="861">
                  <c:v>3.4586800000000002</c:v>
                </c:pt>
                <c:pt idx="862">
                  <c:v>3.4586800000000002</c:v>
                </c:pt>
                <c:pt idx="863">
                  <c:v>3.4688300000000001</c:v>
                </c:pt>
                <c:pt idx="864">
                  <c:v>3.4688300000000001</c:v>
                </c:pt>
                <c:pt idx="865">
                  <c:v>3.47722</c:v>
                </c:pt>
                <c:pt idx="866">
                  <c:v>3.47722</c:v>
                </c:pt>
                <c:pt idx="867">
                  <c:v>3.48569</c:v>
                </c:pt>
                <c:pt idx="868">
                  <c:v>3.48569</c:v>
                </c:pt>
                <c:pt idx="869">
                  <c:v>3.4941300000000002</c:v>
                </c:pt>
                <c:pt idx="870">
                  <c:v>3.4941300000000002</c:v>
                </c:pt>
                <c:pt idx="871">
                  <c:v>3.5039899999999999</c:v>
                </c:pt>
                <c:pt idx="872">
                  <c:v>3.5039899999999999</c:v>
                </c:pt>
                <c:pt idx="873">
                  <c:v>3.5118999999999998</c:v>
                </c:pt>
                <c:pt idx="874">
                  <c:v>3.5118999999999998</c:v>
                </c:pt>
                <c:pt idx="875">
                  <c:v>3.5118999999999998</c:v>
                </c:pt>
                <c:pt idx="876">
                  <c:v>3.5214699999999999</c:v>
                </c:pt>
                <c:pt idx="877">
                  <c:v>3.5214699999999999</c:v>
                </c:pt>
                <c:pt idx="878">
                  <c:v>3.5294599999999998</c:v>
                </c:pt>
                <c:pt idx="879">
                  <c:v>3.5294599999999998</c:v>
                </c:pt>
                <c:pt idx="880">
                  <c:v>3.53749</c:v>
                </c:pt>
                <c:pt idx="881">
                  <c:v>3.53749</c:v>
                </c:pt>
                <c:pt idx="882">
                  <c:v>3.54548</c:v>
                </c:pt>
                <c:pt idx="883">
                  <c:v>3.54548</c:v>
                </c:pt>
                <c:pt idx="884">
                  <c:v>3.5550099999999998</c:v>
                </c:pt>
                <c:pt idx="885">
                  <c:v>3.5550099999999998</c:v>
                </c:pt>
                <c:pt idx="886">
                  <c:v>3.5630700000000002</c:v>
                </c:pt>
                <c:pt idx="887">
                  <c:v>3.5630700000000002</c:v>
                </c:pt>
                <c:pt idx="888">
                  <c:v>3.5710299999999999</c:v>
                </c:pt>
                <c:pt idx="889">
                  <c:v>3.5710299999999999</c:v>
                </c:pt>
                <c:pt idx="890">
                  <c:v>3.5710299999999999</c:v>
                </c:pt>
                <c:pt idx="891">
                  <c:v>3.5790199999999999</c:v>
                </c:pt>
                <c:pt idx="892">
                  <c:v>3.5790199999999999</c:v>
                </c:pt>
                <c:pt idx="893">
                  <c:v>3.5886900000000002</c:v>
                </c:pt>
                <c:pt idx="894">
                  <c:v>3.5886900000000002</c:v>
                </c:pt>
                <c:pt idx="895">
                  <c:v>3.5967600000000002</c:v>
                </c:pt>
                <c:pt idx="896">
                  <c:v>3.5967600000000002</c:v>
                </c:pt>
                <c:pt idx="897">
                  <c:v>3.6065100000000001</c:v>
                </c:pt>
                <c:pt idx="898">
                  <c:v>3.6065100000000001</c:v>
                </c:pt>
                <c:pt idx="899">
                  <c:v>3.61469</c:v>
                </c:pt>
                <c:pt idx="900">
                  <c:v>3.61469</c:v>
                </c:pt>
                <c:pt idx="901">
                  <c:v>3.6228699999999998</c:v>
                </c:pt>
                <c:pt idx="902">
                  <c:v>3.6228699999999998</c:v>
                </c:pt>
                <c:pt idx="903">
                  <c:v>3.63097</c:v>
                </c:pt>
                <c:pt idx="904">
                  <c:v>3.63097</c:v>
                </c:pt>
                <c:pt idx="905">
                  <c:v>3.6409099999999999</c:v>
                </c:pt>
                <c:pt idx="906">
                  <c:v>3.6409099999999999</c:v>
                </c:pt>
                <c:pt idx="907">
                  <c:v>3.6409099999999999</c:v>
                </c:pt>
                <c:pt idx="908">
                  <c:v>3.6491600000000002</c:v>
                </c:pt>
                <c:pt idx="909">
                  <c:v>3.6491600000000002</c:v>
                </c:pt>
                <c:pt idx="910">
                  <c:v>3.6590199999999999</c:v>
                </c:pt>
                <c:pt idx="911">
                  <c:v>3.6590199999999999</c:v>
                </c:pt>
                <c:pt idx="912">
                  <c:v>3.6672799999999999</c:v>
                </c:pt>
                <c:pt idx="913">
                  <c:v>3.6672799999999999</c:v>
                </c:pt>
                <c:pt idx="914">
                  <c:v>3.6756099999999998</c:v>
                </c:pt>
                <c:pt idx="915">
                  <c:v>3.6756099999999998</c:v>
                </c:pt>
                <c:pt idx="916">
                  <c:v>3.6839</c:v>
                </c:pt>
                <c:pt idx="917">
                  <c:v>3.6839</c:v>
                </c:pt>
                <c:pt idx="918">
                  <c:v>3.6939099999999998</c:v>
                </c:pt>
                <c:pt idx="919">
                  <c:v>3.6939099999999998</c:v>
                </c:pt>
                <c:pt idx="920">
                  <c:v>3.7022300000000001</c:v>
                </c:pt>
                <c:pt idx="921">
                  <c:v>3.7022300000000001</c:v>
                </c:pt>
                <c:pt idx="922">
                  <c:v>3.7022300000000001</c:v>
                </c:pt>
                <c:pt idx="923">
                  <c:v>3.7123200000000001</c:v>
                </c:pt>
                <c:pt idx="924">
                  <c:v>3.7123200000000001</c:v>
                </c:pt>
                <c:pt idx="925">
                  <c:v>3.7207599999999998</c:v>
                </c:pt>
                <c:pt idx="926">
                  <c:v>3.7207599999999998</c:v>
                </c:pt>
                <c:pt idx="927">
                  <c:v>3.7290899999999998</c:v>
                </c:pt>
                <c:pt idx="928">
                  <c:v>3.7290899999999998</c:v>
                </c:pt>
                <c:pt idx="929">
                  <c:v>3.7374200000000002</c:v>
                </c:pt>
                <c:pt idx="930">
                  <c:v>3.7374200000000002</c:v>
                </c:pt>
                <c:pt idx="931">
                  <c:v>3.7475399999999999</c:v>
                </c:pt>
                <c:pt idx="932">
                  <c:v>3.7475399999999999</c:v>
                </c:pt>
                <c:pt idx="933">
                  <c:v>3.7556400000000001</c:v>
                </c:pt>
                <c:pt idx="934">
                  <c:v>3.7556400000000001</c:v>
                </c:pt>
                <c:pt idx="935">
                  <c:v>3.7635800000000001</c:v>
                </c:pt>
                <c:pt idx="936">
                  <c:v>3.7635800000000001</c:v>
                </c:pt>
                <c:pt idx="937">
                  <c:v>3.7635800000000001</c:v>
                </c:pt>
                <c:pt idx="938">
                  <c:v>3.7715900000000002</c:v>
                </c:pt>
                <c:pt idx="939">
                  <c:v>3.7715900000000002</c:v>
                </c:pt>
                <c:pt idx="940">
                  <c:v>3.7812999999999999</c:v>
                </c:pt>
                <c:pt idx="941">
                  <c:v>3.7812999999999999</c:v>
                </c:pt>
                <c:pt idx="942">
                  <c:v>3.7893400000000002</c:v>
                </c:pt>
                <c:pt idx="943">
                  <c:v>3.7893400000000002</c:v>
                </c:pt>
                <c:pt idx="944">
                  <c:v>3.7990599999999999</c:v>
                </c:pt>
                <c:pt idx="945">
                  <c:v>3.7990599999999999</c:v>
                </c:pt>
                <c:pt idx="946">
                  <c:v>3.80721</c:v>
                </c:pt>
                <c:pt idx="947">
                  <c:v>3.80721</c:v>
                </c:pt>
                <c:pt idx="948">
                  <c:v>3.8153600000000001</c:v>
                </c:pt>
                <c:pt idx="949">
                  <c:v>3.8153600000000001</c:v>
                </c:pt>
                <c:pt idx="950">
                  <c:v>3.82348</c:v>
                </c:pt>
                <c:pt idx="951">
                  <c:v>3.82348</c:v>
                </c:pt>
                <c:pt idx="952">
                  <c:v>3.8331900000000001</c:v>
                </c:pt>
                <c:pt idx="953">
                  <c:v>3.8331900000000001</c:v>
                </c:pt>
                <c:pt idx="954">
                  <c:v>3.8331900000000001</c:v>
                </c:pt>
                <c:pt idx="955">
                  <c:v>3.84138</c:v>
                </c:pt>
                <c:pt idx="956">
                  <c:v>3.84138</c:v>
                </c:pt>
                <c:pt idx="957">
                  <c:v>3.8510900000000001</c:v>
                </c:pt>
                <c:pt idx="958">
                  <c:v>3.8510900000000001</c:v>
                </c:pt>
                <c:pt idx="959">
                  <c:v>3.8592399999999998</c:v>
                </c:pt>
                <c:pt idx="960">
                  <c:v>3.8592399999999998</c:v>
                </c:pt>
                <c:pt idx="961">
                  <c:v>3.8674300000000001</c:v>
                </c:pt>
                <c:pt idx="962">
                  <c:v>3.8674300000000001</c:v>
                </c:pt>
                <c:pt idx="963">
                  <c:v>3.8756200000000001</c:v>
                </c:pt>
                <c:pt idx="964">
                  <c:v>3.8756200000000001</c:v>
                </c:pt>
                <c:pt idx="965">
                  <c:v>3.8854000000000002</c:v>
                </c:pt>
                <c:pt idx="966">
                  <c:v>3.8854000000000002</c:v>
                </c:pt>
                <c:pt idx="967">
                  <c:v>3.8936600000000001</c:v>
                </c:pt>
                <c:pt idx="968">
                  <c:v>3.8936600000000001</c:v>
                </c:pt>
                <c:pt idx="969">
                  <c:v>3.8936600000000001</c:v>
                </c:pt>
                <c:pt idx="970">
                  <c:v>3.9035500000000001</c:v>
                </c:pt>
                <c:pt idx="971">
                  <c:v>3.9035500000000001</c:v>
                </c:pt>
                <c:pt idx="972">
                  <c:v>3.9117700000000002</c:v>
                </c:pt>
                <c:pt idx="973">
                  <c:v>3.9117700000000002</c:v>
                </c:pt>
                <c:pt idx="974">
                  <c:v>3.9198499999999998</c:v>
                </c:pt>
                <c:pt idx="975">
                  <c:v>3.9198499999999998</c:v>
                </c:pt>
                <c:pt idx="976">
                  <c:v>3.92801</c:v>
                </c:pt>
                <c:pt idx="977">
                  <c:v>3.92801</c:v>
                </c:pt>
                <c:pt idx="978">
                  <c:v>3.93797</c:v>
                </c:pt>
                <c:pt idx="979">
                  <c:v>3.93797</c:v>
                </c:pt>
                <c:pt idx="980">
                  <c:v>3.9462600000000001</c:v>
                </c:pt>
                <c:pt idx="981">
                  <c:v>3.9462600000000001</c:v>
                </c:pt>
                <c:pt idx="982">
                  <c:v>3.9545499999999998</c:v>
                </c:pt>
                <c:pt idx="983">
                  <c:v>3.9545499999999998</c:v>
                </c:pt>
                <c:pt idx="984">
                  <c:v>3.9545499999999998</c:v>
                </c:pt>
                <c:pt idx="985">
                  <c:v>3.9645899999999998</c:v>
                </c:pt>
                <c:pt idx="986">
                  <c:v>3.9645899999999998</c:v>
                </c:pt>
                <c:pt idx="987">
                  <c:v>3.97288</c:v>
                </c:pt>
                <c:pt idx="988">
                  <c:v>3.97288</c:v>
                </c:pt>
                <c:pt idx="989">
                  <c:v>3.9828399999999999</c:v>
                </c:pt>
                <c:pt idx="990">
                  <c:v>3.9828399999999999</c:v>
                </c:pt>
                <c:pt idx="991">
                  <c:v>3.9910600000000001</c:v>
                </c:pt>
                <c:pt idx="992">
                  <c:v>3.9910600000000001</c:v>
                </c:pt>
                <c:pt idx="993">
                  <c:v>3.9992899999999998</c:v>
                </c:pt>
                <c:pt idx="994">
                  <c:v>3.9992899999999998</c:v>
                </c:pt>
                <c:pt idx="995">
                  <c:v>4.0073600000000003</c:v>
                </c:pt>
                <c:pt idx="996">
                  <c:v>4.0073600000000003</c:v>
                </c:pt>
                <c:pt idx="997">
                  <c:v>4.0154899999999998</c:v>
                </c:pt>
                <c:pt idx="998">
                  <c:v>4.0154899999999998</c:v>
                </c:pt>
                <c:pt idx="999">
                  <c:v>4.0154899999999998</c:v>
                </c:pt>
                <c:pt idx="1000">
                  <c:v>4.0252800000000004</c:v>
                </c:pt>
                <c:pt idx="1001">
                  <c:v>4.0252800000000004</c:v>
                </c:pt>
                <c:pt idx="1002">
                  <c:v>4.0351999999999997</c:v>
                </c:pt>
                <c:pt idx="1003">
                  <c:v>4.0351999999999997</c:v>
                </c:pt>
                <c:pt idx="1004">
                  <c:v>4.0433700000000004</c:v>
                </c:pt>
                <c:pt idx="1005">
                  <c:v>4.0433700000000004</c:v>
                </c:pt>
                <c:pt idx="1006">
                  <c:v>4.0515400000000001</c:v>
                </c:pt>
                <c:pt idx="1007">
                  <c:v>4.0515400000000001</c:v>
                </c:pt>
                <c:pt idx="1008">
                  <c:v>4.0597500000000002</c:v>
                </c:pt>
                <c:pt idx="1009">
                  <c:v>4.0597500000000002</c:v>
                </c:pt>
                <c:pt idx="1010">
                  <c:v>4.06792</c:v>
                </c:pt>
                <c:pt idx="1011">
                  <c:v>4.06792</c:v>
                </c:pt>
                <c:pt idx="1012">
                  <c:v>4.0777700000000001</c:v>
                </c:pt>
                <c:pt idx="1013">
                  <c:v>4.0777700000000001</c:v>
                </c:pt>
                <c:pt idx="1014">
                  <c:v>4.0859399999999999</c:v>
                </c:pt>
                <c:pt idx="1015">
                  <c:v>4.0859399999999999</c:v>
                </c:pt>
                <c:pt idx="1016">
                  <c:v>4.0859399999999999</c:v>
                </c:pt>
                <c:pt idx="1017">
                  <c:v>4.09572</c:v>
                </c:pt>
                <c:pt idx="1018">
                  <c:v>4.09572</c:v>
                </c:pt>
                <c:pt idx="1019">
                  <c:v>4.1038199999999998</c:v>
                </c:pt>
                <c:pt idx="1020">
                  <c:v>4.1038199999999998</c:v>
                </c:pt>
                <c:pt idx="1021">
                  <c:v>4.1119899999999996</c:v>
                </c:pt>
                <c:pt idx="1022">
                  <c:v>4.1119899999999996</c:v>
                </c:pt>
                <c:pt idx="1023">
                  <c:v>4.1201299999999996</c:v>
                </c:pt>
                <c:pt idx="1024">
                  <c:v>4.1201299999999996</c:v>
                </c:pt>
                <c:pt idx="1025">
                  <c:v>4.12995</c:v>
                </c:pt>
                <c:pt idx="1026">
                  <c:v>4.12995</c:v>
                </c:pt>
                <c:pt idx="1027">
                  <c:v>4.1381899999999998</c:v>
                </c:pt>
                <c:pt idx="1028">
                  <c:v>4.1381899999999998</c:v>
                </c:pt>
                <c:pt idx="1029">
                  <c:v>4.1381899999999998</c:v>
                </c:pt>
                <c:pt idx="1030">
                  <c:v>4.1462899999999996</c:v>
                </c:pt>
                <c:pt idx="1031">
                  <c:v>4.1462899999999996</c:v>
                </c:pt>
                <c:pt idx="1032">
                  <c:v>4.15618</c:v>
                </c:pt>
                <c:pt idx="1033">
                  <c:v>4.15618</c:v>
                </c:pt>
                <c:pt idx="1034">
                  <c:v>4.1643800000000004</c:v>
                </c:pt>
                <c:pt idx="1035">
                  <c:v>4.1643800000000004</c:v>
                </c:pt>
                <c:pt idx="1036">
                  <c:v>4.1742400000000002</c:v>
                </c:pt>
                <c:pt idx="1037">
                  <c:v>4.1742400000000002</c:v>
                </c:pt>
                <c:pt idx="1038">
                  <c:v>4.18241</c:v>
                </c:pt>
                <c:pt idx="1039">
                  <c:v>4.18241</c:v>
                </c:pt>
                <c:pt idx="1040">
                  <c:v>4.1906100000000004</c:v>
                </c:pt>
                <c:pt idx="1041">
                  <c:v>4.1906100000000004</c:v>
                </c:pt>
                <c:pt idx="1042">
                  <c:v>4.1988200000000004</c:v>
                </c:pt>
                <c:pt idx="1043">
                  <c:v>4.1988200000000004</c:v>
                </c:pt>
                <c:pt idx="1044">
                  <c:v>4.2085999999999997</c:v>
                </c:pt>
                <c:pt idx="1045">
                  <c:v>4.2085999999999997</c:v>
                </c:pt>
                <c:pt idx="1046">
                  <c:v>4.2085999999999997</c:v>
                </c:pt>
                <c:pt idx="1047">
                  <c:v>4.2168400000000004</c:v>
                </c:pt>
                <c:pt idx="1048">
                  <c:v>4.2168400000000004</c:v>
                </c:pt>
                <c:pt idx="1049">
                  <c:v>4.2265499999999996</c:v>
                </c:pt>
                <c:pt idx="1050">
                  <c:v>4.2265499999999996</c:v>
                </c:pt>
                <c:pt idx="1051">
                  <c:v>4.2346199999999996</c:v>
                </c:pt>
                <c:pt idx="1052">
                  <c:v>4.2346199999999996</c:v>
                </c:pt>
                <c:pt idx="1053">
                  <c:v>4.2427900000000003</c:v>
                </c:pt>
                <c:pt idx="1054">
                  <c:v>4.2427900000000003</c:v>
                </c:pt>
                <c:pt idx="1055">
                  <c:v>4.2509499999999996</c:v>
                </c:pt>
                <c:pt idx="1056">
                  <c:v>4.2509499999999996</c:v>
                </c:pt>
                <c:pt idx="1057">
                  <c:v>4.2592499999999998</c:v>
                </c:pt>
                <c:pt idx="1058">
                  <c:v>4.2592499999999998</c:v>
                </c:pt>
                <c:pt idx="1059">
                  <c:v>4.2691600000000003</c:v>
                </c:pt>
                <c:pt idx="1060">
                  <c:v>4.2691600000000003</c:v>
                </c:pt>
                <c:pt idx="1061">
                  <c:v>4.2774599999999996</c:v>
                </c:pt>
                <c:pt idx="1062">
                  <c:v>4.2774599999999996</c:v>
                </c:pt>
                <c:pt idx="1063">
                  <c:v>4.2774599999999996</c:v>
                </c:pt>
                <c:pt idx="1064">
                  <c:v>4.2873000000000001</c:v>
                </c:pt>
                <c:pt idx="1065">
                  <c:v>4.2873000000000001</c:v>
                </c:pt>
                <c:pt idx="1066">
                  <c:v>4.2955699999999997</c:v>
                </c:pt>
                <c:pt idx="1067">
                  <c:v>4.2955699999999997</c:v>
                </c:pt>
                <c:pt idx="1068">
                  <c:v>4.3038299999999996</c:v>
                </c:pt>
                <c:pt idx="1069">
                  <c:v>4.3038299999999996</c:v>
                </c:pt>
                <c:pt idx="1070">
                  <c:v>4.3121700000000001</c:v>
                </c:pt>
                <c:pt idx="1071">
                  <c:v>4.3121700000000001</c:v>
                </c:pt>
                <c:pt idx="1072">
                  <c:v>4.32212</c:v>
                </c:pt>
                <c:pt idx="1073">
                  <c:v>4.32212</c:v>
                </c:pt>
                <c:pt idx="1074">
                  <c:v>4.3303500000000001</c:v>
                </c:pt>
                <c:pt idx="1075">
                  <c:v>4.3303500000000001</c:v>
                </c:pt>
                <c:pt idx="1076">
                  <c:v>4.3385800000000003</c:v>
                </c:pt>
                <c:pt idx="1077">
                  <c:v>4.3385800000000003</c:v>
                </c:pt>
                <c:pt idx="1078">
                  <c:v>4.3385800000000003</c:v>
                </c:pt>
                <c:pt idx="1079">
                  <c:v>4.34842</c:v>
                </c:pt>
                <c:pt idx="1080">
                  <c:v>4.34842</c:v>
                </c:pt>
                <c:pt idx="1081">
                  <c:v>4.3565699999999996</c:v>
                </c:pt>
                <c:pt idx="1082">
                  <c:v>4.3565699999999996</c:v>
                </c:pt>
                <c:pt idx="1083">
                  <c:v>4.3647299999999998</c:v>
                </c:pt>
                <c:pt idx="1084">
                  <c:v>4.3647299999999998</c:v>
                </c:pt>
                <c:pt idx="1085">
                  <c:v>4.37446</c:v>
                </c:pt>
                <c:pt idx="1086">
                  <c:v>4.37446</c:v>
                </c:pt>
                <c:pt idx="1087">
                  <c:v>4.3827299999999996</c:v>
                </c:pt>
                <c:pt idx="1088">
                  <c:v>4.3827299999999996</c:v>
                </c:pt>
                <c:pt idx="1089">
                  <c:v>4.3908899999999997</c:v>
                </c:pt>
                <c:pt idx="1090">
                  <c:v>4.3908899999999997</c:v>
                </c:pt>
                <c:pt idx="1091">
                  <c:v>4.3990499999999999</c:v>
                </c:pt>
                <c:pt idx="1092">
                  <c:v>4.3990499999999999</c:v>
                </c:pt>
                <c:pt idx="1093">
                  <c:v>4.3990499999999999</c:v>
                </c:pt>
                <c:pt idx="1094">
                  <c:v>4.4089200000000002</c:v>
                </c:pt>
                <c:pt idx="1095">
                  <c:v>4.4089200000000002</c:v>
                </c:pt>
                <c:pt idx="1096">
                  <c:v>4.4171199999999997</c:v>
                </c:pt>
                <c:pt idx="1097">
                  <c:v>4.4171199999999997</c:v>
                </c:pt>
                <c:pt idx="1098">
                  <c:v>4.42685</c:v>
                </c:pt>
                <c:pt idx="1099">
                  <c:v>4.42685</c:v>
                </c:pt>
                <c:pt idx="1100">
                  <c:v>4.4349299999999996</c:v>
                </c:pt>
                <c:pt idx="1101">
                  <c:v>4.4349299999999996</c:v>
                </c:pt>
                <c:pt idx="1102">
                  <c:v>4.4429499999999997</c:v>
                </c:pt>
                <c:pt idx="1103">
                  <c:v>4.4429499999999997</c:v>
                </c:pt>
                <c:pt idx="1104">
                  <c:v>4.4509299999999996</c:v>
                </c:pt>
                <c:pt idx="1105">
                  <c:v>4.4509299999999996</c:v>
                </c:pt>
                <c:pt idx="1106">
                  <c:v>4.4605199999999998</c:v>
                </c:pt>
                <c:pt idx="1107">
                  <c:v>4.4605199999999998</c:v>
                </c:pt>
                <c:pt idx="1108">
                  <c:v>4.4605199999999998</c:v>
                </c:pt>
                <c:pt idx="1109">
                  <c:v>4.4686399999999997</c:v>
                </c:pt>
                <c:pt idx="1110">
                  <c:v>4.4686399999999997</c:v>
                </c:pt>
                <c:pt idx="1111">
                  <c:v>4.4784100000000002</c:v>
                </c:pt>
                <c:pt idx="1112">
                  <c:v>4.4784100000000002</c:v>
                </c:pt>
                <c:pt idx="1113">
                  <c:v>4.4865300000000001</c:v>
                </c:pt>
                <c:pt idx="1114">
                  <c:v>4.4865300000000001</c:v>
                </c:pt>
                <c:pt idx="1115">
                  <c:v>4.4946200000000003</c:v>
                </c:pt>
                <c:pt idx="1116">
                  <c:v>4.4946200000000003</c:v>
                </c:pt>
                <c:pt idx="1117">
                  <c:v>4.5027799999999996</c:v>
                </c:pt>
                <c:pt idx="1118">
                  <c:v>4.5027799999999996</c:v>
                </c:pt>
                <c:pt idx="1119">
                  <c:v>4.5127699999999997</c:v>
                </c:pt>
                <c:pt idx="1120">
                  <c:v>4.5127699999999997</c:v>
                </c:pt>
                <c:pt idx="1121">
                  <c:v>4.5210800000000004</c:v>
                </c:pt>
                <c:pt idx="1122">
                  <c:v>4.5210800000000004</c:v>
                </c:pt>
                <c:pt idx="1123">
                  <c:v>4.52935</c:v>
                </c:pt>
                <c:pt idx="1124">
                  <c:v>4.52935</c:v>
                </c:pt>
                <c:pt idx="1125">
                  <c:v>4.52935</c:v>
                </c:pt>
                <c:pt idx="1126">
                  <c:v>4.5392599999999996</c:v>
                </c:pt>
                <c:pt idx="1127">
                  <c:v>4.5392599999999996</c:v>
                </c:pt>
                <c:pt idx="1128">
                  <c:v>4.5475700000000003</c:v>
                </c:pt>
                <c:pt idx="1129">
                  <c:v>4.5475700000000003</c:v>
                </c:pt>
                <c:pt idx="1130">
                  <c:v>4.5558800000000002</c:v>
                </c:pt>
                <c:pt idx="1131">
                  <c:v>4.5558800000000002</c:v>
                </c:pt>
                <c:pt idx="1132">
                  <c:v>4.5658700000000003</c:v>
                </c:pt>
                <c:pt idx="1133">
                  <c:v>4.5658700000000003</c:v>
                </c:pt>
                <c:pt idx="1134">
                  <c:v>4.5740699999999999</c:v>
                </c:pt>
                <c:pt idx="1135">
                  <c:v>4.5740699999999999</c:v>
                </c:pt>
                <c:pt idx="1136">
                  <c:v>4.5823799999999997</c:v>
                </c:pt>
                <c:pt idx="1137">
                  <c:v>4.5823799999999997</c:v>
                </c:pt>
                <c:pt idx="1138">
                  <c:v>4.5823799999999997</c:v>
                </c:pt>
                <c:pt idx="1139">
                  <c:v>4.5906099999999999</c:v>
                </c:pt>
                <c:pt idx="1140">
                  <c:v>4.5906099999999999</c:v>
                </c:pt>
                <c:pt idx="1141">
                  <c:v>4.6005599999999998</c:v>
                </c:pt>
                <c:pt idx="1142">
                  <c:v>4.6005599999999998</c:v>
                </c:pt>
                <c:pt idx="1143">
                  <c:v>4.6086499999999999</c:v>
                </c:pt>
                <c:pt idx="1144">
                  <c:v>4.6086499999999999</c:v>
                </c:pt>
                <c:pt idx="1145">
                  <c:v>4.6184099999999999</c:v>
                </c:pt>
                <c:pt idx="1146">
                  <c:v>4.6184099999999999</c:v>
                </c:pt>
                <c:pt idx="1147">
                  <c:v>4.6265400000000003</c:v>
                </c:pt>
                <c:pt idx="1148">
                  <c:v>4.6265400000000003</c:v>
                </c:pt>
                <c:pt idx="1149">
                  <c:v>4.6346999999999996</c:v>
                </c:pt>
                <c:pt idx="1150">
                  <c:v>4.6346999999999996</c:v>
                </c:pt>
                <c:pt idx="1151">
                  <c:v>4.6428599999999998</c:v>
                </c:pt>
                <c:pt idx="1152">
                  <c:v>4.6428599999999998</c:v>
                </c:pt>
                <c:pt idx="1153">
                  <c:v>4.6526199999999998</c:v>
                </c:pt>
                <c:pt idx="1154">
                  <c:v>4.6526199999999998</c:v>
                </c:pt>
                <c:pt idx="1155">
                  <c:v>4.6526199999999998</c:v>
                </c:pt>
                <c:pt idx="1156">
                  <c:v>4.6607500000000002</c:v>
                </c:pt>
                <c:pt idx="1157">
                  <c:v>4.6607500000000002</c:v>
                </c:pt>
                <c:pt idx="1158">
                  <c:v>4.6704400000000001</c:v>
                </c:pt>
                <c:pt idx="1159">
                  <c:v>4.6704400000000001</c:v>
                </c:pt>
                <c:pt idx="1160">
                  <c:v>4.6785600000000001</c:v>
                </c:pt>
                <c:pt idx="1161">
                  <c:v>4.6785600000000001</c:v>
                </c:pt>
                <c:pt idx="1162">
                  <c:v>4.6866500000000002</c:v>
                </c:pt>
                <c:pt idx="1163">
                  <c:v>4.6866500000000002</c:v>
                </c:pt>
                <c:pt idx="1164">
                  <c:v>4.6962999999999999</c:v>
                </c:pt>
                <c:pt idx="1165">
                  <c:v>4.6962999999999999</c:v>
                </c:pt>
                <c:pt idx="1166">
                  <c:v>4.7043100000000004</c:v>
                </c:pt>
                <c:pt idx="1167">
                  <c:v>4.7043100000000004</c:v>
                </c:pt>
                <c:pt idx="1168">
                  <c:v>4.7122099999999998</c:v>
                </c:pt>
                <c:pt idx="1169">
                  <c:v>4.7122099999999998</c:v>
                </c:pt>
                <c:pt idx="1170">
                  <c:v>4.7122099999999998</c:v>
                </c:pt>
                <c:pt idx="1171">
                  <c:v>4.7218600000000004</c:v>
                </c:pt>
                <c:pt idx="1172">
                  <c:v>4.7218600000000004</c:v>
                </c:pt>
                <c:pt idx="1173">
                  <c:v>4.7299499999999997</c:v>
                </c:pt>
                <c:pt idx="1174">
                  <c:v>4.7299499999999997</c:v>
                </c:pt>
                <c:pt idx="1175">
                  <c:v>4.7379600000000002</c:v>
                </c:pt>
                <c:pt idx="1176">
                  <c:v>4.7379600000000002</c:v>
                </c:pt>
                <c:pt idx="1177">
                  <c:v>4.7475800000000001</c:v>
                </c:pt>
                <c:pt idx="1178">
                  <c:v>4.7475800000000001</c:v>
                </c:pt>
                <c:pt idx="1179">
                  <c:v>4.7558699999999998</c:v>
                </c:pt>
                <c:pt idx="1180">
                  <c:v>4.7558699999999998</c:v>
                </c:pt>
                <c:pt idx="1181">
                  <c:v>4.7642499999999997</c:v>
                </c:pt>
                <c:pt idx="1182">
                  <c:v>4.7642499999999997</c:v>
                </c:pt>
                <c:pt idx="1183">
                  <c:v>4.7642499999999997</c:v>
                </c:pt>
                <c:pt idx="1184">
                  <c:v>4.7726800000000003</c:v>
                </c:pt>
                <c:pt idx="1185">
                  <c:v>4.7726800000000003</c:v>
                </c:pt>
                <c:pt idx="1186">
                  <c:v>4.7826700000000004</c:v>
                </c:pt>
                <c:pt idx="1187">
                  <c:v>4.7826700000000004</c:v>
                </c:pt>
                <c:pt idx="1188">
                  <c:v>4.7908999999999997</c:v>
                </c:pt>
                <c:pt idx="1189">
                  <c:v>4.7908999999999997</c:v>
                </c:pt>
                <c:pt idx="1190">
                  <c:v>4.8007799999999996</c:v>
                </c:pt>
                <c:pt idx="1191">
                  <c:v>4.8007799999999996</c:v>
                </c:pt>
                <c:pt idx="1192">
                  <c:v>4.8091299999999997</c:v>
                </c:pt>
                <c:pt idx="1193">
                  <c:v>4.8091299999999997</c:v>
                </c:pt>
                <c:pt idx="1194">
                  <c:v>4.8173899999999996</c:v>
                </c:pt>
                <c:pt idx="1195">
                  <c:v>4.8173899999999996</c:v>
                </c:pt>
                <c:pt idx="1196">
                  <c:v>4.8256600000000001</c:v>
                </c:pt>
                <c:pt idx="1197">
                  <c:v>4.8256600000000001</c:v>
                </c:pt>
                <c:pt idx="1198">
                  <c:v>4.8355399999999999</c:v>
                </c:pt>
                <c:pt idx="1199">
                  <c:v>4.8355399999999999</c:v>
                </c:pt>
                <c:pt idx="1200">
                  <c:v>4.8355399999999999</c:v>
                </c:pt>
                <c:pt idx="1201">
                  <c:v>4.8438499999999998</c:v>
                </c:pt>
                <c:pt idx="1202">
                  <c:v>4.8438499999999998</c:v>
                </c:pt>
                <c:pt idx="1203">
                  <c:v>4.8537299999999997</c:v>
                </c:pt>
                <c:pt idx="1204">
                  <c:v>4.8537299999999997</c:v>
                </c:pt>
                <c:pt idx="1205">
                  <c:v>4.8619599999999998</c:v>
                </c:pt>
                <c:pt idx="1206">
                  <c:v>4.8619599999999998</c:v>
                </c:pt>
                <c:pt idx="1207">
                  <c:v>4.8701800000000004</c:v>
                </c:pt>
                <c:pt idx="1208">
                  <c:v>4.8701800000000004</c:v>
                </c:pt>
                <c:pt idx="1209">
                  <c:v>4.8784099999999997</c:v>
                </c:pt>
                <c:pt idx="1210">
                  <c:v>4.8784099999999997</c:v>
                </c:pt>
                <c:pt idx="1211">
                  <c:v>4.8881300000000003</c:v>
                </c:pt>
                <c:pt idx="1212">
                  <c:v>4.8881300000000003</c:v>
                </c:pt>
                <c:pt idx="1213">
                  <c:v>4.8961600000000001</c:v>
                </c:pt>
                <c:pt idx="1214">
                  <c:v>4.8961600000000001</c:v>
                </c:pt>
                <c:pt idx="1215">
                  <c:v>4.8961600000000001</c:v>
                </c:pt>
                <c:pt idx="1216">
                  <c:v>4.9042700000000004</c:v>
                </c:pt>
                <c:pt idx="1217">
                  <c:v>4.9042700000000004</c:v>
                </c:pt>
                <c:pt idx="1218">
                  <c:v>4.9140699999999997</c:v>
                </c:pt>
                <c:pt idx="1219">
                  <c:v>4.9140699999999997</c:v>
                </c:pt>
                <c:pt idx="1220">
                  <c:v>4.92218</c:v>
                </c:pt>
                <c:pt idx="1221">
                  <c:v>4.92218</c:v>
                </c:pt>
                <c:pt idx="1222">
                  <c:v>4.9302900000000003</c:v>
                </c:pt>
                <c:pt idx="1223">
                  <c:v>4.9302900000000003</c:v>
                </c:pt>
                <c:pt idx="1224">
                  <c:v>4.9399800000000003</c:v>
                </c:pt>
                <c:pt idx="1225">
                  <c:v>4.9399800000000003</c:v>
                </c:pt>
                <c:pt idx="1226">
                  <c:v>4.9480500000000003</c:v>
                </c:pt>
                <c:pt idx="1227">
                  <c:v>4.9480500000000003</c:v>
                </c:pt>
                <c:pt idx="1228">
                  <c:v>4.95608</c:v>
                </c:pt>
                <c:pt idx="1229">
                  <c:v>4.95608</c:v>
                </c:pt>
                <c:pt idx="1230">
                  <c:v>4.95608</c:v>
                </c:pt>
                <c:pt idx="1231">
                  <c:v>4.9640700000000004</c:v>
                </c:pt>
                <c:pt idx="1232">
                  <c:v>4.9640700000000004</c:v>
                </c:pt>
                <c:pt idx="1233">
                  <c:v>4.9735899999999997</c:v>
                </c:pt>
                <c:pt idx="1234">
                  <c:v>4.9735899999999997</c:v>
                </c:pt>
                <c:pt idx="1235">
                  <c:v>4.9815100000000001</c:v>
                </c:pt>
                <c:pt idx="1236">
                  <c:v>4.9815100000000001</c:v>
                </c:pt>
                <c:pt idx="1237">
                  <c:v>4.9910699999999997</c:v>
                </c:pt>
                <c:pt idx="1238">
                  <c:v>4.9910699999999997</c:v>
                </c:pt>
                <c:pt idx="1239">
                  <c:v>4.99918</c:v>
                </c:pt>
                <c:pt idx="1240">
                  <c:v>4.99918</c:v>
                </c:pt>
                <c:pt idx="1241">
                  <c:v>5.0075399999999997</c:v>
                </c:pt>
                <c:pt idx="1242">
                  <c:v>5.0075399999999997</c:v>
                </c:pt>
                <c:pt idx="1243">
                  <c:v>5.0176600000000002</c:v>
                </c:pt>
                <c:pt idx="1244">
                  <c:v>5.0176600000000002</c:v>
                </c:pt>
                <c:pt idx="1245">
                  <c:v>5.0176600000000002</c:v>
                </c:pt>
                <c:pt idx="1246">
                  <c:v>5.0260199999999999</c:v>
                </c:pt>
                <c:pt idx="1247">
                  <c:v>5.0260199999999999</c:v>
                </c:pt>
                <c:pt idx="1248">
                  <c:v>5.0360500000000004</c:v>
                </c:pt>
                <c:pt idx="1249">
                  <c:v>5.0360500000000004</c:v>
                </c:pt>
                <c:pt idx="1250">
                  <c:v>5.0443699999999998</c:v>
                </c:pt>
                <c:pt idx="1251">
                  <c:v>5.0443699999999998</c:v>
                </c:pt>
                <c:pt idx="1252">
                  <c:v>5.05253</c:v>
                </c:pt>
                <c:pt idx="1253">
                  <c:v>5.05253</c:v>
                </c:pt>
                <c:pt idx="1254">
                  <c:v>5.0608500000000003</c:v>
                </c:pt>
                <c:pt idx="1255">
                  <c:v>5.0608500000000003</c:v>
                </c:pt>
                <c:pt idx="1256">
                  <c:v>5.0691699999999997</c:v>
                </c:pt>
                <c:pt idx="1257">
                  <c:v>5.0691699999999997</c:v>
                </c:pt>
                <c:pt idx="1258">
                  <c:v>5.0790699999999998</c:v>
                </c:pt>
                <c:pt idx="1259">
                  <c:v>5.0790699999999998</c:v>
                </c:pt>
                <c:pt idx="1260">
                  <c:v>5.0872700000000002</c:v>
                </c:pt>
                <c:pt idx="1261">
                  <c:v>5.0872700000000002</c:v>
                </c:pt>
                <c:pt idx="1262">
                  <c:v>5.0872700000000002</c:v>
                </c:pt>
                <c:pt idx="1263">
                  <c:v>5.0972200000000001</c:v>
                </c:pt>
                <c:pt idx="1264">
                  <c:v>5.0972200000000001</c:v>
                </c:pt>
                <c:pt idx="1265">
                  <c:v>5.10541</c:v>
                </c:pt>
                <c:pt idx="1266">
                  <c:v>5.10541</c:v>
                </c:pt>
                <c:pt idx="1267">
                  <c:v>5.1135700000000002</c:v>
                </c:pt>
                <c:pt idx="1268">
                  <c:v>5.1135700000000002</c:v>
                </c:pt>
                <c:pt idx="1269">
                  <c:v>5.12181</c:v>
                </c:pt>
                <c:pt idx="1270">
                  <c:v>5.12181</c:v>
                </c:pt>
                <c:pt idx="1271">
                  <c:v>5.1315900000000001</c:v>
                </c:pt>
                <c:pt idx="1272">
                  <c:v>5.1315900000000001</c:v>
                </c:pt>
                <c:pt idx="1273">
                  <c:v>5.1397000000000004</c:v>
                </c:pt>
                <c:pt idx="1274">
                  <c:v>5.1397000000000004</c:v>
                </c:pt>
                <c:pt idx="1275">
                  <c:v>5.1478099999999998</c:v>
                </c:pt>
                <c:pt idx="1276">
                  <c:v>5.1478099999999998</c:v>
                </c:pt>
                <c:pt idx="1277">
                  <c:v>5.1558000000000002</c:v>
                </c:pt>
                <c:pt idx="1278">
                  <c:v>5.1558000000000002</c:v>
                </c:pt>
                <c:pt idx="1279">
                  <c:v>5.1558000000000002</c:v>
                </c:pt>
                <c:pt idx="1280">
                  <c:v>5.1654999999999998</c:v>
                </c:pt>
                <c:pt idx="1281">
                  <c:v>5.1654999999999998</c:v>
                </c:pt>
                <c:pt idx="1282">
                  <c:v>5.1737000000000002</c:v>
                </c:pt>
                <c:pt idx="1283">
                  <c:v>5.1737000000000002</c:v>
                </c:pt>
                <c:pt idx="1284">
                  <c:v>5.1833099999999996</c:v>
                </c:pt>
                <c:pt idx="1285">
                  <c:v>5.1833099999999996</c:v>
                </c:pt>
                <c:pt idx="1286">
                  <c:v>5.1913799999999997</c:v>
                </c:pt>
                <c:pt idx="1287">
                  <c:v>5.1913799999999997</c:v>
                </c:pt>
                <c:pt idx="1288">
                  <c:v>5.1994999999999996</c:v>
                </c:pt>
                <c:pt idx="1289">
                  <c:v>5.1994999999999996</c:v>
                </c:pt>
                <c:pt idx="1290">
                  <c:v>5.2075699999999996</c:v>
                </c:pt>
                <c:pt idx="1291">
                  <c:v>5.2075699999999996</c:v>
                </c:pt>
                <c:pt idx="1292">
                  <c:v>5.2075699999999996</c:v>
                </c:pt>
                <c:pt idx="1293">
                  <c:v>5.2171799999999999</c:v>
                </c:pt>
                <c:pt idx="1294">
                  <c:v>5.2171799999999999</c:v>
                </c:pt>
                <c:pt idx="1295">
                  <c:v>5.2252099999999997</c:v>
                </c:pt>
                <c:pt idx="1296">
                  <c:v>5.2252099999999997</c:v>
                </c:pt>
                <c:pt idx="1297">
                  <c:v>5.2347000000000001</c:v>
                </c:pt>
                <c:pt idx="1298">
                  <c:v>5.2347000000000001</c:v>
                </c:pt>
                <c:pt idx="1299">
                  <c:v>5.2426899999999996</c:v>
                </c:pt>
                <c:pt idx="1300">
                  <c:v>5.2426899999999996</c:v>
                </c:pt>
                <c:pt idx="1301">
                  <c:v>5.2506300000000001</c:v>
                </c:pt>
                <c:pt idx="1302">
                  <c:v>5.2506300000000001</c:v>
                </c:pt>
                <c:pt idx="1303">
                  <c:v>5.2589699999999997</c:v>
                </c:pt>
                <c:pt idx="1304">
                  <c:v>5.2589699999999997</c:v>
                </c:pt>
                <c:pt idx="1305">
                  <c:v>5.26905</c:v>
                </c:pt>
                <c:pt idx="1306">
                  <c:v>5.26905</c:v>
                </c:pt>
                <c:pt idx="1307">
                  <c:v>5.2774299999999998</c:v>
                </c:pt>
                <c:pt idx="1308">
                  <c:v>5.2774299999999998</c:v>
                </c:pt>
                <c:pt idx="1309">
                  <c:v>5.2774299999999998</c:v>
                </c:pt>
                <c:pt idx="1310">
                  <c:v>5.2875199999999998</c:v>
                </c:pt>
                <c:pt idx="1311">
                  <c:v>5.2875199999999998</c:v>
                </c:pt>
                <c:pt idx="1312">
                  <c:v>5.2958100000000004</c:v>
                </c:pt>
                <c:pt idx="1313">
                  <c:v>5.2958100000000004</c:v>
                </c:pt>
                <c:pt idx="1314">
                  <c:v>5.3041900000000002</c:v>
                </c:pt>
                <c:pt idx="1315">
                  <c:v>5.3041900000000002</c:v>
                </c:pt>
                <c:pt idx="1316">
                  <c:v>5.3123500000000003</c:v>
                </c:pt>
                <c:pt idx="1317">
                  <c:v>5.3123500000000003</c:v>
                </c:pt>
                <c:pt idx="1318">
                  <c:v>5.3222100000000001</c:v>
                </c:pt>
                <c:pt idx="1319">
                  <c:v>5.3222100000000001</c:v>
                </c:pt>
                <c:pt idx="1320">
                  <c:v>5.3304600000000004</c:v>
                </c:pt>
                <c:pt idx="1321">
                  <c:v>5.3304600000000004</c:v>
                </c:pt>
                <c:pt idx="1322">
                  <c:v>5.3386199999999997</c:v>
                </c:pt>
                <c:pt idx="1323">
                  <c:v>5.3386199999999997</c:v>
                </c:pt>
                <c:pt idx="1324">
                  <c:v>5.3386199999999997</c:v>
                </c:pt>
                <c:pt idx="1325">
                  <c:v>5.3469100000000003</c:v>
                </c:pt>
                <c:pt idx="1326">
                  <c:v>5.3469100000000003</c:v>
                </c:pt>
                <c:pt idx="1327">
                  <c:v>5.3567299999999998</c:v>
                </c:pt>
                <c:pt idx="1328">
                  <c:v>5.3567299999999998</c:v>
                </c:pt>
                <c:pt idx="1329">
                  <c:v>5.3648499999999997</c:v>
                </c:pt>
                <c:pt idx="1330">
                  <c:v>5.3648499999999997</c:v>
                </c:pt>
                <c:pt idx="1331">
                  <c:v>5.3746700000000001</c:v>
                </c:pt>
                <c:pt idx="1332">
                  <c:v>5.3746700000000001</c:v>
                </c:pt>
                <c:pt idx="1333">
                  <c:v>5.3828300000000002</c:v>
                </c:pt>
                <c:pt idx="1334">
                  <c:v>5.3828300000000002</c:v>
                </c:pt>
                <c:pt idx="1335">
                  <c:v>5.3909900000000004</c:v>
                </c:pt>
                <c:pt idx="1336">
                  <c:v>5.3909900000000004</c:v>
                </c:pt>
                <c:pt idx="1337">
                  <c:v>5.3991899999999999</c:v>
                </c:pt>
                <c:pt idx="1338">
                  <c:v>5.3991899999999999</c:v>
                </c:pt>
                <c:pt idx="1339">
                  <c:v>5.4089700000000001</c:v>
                </c:pt>
                <c:pt idx="1340">
                  <c:v>5.4089700000000001</c:v>
                </c:pt>
                <c:pt idx="1341">
                  <c:v>5.4089700000000001</c:v>
                </c:pt>
                <c:pt idx="1342">
                  <c:v>5.4171300000000002</c:v>
                </c:pt>
                <c:pt idx="1343">
                  <c:v>5.4171300000000002</c:v>
                </c:pt>
                <c:pt idx="1344">
                  <c:v>5.4267799999999999</c:v>
                </c:pt>
                <c:pt idx="1345">
                  <c:v>5.4267799999999999</c:v>
                </c:pt>
                <c:pt idx="1346">
                  <c:v>5.4348000000000001</c:v>
                </c:pt>
                <c:pt idx="1347">
                  <c:v>5.4348000000000001</c:v>
                </c:pt>
                <c:pt idx="1348">
                  <c:v>5.4427899999999996</c:v>
                </c:pt>
                <c:pt idx="1349">
                  <c:v>5.4427899999999996</c:v>
                </c:pt>
                <c:pt idx="1350">
                  <c:v>5.4508099999999997</c:v>
                </c:pt>
                <c:pt idx="1351">
                  <c:v>5.4508099999999997</c:v>
                </c:pt>
                <c:pt idx="1352">
                  <c:v>5.4605100000000002</c:v>
                </c:pt>
                <c:pt idx="1353">
                  <c:v>5.4605100000000002</c:v>
                </c:pt>
                <c:pt idx="1354">
                  <c:v>5.4605100000000002</c:v>
                </c:pt>
                <c:pt idx="1355">
                  <c:v>5.4685800000000002</c:v>
                </c:pt>
                <c:pt idx="1356">
                  <c:v>5.4685800000000002</c:v>
                </c:pt>
                <c:pt idx="1357">
                  <c:v>5.4781399999999998</c:v>
                </c:pt>
                <c:pt idx="1358">
                  <c:v>5.4781399999999998</c:v>
                </c:pt>
                <c:pt idx="1359">
                  <c:v>5.4861599999999999</c:v>
                </c:pt>
                <c:pt idx="1360">
                  <c:v>5.4861599999999999</c:v>
                </c:pt>
                <c:pt idx="1361">
                  <c:v>5.4941000000000004</c:v>
                </c:pt>
                <c:pt idx="1362">
                  <c:v>5.4941000000000004</c:v>
                </c:pt>
                <c:pt idx="1363">
                  <c:v>5.5022399999999996</c:v>
                </c:pt>
                <c:pt idx="1364">
                  <c:v>5.5022399999999996</c:v>
                </c:pt>
                <c:pt idx="1365">
                  <c:v>5.5122999999999998</c:v>
                </c:pt>
                <c:pt idx="1366">
                  <c:v>5.5122999999999998</c:v>
                </c:pt>
                <c:pt idx="1367">
                  <c:v>5.5205700000000002</c:v>
                </c:pt>
                <c:pt idx="1368">
                  <c:v>5.5205700000000002</c:v>
                </c:pt>
                <c:pt idx="1369">
                  <c:v>5.5288399999999998</c:v>
                </c:pt>
                <c:pt idx="1370">
                  <c:v>5.5288399999999998</c:v>
                </c:pt>
                <c:pt idx="1371">
                  <c:v>5.5288399999999998</c:v>
                </c:pt>
                <c:pt idx="1372">
                  <c:v>5.5388099999999998</c:v>
                </c:pt>
                <c:pt idx="1373">
                  <c:v>5.5388099999999998</c:v>
                </c:pt>
                <c:pt idx="1374">
                  <c:v>5.5471700000000004</c:v>
                </c:pt>
                <c:pt idx="1375">
                  <c:v>5.5471700000000004</c:v>
                </c:pt>
                <c:pt idx="1376">
                  <c:v>5.5555300000000001</c:v>
                </c:pt>
                <c:pt idx="1377">
                  <c:v>5.5555300000000001</c:v>
                </c:pt>
                <c:pt idx="1378">
                  <c:v>5.5654000000000003</c:v>
                </c:pt>
                <c:pt idx="1379">
                  <c:v>5.5654000000000003</c:v>
                </c:pt>
                <c:pt idx="1380">
                  <c:v>5.5736299999999996</c:v>
                </c:pt>
                <c:pt idx="1381">
                  <c:v>5.5736299999999996</c:v>
                </c:pt>
                <c:pt idx="1382">
                  <c:v>5.5818899999999996</c:v>
                </c:pt>
                <c:pt idx="1383">
                  <c:v>5.5818899999999996</c:v>
                </c:pt>
                <c:pt idx="1384">
                  <c:v>5.5899799999999997</c:v>
                </c:pt>
                <c:pt idx="1385">
                  <c:v>5.5899799999999997</c:v>
                </c:pt>
                <c:pt idx="1386">
                  <c:v>5.5899799999999997</c:v>
                </c:pt>
                <c:pt idx="1387">
                  <c:v>5.5996699999999997</c:v>
                </c:pt>
                <c:pt idx="1388">
                  <c:v>5.5996699999999997</c:v>
                </c:pt>
                <c:pt idx="1389">
                  <c:v>5.60785</c:v>
                </c:pt>
                <c:pt idx="1390">
                  <c:v>5.60785</c:v>
                </c:pt>
                <c:pt idx="1391">
                  <c:v>5.6176300000000001</c:v>
                </c:pt>
                <c:pt idx="1392">
                  <c:v>5.6176300000000001</c:v>
                </c:pt>
                <c:pt idx="1393">
                  <c:v>5.6257599999999996</c:v>
                </c:pt>
                <c:pt idx="1394">
                  <c:v>5.6257599999999996</c:v>
                </c:pt>
                <c:pt idx="1395">
                  <c:v>5.6339399999999999</c:v>
                </c:pt>
                <c:pt idx="1396">
                  <c:v>5.6339399999999999</c:v>
                </c:pt>
                <c:pt idx="1397">
                  <c:v>5.6422999999999996</c:v>
                </c:pt>
                <c:pt idx="1398">
                  <c:v>5.6422999999999996</c:v>
                </c:pt>
                <c:pt idx="1399">
                  <c:v>5.6521299999999997</c:v>
                </c:pt>
                <c:pt idx="1400">
                  <c:v>5.6521299999999997</c:v>
                </c:pt>
                <c:pt idx="1401">
                  <c:v>5.66031</c:v>
                </c:pt>
                <c:pt idx="1402">
                  <c:v>5.66031</c:v>
                </c:pt>
                <c:pt idx="1403">
                  <c:v>5.66031</c:v>
                </c:pt>
                <c:pt idx="1404">
                  <c:v>5.6700499999999998</c:v>
                </c:pt>
                <c:pt idx="1405">
                  <c:v>5.6700499999999998</c:v>
                </c:pt>
                <c:pt idx="1406">
                  <c:v>5.6782199999999996</c:v>
                </c:pt>
                <c:pt idx="1407">
                  <c:v>5.6782199999999996</c:v>
                </c:pt>
                <c:pt idx="1408">
                  <c:v>5.6861699999999997</c:v>
                </c:pt>
                <c:pt idx="1409">
                  <c:v>5.6861699999999997</c:v>
                </c:pt>
                <c:pt idx="1410">
                  <c:v>5.69421</c:v>
                </c:pt>
                <c:pt idx="1411">
                  <c:v>5.69421</c:v>
                </c:pt>
                <c:pt idx="1412">
                  <c:v>5.7037699999999996</c:v>
                </c:pt>
                <c:pt idx="1413">
                  <c:v>5.7037699999999996</c:v>
                </c:pt>
                <c:pt idx="1414">
                  <c:v>5.7118000000000002</c:v>
                </c:pt>
                <c:pt idx="1415">
                  <c:v>5.7118000000000002</c:v>
                </c:pt>
                <c:pt idx="1416">
                  <c:v>5.7199799999999996</c:v>
                </c:pt>
                <c:pt idx="1417">
                  <c:v>5.7199799999999996</c:v>
                </c:pt>
                <c:pt idx="1418">
                  <c:v>5.7199799999999996</c:v>
                </c:pt>
                <c:pt idx="1419">
                  <c:v>5.7296300000000002</c:v>
                </c:pt>
                <c:pt idx="1420">
                  <c:v>5.7296300000000002</c:v>
                </c:pt>
                <c:pt idx="1421">
                  <c:v>5.7377099999999999</c:v>
                </c:pt>
                <c:pt idx="1422">
                  <c:v>5.7377099999999999</c:v>
                </c:pt>
                <c:pt idx="1423">
                  <c:v>5.7457099999999999</c:v>
                </c:pt>
                <c:pt idx="1424">
                  <c:v>5.7457099999999999</c:v>
                </c:pt>
                <c:pt idx="1425">
                  <c:v>5.7553400000000003</c:v>
                </c:pt>
                <c:pt idx="1426">
                  <c:v>5.7553400000000003</c:v>
                </c:pt>
                <c:pt idx="1427">
                  <c:v>5.76356</c:v>
                </c:pt>
                <c:pt idx="1428">
                  <c:v>5.76356</c:v>
                </c:pt>
                <c:pt idx="1429">
                  <c:v>5.7718299999999996</c:v>
                </c:pt>
                <c:pt idx="1430">
                  <c:v>5.7718299999999996</c:v>
                </c:pt>
                <c:pt idx="1431">
                  <c:v>5.7802499999999997</c:v>
                </c:pt>
                <c:pt idx="1432">
                  <c:v>5.7802499999999997</c:v>
                </c:pt>
                <c:pt idx="1433">
                  <c:v>5.7802499999999997</c:v>
                </c:pt>
                <c:pt idx="1434">
                  <c:v>5.7902500000000003</c:v>
                </c:pt>
                <c:pt idx="1435">
                  <c:v>5.7902500000000003</c:v>
                </c:pt>
                <c:pt idx="1436">
                  <c:v>5.8002399999999996</c:v>
                </c:pt>
                <c:pt idx="1437">
                  <c:v>5.8002399999999996</c:v>
                </c:pt>
                <c:pt idx="1438">
                  <c:v>5.8084699999999998</c:v>
                </c:pt>
                <c:pt idx="1439">
                  <c:v>5.8084699999999998</c:v>
                </c:pt>
                <c:pt idx="1440">
                  <c:v>5.8166900000000004</c:v>
                </c:pt>
                <c:pt idx="1441">
                  <c:v>5.8166900000000004</c:v>
                </c:pt>
                <c:pt idx="1442">
                  <c:v>5.8249199999999997</c:v>
                </c:pt>
                <c:pt idx="1443">
                  <c:v>5.8249199999999997</c:v>
                </c:pt>
                <c:pt idx="1444">
                  <c:v>5.8331900000000001</c:v>
                </c:pt>
                <c:pt idx="1445">
                  <c:v>5.8331900000000001</c:v>
                </c:pt>
                <c:pt idx="1446">
                  <c:v>5.8429900000000004</c:v>
                </c:pt>
                <c:pt idx="1447">
                  <c:v>5.8429900000000004</c:v>
                </c:pt>
                <c:pt idx="1448">
                  <c:v>5.85107</c:v>
                </c:pt>
                <c:pt idx="1449">
                  <c:v>5.85107</c:v>
                </c:pt>
                <c:pt idx="1450">
                  <c:v>5.85107</c:v>
                </c:pt>
                <c:pt idx="1451">
                  <c:v>5.8607800000000001</c:v>
                </c:pt>
                <c:pt idx="1452">
                  <c:v>5.8607800000000001</c:v>
                </c:pt>
                <c:pt idx="1453">
                  <c:v>5.8688200000000004</c:v>
                </c:pt>
                <c:pt idx="1454">
                  <c:v>5.8688200000000004</c:v>
                </c:pt>
                <c:pt idx="1455">
                  <c:v>5.8770899999999999</c:v>
                </c:pt>
                <c:pt idx="1456">
                  <c:v>5.8770899999999999</c:v>
                </c:pt>
                <c:pt idx="1457">
                  <c:v>5.8852700000000002</c:v>
                </c:pt>
                <c:pt idx="1458">
                  <c:v>5.8852700000000002</c:v>
                </c:pt>
                <c:pt idx="1459">
                  <c:v>5.8951200000000004</c:v>
                </c:pt>
                <c:pt idx="1460">
                  <c:v>5.8951200000000004</c:v>
                </c:pt>
                <c:pt idx="1461">
                  <c:v>5.9032999999999998</c:v>
                </c:pt>
                <c:pt idx="1462">
                  <c:v>5.9032999999999998</c:v>
                </c:pt>
                <c:pt idx="1463">
                  <c:v>5.9032999999999998</c:v>
                </c:pt>
                <c:pt idx="1464">
                  <c:v>5.9114699999999996</c:v>
                </c:pt>
                <c:pt idx="1465">
                  <c:v>5.9114699999999996</c:v>
                </c:pt>
                <c:pt idx="1466">
                  <c:v>5.9212300000000004</c:v>
                </c:pt>
                <c:pt idx="1467">
                  <c:v>5.9212300000000004</c:v>
                </c:pt>
                <c:pt idx="1468">
                  <c:v>5.92936</c:v>
                </c:pt>
                <c:pt idx="1469">
                  <c:v>5.92936</c:v>
                </c:pt>
                <c:pt idx="1470">
                  <c:v>5.9374900000000004</c:v>
                </c:pt>
                <c:pt idx="1471">
                  <c:v>5.9374900000000004</c:v>
                </c:pt>
                <c:pt idx="1472">
                  <c:v>5.9472399999999999</c:v>
                </c:pt>
                <c:pt idx="1473">
                  <c:v>5.9472399999999999</c:v>
                </c:pt>
                <c:pt idx="1474">
                  <c:v>5.9551800000000004</c:v>
                </c:pt>
                <c:pt idx="1475">
                  <c:v>5.9551800000000004</c:v>
                </c:pt>
                <c:pt idx="1476">
                  <c:v>5.96326</c:v>
                </c:pt>
                <c:pt idx="1477">
                  <c:v>5.96326</c:v>
                </c:pt>
                <c:pt idx="1478">
                  <c:v>5.9713399999999996</c:v>
                </c:pt>
                <c:pt idx="1479">
                  <c:v>5.9713399999999996</c:v>
                </c:pt>
                <c:pt idx="1480">
                  <c:v>5.9713399999999996</c:v>
                </c:pt>
                <c:pt idx="1481">
                  <c:v>5.9810100000000004</c:v>
                </c:pt>
                <c:pt idx="1482">
                  <c:v>5.9810100000000004</c:v>
                </c:pt>
                <c:pt idx="1483">
                  <c:v>5.98909</c:v>
                </c:pt>
                <c:pt idx="1484">
                  <c:v>5.98909</c:v>
                </c:pt>
                <c:pt idx="1485">
                  <c:v>5.9987899999999996</c:v>
                </c:pt>
                <c:pt idx="1486">
                  <c:v>5.9987899999999996</c:v>
                </c:pt>
                <c:pt idx="1487">
                  <c:v>6.0070899999999998</c:v>
                </c:pt>
                <c:pt idx="1488">
                  <c:v>6.0070899999999998</c:v>
                </c:pt>
                <c:pt idx="1489">
                  <c:v>6.01532</c:v>
                </c:pt>
                <c:pt idx="1490">
                  <c:v>6.01532</c:v>
                </c:pt>
                <c:pt idx="1491">
                  <c:v>6.0235399999999997</c:v>
                </c:pt>
                <c:pt idx="1492">
                  <c:v>6.0235399999999997</c:v>
                </c:pt>
                <c:pt idx="1493">
                  <c:v>6.0335000000000001</c:v>
                </c:pt>
                <c:pt idx="1494">
                  <c:v>6.0335000000000001</c:v>
                </c:pt>
                <c:pt idx="1495">
                  <c:v>6.0417800000000002</c:v>
                </c:pt>
                <c:pt idx="1496">
                  <c:v>6.0417800000000002</c:v>
                </c:pt>
                <c:pt idx="1497">
                  <c:v>6.0417800000000002</c:v>
                </c:pt>
                <c:pt idx="1498">
                  <c:v>6.0516800000000002</c:v>
                </c:pt>
                <c:pt idx="1499">
                  <c:v>6.0516800000000002</c:v>
                </c:pt>
                <c:pt idx="1500">
                  <c:v>6.0599600000000002</c:v>
                </c:pt>
                <c:pt idx="1501">
                  <c:v>6.0599600000000002</c:v>
                </c:pt>
                <c:pt idx="1502">
                  <c:v>6.0680899999999998</c:v>
                </c:pt>
                <c:pt idx="1503">
                  <c:v>6.0680899999999998</c:v>
                </c:pt>
                <c:pt idx="1504">
                  <c:v>6.0763199999999999</c:v>
                </c:pt>
                <c:pt idx="1505">
                  <c:v>6.0763199999999999</c:v>
                </c:pt>
                <c:pt idx="1506">
                  <c:v>6.0861200000000002</c:v>
                </c:pt>
                <c:pt idx="1507">
                  <c:v>6.0861200000000002</c:v>
                </c:pt>
                <c:pt idx="1508">
                  <c:v>6.0942999999999996</c:v>
                </c:pt>
                <c:pt idx="1509">
                  <c:v>6.0942999999999996</c:v>
                </c:pt>
                <c:pt idx="1510">
                  <c:v>6.0942999999999996</c:v>
                </c:pt>
                <c:pt idx="1511">
                  <c:v>6.1024799999999999</c:v>
                </c:pt>
                <c:pt idx="1512">
                  <c:v>6.1024799999999999</c:v>
                </c:pt>
                <c:pt idx="1513">
                  <c:v>6.1123799999999999</c:v>
                </c:pt>
                <c:pt idx="1514">
                  <c:v>6.1123799999999999</c:v>
                </c:pt>
                <c:pt idx="1515">
                  <c:v>6.1204599999999996</c:v>
                </c:pt>
                <c:pt idx="1516">
                  <c:v>6.1204599999999996</c:v>
                </c:pt>
                <c:pt idx="1517">
                  <c:v>6.1284900000000002</c:v>
                </c:pt>
                <c:pt idx="1518">
                  <c:v>6.1284900000000002</c:v>
                </c:pt>
                <c:pt idx="1519">
                  <c:v>6.1384499999999997</c:v>
                </c:pt>
                <c:pt idx="1520">
                  <c:v>6.1384499999999997</c:v>
                </c:pt>
                <c:pt idx="1521">
                  <c:v>6.14663</c:v>
                </c:pt>
                <c:pt idx="1522">
                  <c:v>6.14663</c:v>
                </c:pt>
                <c:pt idx="1523">
                  <c:v>6.1546599999999998</c:v>
                </c:pt>
                <c:pt idx="1524">
                  <c:v>6.1546599999999998</c:v>
                </c:pt>
                <c:pt idx="1525">
                  <c:v>6.1627400000000003</c:v>
                </c:pt>
                <c:pt idx="1526">
                  <c:v>6.1627400000000003</c:v>
                </c:pt>
                <c:pt idx="1527">
                  <c:v>6.1627400000000003</c:v>
                </c:pt>
                <c:pt idx="1528">
                  <c:v>6.1725000000000003</c:v>
                </c:pt>
                <c:pt idx="1529">
                  <c:v>6.1725000000000003</c:v>
                </c:pt>
                <c:pt idx="1530">
                  <c:v>6.1804800000000002</c:v>
                </c:pt>
                <c:pt idx="1531">
                  <c:v>6.1804800000000002</c:v>
                </c:pt>
                <c:pt idx="1532">
                  <c:v>6.1902299999999997</c:v>
                </c:pt>
                <c:pt idx="1533">
                  <c:v>6.1902299999999997</c:v>
                </c:pt>
                <c:pt idx="1534">
                  <c:v>6.1983600000000001</c:v>
                </c:pt>
                <c:pt idx="1535">
                  <c:v>6.1983600000000001</c:v>
                </c:pt>
                <c:pt idx="1536">
                  <c:v>6.2064399999999997</c:v>
                </c:pt>
                <c:pt idx="1537">
                  <c:v>6.2064399999999997</c:v>
                </c:pt>
                <c:pt idx="1538">
                  <c:v>6.2144300000000001</c:v>
                </c:pt>
                <c:pt idx="1539">
                  <c:v>6.2144300000000001</c:v>
                </c:pt>
                <c:pt idx="1540">
                  <c:v>6.2242300000000004</c:v>
                </c:pt>
                <c:pt idx="1541">
                  <c:v>6.2242300000000004</c:v>
                </c:pt>
                <c:pt idx="1542">
                  <c:v>6.2242300000000004</c:v>
                </c:pt>
                <c:pt idx="1543">
                  <c:v>6.2324099999999998</c:v>
                </c:pt>
                <c:pt idx="1544">
                  <c:v>6.2324099999999998</c:v>
                </c:pt>
                <c:pt idx="1545">
                  <c:v>6.2421199999999999</c:v>
                </c:pt>
                <c:pt idx="1546">
                  <c:v>6.2421199999999999</c:v>
                </c:pt>
                <c:pt idx="1547">
                  <c:v>6.25021</c:v>
                </c:pt>
                <c:pt idx="1548">
                  <c:v>6.25021</c:v>
                </c:pt>
                <c:pt idx="1549">
                  <c:v>6.2586000000000004</c:v>
                </c:pt>
                <c:pt idx="1550">
                  <c:v>6.2586000000000004</c:v>
                </c:pt>
                <c:pt idx="1551">
                  <c:v>6.2668900000000001</c:v>
                </c:pt>
                <c:pt idx="1552">
                  <c:v>6.2668900000000001</c:v>
                </c:pt>
                <c:pt idx="1553">
                  <c:v>6.2767499999999998</c:v>
                </c:pt>
                <c:pt idx="1554">
                  <c:v>6.2767499999999998</c:v>
                </c:pt>
                <c:pt idx="1555">
                  <c:v>6.2849899999999996</c:v>
                </c:pt>
                <c:pt idx="1556">
                  <c:v>6.2849899999999996</c:v>
                </c:pt>
                <c:pt idx="1557">
                  <c:v>6.2930799999999998</c:v>
                </c:pt>
                <c:pt idx="1558">
                  <c:v>6.2930799999999998</c:v>
                </c:pt>
                <c:pt idx="1559">
                  <c:v>6.2930799999999998</c:v>
                </c:pt>
                <c:pt idx="1560">
                  <c:v>6.3029400000000004</c:v>
                </c:pt>
                <c:pt idx="1561">
                  <c:v>6.3029400000000004</c:v>
                </c:pt>
                <c:pt idx="1562">
                  <c:v>6.3111300000000004</c:v>
                </c:pt>
                <c:pt idx="1563">
                  <c:v>6.3111300000000004</c:v>
                </c:pt>
                <c:pt idx="1564">
                  <c:v>6.3193200000000003</c:v>
                </c:pt>
                <c:pt idx="1565">
                  <c:v>6.3193200000000003</c:v>
                </c:pt>
                <c:pt idx="1566">
                  <c:v>6.3293299999999997</c:v>
                </c:pt>
                <c:pt idx="1567">
                  <c:v>6.3293299999999997</c:v>
                </c:pt>
                <c:pt idx="1568">
                  <c:v>6.3375199999999996</c:v>
                </c:pt>
                <c:pt idx="1569">
                  <c:v>6.3375199999999996</c:v>
                </c:pt>
                <c:pt idx="1570">
                  <c:v>6.3457600000000003</c:v>
                </c:pt>
                <c:pt idx="1571">
                  <c:v>6.3457600000000003</c:v>
                </c:pt>
                <c:pt idx="1572">
                  <c:v>6.3457600000000003</c:v>
                </c:pt>
                <c:pt idx="1573">
                  <c:v>6.3540000000000001</c:v>
                </c:pt>
                <c:pt idx="1574">
                  <c:v>6.3540000000000001</c:v>
                </c:pt>
                <c:pt idx="1575">
                  <c:v>6.36381</c:v>
                </c:pt>
                <c:pt idx="1576">
                  <c:v>6.36381</c:v>
                </c:pt>
                <c:pt idx="1577">
                  <c:v>6.37195</c:v>
                </c:pt>
                <c:pt idx="1578">
                  <c:v>6.37195</c:v>
                </c:pt>
                <c:pt idx="1579">
                  <c:v>6.3816600000000001</c:v>
                </c:pt>
                <c:pt idx="1580">
                  <c:v>6.3816600000000001</c:v>
                </c:pt>
                <c:pt idx="1581">
                  <c:v>6.38985</c:v>
                </c:pt>
                <c:pt idx="1582">
                  <c:v>6.38985</c:v>
                </c:pt>
                <c:pt idx="1583">
                  <c:v>6.3979900000000001</c:v>
                </c:pt>
                <c:pt idx="1584">
                  <c:v>6.3979900000000001</c:v>
                </c:pt>
                <c:pt idx="1585">
                  <c:v>6.4060800000000002</c:v>
                </c:pt>
                <c:pt idx="1586">
                  <c:v>6.4060800000000002</c:v>
                </c:pt>
                <c:pt idx="1587">
                  <c:v>6.4159899999999999</c:v>
                </c:pt>
                <c:pt idx="1588">
                  <c:v>6.4159899999999999</c:v>
                </c:pt>
                <c:pt idx="1589">
                  <c:v>6.4159899999999999</c:v>
                </c:pt>
                <c:pt idx="1590">
                  <c:v>6.4241799999999998</c:v>
                </c:pt>
                <c:pt idx="1591">
                  <c:v>6.4241799999999998</c:v>
                </c:pt>
                <c:pt idx="1592">
                  <c:v>6.4340400000000004</c:v>
                </c:pt>
                <c:pt idx="1593">
                  <c:v>6.4340400000000004</c:v>
                </c:pt>
                <c:pt idx="1594">
                  <c:v>6.4421299999999997</c:v>
                </c:pt>
                <c:pt idx="1595">
                  <c:v>6.4421299999999997</c:v>
                </c:pt>
                <c:pt idx="1596">
                  <c:v>6.4502199999999998</c:v>
                </c:pt>
                <c:pt idx="1597">
                  <c:v>6.4502199999999998</c:v>
                </c:pt>
                <c:pt idx="1598">
                  <c:v>6.45831</c:v>
                </c:pt>
                <c:pt idx="1599">
                  <c:v>6.45831</c:v>
                </c:pt>
                <c:pt idx="1600">
                  <c:v>6.4680099999999996</c:v>
                </c:pt>
                <c:pt idx="1601">
                  <c:v>6.4680099999999996</c:v>
                </c:pt>
                <c:pt idx="1602">
                  <c:v>6.4761499999999996</c:v>
                </c:pt>
                <c:pt idx="1603">
                  <c:v>6.4761499999999996</c:v>
                </c:pt>
                <c:pt idx="1604">
                  <c:v>6.4843400000000004</c:v>
                </c:pt>
                <c:pt idx="1605">
                  <c:v>6.4843400000000004</c:v>
                </c:pt>
                <c:pt idx="1606">
                  <c:v>6.4843400000000004</c:v>
                </c:pt>
                <c:pt idx="1607">
                  <c:v>6.4940499999999997</c:v>
                </c:pt>
                <c:pt idx="1608">
                  <c:v>6.4940499999999997</c:v>
                </c:pt>
                <c:pt idx="1609">
                  <c:v>6.5022399999999996</c:v>
                </c:pt>
                <c:pt idx="1610">
                  <c:v>6.5022399999999996</c:v>
                </c:pt>
                <c:pt idx="1611">
                  <c:v>6.5104899999999999</c:v>
                </c:pt>
                <c:pt idx="1612">
                  <c:v>6.5104899999999999</c:v>
                </c:pt>
                <c:pt idx="1613">
                  <c:v>6.5203899999999999</c:v>
                </c:pt>
                <c:pt idx="1614">
                  <c:v>6.5203899999999999</c:v>
                </c:pt>
                <c:pt idx="1615">
                  <c:v>6.5286400000000002</c:v>
                </c:pt>
                <c:pt idx="1616">
                  <c:v>6.5286400000000002</c:v>
                </c:pt>
                <c:pt idx="1617">
                  <c:v>6.5368300000000001</c:v>
                </c:pt>
                <c:pt idx="1618">
                  <c:v>6.5368300000000001</c:v>
                </c:pt>
                <c:pt idx="1619">
                  <c:v>6.5368300000000001</c:v>
                </c:pt>
                <c:pt idx="1620">
                  <c:v>6.54488</c:v>
                </c:pt>
                <c:pt idx="1621">
                  <c:v>6.54488</c:v>
                </c:pt>
                <c:pt idx="1622">
                  <c:v>6.5546199999999999</c:v>
                </c:pt>
                <c:pt idx="1623">
                  <c:v>6.5546199999999999</c:v>
                </c:pt>
                <c:pt idx="1624">
                  <c:v>6.56297</c:v>
                </c:pt>
                <c:pt idx="1625">
                  <c:v>6.56297</c:v>
                </c:pt>
                <c:pt idx="1626">
                  <c:v>6.57287</c:v>
                </c:pt>
                <c:pt idx="1627">
                  <c:v>6.57287</c:v>
                </c:pt>
                <c:pt idx="1628">
                  <c:v>6.5811700000000002</c:v>
                </c:pt>
                <c:pt idx="1629">
                  <c:v>6.5811700000000002</c:v>
                </c:pt>
                <c:pt idx="1630">
                  <c:v>6.5893699999999997</c:v>
                </c:pt>
                <c:pt idx="1631">
                  <c:v>6.5893699999999997</c:v>
                </c:pt>
                <c:pt idx="1632">
                  <c:v>6.5975700000000002</c:v>
                </c:pt>
                <c:pt idx="1633">
                  <c:v>6.5975700000000002</c:v>
                </c:pt>
                <c:pt idx="1634">
                  <c:v>6.6074700000000002</c:v>
                </c:pt>
                <c:pt idx="1635">
                  <c:v>6.6074700000000002</c:v>
                </c:pt>
                <c:pt idx="1636">
                  <c:v>6.6074700000000002</c:v>
                </c:pt>
                <c:pt idx="1637">
                  <c:v>6.6157700000000004</c:v>
                </c:pt>
                <c:pt idx="1638">
                  <c:v>6.6157700000000004</c:v>
                </c:pt>
                <c:pt idx="1639">
                  <c:v>6.6254600000000003</c:v>
                </c:pt>
                <c:pt idx="1640">
                  <c:v>6.6254600000000003</c:v>
                </c:pt>
                <c:pt idx="1641">
                  <c:v>6.63361</c:v>
                </c:pt>
                <c:pt idx="1642">
                  <c:v>6.63361</c:v>
                </c:pt>
                <c:pt idx="1643">
                  <c:v>6.6416500000000003</c:v>
                </c:pt>
                <c:pt idx="1644">
                  <c:v>6.6416500000000003</c:v>
                </c:pt>
                <c:pt idx="1645">
                  <c:v>6.6498499999999998</c:v>
                </c:pt>
                <c:pt idx="1646">
                  <c:v>6.6498499999999998</c:v>
                </c:pt>
                <c:pt idx="1647">
                  <c:v>6.6597</c:v>
                </c:pt>
                <c:pt idx="1648">
                  <c:v>6.6597</c:v>
                </c:pt>
                <c:pt idx="1649">
                  <c:v>6.6679000000000004</c:v>
                </c:pt>
                <c:pt idx="1650">
                  <c:v>6.6679000000000004</c:v>
                </c:pt>
                <c:pt idx="1651">
                  <c:v>6.6679000000000004</c:v>
                </c:pt>
                <c:pt idx="1652">
                  <c:v>6.6778000000000004</c:v>
                </c:pt>
                <c:pt idx="1653">
                  <c:v>6.6778000000000004</c:v>
                </c:pt>
                <c:pt idx="1654">
                  <c:v>6.6859400000000004</c:v>
                </c:pt>
                <c:pt idx="1655">
                  <c:v>6.6859400000000004</c:v>
                </c:pt>
                <c:pt idx="1656">
                  <c:v>6.6940900000000001</c:v>
                </c:pt>
                <c:pt idx="1657">
                  <c:v>6.6940900000000001</c:v>
                </c:pt>
                <c:pt idx="1658">
                  <c:v>6.7022399999999998</c:v>
                </c:pt>
                <c:pt idx="1659">
                  <c:v>6.7022399999999998</c:v>
                </c:pt>
                <c:pt idx="1660">
                  <c:v>6.7119799999999996</c:v>
                </c:pt>
                <c:pt idx="1661">
                  <c:v>6.7119799999999996</c:v>
                </c:pt>
                <c:pt idx="1662">
                  <c:v>6.7201300000000002</c:v>
                </c:pt>
                <c:pt idx="1663">
                  <c:v>6.7201300000000002</c:v>
                </c:pt>
                <c:pt idx="1664">
                  <c:v>6.7282700000000002</c:v>
                </c:pt>
                <c:pt idx="1665">
                  <c:v>6.7282700000000002</c:v>
                </c:pt>
                <c:pt idx="1666">
                  <c:v>6.7282700000000002</c:v>
                </c:pt>
                <c:pt idx="1667">
                  <c:v>6.7364199999999999</c:v>
                </c:pt>
                <c:pt idx="1668">
                  <c:v>6.7364199999999999</c:v>
                </c:pt>
                <c:pt idx="1669">
                  <c:v>6.74627</c:v>
                </c:pt>
                <c:pt idx="1670">
                  <c:v>6.74627</c:v>
                </c:pt>
                <c:pt idx="1671">
                  <c:v>6.7543199999999999</c:v>
                </c:pt>
                <c:pt idx="1672">
                  <c:v>6.7543199999999999</c:v>
                </c:pt>
                <c:pt idx="1673">
                  <c:v>6.7641600000000004</c:v>
                </c:pt>
                <c:pt idx="1674">
                  <c:v>6.7641600000000004</c:v>
                </c:pt>
                <c:pt idx="1675">
                  <c:v>6.7724700000000002</c:v>
                </c:pt>
                <c:pt idx="1676">
                  <c:v>6.7724700000000002</c:v>
                </c:pt>
                <c:pt idx="1677">
                  <c:v>6.7807899999999997</c:v>
                </c:pt>
                <c:pt idx="1678">
                  <c:v>6.7807899999999997</c:v>
                </c:pt>
                <c:pt idx="1679">
                  <c:v>6.7889499999999998</c:v>
                </c:pt>
                <c:pt idx="1680">
                  <c:v>6.7889499999999998</c:v>
                </c:pt>
                <c:pt idx="1681">
                  <c:v>6.7987799999999998</c:v>
                </c:pt>
                <c:pt idx="1682">
                  <c:v>6.7987799999999998</c:v>
                </c:pt>
                <c:pt idx="1683">
                  <c:v>6.7987799999999998</c:v>
                </c:pt>
                <c:pt idx="1684">
                  <c:v>6.8068400000000002</c:v>
                </c:pt>
                <c:pt idx="1685">
                  <c:v>6.8068400000000002</c:v>
                </c:pt>
                <c:pt idx="1686">
                  <c:v>6.8165699999999996</c:v>
                </c:pt>
                <c:pt idx="1687">
                  <c:v>6.8165699999999996</c:v>
                </c:pt>
                <c:pt idx="1688">
                  <c:v>6.8247299999999997</c:v>
                </c:pt>
                <c:pt idx="1689">
                  <c:v>6.8247299999999997</c:v>
                </c:pt>
                <c:pt idx="1690">
                  <c:v>6.8329399999999998</c:v>
                </c:pt>
                <c:pt idx="1691">
                  <c:v>6.8329399999999998</c:v>
                </c:pt>
                <c:pt idx="1692">
                  <c:v>6.8411</c:v>
                </c:pt>
                <c:pt idx="1693">
                  <c:v>6.8411</c:v>
                </c:pt>
                <c:pt idx="1694">
                  <c:v>6.8509900000000004</c:v>
                </c:pt>
                <c:pt idx="1695">
                  <c:v>6.8509900000000004</c:v>
                </c:pt>
                <c:pt idx="1696">
                  <c:v>6.8591499999999996</c:v>
                </c:pt>
                <c:pt idx="1697">
                  <c:v>6.8591499999999996</c:v>
                </c:pt>
                <c:pt idx="1698">
                  <c:v>6.8591499999999996</c:v>
                </c:pt>
                <c:pt idx="1699">
                  <c:v>6.86904</c:v>
                </c:pt>
                <c:pt idx="1700">
                  <c:v>6.86904</c:v>
                </c:pt>
                <c:pt idx="1701">
                  <c:v>6.8772500000000001</c:v>
                </c:pt>
                <c:pt idx="1702">
                  <c:v>6.8772500000000001</c:v>
                </c:pt>
                <c:pt idx="1703">
                  <c:v>6.8853600000000004</c:v>
                </c:pt>
                <c:pt idx="1704">
                  <c:v>6.8853600000000004</c:v>
                </c:pt>
                <c:pt idx="1705">
                  <c:v>6.8935199999999996</c:v>
                </c:pt>
                <c:pt idx="1706">
                  <c:v>6.8935199999999996</c:v>
                </c:pt>
                <c:pt idx="1707">
                  <c:v>6.9032499999999999</c:v>
                </c:pt>
                <c:pt idx="1708">
                  <c:v>6.9032499999999999</c:v>
                </c:pt>
                <c:pt idx="1709">
                  <c:v>6.9112499999999999</c:v>
                </c:pt>
                <c:pt idx="1710">
                  <c:v>6.9112499999999999</c:v>
                </c:pt>
                <c:pt idx="1711">
                  <c:v>6.9194100000000001</c:v>
                </c:pt>
                <c:pt idx="1712">
                  <c:v>6.9194100000000001</c:v>
                </c:pt>
                <c:pt idx="1713">
                  <c:v>6.9194100000000001</c:v>
                </c:pt>
                <c:pt idx="1714">
                  <c:v>6.9276200000000001</c:v>
                </c:pt>
                <c:pt idx="1715">
                  <c:v>6.9276200000000001</c:v>
                </c:pt>
                <c:pt idx="1716">
                  <c:v>6.9373500000000003</c:v>
                </c:pt>
                <c:pt idx="1717">
                  <c:v>6.9373500000000003</c:v>
                </c:pt>
                <c:pt idx="1718">
                  <c:v>6.9455099999999996</c:v>
                </c:pt>
                <c:pt idx="1719">
                  <c:v>6.9455099999999996</c:v>
                </c:pt>
                <c:pt idx="1720">
                  <c:v>6.9553000000000003</c:v>
                </c:pt>
                <c:pt idx="1721">
                  <c:v>6.9553000000000003</c:v>
                </c:pt>
                <c:pt idx="1722">
                  <c:v>6.9635600000000002</c:v>
                </c:pt>
                <c:pt idx="1723">
                  <c:v>6.9635600000000002</c:v>
                </c:pt>
                <c:pt idx="1724">
                  <c:v>6.9717700000000002</c:v>
                </c:pt>
                <c:pt idx="1725">
                  <c:v>6.9717700000000002</c:v>
                </c:pt>
                <c:pt idx="1726">
                  <c:v>6.9797799999999999</c:v>
                </c:pt>
                <c:pt idx="1727">
                  <c:v>6.9797799999999999</c:v>
                </c:pt>
                <c:pt idx="1728">
                  <c:v>6.9797799999999999</c:v>
                </c:pt>
                <c:pt idx="1729">
                  <c:v>6.9895100000000001</c:v>
                </c:pt>
                <c:pt idx="1730">
                  <c:v>6.9895100000000001</c:v>
                </c:pt>
                <c:pt idx="1731">
                  <c:v>6.9974600000000002</c:v>
                </c:pt>
                <c:pt idx="1732">
                  <c:v>6.9974600000000002</c:v>
                </c:pt>
                <c:pt idx="1733">
                  <c:v>7.0072299999999998</c:v>
                </c:pt>
                <c:pt idx="1734">
                  <c:v>7.0072299999999998</c:v>
                </c:pt>
                <c:pt idx="1735">
                  <c:v>7.0154899999999998</c:v>
                </c:pt>
                <c:pt idx="1736">
                  <c:v>7.0154899999999998</c:v>
                </c:pt>
                <c:pt idx="1737">
                  <c:v>7.0237600000000002</c:v>
                </c:pt>
                <c:pt idx="1738">
                  <c:v>7.0237600000000002</c:v>
                </c:pt>
                <c:pt idx="1739">
                  <c:v>7.0319200000000004</c:v>
                </c:pt>
                <c:pt idx="1740">
                  <c:v>7.0319200000000004</c:v>
                </c:pt>
                <c:pt idx="1741">
                  <c:v>7.0416699999999999</c:v>
                </c:pt>
                <c:pt idx="1742">
                  <c:v>7.0416699999999999</c:v>
                </c:pt>
                <c:pt idx="1743">
                  <c:v>7.0498799999999999</c:v>
                </c:pt>
                <c:pt idx="1744">
                  <c:v>7.0498799999999999</c:v>
                </c:pt>
                <c:pt idx="1745">
                  <c:v>7.0498799999999999</c:v>
                </c:pt>
                <c:pt idx="1746">
                  <c:v>7.0597399999999997</c:v>
                </c:pt>
                <c:pt idx="1747">
                  <c:v>7.0597399999999997</c:v>
                </c:pt>
                <c:pt idx="1748">
                  <c:v>7.0681099999999999</c:v>
                </c:pt>
                <c:pt idx="1749">
                  <c:v>7.0681099999999999</c:v>
                </c:pt>
                <c:pt idx="1750">
                  <c:v>7.0764300000000002</c:v>
                </c:pt>
                <c:pt idx="1751">
                  <c:v>7.0764300000000002</c:v>
                </c:pt>
                <c:pt idx="1752">
                  <c:v>7.0848000000000004</c:v>
                </c:pt>
                <c:pt idx="1753">
                  <c:v>7.0848000000000004</c:v>
                </c:pt>
                <c:pt idx="1754">
                  <c:v>7.0945499999999999</c:v>
                </c:pt>
                <c:pt idx="1755">
                  <c:v>7.0945499999999999</c:v>
                </c:pt>
                <c:pt idx="1756">
                  <c:v>7.1027100000000001</c:v>
                </c:pt>
                <c:pt idx="1757">
                  <c:v>7.1027100000000001</c:v>
                </c:pt>
                <c:pt idx="1758">
                  <c:v>7.1108700000000002</c:v>
                </c:pt>
                <c:pt idx="1759">
                  <c:v>7.1108700000000002</c:v>
                </c:pt>
                <c:pt idx="1760">
                  <c:v>7.1108700000000002</c:v>
                </c:pt>
                <c:pt idx="1761">
                  <c:v>7.1206199999999997</c:v>
                </c:pt>
                <c:pt idx="1762">
                  <c:v>7.1206199999999997</c:v>
                </c:pt>
                <c:pt idx="1763">
                  <c:v>7.1287799999999999</c:v>
                </c:pt>
                <c:pt idx="1764">
                  <c:v>7.1287799999999999</c:v>
                </c:pt>
                <c:pt idx="1765">
                  <c:v>7.1368799999999997</c:v>
                </c:pt>
                <c:pt idx="1766">
                  <c:v>7.1368799999999997</c:v>
                </c:pt>
                <c:pt idx="1767">
                  <c:v>7.1466900000000004</c:v>
                </c:pt>
                <c:pt idx="1768">
                  <c:v>7.1466900000000004</c:v>
                </c:pt>
                <c:pt idx="1769">
                  <c:v>7.1548999999999996</c:v>
                </c:pt>
                <c:pt idx="1770">
                  <c:v>7.1548999999999996</c:v>
                </c:pt>
                <c:pt idx="1771">
                  <c:v>7.1630599999999998</c:v>
                </c:pt>
                <c:pt idx="1772">
                  <c:v>7.1630599999999998</c:v>
                </c:pt>
                <c:pt idx="1773">
                  <c:v>7.1712699999999998</c:v>
                </c:pt>
                <c:pt idx="1774">
                  <c:v>7.1712699999999998</c:v>
                </c:pt>
                <c:pt idx="1775">
                  <c:v>7.1712699999999998</c:v>
                </c:pt>
                <c:pt idx="1776">
                  <c:v>7.1810700000000001</c:v>
                </c:pt>
                <c:pt idx="1777">
                  <c:v>7.1810700000000001</c:v>
                </c:pt>
                <c:pt idx="1778">
                  <c:v>7.1908200000000004</c:v>
                </c:pt>
                <c:pt idx="1779">
                  <c:v>7.1908200000000004</c:v>
                </c:pt>
                <c:pt idx="1780">
                  <c:v>7.1988799999999999</c:v>
                </c:pt>
                <c:pt idx="1781">
                  <c:v>7.1988799999999999</c:v>
                </c:pt>
                <c:pt idx="1782">
                  <c:v>7.2071399999999999</c:v>
                </c:pt>
                <c:pt idx="1783">
                  <c:v>7.2071399999999999</c:v>
                </c:pt>
                <c:pt idx="1784">
                  <c:v>7.2153</c:v>
                </c:pt>
                <c:pt idx="1785">
                  <c:v>7.2153</c:v>
                </c:pt>
                <c:pt idx="1786">
                  <c:v>7.2235199999999997</c:v>
                </c:pt>
                <c:pt idx="1787">
                  <c:v>7.2235199999999997</c:v>
                </c:pt>
                <c:pt idx="1788">
                  <c:v>7.2333699999999999</c:v>
                </c:pt>
                <c:pt idx="1789">
                  <c:v>7.2333699999999999</c:v>
                </c:pt>
                <c:pt idx="1790">
                  <c:v>7.2333699999999999</c:v>
                </c:pt>
                <c:pt idx="1791">
                  <c:v>7.24132</c:v>
                </c:pt>
                <c:pt idx="1792">
                  <c:v>7.24132</c:v>
                </c:pt>
                <c:pt idx="1793">
                  <c:v>7.2509699999999997</c:v>
                </c:pt>
                <c:pt idx="1794">
                  <c:v>7.2509699999999997</c:v>
                </c:pt>
                <c:pt idx="1795">
                  <c:v>7.2591599999999996</c:v>
                </c:pt>
                <c:pt idx="1796">
                  <c:v>7.2591599999999996</c:v>
                </c:pt>
                <c:pt idx="1797">
                  <c:v>7.26729</c:v>
                </c:pt>
                <c:pt idx="1798">
                  <c:v>7.26729</c:v>
                </c:pt>
                <c:pt idx="1799">
                  <c:v>7.2754700000000003</c:v>
                </c:pt>
                <c:pt idx="1800">
                  <c:v>7.2754700000000003</c:v>
                </c:pt>
                <c:pt idx="1801">
                  <c:v>7.2852600000000001</c:v>
                </c:pt>
                <c:pt idx="1802">
                  <c:v>7.2852600000000001</c:v>
                </c:pt>
                <c:pt idx="1803">
                  <c:v>7.2934999999999999</c:v>
                </c:pt>
                <c:pt idx="1804">
                  <c:v>7.2934999999999999</c:v>
                </c:pt>
                <c:pt idx="1805">
                  <c:v>7.3017899999999996</c:v>
                </c:pt>
                <c:pt idx="1806">
                  <c:v>7.3017899999999996</c:v>
                </c:pt>
                <c:pt idx="1807">
                  <c:v>7.3017899999999996</c:v>
                </c:pt>
                <c:pt idx="1808">
                  <c:v>7.3117400000000004</c:v>
                </c:pt>
                <c:pt idx="1809">
                  <c:v>7.3117400000000004</c:v>
                </c:pt>
                <c:pt idx="1810">
                  <c:v>7.3199199999999998</c:v>
                </c:pt>
                <c:pt idx="1811">
                  <c:v>7.3199199999999998</c:v>
                </c:pt>
                <c:pt idx="1812">
                  <c:v>7.3281599999999996</c:v>
                </c:pt>
                <c:pt idx="1813">
                  <c:v>7.3281599999999996</c:v>
                </c:pt>
                <c:pt idx="1814">
                  <c:v>7.3378399999999999</c:v>
                </c:pt>
                <c:pt idx="1815">
                  <c:v>7.3378399999999999</c:v>
                </c:pt>
                <c:pt idx="1816">
                  <c:v>7.3459199999999996</c:v>
                </c:pt>
                <c:pt idx="1817">
                  <c:v>7.3459199999999996</c:v>
                </c:pt>
                <c:pt idx="1818">
                  <c:v>7.35405</c:v>
                </c:pt>
                <c:pt idx="1819">
                  <c:v>7.35405</c:v>
                </c:pt>
                <c:pt idx="1820">
                  <c:v>7.3621800000000004</c:v>
                </c:pt>
                <c:pt idx="1821">
                  <c:v>7.3621800000000004</c:v>
                </c:pt>
                <c:pt idx="1822">
                  <c:v>7.3621800000000004</c:v>
                </c:pt>
                <c:pt idx="1823">
                  <c:v>7.3720299999999996</c:v>
                </c:pt>
                <c:pt idx="1824">
                  <c:v>7.3720299999999996</c:v>
                </c:pt>
                <c:pt idx="1825">
                  <c:v>7.3818700000000002</c:v>
                </c:pt>
                <c:pt idx="1826">
                  <c:v>7.3818700000000002</c:v>
                </c:pt>
                <c:pt idx="1827">
                  <c:v>7.3900499999999996</c:v>
                </c:pt>
                <c:pt idx="1828">
                  <c:v>7.3900499999999996</c:v>
                </c:pt>
                <c:pt idx="1829">
                  <c:v>7.3983999999999996</c:v>
                </c:pt>
                <c:pt idx="1830">
                  <c:v>7.3983999999999996</c:v>
                </c:pt>
                <c:pt idx="1831">
                  <c:v>7.4065799999999999</c:v>
                </c:pt>
                <c:pt idx="1832">
                  <c:v>7.4065799999999999</c:v>
                </c:pt>
                <c:pt idx="1833">
                  <c:v>7.4144500000000004</c:v>
                </c:pt>
                <c:pt idx="1834">
                  <c:v>7.4144500000000004</c:v>
                </c:pt>
                <c:pt idx="1835">
                  <c:v>7.4242900000000001</c:v>
                </c:pt>
                <c:pt idx="1836">
                  <c:v>7.4242900000000001</c:v>
                </c:pt>
                <c:pt idx="1837">
                  <c:v>7.4242900000000001</c:v>
                </c:pt>
                <c:pt idx="1838">
                  <c:v>7.4324199999999996</c:v>
                </c:pt>
                <c:pt idx="1839">
                  <c:v>7.4324199999999996</c:v>
                </c:pt>
                <c:pt idx="1840">
                  <c:v>7.4422600000000001</c:v>
                </c:pt>
                <c:pt idx="1841">
                  <c:v>7.4422600000000001</c:v>
                </c:pt>
                <c:pt idx="1842">
                  <c:v>7.4503399999999997</c:v>
                </c:pt>
                <c:pt idx="1843">
                  <c:v>7.4503399999999997</c:v>
                </c:pt>
                <c:pt idx="1844">
                  <c:v>7.4583700000000004</c:v>
                </c:pt>
                <c:pt idx="1845">
                  <c:v>7.4583700000000004</c:v>
                </c:pt>
                <c:pt idx="1846">
                  <c:v>7.4665999999999997</c:v>
                </c:pt>
                <c:pt idx="1847">
                  <c:v>7.4665999999999997</c:v>
                </c:pt>
                <c:pt idx="1848">
                  <c:v>7.4764499999999998</c:v>
                </c:pt>
                <c:pt idx="1849">
                  <c:v>7.4764499999999998</c:v>
                </c:pt>
                <c:pt idx="1850">
                  <c:v>7.4846300000000001</c:v>
                </c:pt>
                <c:pt idx="1851">
                  <c:v>7.4846300000000001</c:v>
                </c:pt>
                <c:pt idx="1852">
                  <c:v>7.49282</c:v>
                </c:pt>
                <c:pt idx="1853">
                  <c:v>7.49282</c:v>
                </c:pt>
                <c:pt idx="1854">
                  <c:v>7.49282</c:v>
                </c:pt>
                <c:pt idx="1855">
                  <c:v>7.5027900000000001</c:v>
                </c:pt>
                <c:pt idx="1856">
                  <c:v>7.5027900000000001</c:v>
                </c:pt>
                <c:pt idx="1857">
                  <c:v>7.5108800000000002</c:v>
                </c:pt>
                <c:pt idx="1858">
                  <c:v>7.5108800000000002</c:v>
                </c:pt>
                <c:pt idx="1859">
                  <c:v>7.5190900000000003</c:v>
                </c:pt>
                <c:pt idx="1860">
                  <c:v>7.5190900000000003</c:v>
                </c:pt>
                <c:pt idx="1861">
                  <c:v>7.5289599999999997</c:v>
                </c:pt>
                <c:pt idx="1862">
                  <c:v>7.5289599999999997</c:v>
                </c:pt>
                <c:pt idx="1863">
                  <c:v>7.5372199999999996</c:v>
                </c:pt>
                <c:pt idx="1864">
                  <c:v>7.5372199999999996</c:v>
                </c:pt>
                <c:pt idx="1865">
                  <c:v>7.54542</c:v>
                </c:pt>
                <c:pt idx="1866">
                  <c:v>7.54542</c:v>
                </c:pt>
                <c:pt idx="1867">
                  <c:v>7.5536799999999999</c:v>
                </c:pt>
                <c:pt idx="1868">
                  <c:v>7.5536799999999999</c:v>
                </c:pt>
                <c:pt idx="1869">
                  <c:v>7.5536799999999999</c:v>
                </c:pt>
                <c:pt idx="1870">
                  <c:v>7.5633900000000001</c:v>
                </c:pt>
                <c:pt idx="1871">
                  <c:v>7.5633900000000001</c:v>
                </c:pt>
                <c:pt idx="1872">
                  <c:v>7.5714300000000003</c:v>
                </c:pt>
                <c:pt idx="1873">
                  <c:v>7.5714300000000003</c:v>
                </c:pt>
                <c:pt idx="1874">
                  <c:v>7.5811999999999999</c:v>
                </c:pt>
                <c:pt idx="1875">
                  <c:v>7.5811999999999999</c:v>
                </c:pt>
                <c:pt idx="1876">
                  <c:v>7.5892900000000001</c:v>
                </c:pt>
                <c:pt idx="1877">
                  <c:v>7.5892900000000001</c:v>
                </c:pt>
                <c:pt idx="1878">
                  <c:v>7.5974899999999996</c:v>
                </c:pt>
                <c:pt idx="1879">
                  <c:v>7.5974899999999996</c:v>
                </c:pt>
                <c:pt idx="1880">
                  <c:v>7.6056999999999997</c:v>
                </c:pt>
                <c:pt idx="1881">
                  <c:v>7.6056999999999997</c:v>
                </c:pt>
                <c:pt idx="1882">
                  <c:v>7.6155200000000001</c:v>
                </c:pt>
                <c:pt idx="1883">
                  <c:v>7.6155200000000001</c:v>
                </c:pt>
                <c:pt idx="1884">
                  <c:v>7.6155200000000001</c:v>
                </c:pt>
                <c:pt idx="1885">
                  <c:v>7.6236699999999997</c:v>
                </c:pt>
                <c:pt idx="1886">
                  <c:v>7.6236699999999997</c:v>
                </c:pt>
                <c:pt idx="1887">
                  <c:v>7.6332700000000004</c:v>
                </c:pt>
                <c:pt idx="1888">
                  <c:v>7.6332700000000004</c:v>
                </c:pt>
                <c:pt idx="1889">
                  <c:v>7.64147</c:v>
                </c:pt>
                <c:pt idx="1890">
                  <c:v>7.64147</c:v>
                </c:pt>
                <c:pt idx="1891">
                  <c:v>7.6495699999999998</c:v>
                </c:pt>
                <c:pt idx="1892">
                  <c:v>7.6495699999999998</c:v>
                </c:pt>
                <c:pt idx="1893">
                  <c:v>7.6578200000000001</c:v>
                </c:pt>
                <c:pt idx="1894">
                  <c:v>7.6578200000000001</c:v>
                </c:pt>
                <c:pt idx="1895">
                  <c:v>7.6675899999999997</c:v>
                </c:pt>
                <c:pt idx="1896">
                  <c:v>7.6675899999999997</c:v>
                </c:pt>
                <c:pt idx="1897">
                  <c:v>7.6758499999999996</c:v>
                </c:pt>
                <c:pt idx="1898">
                  <c:v>7.6758499999999996</c:v>
                </c:pt>
                <c:pt idx="1899">
                  <c:v>7.6840000000000002</c:v>
                </c:pt>
                <c:pt idx="1900">
                  <c:v>7.6840000000000002</c:v>
                </c:pt>
                <c:pt idx="1901">
                  <c:v>7.6840000000000002</c:v>
                </c:pt>
                <c:pt idx="1902">
                  <c:v>7.6938199999999997</c:v>
                </c:pt>
                <c:pt idx="1903">
                  <c:v>7.6938199999999997</c:v>
                </c:pt>
                <c:pt idx="1904">
                  <c:v>7.7019099999999998</c:v>
                </c:pt>
                <c:pt idx="1905">
                  <c:v>7.7019099999999998</c:v>
                </c:pt>
                <c:pt idx="1906">
                  <c:v>7.7100099999999996</c:v>
                </c:pt>
                <c:pt idx="1907">
                  <c:v>7.7100099999999996</c:v>
                </c:pt>
                <c:pt idx="1908">
                  <c:v>7.7196100000000003</c:v>
                </c:pt>
                <c:pt idx="1909">
                  <c:v>7.7196100000000003</c:v>
                </c:pt>
                <c:pt idx="1910">
                  <c:v>7.7277100000000001</c:v>
                </c:pt>
                <c:pt idx="1911">
                  <c:v>7.7277100000000001</c:v>
                </c:pt>
                <c:pt idx="1912">
                  <c:v>7.7359600000000004</c:v>
                </c:pt>
                <c:pt idx="1913">
                  <c:v>7.7359600000000004</c:v>
                </c:pt>
                <c:pt idx="1914">
                  <c:v>7.74411</c:v>
                </c:pt>
                <c:pt idx="1915">
                  <c:v>7.74411</c:v>
                </c:pt>
                <c:pt idx="1916">
                  <c:v>7.74411</c:v>
                </c:pt>
                <c:pt idx="1917">
                  <c:v>7.7539600000000002</c:v>
                </c:pt>
                <c:pt idx="1918">
                  <c:v>7.7539600000000002</c:v>
                </c:pt>
                <c:pt idx="1919">
                  <c:v>7.7621500000000001</c:v>
                </c:pt>
                <c:pt idx="1920">
                  <c:v>7.7621500000000001</c:v>
                </c:pt>
                <c:pt idx="1921">
                  <c:v>7.7719300000000002</c:v>
                </c:pt>
                <c:pt idx="1922">
                  <c:v>7.7719300000000002</c:v>
                </c:pt>
                <c:pt idx="1923">
                  <c:v>7.7800200000000004</c:v>
                </c:pt>
                <c:pt idx="1924">
                  <c:v>7.7800200000000004</c:v>
                </c:pt>
                <c:pt idx="1925">
                  <c:v>7.7883199999999997</c:v>
                </c:pt>
                <c:pt idx="1926">
                  <c:v>7.7883199999999997</c:v>
                </c:pt>
                <c:pt idx="1927">
                  <c:v>7.7966300000000004</c:v>
                </c:pt>
                <c:pt idx="1928">
                  <c:v>7.7966300000000004</c:v>
                </c:pt>
                <c:pt idx="1929">
                  <c:v>7.8066199999999997</c:v>
                </c:pt>
                <c:pt idx="1930">
                  <c:v>7.8066199999999997</c:v>
                </c:pt>
                <c:pt idx="1931">
                  <c:v>7.8066199999999997</c:v>
                </c:pt>
                <c:pt idx="1932">
                  <c:v>7.81487</c:v>
                </c:pt>
                <c:pt idx="1933">
                  <c:v>7.81487</c:v>
                </c:pt>
                <c:pt idx="1934">
                  <c:v>7.8248100000000003</c:v>
                </c:pt>
                <c:pt idx="1935">
                  <c:v>7.8248100000000003</c:v>
                </c:pt>
                <c:pt idx="1936">
                  <c:v>7.8331200000000001</c:v>
                </c:pt>
                <c:pt idx="1937">
                  <c:v>7.8331200000000001</c:v>
                </c:pt>
                <c:pt idx="1938">
                  <c:v>7.84131</c:v>
                </c:pt>
                <c:pt idx="1939">
                  <c:v>7.84131</c:v>
                </c:pt>
                <c:pt idx="1940">
                  <c:v>7.8494599999999997</c:v>
                </c:pt>
                <c:pt idx="1941">
                  <c:v>7.8494599999999997</c:v>
                </c:pt>
                <c:pt idx="1942">
                  <c:v>7.8591800000000003</c:v>
                </c:pt>
                <c:pt idx="1943">
                  <c:v>7.8591800000000003</c:v>
                </c:pt>
                <c:pt idx="1944">
                  <c:v>7.8673799999999998</c:v>
                </c:pt>
                <c:pt idx="1945">
                  <c:v>7.8673799999999998</c:v>
                </c:pt>
                <c:pt idx="1946">
                  <c:v>7.8673799999999998</c:v>
                </c:pt>
                <c:pt idx="1947">
                  <c:v>7.87547</c:v>
                </c:pt>
                <c:pt idx="1948">
                  <c:v>7.87547</c:v>
                </c:pt>
                <c:pt idx="1949">
                  <c:v>7.8851300000000002</c:v>
                </c:pt>
                <c:pt idx="1950">
                  <c:v>7.8851300000000002</c:v>
                </c:pt>
                <c:pt idx="1951">
                  <c:v>7.8932200000000003</c:v>
                </c:pt>
                <c:pt idx="1952">
                  <c:v>7.8932200000000003</c:v>
                </c:pt>
                <c:pt idx="1953">
                  <c:v>7.9014199999999999</c:v>
                </c:pt>
                <c:pt idx="1954">
                  <c:v>7.9014199999999999</c:v>
                </c:pt>
                <c:pt idx="1955">
                  <c:v>7.9114100000000001</c:v>
                </c:pt>
                <c:pt idx="1956">
                  <c:v>7.9114100000000001</c:v>
                </c:pt>
                <c:pt idx="1957">
                  <c:v>7.9196600000000004</c:v>
                </c:pt>
                <c:pt idx="1958">
                  <c:v>7.9196600000000004</c:v>
                </c:pt>
                <c:pt idx="1959">
                  <c:v>7.9279099999999998</c:v>
                </c:pt>
                <c:pt idx="1960">
                  <c:v>7.9279099999999998</c:v>
                </c:pt>
                <c:pt idx="1961">
                  <c:v>7.9361699999999997</c:v>
                </c:pt>
                <c:pt idx="1962">
                  <c:v>7.9361699999999997</c:v>
                </c:pt>
                <c:pt idx="1963">
                  <c:v>7.9361699999999997</c:v>
                </c:pt>
                <c:pt idx="1964">
                  <c:v>7.9458299999999999</c:v>
                </c:pt>
                <c:pt idx="1965">
                  <c:v>7.9458299999999999</c:v>
                </c:pt>
                <c:pt idx="1966">
                  <c:v>7.9538700000000002</c:v>
                </c:pt>
                <c:pt idx="1967">
                  <c:v>7.9538700000000002</c:v>
                </c:pt>
                <c:pt idx="1968">
                  <c:v>7.9635800000000003</c:v>
                </c:pt>
                <c:pt idx="1969">
                  <c:v>7.9635800000000003</c:v>
                </c:pt>
                <c:pt idx="1970">
                  <c:v>7.9716699999999996</c:v>
                </c:pt>
                <c:pt idx="1971">
                  <c:v>7.9716699999999996</c:v>
                </c:pt>
                <c:pt idx="1972">
                  <c:v>7.97987</c:v>
                </c:pt>
                <c:pt idx="1973">
                  <c:v>7.97987</c:v>
                </c:pt>
                <c:pt idx="1974">
                  <c:v>7.9880699999999996</c:v>
                </c:pt>
                <c:pt idx="1975">
                  <c:v>7.9880699999999996</c:v>
                </c:pt>
                <c:pt idx="1976">
                  <c:v>7.9880699999999996</c:v>
                </c:pt>
                <c:pt idx="1977">
                  <c:v>7.9980599999999997</c:v>
                </c:pt>
                <c:pt idx="1978">
                  <c:v>7.9980599999999997</c:v>
                </c:pt>
                <c:pt idx="1979">
                  <c:v>8.0062800000000003</c:v>
                </c:pt>
                <c:pt idx="1980">
                  <c:v>8.0062800000000003</c:v>
                </c:pt>
                <c:pt idx="1981">
                  <c:v>8.0161300000000004</c:v>
                </c:pt>
                <c:pt idx="1982">
                  <c:v>8.0161300000000004</c:v>
                </c:pt>
                <c:pt idx="1983">
                  <c:v>8.0243500000000001</c:v>
                </c:pt>
                <c:pt idx="1984">
                  <c:v>8.0243500000000001</c:v>
                </c:pt>
                <c:pt idx="1985">
                  <c:v>8.0325100000000003</c:v>
                </c:pt>
                <c:pt idx="1986">
                  <c:v>8.0325100000000003</c:v>
                </c:pt>
                <c:pt idx="1987">
                  <c:v>8.0407299999999999</c:v>
                </c:pt>
                <c:pt idx="1988">
                  <c:v>8.0407299999999999</c:v>
                </c:pt>
                <c:pt idx="1989">
                  <c:v>8.0504700000000007</c:v>
                </c:pt>
                <c:pt idx="1990">
                  <c:v>8.0504700000000007</c:v>
                </c:pt>
                <c:pt idx="1991">
                  <c:v>8.0586400000000005</c:v>
                </c:pt>
                <c:pt idx="1992">
                  <c:v>8.0586400000000005</c:v>
                </c:pt>
                <c:pt idx="1993">
                  <c:v>8.0586400000000005</c:v>
                </c:pt>
                <c:pt idx="1994">
                  <c:v>8.0684900000000006</c:v>
                </c:pt>
                <c:pt idx="1995">
                  <c:v>8.0684900000000006</c:v>
                </c:pt>
                <c:pt idx="1996">
                  <c:v>8.0766500000000008</c:v>
                </c:pt>
                <c:pt idx="1997">
                  <c:v>8.0766500000000008</c:v>
                </c:pt>
                <c:pt idx="1998">
                  <c:v>8.0848200000000006</c:v>
                </c:pt>
                <c:pt idx="1999">
                  <c:v>8.0848200000000006</c:v>
                </c:pt>
                <c:pt idx="2000">
                  <c:v>8.0929800000000007</c:v>
                </c:pt>
                <c:pt idx="2001">
                  <c:v>8.0929800000000007</c:v>
                </c:pt>
                <c:pt idx="2002">
                  <c:v>8.1028300000000009</c:v>
                </c:pt>
                <c:pt idx="2003">
                  <c:v>8.1028300000000009</c:v>
                </c:pt>
                <c:pt idx="2004">
                  <c:v>8.1108899999999995</c:v>
                </c:pt>
                <c:pt idx="2005">
                  <c:v>8.1108899999999995</c:v>
                </c:pt>
                <c:pt idx="2006">
                  <c:v>8.1190499999999997</c:v>
                </c:pt>
                <c:pt idx="2007">
                  <c:v>8.1190499999999997</c:v>
                </c:pt>
                <c:pt idx="2008">
                  <c:v>8.1272699999999993</c:v>
                </c:pt>
                <c:pt idx="2009">
                  <c:v>8.1272699999999993</c:v>
                </c:pt>
                <c:pt idx="2010">
                  <c:v>8.1272699999999993</c:v>
                </c:pt>
                <c:pt idx="2011">
                  <c:v>8.1371300000000009</c:v>
                </c:pt>
                <c:pt idx="2012">
                  <c:v>8.1371300000000009</c:v>
                </c:pt>
                <c:pt idx="2013">
                  <c:v>8.1453399999999991</c:v>
                </c:pt>
                <c:pt idx="2014">
                  <c:v>8.1453399999999991</c:v>
                </c:pt>
                <c:pt idx="2015">
                  <c:v>8.1551399999999994</c:v>
                </c:pt>
                <c:pt idx="2016">
                  <c:v>8.1551399999999994</c:v>
                </c:pt>
                <c:pt idx="2017">
                  <c:v>8.1631999999999998</c:v>
                </c:pt>
                <c:pt idx="2018">
                  <c:v>8.1631999999999998</c:v>
                </c:pt>
                <c:pt idx="2019">
                  <c:v>8.1714699999999993</c:v>
                </c:pt>
                <c:pt idx="2020">
                  <c:v>8.1714699999999993</c:v>
                </c:pt>
                <c:pt idx="2021">
                  <c:v>8.1796900000000008</c:v>
                </c:pt>
                <c:pt idx="2022">
                  <c:v>8.1796900000000008</c:v>
                </c:pt>
                <c:pt idx="2023">
                  <c:v>8.1796900000000008</c:v>
                </c:pt>
                <c:pt idx="2024">
                  <c:v>8.1896000000000004</c:v>
                </c:pt>
                <c:pt idx="2025">
                  <c:v>8.1896000000000004</c:v>
                </c:pt>
                <c:pt idx="2026">
                  <c:v>8.1976499999999994</c:v>
                </c:pt>
                <c:pt idx="2027">
                  <c:v>8.1976499999999994</c:v>
                </c:pt>
                <c:pt idx="2028">
                  <c:v>8.2073400000000003</c:v>
                </c:pt>
                <c:pt idx="2029">
                  <c:v>8.2073400000000003</c:v>
                </c:pt>
                <c:pt idx="2030">
                  <c:v>8.2153399999999994</c:v>
                </c:pt>
                <c:pt idx="2031">
                  <c:v>8.2153399999999994</c:v>
                </c:pt>
                <c:pt idx="2032">
                  <c:v>8.2235600000000009</c:v>
                </c:pt>
                <c:pt idx="2033">
                  <c:v>8.2235600000000009</c:v>
                </c:pt>
                <c:pt idx="2034">
                  <c:v>8.2317800000000005</c:v>
                </c:pt>
                <c:pt idx="2035">
                  <c:v>8.2317800000000005</c:v>
                </c:pt>
                <c:pt idx="2036">
                  <c:v>8.2415800000000008</c:v>
                </c:pt>
                <c:pt idx="2037">
                  <c:v>8.2415800000000008</c:v>
                </c:pt>
                <c:pt idx="2038">
                  <c:v>8.2497399999999992</c:v>
                </c:pt>
                <c:pt idx="2039">
                  <c:v>8.2497399999999992</c:v>
                </c:pt>
                <c:pt idx="2040">
                  <c:v>8.2497399999999992</c:v>
                </c:pt>
                <c:pt idx="2041">
                  <c:v>8.2596299999999996</c:v>
                </c:pt>
                <c:pt idx="2042">
                  <c:v>8.2596299999999996</c:v>
                </c:pt>
                <c:pt idx="2043">
                  <c:v>8.26783</c:v>
                </c:pt>
                <c:pt idx="2044">
                  <c:v>8.26783</c:v>
                </c:pt>
                <c:pt idx="2045">
                  <c:v>8.2760899999999999</c:v>
                </c:pt>
                <c:pt idx="2046">
                  <c:v>8.2760899999999999</c:v>
                </c:pt>
                <c:pt idx="2047">
                  <c:v>8.2842900000000004</c:v>
                </c:pt>
                <c:pt idx="2048">
                  <c:v>8.2842900000000004</c:v>
                </c:pt>
                <c:pt idx="2049">
                  <c:v>8.2941199999999995</c:v>
                </c:pt>
                <c:pt idx="2050">
                  <c:v>8.2941199999999995</c:v>
                </c:pt>
                <c:pt idx="2051">
                  <c:v>8.3023199999999999</c:v>
                </c:pt>
                <c:pt idx="2052">
                  <c:v>8.3023199999999999</c:v>
                </c:pt>
                <c:pt idx="2053">
                  <c:v>8.3104700000000005</c:v>
                </c:pt>
                <c:pt idx="2054">
                  <c:v>8.3104700000000005</c:v>
                </c:pt>
                <c:pt idx="2055">
                  <c:v>8.3104700000000005</c:v>
                </c:pt>
                <c:pt idx="2056">
                  <c:v>8.3184500000000003</c:v>
                </c:pt>
                <c:pt idx="2057">
                  <c:v>8.3184500000000003</c:v>
                </c:pt>
                <c:pt idx="2058">
                  <c:v>8.3283400000000007</c:v>
                </c:pt>
                <c:pt idx="2059">
                  <c:v>8.3283400000000007</c:v>
                </c:pt>
                <c:pt idx="2060">
                  <c:v>8.3366500000000006</c:v>
                </c:pt>
                <c:pt idx="2061">
                  <c:v>8.3366500000000006</c:v>
                </c:pt>
                <c:pt idx="2062">
                  <c:v>8.3466000000000005</c:v>
                </c:pt>
                <c:pt idx="2063">
                  <c:v>8.3466000000000005</c:v>
                </c:pt>
                <c:pt idx="2064">
                  <c:v>8.3549100000000003</c:v>
                </c:pt>
                <c:pt idx="2065">
                  <c:v>8.3549100000000003</c:v>
                </c:pt>
                <c:pt idx="2066">
                  <c:v>8.3631600000000006</c:v>
                </c:pt>
                <c:pt idx="2067">
                  <c:v>8.3631600000000006</c:v>
                </c:pt>
                <c:pt idx="2068">
                  <c:v>8.3712999999999997</c:v>
                </c:pt>
                <c:pt idx="2069">
                  <c:v>8.3712999999999997</c:v>
                </c:pt>
                <c:pt idx="2070">
                  <c:v>8.3810300000000009</c:v>
                </c:pt>
                <c:pt idx="2071">
                  <c:v>8.3810300000000009</c:v>
                </c:pt>
                <c:pt idx="2072">
                  <c:v>8.3810300000000009</c:v>
                </c:pt>
                <c:pt idx="2073">
                  <c:v>8.3892299999999995</c:v>
                </c:pt>
                <c:pt idx="2074">
                  <c:v>8.3892299999999995</c:v>
                </c:pt>
                <c:pt idx="2075">
                  <c:v>8.3989600000000006</c:v>
                </c:pt>
                <c:pt idx="2076">
                  <c:v>8.3989600000000006</c:v>
                </c:pt>
                <c:pt idx="2077">
                  <c:v>8.4070499999999999</c:v>
                </c:pt>
                <c:pt idx="2078">
                  <c:v>8.4070499999999999</c:v>
                </c:pt>
                <c:pt idx="2079">
                  <c:v>8.4152500000000003</c:v>
                </c:pt>
                <c:pt idx="2080">
                  <c:v>8.4152500000000003</c:v>
                </c:pt>
                <c:pt idx="2081">
                  <c:v>8.4235600000000002</c:v>
                </c:pt>
                <c:pt idx="2082">
                  <c:v>8.4235600000000002</c:v>
                </c:pt>
                <c:pt idx="2083">
                  <c:v>8.4335100000000001</c:v>
                </c:pt>
                <c:pt idx="2084">
                  <c:v>8.4335100000000001</c:v>
                </c:pt>
                <c:pt idx="2085">
                  <c:v>8.4417600000000004</c:v>
                </c:pt>
                <c:pt idx="2086">
                  <c:v>8.4417600000000004</c:v>
                </c:pt>
                <c:pt idx="2087">
                  <c:v>8.4417600000000004</c:v>
                </c:pt>
                <c:pt idx="2088">
                  <c:v>8.4515999999999991</c:v>
                </c:pt>
                <c:pt idx="2089">
                  <c:v>8.4515999999999991</c:v>
                </c:pt>
                <c:pt idx="2090">
                  <c:v>8.4596400000000003</c:v>
                </c:pt>
                <c:pt idx="2091">
                  <c:v>8.4596400000000003</c:v>
                </c:pt>
                <c:pt idx="2092">
                  <c:v>8.4677799999999994</c:v>
                </c:pt>
                <c:pt idx="2093">
                  <c:v>8.4677799999999994</c:v>
                </c:pt>
                <c:pt idx="2094">
                  <c:v>8.4758700000000005</c:v>
                </c:pt>
                <c:pt idx="2095">
                  <c:v>8.4758700000000005</c:v>
                </c:pt>
                <c:pt idx="2096">
                  <c:v>8.4855400000000003</c:v>
                </c:pt>
                <c:pt idx="2097">
                  <c:v>8.4855400000000003</c:v>
                </c:pt>
                <c:pt idx="2098">
                  <c:v>8.4937400000000007</c:v>
                </c:pt>
                <c:pt idx="2099">
                  <c:v>8.4937400000000007</c:v>
                </c:pt>
                <c:pt idx="2100">
                  <c:v>8.5019500000000008</c:v>
                </c:pt>
                <c:pt idx="2101">
                  <c:v>8.5019500000000008</c:v>
                </c:pt>
                <c:pt idx="2102">
                  <c:v>8.5019500000000008</c:v>
                </c:pt>
                <c:pt idx="2103">
                  <c:v>8.5118100000000005</c:v>
                </c:pt>
                <c:pt idx="2104">
                  <c:v>8.5118100000000005</c:v>
                </c:pt>
                <c:pt idx="2105">
                  <c:v>8.5200899999999997</c:v>
                </c:pt>
                <c:pt idx="2106">
                  <c:v>8.5200899999999997</c:v>
                </c:pt>
                <c:pt idx="2107">
                  <c:v>8.5283099999999994</c:v>
                </c:pt>
                <c:pt idx="2108">
                  <c:v>8.5283099999999994</c:v>
                </c:pt>
                <c:pt idx="2109">
                  <c:v>8.5381199999999993</c:v>
                </c:pt>
                <c:pt idx="2110">
                  <c:v>8.5381199999999993</c:v>
                </c:pt>
                <c:pt idx="2111">
                  <c:v>8.5462900000000008</c:v>
                </c:pt>
                <c:pt idx="2112">
                  <c:v>8.5462900000000008</c:v>
                </c:pt>
                <c:pt idx="2113">
                  <c:v>8.5544600000000006</c:v>
                </c:pt>
                <c:pt idx="2114">
                  <c:v>8.5544600000000006</c:v>
                </c:pt>
                <c:pt idx="2115">
                  <c:v>8.5624000000000002</c:v>
                </c:pt>
                <c:pt idx="2116">
                  <c:v>8.5624000000000002</c:v>
                </c:pt>
                <c:pt idx="2117">
                  <c:v>8.5624000000000002</c:v>
                </c:pt>
                <c:pt idx="2118">
                  <c:v>8.5722199999999997</c:v>
                </c:pt>
                <c:pt idx="2119">
                  <c:v>8.5722199999999997</c:v>
                </c:pt>
                <c:pt idx="2120">
                  <c:v>8.5804399999999994</c:v>
                </c:pt>
                <c:pt idx="2121">
                  <c:v>8.5804399999999994</c:v>
                </c:pt>
                <c:pt idx="2122">
                  <c:v>8.5903600000000004</c:v>
                </c:pt>
                <c:pt idx="2123">
                  <c:v>8.5903600000000004</c:v>
                </c:pt>
                <c:pt idx="2124">
                  <c:v>8.5985800000000001</c:v>
                </c:pt>
                <c:pt idx="2125">
                  <c:v>8.5985800000000001</c:v>
                </c:pt>
                <c:pt idx="2126">
                  <c:v>8.6069099999999992</c:v>
                </c:pt>
                <c:pt idx="2127">
                  <c:v>8.6069099999999992</c:v>
                </c:pt>
                <c:pt idx="2128">
                  <c:v>8.6151300000000006</c:v>
                </c:pt>
                <c:pt idx="2129">
                  <c:v>8.6151300000000006</c:v>
                </c:pt>
                <c:pt idx="2130">
                  <c:v>8.625</c:v>
                </c:pt>
                <c:pt idx="2131">
                  <c:v>8.625</c:v>
                </c:pt>
                <c:pt idx="2132">
                  <c:v>8.6332199999999997</c:v>
                </c:pt>
                <c:pt idx="2133">
                  <c:v>8.6332199999999997</c:v>
                </c:pt>
                <c:pt idx="2134">
                  <c:v>8.6332199999999997</c:v>
                </c:pt>
                <c:pt idx="2135">
                  <c:v>8.6430299999999995</c:v>
                </c:pt>
                <c:pt idx="2136">
                  <c:v>8.6430299999999995</c:v>
                </c:pt>
                <c:pt idx="2137">
                  <c:v>8.6511999999999993</c:v>
                </c:pt>
                <c:pt idx="2138">
                  <c:v>8.6511999999999993</c:v>
                </c:pt>
                <c:pt idx="2139">
                  <c:v>8.6593099999999996</c:v>
                </c:pt>
                <c:pt idx="2140">
                  <c:v>8.6593099999999996</c:v>
                </c:pt>
                <c:pt idx="2141">
                  <c:v>8.6672600000000006</c:v>
                </c:pt>
                <c:pt idx="2142">
                  <c:v>8.6672600000000006</c:v>
                </c:pt>
                <c:pt idx="2143">
                  <c:v>8.6770099999999992</c:v>
                </c:pt>
                <c:pt idx="2144">
                  <c:v>8.6770099999999992</c:v>
                </c:pt>
                <c:pt idx="2145">
                  <c:v>8.6852300000000007</c:v>
                </c:pt>
                <c:pt idx="2146">
                  <c:v>8.6852300000000007</c:v>
                </c:pt>
                <c:pt idx="2147">
                  <c:v>8.6935099999999998</c:v>
                </c:pt>
                <c:pt idx="2148">
                  <c:v>8.6935099999999998</c:v>
                </c:pt>
                <c:pt idx="2149">
                  <c:v>8.6935099999999998</c:v>
                </c:pt>
                <c:pt idx="2150">
                  <c:v>8.7033199999999997</c:v>
                </c:pt>
                <c:pt idx="2151">
                  <c:v>8.7033199999999997</c:v>
                </c:pt>
                <c:pt idx="2152">
                  <c:v>8.7115399999999994</c:v>
                </c:pt>
                <c:pt idx="2153">
                  <c:v>8.7115399999999994</c:v>
                </c:pt>
                <c:pt idx="2154">
                  <c:v>8.7197600000000008</c:v>
                </c:pt>
                <c:pt idx="2155">
                  <c:v>8.7197600000000008</c:v>
                </c:pt>
                <c:pt idx="2156">
                  <c:v>8.7295200000000008</c:v>
                </c:pt>
                <c:pt idx="2157">
                  <c:v>8.7295200000000008</c:v>
                </c:pt>
                <c:pt idx="2158">
                  <c:v>8.7376299999999993</c:v>
                </c:pt>
                <c:pt idx="2159">
                  <c:v>8.7376299999999993</c:v>
                </c:pt>
                <c:pt idx="2160">
                  <c:v>8.7457999999999991</c:v>
                </c:pt>
                <c:pt idx="2161">
                  <c:v>8.7457999999999991</c:v>
                </c:pt>
                <c:pt idx="2162">
                  <c:v>8.7539200000000008</c:v>
                </c:pt>
                <c:pt idx="2163">
                  <c:v>8.7539200000000008</c:v>
                </c:pt>
                <c:pt idx="2164">
                  <c:v>8.7539200000000008</c:v>
                </c:pt>
                <c:pt idx="2165">
                  <c:v>8.7639099999999992</c:v>
                </c:pt>
                <c:pt idx="2166">
                  <c:v>8.7639099999999992</c:v>
                </c:pt>
                <c:pt idx="2167">
                  <c:v>8.7721</c:v>
                </c:pt>
                <c:pt idx="2168">
                  <c:v>8.7721</c:v>
                </c:pt>
                <c:pt idx="2169">
                  <c:v>8.7819800000000008</c:v>
                </c:pt>
                <c:pt idx="2170">
                  <c:v>8.7819800000000008</c:v>
                </c:pt>
                <c:pt idx="2171">
                  <c:v>8.7902699999999996</c:v>
                </c:pt>
                <c:pt idx="2172">
                  <c:v>8.7902699999999996</c:v>
                </c:pt>
                <c:pt idx="2173">
                  <c:v>8.7984000000000009</c:v>
                </c:pt>
                <c:pt idx="2174">
                  <c:v>8.7984000000000009</c:v>
                </c:pt>
                <c:pt idx="2175">
                  <c:v>8.8064800000000005</c:v>
                </c:pt>
                <c:pt idx="2176">
                  <c:v>8.8064800000000005</c:v>
                </c:pt>
                <c:pt idx="2177">
                  <c:v>8.8162500000000001</c:v>
                </c:pt>
                <c:pt idx="2178">
                  <c:v>8.8162500000000001</c:v>
                </c:pt>
                <c:pt idx="2179">
                  <c:v>8.8244900000000008</c:v>
                </c:pt>
                <c:pt idx="2180">
                  <c:v>8.8244900000000008</c:v>
                </c:pt>
                <c:pt idx="2181">
                  <c:v>8.8244900000000008</c:v>
                </c:pt>
                <c:pt idx="2182">
                  <c:v>8.8343699999999998</c:v>
                </c:pt>
                <c:pt idx="2183">
                  <c:v>8.8343699999999998</c:v>
                </c:pt>
                <c:pt idx="2184">
                  <c:v>8.8425600000000006</c:v>
                </c:pt>
                <c:pt idx="2185">
                  <c:v>8.8425600000000006</c:v>
                </c:pt>
                <c:pt idx="2186">
                  <c:v>8.8506900000000002</c:v>
                </c:pt>
                <c:pt idx="2187">
                  <c:v>8.8506900000000002</c:v>
                </c:pt>
                <c:pt idx="2188">
                  <c:v>8.8589800000000007</c:v>
                </c:pt>
                <c:pt idx="2189">
                  <c:v>8.8589800000000007</c:v>
                </c:pt>
                <c:pt idx="2190">
                  <c:v>8.8688599999999997</c:v>
                </c:pt>
                <c:pt idx="2191">
                  <c:v>8.8688599999999997</c:v>
                </c:pt>
                <c:pt idx="2192">
                  <c:v>8.8771000000000004</c:v>
                </c:pt>
                <c:pt idx="2193">
                  <c:v>8.8771000000000004</c:v>
                </c:pt>
                <c:pt idx="2194">
                  <c:v>8.8854500000000005</c:v>
                </c:pt>
                <c:pt idx="2195">
                  <c:v>8.8854500000000005</c:v>
                </c:pt>
                <c:pt idx="2196">
                  <c:v>8.8854500000000005</c:v>
                </c:pt>
                <c:pt idx="2197">
                  <c:v>8.8952299999999997</c:v>
                </c:pt>
                <c:pt idx="2198">
                  <c:v>8.8952299999999997</c:v>
                </c:pt>
                <c:pt idx="2199">
                  <c:v>8.9034600000000008</c:v>
                </c:pt>
                <c:pt idx="2200">
                  <c:v>8.9034600000000008</c:v>
                </c:pt>
                <c:pt idx="2201">
                  <c:v>8.9115400000000005</c:v>
                </c:pt>
                <c:pt idx="2202">
                  <c:v>8.9115400000000005</c:v>
                </c:pt>
                <c:pt idx="2203">
                  <c:v>8.9210899999999995</c:v>
                </c:pt>
                <c:pt idx="2204">
                  <c:v>8.9210899999999995</c:v>
                </c:pt>
                <c:pt idx="2205">
                  <c:v>8.9291699999999992</c:v>
                </c:pt>
                <c:pt idx="2206">
                  <c:v>8.9291699999999992</c:v>
                </c:pt>
                <c:pt idx="2207">
                  <c:v>8.9372900000000008</c:v>
                </c:pt>
                <c:pt idx="2208">
                  <c:v>8.9372900000000008</c:v>
                </c:pt>
                <c:pt idx="2209">
                  <c:v>8.9454799999999999</c:v>
                </c:pt>
                <c:pt idx="2210">
                  <c:v>8.9454799999999999</c:v>
                </c:pt>
                <c:pt idx="2211">
                  <c:v>8.9454799999999999</c:v>
                </c:pt>
                <c:pt idx="2212">
                  <c:v>8.9553100000000008</c:v>
                </c:pt>
                <c:pt idx="2213">
                  <c:v>8.9553100000000008</c:v>
                </c:pt>
                <c:pt idx="2214">
                  <c:v>8.9635400000000001</c:v>
                </c:pt>
                <c:pt idx="2215">
                  <c:v>8.9635400000000001</c:v>
                </c:pt>
                <c:pt idx="2216">
                  <c:v>8.9733199999999993</c:v>
                </c:pt>
                <c:pt idx="2217">
                  <c:v>8.9733199999999993</c:v>
                </c:pt>
                <c:pt idx="2218">
                  <c:v>8.9815000000000005</c:v>
                </c:pt>
                <c:pt idx="2219">
                  <c:v>8.9815000000000005</c:v>
                </c:pt>
                <c:pt idx="2220">
                  <c:v>8.9896899999999995</c:v>
                </c:pt>
                <c:pt idx="2221">
                  <c:v>8.9896899999999995</c:v>
                </c:pt>
                <c:pt idx="2222">
                  <c:v>8.9979800000000001</c:v>
                </c:pt>
                <c:pt idx="2223">
                  <c:v>8.9979800000000001</c:v>
                </c:pt>
                <c:pt idx="2224">
                  <c:v>9.0077700000000007</c:v>
                </c:pt>
                <c:pt idx="2225">
                  <c:v>9.0077700000000007</c:v>
                </c:pt>
                <c:pt idx="2226">
                  <c:v>9.0077700000000007</c:v>
                </c:pt>
                <c:pt idx="2227">
                  <c:v>9.0157600000000002</c:v>
                </c:pt>
                <c:pt idx="2228">
                  <c:v>9.0157600000000002</c:v>
                </c:pt>
                <c:pt idx="2229">
                  <c:v>9.0256699999999999</c:v>
                </c:pt>
                <c:pt idx="2230">
                  <c:v>9.0256699999999999</c:v>
                </c:pt>
                <c:pt idx="2231">
                  <c:v>9.0339799999999997</c:v>
                </c:pt>
                <c:pt idx="2232">
                  <c:v>9.0339799999999997</c:v>
                </c:pt>
                <c:pt idx="2233">
                  <c:v>9.0422399999999996</c:v>
                </c:pt>
                <c:pt idx="2234">
                  <c:v>9.0422399999999996</c:v>
                </c:pt>
                <c:pt idx="2235">
                  <c:v>9.05044</c:v>
                </c:pt>
                <c:pt idx="2236">
                  <c:v>9.05044</c:v>
                </c:pt>
                <c:pt idx="2237">
                  <c:v>9.0601900000000004</c:v>
                </c:pt>
                <c:pt idx="2238">
                  <c:v>9.0601900000000004</c:v>
                </c:pt>
                <c:pt idx="2239">
                  <c:v>9.0685000000000002</c:v>
                </c:pt>
                <c:pt idx="2240">
                  <c:v>9.0685000000000002</c:v>
                </c:pt>
                <c:pt idx="2241">
                  <c:v>9.0766500000000008</c:v>
                </c:pt>
                <c:pt idx="2242">
                  <c:v>9.0766500000000008</c:v>
                </c:pt>
                <c:pt idx="2243">
                  <c:v>9.0766500000000008</c:v>
                </c:pt>
                <c:pt idx="2244">
                  <c:v>9.0864499999999992</c:v>
                </c:pt>
                <c:pt idx="2245">
                  <c:v>9.0864499999999992</c:v>
                </c:pt>
                <c:pt idx="2246">
                  <c:v>9.0945900000000002</c:v>
                </c:pt>
                <c:pt idx="2247">
                  <c:v>9.0945900000000002</c:v>
                </c:pt>
                <c:pt idx="2248">
                  <c:v>9.1026900000000008</c:v>
                </c:pt>
                <c:pt idx="2249">
                  <c:v>9.1026900000000008</c:v>
                </c:pt>
                <c:pt idx="2250">
                  <c:v>9.1124899999999993</c:v>
                </c:pt>
                <c:pt idx="2251">
                  <c:v>9.1124899999999993</c:v>
                </c:pt>
                <c:pt idx="2252">
                  <c:v>9.1206399999999999</c:v>
                </c:pt>
                <c:pt idx="2253">
                  <c:v>9.1206399999999999</c:v>
                </c:pt>
                <c:pt idx="2254">
                  <c:v>9.1289999999999996</c:v>
                </c:pt>
                <c:pt idx="2255">
                  <c:v>9.1289999999999996</c:v>
                </c:pt>
                <c:pt idx="2256">
                  <c:v>9.1372099999999996</c:v>
                </c:pt>
                <c:pt idx="2257">
                  <c:v>9.1372099999999996</c:v>
                </c:pt>
                <c:pt idx="2258">
                  <c:v>9.1372099999999996</c:v>
                </c:pt>
                <c:pt idx="2259">
                  <c:v>9.1472300000000004</c:v>
                </c:pt>
                <c:pt idx="2260">
                  <c:v>9.1472300000000004</c:v>
                </c:pt>
                <c:pt idx="2261">
                  <c:v>9.1553799999999992</c:v>
                </c:pt>
                <c:pt idx="2262">
                  <c:v>9.1553799999999992</c:v>
                </c:pt>
                <c:pt idx="2263">
                  <c:v>9.1651199999999999</c:v>
                </c:pt>
                <c:pt idx="2264">
                  <c:v>9.1651199999999999</c:v>
                </c:pt>
                <c:pt idx="2265">
                  <c:v>9.1732099999999992</c:v>
                </c:pt>
                <c:pt idx="2266">
                  <c:v>9.1732099999999992</c:v>
                </c:pt>
                <c:pt idx="2267">
                  <c:v>9.1813599999999997</c:v>
                </c:pt>
                <c:pt idx="2268">
                  <c:v>9.1813599999999997</c:v>
                </c:pt>
                <c:pt idx="2269">
                  <c:v>9.1893999999999991</c:v>
                </c:pt>
                <c:pt idx="2270">
                  <c:v>9.1893999999999991</c:v>
                </c:pt>
                <c:pt idx="2271">
                  <c:v>9.1991999999999994</c:v>
                </c:pt>
                <c:pt idx="2272">
                  <c:v>9.1991999999999994</c:v>
                </c:pt>
                <c:pt idx="2273">
                  <c:v>9.1991999999999994</c:v>
                </c:pt>
                <c:pt idx="2274">
                  <c:v>9.2073999999999998</c:v>
                </c:pt>
                <c:pt idx="2275">
                  <c:v>9.2073999999999998</c:v>
                </c:pt>
                <c:pt idx="2276">
                  <c:v>9.2173099999999994</c:v>
                </c:pt>
                <c:pt idx="2277">
                  <c:v>9.2173099999999994</c:v>
                </c:pt>
                <c:pt idx="2278">
                  <c:v>9.2255699999999994</c:v>
                </c:pt>
                <c:pt idx="2279">
                  <c:v>9.2255699999999994</c:v>
                </c:pt>
                <c:pt idx="2280">
                  <c:v>9.2338799999999992</c:v>
                </c:pt>
                <c:pt idx="2281">
                  <c:v>9.2338799999999992</c:v>
                </c:pt>
                <c:pt idx="2282">
                  <c:v>9.2421399999999991</c:v>
                </c:pt>
                <c:pt idx="2283">
                  <c:v>9.2421399999999991</c:v>
                </c:pt>
                <c:pt idx="2284">
                  <c:v>9.2518899999999995</c:v>
                </c:pt>
                <c:pt idx="2285">
                  <c:v>9.2518899999999995</c:v>
                </c:pt>
                <c:pt idx="2286">
                  <c:v>9.2600700000000007</c:v>
                </c:pt>
                <c:pt idx="2287">
                  <c:v>9.2600700000000007</c:v>
                </c:pt>
                <c:pt idx="2288">
                  <c:v>9.2600700000000007</c:v>
                </c:pt>
                <c:pt idx="2289">
                  <c:v>9.2681900000000006</c:v>
                </c:pt>
                <c:pt idx="2290">
                  <c:v>9.2681900000000006</c:v>
                </c:pt>
                <c:pt idx="2291">
                  <c:v>9.2779699999999998</c:v>
                </c:pt>
                <c:pt idx="2292">
                  <c:v>9.2779699999999998</c:v>
                </c:pt>
                <c:pt idx="2293">
                  <c:v>9.2861999999999991</c:v>
                </c:pt>
                <c:pt idx="2294">
                  <c:v>9.2861999999999991</c:v>
                </c:pt>
                <c:pt idx="2295">
                  <c:v>9.2944899999999997</c:v>
                </c:pt>
                <c:pt idx="2296">
                  <c:v>9.2944899999999997</c:v>
                </c:pt>
                <c:pt idx="2297">
                  <c:v>9.3043200000000006</c:v>
                </c:pt>
                <c:pt idx="2298">
                  <c:v>9.3043200000000006</c:v>
                </c:pt>
                <c:pt idx="2299">
                  <c:v>9.3124400000000005</c:v>
                </c:pt>
                <c:pt idx="2300">
                  <c:v>9.3124400000000005</c:v>
                </c:pt>
                <c:pt idx="2301">
                  <c:v>9.3205600000000004</c:v>
                </c:pt>
                <c:pt idx="2302">
                  <c:v>9.3205600000000004</c:v>
                </c:pt>
                <c:pt idx="2303">
                  <c:v>9.3287899999999997</c:v>
                </c:pt>
                <c:pt idx="2304">
                  <c:v>9.3287899999999997</c:v>
                </c:pt>
                <c:pt idx="2305">
                  <c:v>9.3287899999999997</c:v>
                </c:pt>
                <c:pt idx="2306">
                  <c:v>9.3386800000000001</c:v>
                </c:pt>
                <c:pt idx="2307">
                  <c:v>9.3386800000000001</c:v>
                </c:pt>
                <c:pt idx="2308">
                  <c:v>9.3469099999999994</c:v>
                </c:pt>
                <c:pt idx="2309">
                  <c:v>9.3469099999999994</c:v>
                </c:pt>
                <c:pt idx="2310">
                  <c:v>9.3567499999999999</c:v>
                </c:pt>
                <c:pt idx="2311">
                  <c:v>9.3567499999999999</c:v>
                </c:pt>
                <c:pt idx="2312">
                  <c:v>9.3649799999999992</c:v>
                </c:pt>
                <c:pt idx="2313">
                  <c:v>9.3649799999999992</c:v>
                </c:pt>
                <c:pt idx="2314">
                  <c:v>9.3731500000000008</c:v>
                </c:pt>
                <c:pt idx="2315">
                  <c:v>9.3731500000000008</c:v>
                </c:pt>
                <c:pt idx="2316">
                  <c:v>9.3813300000000002</c:v>
                </c:pt>
                <c:pt idx="2317">
                  <c:v>9.3813300000000002</c:v>
                </c:pt>
                <c:pt idx="2318">
                  <c:v>9.3912200000000006</c:v>
                </c:pt>
                <c:pt idx="2319">
                  <c:v>9.3912200000000006</c:v>
                </c:pt>
                <c:pt idx="2320">
                  <c:v>9.3912200000000006</c:v>
                </c:pt>
                <c:pt idx="2321">
                  <c:v>9.3994499999999999</c:v>
                </c:pt>
                <c:pt idx="2322">
                  <c:v>9.3994499999999999</c:v>
                </c:pt>
                <c:pt idx="2323">
                  <c:v>9.4092900000000004</c:v>
                </c:pt>
                <c:pt idx="2324">
                  <c:v>9.4092900000000004</c:v>
                </c:pt>
                <c:pt idx="2325">
                  <c:v>9.4176300000000008</c:v>
                </c:pt>
                <c:pt idx="2326">
                  <c:v>9.4176300000000008</c:v>
                </c:pt>
                <c:pt idx="2327">
                  <c:v>9.42591</c:v>
                </c:pt>
                <c:pt idx="2328">
                  <c:v>9.42591</c:v>
                </c:pt>
                <c:pt idx="2329">
                  <c:v>9.4340399999999995</c:v>
                </c:pt>
                <c:pt idx="2330">
                  <c:v>9.4340399999999995</c:v>
                </c:pt>
                <c:pt idx="2331">
                  <c:v>9.4438700000000004</c:v>
                </c:pt>
                <c:pt idx="2332">
                  <c:v>9.4438700000000004</c:v>
                </c:pt>
                <c:pt idx="2333">
                  <c:v>9.4520499999999998</c:v>
                </c:pt>
                <c:pt idx="2334">
                  <c:v>9.4520499999999998</c:v>
                </c:pt>
                <c:pt idx="2335">
                  <c:v>9.4520499999999998</c:v>
                </c:pt>
                <c:pt idx="2336">
                  <c:v>9.4600600000000004</c:v>
                </c:pt>
                <c:pt idx="2337">
                  <c:v>9.4600600000000004</c:v>
                </c:pt>
                <c:pt idx="2338">
                  <c:v>9.4698899999999995</c:v>
                </c:pt>
                <c:pt idx="2339">
                  <c:v>9.4698899999999995</c:v>
                </c:pt>
                <c:pt idx="2340">
                  <c:v>9.4780700000000007</c:v>
                </c:pt>
                <c:pt idx="2341">
                  <c:v>9.4780700000000007</c:v>
                </c:pt>
                <c:pt idx="2342">
                  <c:v>9.4861900000000006</c:v>
                </c:pt>
                <c:pt idx="2343">
                  <c:v>9.4861900000000006</c:v>
                </c:pt>
                <c:pt idx="2344">
                  <c:v>9.4959100000000003</c:v>
                </c:pt>
                <c:pt idx="2345">
                  <c:v>9.4959100000000003</c:v>
                </c:pt>
                <c:pt idx="2346">
                  <c:v>9.5042100000000005</c:v>
                </c:pt>
                <c:pt idx="2347">
                  <c:v>9.5042100000000005</c:v>
                </c:pt>
                <c:pt idx="2348">
                  <c:v>9.5124700000000004</c:v>
                </c:pt>
                <c:pt idx="2349">
                  <c:v>9.5124700000000004</c:v>
                </c:pt>
                <c:pt idx="2350">
                  <c:v>9.5207800000000002</c:v>
                </c:pt>
                <c:pt idx="2351">
                  <c:v>9.5207800000000002</c:v>
                </c:pt>
                <c:pt idx="2352">
                  <c:v>9.5207800000000002</c:v>
                </c:pt>
                <c:pt idx="2353">
                  <c:v>9.5306499999999996</c:v>
                </c:pt>
                <c:pt idx="2354">
                  <c:v>9.5306499999999996</c:v>
                </c:pt>
                <c:pt idx="2355">
                  <c:v>9.5389599999999994</c:v>
                </c:pt>
                <c:pt idx="2356">
                  <c:v>9.5389599999999994</c:v>
                </c:pt>
                <c:pt idx="2357">
                  <c:v>9.5486599999999999</c:v>
                </c:pt>
                <c:pt idx="2358">
                  <c:v>9.5486599999999999</c:v>
                </c:pt>
                <c:pt idx="2359">
                  <c:v>9.5569199999999999</c:v>
                </c:pt>
                <c:pt idx="2360">
                  <c:v>9.5569199999999999</c:v>
                </c:pt>
                <c:pt idx="2361">
                  <c:v>9.5652299999999997</c:v>
                </c:pt>
                <c:pt idx="2362">
                  <c:v>9.5652299999999997</c:v>
                </c:pt>
                <c:pt idx="2363">
                  <c:v>9.5738199999999996</c:v>
                </c:pt>
                <c:pt idx="2364">
                  <c:v>9.5738199999999996</c:v>
                </c:pt>
                <c:pt idx="2365">
                  <c:v>9.5836900000000007</c:v>
                </c:pt>
                <c:pt idx="2366">
                  <c:v>9.5836900000000007</c:v>
                </c:pt>
                <c:pt idx="2367">
                  <c:v>9.5836900000000007</c:v>
                </c:pt>
                <c:pt idx="2368">
                  <c:v>9.5905100000000001</c:v>
                </c:pt>
                <c:pt idx="2369">
                  <c:v>9.5905100000000001</c:v>
                </c:pt>
                <c:pt idx="2370">
                  <c:v>9.5989299999999993</c:v>
                </c:pt>
                <c:pt idx="2371">
                  <c:v>9.5989299999999993</c:v>
                </c:pt>
                <c:pt idx="2372">
                  <c:v>9.6064699999999998</c:v>
                </c:pt>
                <c:pt idx="2373">
                  <c:v>9.6064699999999998</c:v>
                </c:pt>
                <c:pt idx="2374">
                  <c:v>9.6141699999999997</c:v>
                </c:pt>
                <c:pt idx="2375">
                  <c:v>9.6141699999999997</c:v>
                </c:pt>
                <c:pt idx="2376">
                  <c:v>9.6222100000000008</c:v>
                </c:pt>
                <c:pt idx="2377">
                  <c:v>9.6222100000000008</c:v>
                </c:pt>
                <c:pt idx="2378">
                  <c:v>9.63185</c:v>
                </c:pt>
                <c:pt idx="2379">
                  <c:v>9.63185</c:v>
                </c:pt>
                <c:pt idx="2380">
                  <c:v>9.6400600000000001</c:v>
                </c:pt>
                <c:pt idx="2381">
                  <c:v>9.6400600000000001</c:v>
                </c:pt>
                <c:pt idx="2382">
                  <c:v>9.6400600000000001</c:v>
                </c:pt>
                <c:pt idx="2383">
                  <c:v>9.6498699999999999</c:v>
                </c:pt>
                <c:pt idx="2384">
                  <c:v>9.6498699999999999</c:v>
                </c:pt>
                <c:pt idx="2385">
                  <c:v>9.6580700000000004</c:v>
                </c:pt>
                <c:pt idx="2386">
                  <c:v>9.6580700000000004</c:v>
                </c:pt>
                <c:pt idx="2387">
                  <c:v>9.6663800000000002</c:v>
                </c:pt>
                <c:pt idx="2388">
                  <c:v>9.6663800000000002</c:v>
                </c:pt>
                <c:pt idx="2389">
                  <c:v>9.6746400000000001</c:v>
                </c:pt>
                <c:pt idx="2390">
                  <c:v>9.6746400000000001</c:v>
                </c:pt>
                <c:pt idx="2391">
                  <c:v>9.6844000000000001</c:v>
                </c:pt>
                <c:pt idx="2392">
                  <c:v>9.6844000000000001</c:v>
                </c:pt>
                <c:pt idx="2393">
                  <c:v>9.6926000000000005</c:v>
                </c:pt>
                <c:pt idx="2394">
                  <c:v>9.6926000000000005</c:v>
                </c:pt>
                <c:pt idx="2395">
                  <c:v>9.7007499999999993</c:v>
                </c:pt>
                <c:pt idx="2396">
                  <c:v>9.7007499999999993</c:v>
                </c:pt>
                <c:pt idx="2397">
                  <c:v>9.7088400000000004</c:v>
                </c:pt>
                <c:pt idx="2398">
                  <c:v>9.7088400000000004</c:v>
                </c:pt>
                <c:pt idx="2399">
                  <c:v>9.7088400000000004</c:v>
                </c:pt>
                <c:pt idx="2400">
                  <c:v>9.7185900000000007</c:v>
                </c:pt>
                <c:pt idx="2401">
                  <c:v>9.7185900000000007</c:v>
                </c:pt>
                <c:pt idx="2402">
                  <c:v>9.7268000000000008</c:v>
                </c:pt>
                <c:pt idx="2403">
                  <c:v>9.7268000000000008</c:v>
                </c:pt>
                <c:pt idx="2404">
                  <c:v>9.73672</c:v>
                </c:pt>
                <c:pt idx="2405">
                  <c:v>9.73672</c:v>
                </c:pt>
                <c:pt idx="2406">
                  <c:v>9.7448700000000006</c:v>
                </c:pt>
                <c:pt idx="2407">
                  <c:v>9.7448700000000006</c:v>
                </c:pt>
                <c:pt idx="2408">
                  <c:v>9.75319</c:v>
                </c:pt>
                <c:pt idx="2409">
                  <c:v>9.75319</c:v>
                </c:pt>
                <c:pt idx="2410">
                  <c:v>9.7614300000000007</c:v>
                </c:pt>
                <c:pt idx="2411">
                  <c:v>9.7614300000000007</c:v>
                </c:pt>
                <c:pt idx="2412">
                  <c:v>9.7614300000000007</c:v>
                </c:pt>
                <c:pt idx="2413">
                  <c:v>9.7712800000000009</c:v>
                </c:pt>
                <c:pt idx="2414">
                  <c:v>9.7712800000000009</c:v>
                </c:pt>
                <c:pt idx="2415">
                  <c:v>9.7793500000000009</c:v>
                </c:pt>
                <c:pt idx="2416">
                  <c:v>9.7793500000000009</c:v>
                </c:pt>
                <c:pt idx="2417">
                  <c:v>9.7890899999999998</c:v>
                </c:pt>
                <c:pt idx="2418">
                  <c:v>9.7890899999999998</c:v>
                </c:pt>
                <c:pt idx="2419">
                  <c:v>9.7972699999999993</c:v>
                </c:pt>
                <c:pt idx="2420">
                  <c:v>9.7972699999999993</c:v>
                </c:pt>
                <c:pt idx="2421">
                  <c:v>9.8052899999999994</c:v>
                </c:pt>
                <c:pt idx="2422">
                  <c:v>9.8052899999999994</c:v>
                </c:pt>
                <c:pt idx="2423">
                  <c:v>9.8134700000000006</c:v>
                </c:pt>
                <c:pt idx="2424">
                  <c:v>9.8134700000000006</c:v>
                </c:pt>
                <c:pt idx="2425">
                  <c:v>9.8233800000000002</c:v>
                </c:pt>
                <c:pt idx="2426">
                  <c:v>9.8233800000000002</c:v>
                </c:pt>
                <c:pt idx="2427">
                  <c:v>9.8316700000000008</c:v>
                </c:pt>
                <c:pt idx="2428">
                  <c:v>9.8316700000000008</c:v>
                </c:pt>
                <c:pt idx="2429">
                  <c:v>9.8316700000000008</c:v>
                </c:pt>
                <c:pt idx="2430">
                  <c:v>9.8415199999999992</c:v>
                </c:pt>
                <c:pt idx="2431">
                  <c:v>9.8415199999999992</c:v>
                </c:pt>
                <c:pt idx="2432">
                  <c:v>9.8499300000000005</c:v>
                </c:pt>
                <c:pt idx="2433">
                  <c:v>9.8499300000000005</c:v>
                </c:pt>
                <c:pt idx="2434">
                  <c:v>9.8581599999999998</c:v>
                </c:pt>
                <c:pt idx="2435">
                  <c:v>9.8581599999999998</c:v>
                </c:pt>
                <c:pt idx="2436">
                  <c:v>9.8665099999999999</c:v>
                </c:pt>
                <c:pt idx="2437">
                  <c:v>9.8665099999999999</c:v>
                </c:pt>
                <c:pt idx="2438">
                  <c:v>9.8764199999999995</c:v>
                </c:pt>
                <c:pt idx="2439">
                  <c:v>9.8764199999999995</c:v>
                </c:pt>
                <c:pt idx="2440">
                  <c:v>9.8846600000000002</c:v>
                </c:pt>
                <c:pt idx="2441">
                  <c:v>9.8846600000000002</c:v>
                </c:pt>
                <c:pt idx="2442">
                  <c:v>9.8927300000000002</c:v>
                </c:pt>
                <c:pt idx="2443">
                  <c:v>9.8927300000000002</c:v>
                </c:pt>
                <c:pt idx="2444">
                  <c:v>9.8927300000000002</c:v>
                </c:pt>
                <c:pt idx="2445">
                  <c:v>9.9024699999999992</c:v>
                </c:pt>
                <c:pt idx="2446">
                  <c:v>9.9024699999999992</c:v>
                </c:pt>
                <c:pt idx="2447">
                  <c:v>9.9107000000000003</c:v>
                </c:pt>
                <c:pt idx="2448">
                  <c:v>9.9107000000000003</c:v>
                </c:pt>
                <c:pt idx="2449">
                  <c:v>9.9188899999999993</c:v>
                </c:pt>
                <c:pt idx="2450">
                  <c:v>9.9188899999999993</c:v>
                </c:pt>
                <c:pt idx="2451">
                  <c:v>9.9286300000000001</c:v>
                </c:pt>
                <c:pt idx="2452">
                  <c:v>9.9286300000000001</c:v>
                </c:pt>
                <c:pt idx="2453">
                  <c:v>9.9368599999999994</c:v>
                </c:pt>
                <c:pt idx="2454">
                  <c:v>9.9368599999999994</c:v>
                </c:pt>
                <c:pt idx="2455">
                  <c:v>9.9449900000000007</c:v>
                </c:pt>
                <c:pt idx="2456">
                  <c:v>9.9449900000000007</c:v>
                </c:pt>
                <c:pt idx="2457">
                  <c:v>9.9532299999999996</c:v>
                </c:pt>
                <c:pt idx="2458">
                  <c:v>9.9532299999999996</c:v>
                </c:pt>
                <c:pt idx="2459">
                  <c:v>9.9532299999999996</c:v>
                </c:pt>
                <c:pt idx="2460">
                  <c:v>9.9630200000000002</c:v>
                </c:pt>
                <c:pt idx="2461">
                  <c:v>9.9630200000000002</c:v>
                </c:pt>
                <c:pt idx="2462">
                  <c:v>9.9711999999999996</c:v>
                </c:pt>
                <c:pt idx="2463">
                  <c:v>9.9711999999999996</c:v>
                </c:pt>
                <c:pt idx="2464">
                  <c:v>9.9810499999999998</c:v>
                </c:pt>
                <c:pt idx="2465">
                  <c:v>9.9810499999999998</c:v>
                </c:pt>
                <c:pt idx="2466">
                  <c:v>9.9892400000000006</c:v>
                </c:pt>
                <c:pt idx="2467">
                  <c:v>9.9892400000000006</c:v>
                </c:pt>
                <c:pt idx="2468">
                  <c:v>9.99742</c:v>
                </c:pt>
                <c:pt idx="2469">
                  <c:v>9.99742</c:v>
                </c:pt>
                <c:pt idx="2470">
                  <c:v>10.005599999999999</c:v>
                </c:pt>
                <c:pt idx="2471">
                  <c:v>10.005599999999999</c:v>
                </c:pt>
                <c:pt idx="2472">
                  <c:v>10.0154</c:v>
                </c:pt>
                <c:pt idx="2473">
                  <c:v>10.0154</c:v>
                </c:pt>
                <c:pt idx="2474">
                  <c:v>10.0238</c:v>
                </c:pt>
                <c:pt idx="2475">
                  <c:v>10.0238</c:v>
                </c:pt>
                <c:pt idx="2476">
                  <c:v>10.0238</c:v>
                </c:pt>
                <c:pt idx="2477">
                  <c:v>10.033799999999999</c:v>
                </c:pt>
                <c:pt idx="2478">
                  <c:v>10.033799999999999</c:v>
                </c:pt>
                <c:pt idx="2479">
                  <c:v>10.043200000000001</c:v>
                </c:pt>
                <c:pt idx="2480">
                  <c:v>10.043200000000001</c:v>
                </c:pt>
                <c:pt idx="2481">
                  <c:v>10.052199999999999</c:v>
                </c:pt>
                <c:pt idx="2482">
                  <c:v>10.052199999999999</c:v>
                </c:pt>
                <c:pt idx="2483">
                  <c:v>10.0608</c:v>
                </c:pt>
                <c:pt idx="2484">
                  <c:v>10.0608</c:v>
                </c:pt>
                <c:pt idx="2485">
                  <c:v>10.071</c:v>
                </c:pt>
                <c:pt idx="2486">
                  <c:v>10.071</c:v>
                </c:pt>
                <c:pt idx="2487">
                  <c:v>10.079499999999999</c:v>
                </c:pt>
                <c:pt idx="2488">
                  <c:v>10.079499999999999</c:v>
                </c:pt>
                <c:pt idx="2489">
                  <c:v>10.087899999999999</c:v>
                </c:pt>
                <c:pt idx="2490">
                  <c:v>10.087899999999999</c:v>
                </c:pt>
                <c:pt idx="2491">
                  <c:v>10.087899999999999</c:v>
                </c:pt>
                <c:pt idx="2492">
                  <c:v>10.097899999999999</c:v>
                </c:pt>
                <c:pt idx="2493">
                  <c:v>10.097899999999999</c:v>
                </c:pt>
                <c:pt idx="2494">
                  <c:v>10.106</c:v>
                </c:pt>
                <c:pt idx="2495">
                  <c:v>10.106</c:v>
                </c:pt>
                <c:pt idx="2496">
                  <c:v>10.1143</c:v>
                </c:pt>
                <c:pt idx="2497">
                  <c:v>10.1143</c:v>
                </c:pt>
                <c:pt idx="2498">
                  <c:v>10.1242</c:v>
                </c:pt>
                <c:pt idx="2499">
                  <c:v>10.1242</c:v>
                </c:pt>
                <c:pt idx="2500">
                  <c:v>10.1325</c:v>
                </c:pt>
                <c:pt idx="2501">
                  <c:v>10.1325</c:v>
                </c:pt>
                <c:pt idx="2502">
                  <c:v>10.1408</c:v>
                </c:pt>
                <c:pt idx="2503">
                  <c:v>10.1408</c:v>
                </c:pt>
                <c:pt idx="2504">
                  <c:v>10.148999999999999</c:v>
                </c:pt>
                <c:pt idx="2505">
                  <c:v>10.148999999999999</c:v>
                </c:pt>
                <c:pt idx="2506">
                  <c:v>10.1587</c:v>
                </c:pt>
                <c:pt idx="2507">
                  <c:v>10.1587</c:v>
                </c:pt>
                <c:pt idx="2508">
                  <c:v>10.1587</c:v>
                </c:pt>
                <c:pt idx="2509">
                  <c:v>10.1669</c:v>
                </c:pt>
                <c:pt idx="2510">
                  <c:v>10.1669</c:v>
                </c:pt>
                <c:pt idx="2511">
                  <c:v>10.1768</c:v>
                </c:pt>
                <c:pt idx="2512">
                  <c:v>10.1768</c:v>
                </c:pt>
                <c:pt idx="2513">
                  <c:v>10.1851</c:v>
                </c:pt>
                <c:pt idx="2514">
                  <c:v>10.1851</c:v>
                </c:pt>
                <c:pt idx="2515">
                  <c:v>10.193300000000001</c:v>
                </c:pt>
                <c:pt idx="2516">
                  <c:v>10.193300000000001</c:v>
                </c:pt>
                <c:pt idx="2517">
                  <c:v>10.201499999999999</c:v>
                </c:pt>
                <c:pt idx="2518">
                  <c:v>10.201499999999999</c:v>
                </c:pt>
                <c:pt idx="2519">
                  <c:v>10.2113</c:v>
                </c:pt>
                <c:pt idx="2520">
                  <c:v>10.2113</c:v>
                </c:pt>
                <c:pt idx="2521">
                  <c:v>10.2113</c:v>
                </c:pt>
                <c:pt idx="2522">
                  <c:v>10.2193</c:v>
                </c:pt>
                <c:pt idx="2523">
                  <c:v>10.2193</c:v>
                </c:pt>
                <c:pt idx="2524">
                  <c:v>10.229200000000001</c:v>
                </c:pt>
                <c:pt idx="2525">
                  <c:v>10.229200000000001</c:v>
                </c:pt>
                <c:pt idx="2526">
                  <c:v>10.237399999999999</c:v>
                </c:pt>
                <c:pt idx="2527">
                  <c:v>10.237399999999999</c:v>
                </c:pt>
                <c:pt idx="2528">
                  <c:v>10.2455</c:v>
                </c:pt>
                <c:pt idx="2529">
                  <c:v>10.2455</c:v>
                </c:pt>
                <c:pt idx="2530">
                  <c:v>10.2538</c:v>
                </c:pt>
                <c:pt idx="2531">
                  <c:v>10.2538</c:v>
                </c:pt>
                <c:pt idx="2532">
                  <c:v>10.2636</c:v>
                </c:pt>
                <c:pt idx="2533">
                  <c:v>10.2636</c:v>
                </c:pt>
                <c:pt idx="2534">
                  <c:v>10.271800000000001</c:v>
                </c:pt>
                <c:pt idx="2535">
                  <c:v>10.271800000000001</c:v>
                </c:pt>
                <c:pt idx="2536">
                  <c:v>10.280099999999999</c:v>
                </c:pt>
                <c:pt idx="2537">
                  <c:v>10.280099999999999</c:v>
                </c:pt>
                <c:pt idx="2538">
                  <c:v>10.280099999999999</c:v>
                </c:pt>
                <c:pt idx="2539">
                  <c:v>10.29</c:v>
                </c:pt>
                <c:pt idx="2540">
                  <c:v>10.29</c:v>
                </c:pt>
                <c:pt idx="2541">
                  <c:v>10.298299999999999</c:v>
                </c:pt>
                <c:pt idx="2542">
                  <c:v>10.298299999999999</c:v>
                </c:pt>
                <c:pt idx="2543">
                  <c:v>10.3065</c:v>
                </c:pt>
                <c:pt idx="2544">
                  <c:v>10.3065</c:v>
                </c:pt>
                <c:pt idx="2545">
                  <c:v>10.3164</c:v>
                </c:pt>
                <c:pt idx="2546">
                  <c:v>10.3164</c:v>
                </c:pt>
                <c:pt idx="2547">
                  <c:v>10.3245</c:v>
                </c:pt>
                <c:pt idx="2548">
                  <c:v>10.3245</c:v>
                </c:pt>
                <c:pt idx="2549">
                  <c:v>10.332700000000001</c:v>
                </c:pt>
                <c:pt idx="2550">
                  <c:v>10.332700000000001</c:v>
                </c:pt>
                <c:pt idx="2551">
                  <c:v>10.3408</c:v>
                </c:pt>
                <c:pt idx="2552">
                  <c:v>10.3408</c:v>
                </c:pt>
                <c:pt idx="2553">
                  <c:v>10.3408</c:v>
                </c:pt>
                <c:pt idx="2554">
                  <c:v>10.3508</c:v>
                </c:pt>
                <c:pt idx="2555">
                  <c:v>10.3508</c:v>
                </c:pt>
                <c:pt idx="2556">
                  <c:v>10.3607</c:v>
                </c:pt>
                <c:pt idx="2557">
                  <c:v>10.3607</c:v>
                </c:pt>
                <c:pt idx="2558">
                  <c:v>10.3688</c:v>
                </c:pt>
                <c:pt idx="2559">
                  <c:v>10.3688</c:v>
                </c:pt>
                <c:pt idx="2560">
                  <c:v>10.377000000000001</c:v>
                </c:pt>
                <c:pt idx="2561">
                  <c:v>10.377000000000001</c:v>
                </c:pt>
                <c:pt idx="2562">
                  <c:v>10.385300000000001</c:v>
                </c:pt>
                <c:pt idx="2563">
                  <c:v>10.385300000000001</c:v>
                </c:pt>
                <c:pt idx="2564">
                  <c:v>10.3935</c:v>
                </c:pt>
                <c:pt idx="2565">
                  <c:v>10.3935</c:v>
                </c:pt>
                <c:pt idx="2566">
                  <c:v>10.4034</c:v>
                </c:pt>
                <c:pt idx="2567">
                  <c:v>10.4034</c:v>
                </c:pt>
                <c:pt idx="2568">
                  <c:v>10.4034</c:v>
                </c:pt>
                <c:pt idx="2569">
                  <c:v>10.4116</c:v>
                </c:pt>
                <c:pt idx="2570">
                  <c:v>10.4116</c:v>
                </c:pt>
                <c:pt idx="2571">
                  <c:v>10.4214</c:v>
                </c:pt>
                <c:pt idx="2572">
                  <c:v>10.4214</c:v>
                </c:pt>
                <c:pt idx="2573">
                  <c:v>10.429600000000001</c:v>
                </c:pt>
                <c:pt idx="2574">
                  <c:v>10.429600000000001</c:v>
                </c:pt>
                <c:pt idx="2575">
                  <c:v>10.437799999999999</c:v>
                </c:pt>
                <c:pt idx="2576">
                  <c:v>10.437799999999999</c:v>
                </c:pt>
                <c:pt idx="2577">
                  <c:v>10.446</c:v>
                </c:pt>
                <c:pt idx="2578">
                  <c:v>10.446</c:v>
                </c:pt>
                <c:pt idx="2579">
                  <c:v>10.4559</c:v>
                </c:pt>
                <c:pt idx="2580">
                  <c:v>10.4559</c:v>
                </c:pt>
                <c:pt idx="2581">
                  <c:v>10.4641</c:v>
                </c:pt>
                <c:pt idx="2582">
                  <c:v>10.4641</c:v>
                </c:pt>
                <c:pt idx="2583">
                  <c:v>10.472300000000001</c:v>
                </c:pt>
                <c:pt idx="2584">
                  <c:v>10.472300000000001</c:v>
                </c:pt>
                <c:pt idx="2585">
                  <c:v>10.472300000000001</c:v>
                </c:pt>
                <c:pt idx="2586">
                  <c:v>10.4825</c:v>
                </c:pt>
                <c:pt idx="2587">
                  <c:v>10.4825</c:v>
                </c:pt>
                <c:pt idx="2588">
                  <c:v>10.490600000000001</c:v>
                </c:pt>
                <c:pt idx="2589">
                  <c:v>10.490600000000001</c:v>
                </c:pt>
                <c:pt idx="2590">
                  <c:v>10.4962</c:v>
                </c:pt>
                <c:pt idx="2591">
                  <c:v>10.4962</c:v>
                </c:pt>
                <c:pt idx="2592">
                  <c:v>10.500400000000001</c:v>
                </c:pt>
                <c:pt idx="2593">
                  <c:v>10.500400000000001</c:v>
                </c:pt>
                <c:pt idx="2594">
                  <c:v>10.5025</c:v>
                </c:pt>
                <c:pt idx="2595">
                  <c:v>10.5025</c:v>
                </c:pt>
                <c:pt idx="2596">
                  <c:v>10.5038</c:v>
                </c:pt>
                <c:pt idx="2597">
                  <c:v>10.5038</c:v>
                </c:pt>
                <c:pt idx="2598">
                  <c:v>10.5044</c:v>
                </c:pt>
                <c:pt idx="2599">
                  <c:v>10.5044</c:v>
                </c:pt>
                <c:pt idx="2600">
                  <c:v>10.5044</c:v>
                </c:pt>
                <c:pt idx="2601">
                  <c:v>10.504899999999999</c:v>
                </c:pt>
                <c:pt idx="2602">
                  <c:v>10.504899999999999</c:v>
                </c:pt>
                <c:pt idx="2603">
                  <c:v>10.504899999999999</c:v>
                </c:pt>
                <c:pt idx="2604">
                  <c:v>10.504899999999999</c:v>
                </c:pt>
                <c:pt idx="2605">
                  <c:v>10.504099999999999</c:v>
                </c:pt>
                <c:pt idx="2606">
                  <c:v>10.504099999999999</c:v>
                </c:pt>
                <c:pt idx="2607">
                  <c:v>10.501799999999999</c:v>
                </c:pt>
                <c:pt idx="2608">
                  <c:v>10.501799999999999</c:v>
                </c:pt>
                <c:pt idx="2609">
                  <c:v>10.4975</c:v>
                </c:pt>
                <c:pt idx="2610">
                  <c:v>10.4975</c:v>
                </c:pt>
                <c:pt idx="2611">
                  <c:v>10.492000000000001</c:v>
                </c:pt>
                <c:pt idx="2612">
                  <c:v>10.492000000000001</c:v>
                </c:pt>
                <c:pt idx="2613">
                  <c:v>10.484</c:v>
                </c:pt>
                <c:pt idx="2614">
                  <c:v>10.484</c:v>
                </c:pt>
                <c:pt idx="2615">
                  <c:v>10.476699999999999</c:v>
                </c:pt>
                <c:pt idx="2616">
                  <c:v>10.476699999999999</c:v>
                </c:pt>
                <c:pt idx="2617">
                  <c:v>10.476699999999999</c:v>
                </c:pt>
                <c:pt idx="2618">
                  <c:v>10.467599999999999</c:v>
                </c:pt>
                <c:pt idx="2619">
                  <c:v>10.467599999999999</c:v>
                </c:pt>
                <c:pt idx="2620">
                  <c:v>10.4596</c:v>
                </c:pt>
                <c:pt idx="2621">
                  <c:v>10.4596</c:v>
                </c:pt>
                <c:pt idx="2622">
                  <c:v>10.4514</c:v>
                </c:pt>
                <c:pt idx="2623">
                  <c:v>10.4514</c:v>
                </c:pt>
                <c:pt idx="2624">
                  <c:v>10.443300000000001</c:v>
                </c:pt>
                <c:pt idx="2625">
                  <c:v>10.443300000000001</c:v>
                </c:pt>
                <c:pt idx="2626">
                  <c:v>10.4336</c:v>
                </c:pt>
                <c:pt idx="2627">
                  <c:v>10.4336</c:v>
                </c:pt>
                <c:pt idx="2628">
                  <c:v>10.4254</c:v>
                </c:pt>
                <c:pt idx="2629">
                  <c:v>10.4254</c:v>
                </c:pt>
                <c:pt idx="2630">
                  <c:v>10.417400000000001</c:v>
                </c:pt>
                <c:pt idx="2631">
                  <c:v>10.417400000000001</c:v>
                </c:pt>
                <c:pt idx="2632">
                  <c:v>10.417400000000001</c:v>
                </c:pt>
                <c:pt idx="2633">
                  <c:v>10.4078</c:v>
                </c:pt>
                <c:pt idx="2634">
                  <c:v>10.4078</c:v>
                </c:pt>
                <c:pt idx="2635">
                  <c:v>10.3996</c:v>
                </c:pt>
                <c:pt idx="2636">
                  <c:v>10.3996</c:v>
                </c:pt>
                <c:pt idx="2637">
                  <c:v>10.391500000000001</c:v>
                </c:pt>
                <c:pt idx="2638">
                  <c:v>10.391500000000001</c:v>
                </c:pt>
                <c:pt idx="2639">
                  <c:v>10.381500000000001</c:v>
                </c:pt>
                <c:pt idx="2640">
                  <c:v>10.381500000000001</c:v>
                </c:pt>
                <c:pt idx="2641">
                  <c:v>10.373200000000001</c:v>
                </c:pt>
                <c:pt idx="2642">
                  <c:v>10.373200000000001</c:v>
                </c:pt>
                <c:pt idx="2643">
                  <c:v>10.365</c:v>
                </c:pt>
                <c:pt idx="2644">
                  <c:v>10.365</c:v>
                </c:pt>
                <c:pt idx="2645">
                  <c:v>10.3568</c:v>
                </c:pt>
                <c:pt idx="2646">
                  <c:v>10.3568</c:v>
                </c:pt>
                <c:pt idx="2647">
                  <c:v>10.3568</c:v>
                </c:pt>
                <c:pt idx="2648">
                  <c:v>10.3469</c:v>
                </c:pt>
                <c:pt idx="2649">
                  <c:v>10.3469</c:v>
                </c:pt>
                <c:pt idx="2650">
                  <c:v>10.338699999999999</c:v>
                </c:pt>
                <c:pt idx="2651">
                  <c:v>10.338699999999999</c:v>
                </c:pt>
                <c:pt idx="2652">
                  <c:v>10.328900000000001</c:v>
                </c:pt>
                <c:pt idx="2653">
                  <c:v>10.328900000000001</c:v>
                </c:pt>
                <c:pt idx="2654">
                  <c:v>10.3207</c:v>
                </c:pt>
                <c:pt idx="2655">
                  <c:v>10.3207</c:v>
                </c:pt>
                <c:pt idx="2656">
                  <c:v>10.3126</c:v>
                </c:pt>
                <c:pt idx="2657">
                  <c:v>10.3126</c:v>
                </c:pt>
                <c:pt idx="2658">
                  <c:v>10.304399999999999</c:v>
                </c:pt>
                <c:pt idx="2659">
                  <c:v>10.304399999999999</c:v>
                </c:pt>
                <c:pt idx="2660">
                  <c:v>10.294600000000001</c:v>
                </c:pt>
                <c:pt idx="2661">
                  <c:v>10.294600000000001</c:v>
                </c:pt>
                <c:pt idx="2662">
                  <c:v>10.294600000000001</c:v>
                </c:pt>
                <c:pt idx="2663">
                  <c:v>10.286199999999999</c:v>
                </c:pt>
                <c:pt idx="2664">
                  <c:v>10.286199999999999</c:v>
                </c:pt>
                <c:pt idx="2665">
                  <c:v>10.276400000000001</c:v>
                </c:pt>
                <c:pt idx="2666">
                  <c:v>10.276400000000001</c:v>
                </c:pt>
                <c:pt idx="2667">
                  <c:v>10.2681</c:v>
                </c:pt>
                <c:pt idx="2668">
                  <c:v>10.2681</c:v>
                </c:pt>
                <c:pt idx="2669">
                  <c:v>10.2598</c:v>
                </c:pt>
                <c:pt idx="2670">
                  <c:v>10.2598</c:v>
                </c:pt>
                <c:pt idx="2671">
                  <c:v>10.2514</c:v>
                </c:pt>
                <c:pt idx="2672">
                  <c:v>10.2514</c:v>
                </c:pt>
                <c:pt idx="2673">
                  <c:v>10.2417</c:v>
                </c:pt>
                <c:pt idx="2674">
                  <c:v>10.2417</c:v>
                </c:pt>
                <c:pt idx="2675">
                  <c:v>10.233599999999999</c:v>
                </c:pt>
                <c:pt idx="2676">
                  <c:v>10.233599999999999</c:v>
                </c:pt>
                <c:pt idx="2677">
                  <c:v>10.2255</c:v>
                </c:pt>
                <c:pt idx="2678">
                  <c:v>10.2255</c:v>
                </c:pt>
                <c:pt idx="2679">
                  <c:v>10.2255</c:v>
                </c:pt>
                <c:pt idx="2680">
                  <c:v>10.2156</c:v>
                </c:pt>
                <c:pt idx="2681">
                  <c:v>10.2156</c:v>
                </c:pt>
                <c:pt idx="2682">
                  <c:v>10.2074</c:v>
                </c:pt>
                <c:pt idx="2683">
                  <c:v>10.2074</c:v>
                </c:pt>
                <c:pt idx="2684">
                  <c:v>10.1991</c:v>
                </c:pt>
                <c:pt idx="2685">
                  <c:v>10.1991</c:v>
                </c:pt>
                <c:pt idx="2686">
                  <c:v>10.1891</c:v>
                </c:pt>
                <c:pt idx="2687">
                  <c:v>10.1891</c:v>
                </c:pt>
                <c:pt idx="2688">
                  <c:v>10.180999999999999</c:v>
                </c:pt>
                <c:pt idx="2689">
                  <c:v>10.180999999999999</c:v>
                </c:pt>
                <c:pt idx="2690">
                  <c:v>10.172800000000001</c:v>
                </c:pt>
                <c:pt idx="2691">
                  <c:v>10.172800000000001</c:v>
                </c:pt>
                <c:pt idx="2692">
                  <c:v>10.172800000000001</c:v>
                </c:pt>
                <c:pt idx="2693">
                  <c:v>10.1645</c:v>
                </c:pt>
                <c:pt idx="2694">
                  <c:v>10.1645</c:v>
                </c:pt>
                <c:pt idx="2695">
                  <c:v>10.1546</c:v>
                </c:pt>
                <c:pt idx="2696">
                  <c:v>10.1546</c:v>
                </c:pt>
                <c:pt idx="2697">
                  <c:v>10.1464</c:v>
                </c:pt>
                <c:pt idx="2698">
                  <c:v>10.1464</c:v>
                </c:pt>
                <c:pt idx="2699">
                  <c:v>10.1365</c:v>
                </c:pt>
                <c:pt idx="2700">
                  <c:v>10.1365</c:v>
                </c:pt>
                <c:pt idx="2701">
                  <c:v>10.128399999999999</c:v>
                </c:pt>
                <c:pt idx="2702">
                  <c:v>10.128399999999999</c:v>
                </c:pt>
                <c:pt idx="2703">
                  <c:v>10.1203</c:v>
                </c:pt>
                <c:pt idx="2704">
                  <c:v>10.1203</c:v>
                </c:pt>
                <c:pt idx="2705">
                  <c:v>10.1121</c:v>
                </c:pt>
                <c:pt idx="2706">
                  <c:v>10.1121</c:v>
                </c:pt>
                <c:pt idx="2707">
                  <c:v>10.1022</c:v>
                </c:pt>
                <c:pt idx="2708">
                  <c:v>10.1022</c:v>
                </c:pt>
                <c:pt idx="2709">
                  <c:v>10.1022</c:v>
                </c:pt>
                <c:pt idx="2710">
                  <c:v>10.093999999999999</c:v>
                </c:pt>
                <c:pt idx="2711">
                  <c:v>10.093999999999999</c:v>
                </c:pt>
                <c:pt idx="2712">
                  <c:v>10.084099999999999</c:v>
                </c:pt>
                <c:pt idx="2713">
                  <c:v>10.084099999999999</c:v>
                </c:pt>
                <c:pt idx="2714">
                  <c:v>10.075799999999999</c:v>
                </c:pt>
                <c:pt idx="2715">
                  <c:v>10.075799999999999</c:v>
                </c:pt>
                <c:pt idx="2716">
                  <c:v>10.067600000000001</c:v>
                </c:pt>
                <c:pt idx="2717">
                  <c:v>10.067600000000001</c:v>
                </c:pt>
                <c:pt idx="2718">
                  <c:v>10.0594</c:v>
                </c:pt>
                <c:pt idx="2719">
                  <c:v>10.0594</c:v>
                </c:pt>
                <c:pt idx="2720">
                  <c:v>10.0494</c:v>
                </c:pt>
                <c:pt idx="2721">
                  <c:v>10.0494</c:v>
                </c:pt>
                <c:pt idx="2722">
                  <c:v>10.0412</c:v>
                </c:pt>
                <c:pt idx="2723">
                  <c:v>10.0412</c:v>
                </c:pt>
                <c:pt idx="2724">
                  <c:v>10.0412</c:v>
                </c:pt>
                <c:pt idx="2725">
                  <c:v>10.0329</c:v>
                </c:pt>
                <c:pt idx="2726">
                  <c:v>10.0329</c:v>
                </c:pt>
                <c:pt idx="2727">
                  <c:v>10.023099999999999</c:v>
                </c:pt>
                <c:pt idx="2728">
                  <c:v>10.023099999999999</c:v>
                </c:pt>
                <c:pt idx="2729">
                  <c:v>10.014900000000001</c:v>
                </c:pt>
                <c:pt idx="2730">
                  <c:v>10.014900000000001</c:v>
                </c:pt>
                <c:pt idx="2731">
                  <c:v>10.006500000000001</c:v>
                </c:pt>
                <c:pt idx="2732">
                  <c:v>10.006500000000001</c:v>
                </c:pt>
                <c:pt idx="2733">
                  <c:v>9.9966899999999992</c:v>
                </c:pt>
                <c:pt idx="2734">
                  <c:v>9.9966899999999992</c:v>
                </c:pt>
                <c:pt idx="2735">
                  <c:v>9.9885699999999993</c:v>
                </c:pt>
                <c:pt idx="2736">
                  <c:v>9.9885699999999993</c:v>
                </c:pt>
                <c:pt idx="2737">
                  <c:v>9.9803899999999999</c:v>
                </c:pt>
                <c:pt idx="2738">
                  <c:v>9.9803899999999999</c:v>
                </c:pt>
                <c:pt idx="2739">
                  <c:v>9.9803899999999999</c:v>
                </c:pt>
                <c:pt idx="2740">
                  <c:v>9.9722000000000008</c:v>
                </c:pt>
                <c:pt idx="2741">
                  <c:v>9.9722000000000008</c:v>
                </c:pt>
                <c:pt idx="2742">
                  <c:v>9.9624100000000002</c:v>
                </c:pt>
                <c:pt idx="2743">
                  <c:v>9.9624100000000002</c:v>
                </c:pt>
                <c:pt idx="2744">
                  <c:v>9.9542800000000007</c:v>
                </c:pt>
                <c:pt idx="2745">
                  <c:v>9.9542800000000007</c:v>
                </c:pt>
                <c:pt idx="2746">
                  <c:v>9.9443199999999994</c:v>
                </c:pt>
                <c:pt idx="2747">
                  <c:v>9.9443199999999994</c:v>
                </c:pt>
                <c:pt idx="2748">
                  <c:v>9.93614</c:v>
                </c:pt>
                <c:pt idx="2749">
                  <c:v>9.93614</c:v>
                </c:pt>
                <c:pt idx="2750">
                  <c:v>9.92807</c:v>
                </c:pt>
                <c:pt idx="2751">
                  <c:v>9.92807</c:v>
                </c:pt>
                <c:pt idx="2752">
                  <c:v>9.9198299999999993</c:v>
                </c:pt>
                <c:pt idx="2753">
                  <c:v>9.9198299999999993</c:v>
                </c:pt>
                <c:pt idx="2754">
                  <c:v>9.9100900000000003</c:v>
                </c:pt>
                <c:pt idx="2755">
                  <c:v>9.9100900000000003</c:v>
                </c:pt>
                <c:pt idx="2756">
                  <c:v>9.9100900000000003</c:v>
                </c:pt>
                <c:pt idx="2757">
                  <c:v>9.9018499999999996</c:v>
                </c:pt>
                <c:pt idx="2758">
                  <c:v>9.9018499999999996</c:v>
                </c:pt>
                <c:pt idx="2759">
                  <c:v>9.8920600000000007</c:v>
                </c:pt>
                <c:pt idx="2760">
                  <c:v>9.8920600000000007</c:v>
                </c:pt>
                <c:pt idx="2761">
                  <c:v>9.8837100000000007</c:v>
                </c:pt>
                <c:pt idx="2762">
                  <c:v>9.8837100000000007</c:v>
                </c:pt>
                <c:pt idx="2763">
                  <c:v>9.8753600000000006</c:v>
                </c:pt>
                <c:pt idx="2764">
                  <c:v>9.8753600000000006</c:v>
                </c:pt>
                <c:pt idx="2765">
                  <c:v>9.8672400000000007</c:v>
                </c:pt>
                <c:pt idx="2766">
                  <c:v>9.8672400000000007</c:v>
                </c:pt>
                <c:pt idx="2767">
                  <c:v>9.8574400000000004</c:v>
                </c:pt>
                <c:pt idx="2768">
                  <c:v>9.8574400000000004</c:v>
                </c:pt>
                <c:pt idx="2769">
                  <c:v>9.8491999999999997</c:v>
                </c:pt>
                <c:pt idx="2770">
                  <c:v>9.8491999999999997</c:v>
                </c:pt>
                <c:pt idx="2771">
                  <c:v>9.8491999999999997</c:v>
                </c:pt>
                <c:pt idx="2772">
                  <c:v>9.8392999999999997</c:v>
                </c:pt>
                <c:pt idx="2773">
                  <c:v>9.8392999999999997</c:v>
                </c:pt>
                <c:pt idx="2774">
                  <c:v>9.8311100000000007</c:v>
                </c:pt>
                <c:pt idx="2775">
                  <c:v>9.8311100000000007</c:v>
                </c:pt>
                <c:pt idx="2776">
                  <c:v>9.8230400000000007</c:v>
                </c:pt>
                <c:pt idx="2777">
                  <c:v>9.8230400000000007</c:v>
                </c:pt>
                <c:pt idx="2778">
                  <c:v>9.8148599999999995</c:v>
                </c:pt>
                <c:pt idx="2779">
                  <c:v>9.8148599999999995</c:v>
                </c:pt>
                <c:pt idx="2780">
                  <c:v>9.8050700000000006</c:v>
                </c:pt>
                <c:pt idx="2781">
                  <c:v>9.8050700000000006</c:v>
                </c:pt>
                <c:pt idx="2782">
                  <c:v>9.7968799999999998</c:v>
                </c:pt>
                <c:pt idx="2783">
                  <c:v>9.7968799999999998</c:v>
                </c:pt>
                <c:pt idx="2784">
                  <c:v>9.7886500000000005</c:v>
                </c:pt>
                <c:pt idx="2785">
                  <c:v>9.7886500000000005</c:v>
                </c:pt>
                <c:pt idx="2786">
                  <c:v>9.7804699999999993</c:v>
                </c:pt>
                <c:pt idx="2787">
                  <c:v>9.7804699999999993</c:v>
                </c:pt>
                <c:pt idx="2788">
                  <c:v>9.7804699999999993</c:v>
                </c:pt>
                <c:pt idx="2789">
                  <c:v>9.7705599999999997</c:v>
                </c:pt>
                <c:pt idx="2790">
                  <c:v>9.7705599999999997</c:v>
                </c:pt>
                <c:pt idx="2791">
                  <c:v>9.7622699999999991</c:v>
                </c:pt>
                <c:pt idx="2792">
                  <c:v>9.7622699999999991</c:v>
                </c:pt>
                <c:pt idx="2793">
                  <c:v>9.7523</c:v>
                </c:pt>
                <c:pt idx="2794">
                  <c:v>9.7523</c:v>
                </c:pt>
                <c:pt idx="2795">
                  <c:v>9.7441499999999994</c:v>
                </c:pt>
                <c:pt idx="2796">
                  <c:v>9.7441499999999994</c:v>
                </c:pt>
                <c:pt idx="2797">
                  <c:v>9.7360000000000007</c:v>
                </c:pt>
                <c:pt idx="2798">
                  <c:v>9.7360000000000007</c:v>
                </c:pt>
                <c:pt idx="2799">
                  <c:v>9.7279099999999996</c:v>
                </c:pt>
                <c:pt idx="2800">
                  <c:v>9.7279099999999996</c:v>
                </c:pt>
                <c:pt idx="2801">
                  <c:v>9.7279099999999996</c:v>
                </c:pt>
                <c:pt idx="2802">
                  <c:v>9.7182099999999991</c:v>
                </c:pt>
                <c:pt idx="2803">
                  <c:v>9.7182099999999991</c:v>
                </c:pt>
                <c:pt idx="2804">
                  <c:v>9.7100000000000009</c:v>
                </c:pt>
                <c:pt idx="2805">
                  <c:v>9.7100000000000009</c:v>
                </c:pt>
                <c:pt idx="2806">
                  <c:v>9.7000799999999998</c:v>
                </c:pt>
                <c:pt idx="2807">
                  <c:v>9.7000799999999998</c:v>
                </c:pt>
                <c:pt idx="2808">
                  <c:v>9.6919900000000005</c:v>
                </c:pt>
                <c:pt idx="2809">
                  <c:v>9.6919900000000005</c:v>
                </c:pt>
                <c:pt idx="2810">
                  <c:v>9.6837300000000006</c:v>
                </c:pt>
                <c:pt idx="2811">
                  <c:v>9.6837300000000006</c:v>
                </c:pt>
                <c:pt idx="2812">
                  <c:v>9.6755300000000002</c:v>
                </c:pt>
                <c:pt idx="2813">
                  <c:v>9.6755300000000002</c:v>
                </c:pt>
                <c:pt idx="2814">
                  <c:v>9.6657200000000003</c:v>
                </c:pt>
                <c:pt idx="2815">
                  <c:v>9.6657200000000003</c:v>
                </c:pt>
                <c:pt idx="2816">
                  <c:v>9.6608400000000003</c:v>
                </c:pt>
                <c:pt idx="2817">
                  <c:v>9.6608400000000003</c:v>
                </c:pt>
                <c:pt idx="2818">
                  <c:v>9.6608400000000003</c:v>
                </c:pt>
                <c:pt idx="2819">
                  <c:v>9.6491500000000006</c:v>
                </c:pt>
                <c:pt idx="2820">
                  <c:v>9.6491500000000006</c:v>
                </c:pt>
                <c:pt idx="2821">
                  <c:v>9.6392299999999995</c:v>
                </c:pt>
                <c:pt idx="2822">
                  <c:v>9.6392299999999995</c:v>
                </c:pt>
                <c:pt idx="2823">
                  <c:v>9.6295800000000007</c:v>
                </c:pt>
                <c:pt idx="2824">
                  <c:v>9.6295800000000007</c:v>
                </c:pt>
                <c:pt idx="2825">
                  <c:v>9.6205999999999996</c:v>
                </c:pt>
                <c:pt idx="2826">
                  <c:v>9.6205999999999996</c:v>
                </c:pt>
                <c:pt idx="2827">
                  <c:v>9.6103500000000004</c:v>
                </c:pt>
                <c:pt idx="2828">
                  <c:v>9.6103500000000004</c:v>
                </c:pt>
                <c:pt idx="2829">
                  <c:v>9.6018699999999999</c:v>
                </c:pt>
                <c:pt idx="2830">
                  <c:v>9.6018699999999999</c:v>
                </c:pt>
                <c:pt idx="2831">
                  <c:v>9.5934399999999993</c:v>
                </c:pt>
                <c:pt idx="2832">
                  <c:v>9.5934399999999993</c:v>
                </c:pt>
                <c:pt idx="2833">
                  <c:v>9.5934399999999993</c:v>
                </c:pt>
                <c:pt idx="2834">
                  <c:v>9.5833600000000008</c:v>
                </c:pt>
                <c:pt idx="2835">
                  <c:v>9.5833600000000008</c:v>
                </c:pt>
                <c:pt idx="2836">
                  <c:v>9.5751000000000008</c:v>
                </c:pt>
                <c:pt idx="2837">
                  <c:v>9.5751000000000008</c:v>
                </c:pt>
                <c:pt idx="2838">
                  <c:v>9.5668399999999991</c:v>
                </c:pt>
                <c:pt idx="2839">
                  <c:v>9.5668399999999991</c:v>
                </c:pt>
                <c:pt idx="2840">
                  <c:v>9.5570299999999992</c:v>
                </c:pt>
                <c:pt idx="2841">
                  <c:v>9.5570299999999992</c:v>
                </c:pt>
                <c:pt idx="2842">
                  <c:v>9.5488800000000005</c:v>
                </c:pt>
                <c:pt idx="2843">
                  <c:v>9.5488800000000005</c:v>
                </c:pt>
                <c:pt idx="2844">
                  <c:v>9.5407899999999994</c:v>
                </c:pt>
                <c:pt idx="2845">
                  <c:v>9.5407899999999994</c:v>
                </c:pt>
                <c:pt idx="2846">
                  <c:v>9.5326400000000007</c:v>
                </c:pt>
                <c:pt idx="2847">
                  <c:v>9.5326400000000007</c:v>
                </c:pt>
                <c:pt idx="2848">
                  <c:v>9.5229999999999997</c:v>
                </c:pt>
                <c:pt idx="2849">
                  <c:v>9.5229999999999997</c:v>
                </c:pt>
                <c:pt idx="2850">
                  <c:v>9.5229999999999997</c:v>
                </c:pt>
                <c:pt idx="2851">
                  <c:v>9.5148499999999991</c:v>
                </c:pt>
                <c:pt idx="2852">
                  <c:v>9.5148499999999991</c:v>
                </c:pt>
                <c:pt idx="2853">
                  <c:v>9.5049299999999999</c:v>
                </c:pt>
                <c:pt idx="2854">
                  <c:v>9.5049299999999999</c:v>
                </c:pt>
                <c:pt idx="2855">
                  <c:v>9.4966299999999997</c:v>
                </c:pt>
                <c:pt idx="2856">
                  <c:v>9.4966299999999997</c:v>
                </c:pt>
                <c:pt idx="2857">
                  <c:v>9.4882899999999992</c:v>
                </c:pt>
                <c:pt idx="2858">
                  <c:v>9.4882899999999992</c:v>
                </c:pt>
                <c:pt idx="2859">
                  <c:v>9.4800500000000003</c:v>
                </c:pt>
                <c:pt idx="2860">
                  <c:v>9.4800500000000003</c:v>
                </c:pt>
                <c:pt idx="2861">
                  <c:v>9.4702199999999994</c:v>
                </c:pt>
                <c:pt idx="2862">
                  <c:v>9.4702199999999994</c:v>
                </c:pt>
                <c:pt idx="2863">
                  <c:v>9.4702199999999994</c:v>
                </c:pt>
                <c:pt idx="2864">
                  <c:v>9.4620999999999995</c:v>
                </c:pt>
                <c:pt idx="2865">
                  <c:v>9.4620999999999995</c:v>
                </c:pt>
                <c:pt idx="2866">
                  <c:v>9.4521599999999992</c:v>
                </c:pt>
                <c:pt idx="2867">
                  <c:v>9.4521599999999992</c:v>
                </c:pt>
                <c:pt idx="2868">
                  <c:v>9.4440899999999992</c:v>
                </c:pt>
                <c:pt idx="2869">
                  <c:v>9.4440899999999992</c:v>
                </c:pt>
                <c:pt idx="2870">
                  <c:v>9.4359699999999993</c:v>
                </c:pt>
                <c:pt idx="2871">
                  <c:v>9.4359699999999993</c:v>
                </c:pt>
                <c:pt idx="2872">
                  <c:v>9.42774</c:v>
                </c:pt>
                <c:pt idx="2873">
                  <c:v>9.42774</c:v>
                </c:pt>
                <c:pt idx="2874">
                  <c:v>9.4177900000000001</c:v>
                </c:pt>
                <c:pt idx="2875">
                  <c:v>9.4177900000000001</c:v>
                </c:pt>
                <c:pt idx="2876">
                  <c:v>9.4095600000000008</c:v>
                </c:pt>
                <c:pt idx="2877">
                  <c:v>9.4095600000000008</c:v>
                </c:pt>
                <c:pt idx="2878">
                  <c:v>9.4015000000000004</c:v>
                </c:pt>
                <c:pt idx="2879">
                  <c:v>9.4015000000000004</c:v>
                </c:pt>
                <c:pt idx="2880">
                  <c:v>9.4015000000000004</c:v>
                </c:pt>
                <c:pt idx="2881">
                  <c:v>9.3917199999999994</c:v>
                </c:pt>
                <c:pt idx="2882">
                  <c:v>9.3917199999999994</c:v>
                </c:pt>
                <c:pt idx="2883">
                  <c:v>9.3834900000000001</c:v>
                </c:pt>
                <c:pt idx="2884">
                  <c:v>9.3834900000000001</c:v>
                </c:pt>
                <c:pt idx="2885">
                  <c:v>9.3753700000000002</c:v>
                </c:pt>
                <c:pt idx="2886">
                  <c:v>9.3753700000000002</c:v>
                </c:pt>
                <c:pt idx="2887">
                  <c:v>9.3655899999999992</c:v>
                </c:pt>
                <c:pt idx="2888">
                  <c:v>9.3655899999999992</c:v>
                </c:pt>
                <c:pt idx="2889">
                  <c:v>9.3575199999999992</c:v>
                </c:pt>
                <c:pt idx="2890">
                  <c:v>9.3575199999999992</c:v>
                </c:pt>
                <c:pt idx="2891">
                  <c:v>9.3491800000000005</c:v>
                </c:pt>
                <c:pt idx="2892">
                  <c:v>9.3491800000000005</c:v>
                </c:pt>
                <c:pt idx="2893">
                  <c:v>9.3409499999999994</c:v>
                </c:pt>
                <c:pt idx="2894">
                  <c:v>9.3409499999999994</c:v>
                </c:pt>
                <c:pt idx="2895">
                  <c:v>9.3409499999999994</c:v>
                </c:pt>
                <c:pt idx="2896">
                  <c:v>9.3310600000000008</c:v>
                </c:pt>
                <c:pt idx="2897">
                  <c:v>9.3310600000000008</c:v>
                </c:pt>
                <c:pt idx="2898">
                  <c:v>9.3211700000000004</c:v>
                </c:pt>
                <c:pt idx="2899">
                  <c:v>9.3211700000000004</c:v>
                </c:pt>
                <c:pt idx="2900">
                  <c:v>9.3128299999999999</c:v>
                </c:pt>
                <c:pt idx="2901">
                  <c:v>9.3128299999999999</c:v>
                </c:pt>
                <c:pt idx="2902">
                  <c:v>9.3046000000000006</c:v>
                </c:pt>
                <c:pt idx="2903">
                  <c:v>9.3046000000000006</c:v>
                </c:pt>
                <c:pt idx="2904">
                  <c:v>9.2965300000000006</c:v>
                </c:pt>
                <c:pt idx="2905">
                  <c:v>9.2965300000000006</c:v>
                </c:pt>
                <c:pt idx="2906">
                  <c:v>9.2882999999999996</c:v>
                </c:pt>
                <c:pt idx="2907">
                  <c:v>9.2882999999999996</c:v>
                </c:pt>
                <c:pt idx="2908">
                  <c:v>9.2784099999999992</c:v>
                </c:pt>
                <c:pt idx="2909">
                  <c:v>9.2784099999999992</c:v>
                </c:pt>
                <c:pt idx="2910">
                  <c:v>9.2784099999999992</c:v>
                </c:pt>
                <c:pt idx="2911">
                  <c:v>9.2702299999999997</c:v>
                </c:pt>
                <c:pt idx="2912">
                  <c:v>9.2702299999999997</c:v>
                </c:pt>
                <c:pt idx="2913">
                  <c:v>9.2603399999999993</c:v>
                </c:pt>
                <c:pt idx="2914">
                  <c:v>9.2603399999999993</c:v>
                </c:pt>
                <c:pt idx="2915">
                  <c:v>9.2522199999999994</c:v>
                </c:pt>
                <c:pt idx="2916">
                  <c:v>9.2522199999999994</c:v>
                </c:pt>
                <c:pt idx="2917">
                  <c:v>9.2441800000000001</c:v>
                </c:pt>
                <c:pt idx="2918">
                  <c:v>9.2441800000000001</c:v>
                </c:pt>
                <c:pt idx="2919">
                  <c:v>9.2361400000000007</c:v>
                </c:pt>
                <c:pt idx="2920">
                  <c:v>9.2361400000000007</c:v>
                </c:pt>
                <c:pt idx="2921">
                  <c:v>9.2263999999999999</c:v>
                </c:pt>
                <c:pt idx="2922">
                  <c:v>9.2263999999999999</c:v>
                </c:pt>
                <c:pt idx="2923">
                  <c:v>9.2179699999999993</c:v>
                </c:pt>
                <c:pt idx="2924">
                  <c:v>9.2179699999999993</c:v>
                </c:pt>
                <c:pt idx="2925">
                  <c:v>9.2096599999999995</c:v>
                </c:pt>
                <c:pt idx="2926">
                  <c:v>9.2096599999999995</c:v>
                </c:pt>
                <c:pt idx="2927">
                  <c:v>9.2096599999999995</c:v>
                </c:pt>
                <c:pt idx="2928">
                  <c:v>9.1997999999999998</c:v>
                </c:pt>
                <c:pt idx="2929">
                  <c:v>9.1997999999999998</c:v>
                </c:pt>
                <c:pt idx="2930">
                  <c:v>9.1918799999999994</c:v>
                </c:pt>
                <c:pt idx="2931">
                  <c:v>9.1918799999999994</c:v>
                </c:pt>
                <c:pt idx="2932">
                  <c:v>9.1837800000000005</c:v>
                </c:pt>
                <c:pt idx="2933">
                  <c:v>9.1837800000000005</c:v>
                </c:pt>
                <c:pt idx="2934">
                  <c:v>9.1740399999999998</c:v>
                </c:pt>
                <c:pt idx="2935">
                  <c:v>9.1740399999999998</c:v>
                </c:pt>
                <c:pt idx="2936">
                  <c:v>9.1659500000000005</c:v>
                </c:pt>
                <c:pt idx="2937">
                  <c:v>9.1659500000000005</c:v>
                </c:pt>
                <c:pt idx="2938">
                  <c:v>9.1577400000000004</c:v>
                </c:pt>
                <c:pt idx="2939">
                  <c:v>9.1577400000000004</c:v>
                </c:pt>
                <c:pt idx="2940">
                  <c:v>9.1496999999999993</c:v>
                </c:pt>
                <c:pt idx="2941">
                  <c:v>9.1496999999999993</c:v>
                </c:pt>
                <c:pt idx="2942">
                  <c:v>9.1496999999999993</c:v>
                </c:pt>
                <c:pt idx="2943">
                  <c:v>9.1396800000000002</c:v>
                </c:pt>
                <c:pt idx="2944">
                  <c:v>9.1396800000000002</c:v>
                </c:pt>
                <c:pt idx="2945">
                  <c:v>9.1314299999999999</c:v>
                </c:pt>
                <c:pt idx="2946">
                  <c:v>9.1314299999999999</c:v>
                </c:pt>
                <c:pt idx="2947">
                  <c:v>9.1214600000000008</c:v>
                </c:pt>
                <c:pt idx="2948">
                  <c:v>9.1214600000000008</c:v>
                </c:pt>
                <c:pt idx="2949">
                  <c:v>9.1132600000000004</c:v>
                </c:pt>
                <c:pt idx="2950">
                  <c:v>9.1132600000000004</c:v>
                </c:pt>
                <c:pt idx="2951">
                  <c:v>9.1052800000000005</c:v>
                </c:pt>
                <c:pt idx="2952">
                  <c:v>9.1052800000000005</c:v>
                </c:pt>
                <c:pt idx="2953">
                  <c:v>9.0970200000000006</c:v>
                </c:pt>
                <c:pt idx="2954">
                  <c:v>9.0970200000000006</c:v>
                </c:pt>
                <c:pt idx="2955">
                  <c:v>9.0874400000000009</c:v>
                </c:pt>
                <c:pt idx="2956">
                  <c:v>9.0874400000000009</c:v>
                </c:pt>
                <c:pt idx="2957">
                  <c:v>9.0874400000000009</c:v>
                </c:pt>
                <c:pt idx="2958">
                  <c:v>9.0792900000000003</c:v>
                </c:pt>
                <c:pt idx="2959">
                  <c:v>9.0792900000000003</c:v>
                </c:pt>
                <c:pt idx="2960">
                  <c:v>9.06921</c:v>
                </c:pt>
                <c:pt idx="2961">
                  <c:v>9.06921</c:v>
                </c:pt>
                <c:pt idx="2962">
                  <c:v>9.0610700000000008</c:v>
                </c:pt>
                <c:pt idx="2963">
                  <c:v>9.0610700000000008</c:v>
                </c:pt>
                <c:pt idx="2964">
                  <c:v>9.0526999999999997</c:v>
                </c:pt>
                <c:pt idx="2965">
                  <c:v>9.0526999999999997</c:v>
                </c:pt>
                <c:pt idx="2966">
                  <c:v>9.0445499999999992</c:v>
                </c:pt>
                <c:pt idx="2967">
                  <c:v>9.0445499999999992</c:v>
                </c:pt>
                <c:pt idx="2968">
                  <c:v>9.0348100000000002</c:v>
                </c:pt>
                <c:pt idx="2969">
                  <c:v>9.0348100000000002</c:v>
                </c:pt>
                <c:pt idx="2970">
                  <c:v>9.0267700000000008</c:v>
                </c:pt>
                <c:pt idx="2971">
                  <c:v>9.0267700000000008</c:v>
                </c:pt>
                <c:pt idx="2972">
                  <c:v>9.0267700000000008</c:v>
                </c:pt>
                <c:pt idx="2973">
                  <c:v>9.0185099999999991</c:v>
                </c:pt>
                <c:pt idx="2974">
                  <c:v>9.0185099999999991</c:v>
                </c:pt>
                <c:pt idx="2975">
                  <c:v>9.00854</c:v>
                </c:pt>
                <c:pt idx="2976">
                  <c:v>9.00854</c:v>
                </c:pt>
                <c:pt idx="2977">
                  <c:v>9.0004000000000008</c:v>
                </c:pt>
                <c:pt idx="2978">
                  <c:v>9.0004000000000008</c:v>
                </c:pt>
                <c:pt idx="2979">
                  <c:v>8.99221</c:v>
                </c:pt>
                <c:pt idx="2980">
                  <c:v>8.99221</c:v>
                </c:pt>
                <c:pt idx="2981">
                  <c:v>8.9823299999999993</c:v>
                </c:pt>
                <c:pt idx="2982">
                  <c:v>8.9823299999999993</c:v>
                </c:pt>
                <c:pt idx="2983">
                  <c:v>8.9741400000000002</c:v>
                </c:pt>
                <c:pt idx="2984">
                  <c:v>8.9741400000000002</c:v>
                </c:pt>
                <c:pt idx="2985">
                  <c:v>8.9659099999999992</c:v>
                </c:pt>
                <c:pt idx="2986">
                  <c:v>8.9659099999999992</c:v>
                </c:pt>
                <c:pt idx="2987">
                  <c:v>8.9577799999999996</c:v>
                </c:pt>
                <c:pt idx="2988">
                  <c:v>8.9577799999999996</c:v>
                </c:pt>
                <c:pt idx="2989">
                  <c:v>8.9577799999999996</c:v>
                </c:pt>
                <c:pt idx="2990">
                  <c:v>8.9478899999999992</c:v>
                </c:pt>
                <c:pt idx="2991">
                  <c:v>8.9478899999999992</c:v>
                </c:pt>
                <c:pt idx="2992">
                  <c:v>8.9396599999999999</c:v>
                </c:pt>
                <c:pt idx="2993">
                  <c:v>8.9396599999999999</c:v>
                </c:pt>
                <c:pt idx="2994">
                  <c:v>8.93004</c:v>
                </c:pt>
                <c:pt idx="2995">
                  <c:v>8.93004</c:v>
                </c:pt>
                <c:pt idx="2996">
                  <c:v>8.9220799999999993</c:v>
                </c:pt>
                <c:pt idx="2997">
                  <c:v>8.9220799999999993</c:v>
                </c:pt>
                <c:pt idx="2998">
                  <c:v>8.9140599999999992</c:v>
                </c:pt>
                <c:pt idx="2999">
                  <c:v>8.9140599999999992</c:v>
                </c:pt>
                <c:pt idx="3000">
                  <c:v>8.9058200000000003</c:v>
                </c:pt>
                <c:pt idx="3001">
                  <c:v>8.9058200000000003</c:v>
                </c:pt>
                <c:pt idx="3002">
                  <c:v>8.8957700000000006</c:v>
                </c:pt>
                <c:pt idx="3003">
                  <c:v>8.8957700000000006</c:v>
                </c:pt>
                <c:pt idx="3004">
                  <c:v>8.88748</c:v>
                </c:pt>
                <c:pt idx="3005">
                  <c:v>8.88748</c:v>
                </c:pt>
                <c:pt idx="3006">
                  <c:v>8.88748</c:v>
                </c:pt>
                <c:pt idx="3007">
                  <c:v>8.8777100000000004</c:v>
                </c:pt>
                <c:pt idx="3008">
                  <c:v>8.8777100000000004</c:v>
                </c:pt>
                <c:pt idx="3009">
                  <c:v>8.8693600000000004</c:v>
                </c:pt>
                <c:pt idx="3010">
                  <c:v>8.8693600000000004</c:v>
                </c:pt>
                <c:pt idx="3011">
                  <c:v>8.8611199999999997</c:v>
                </c:pt>
                <c:pt idx="3012">
                  <c:v>8.8611199999999997</c:v>
                </c:pt>
                <c:pt idx="3013">
                  <c:v>8.8529900000000001</c:v>
                </c:pt>
                <c:pt idx="3014">
                  <c:v>8.8529900000000001</c:v>
                </c:pt>
                <c:pt idx="3015">
                  <c:v>8.8432200000000005</c:v>
                </c:pt>
                <c:pt idx="3016">
                  <c:v>8.8432200000000005</c:v>
                </c:pt>
                <c:pt idx="3017">
                  <c:v>8.8350299999999997</c:v>
                </c:pt>
                <c:pt idx="3018">
                  <c:v>8.8350299999999997</c:v>
                </c:pt>
                <c:pt idx="3019">
                  <c:v>8.8350299999999997</c:v>
                </c:pt>
                <c:pt idx="3020">
                  <c:v>8.8268000000000004</c:v>
                </c:pt>
                <c:pt idx="3021">
                  <c:v>8.8268000000000004</c:v>
                </c:pt>
                <c:pt idx="3022">
                  <c:v>8.8171900000000001</c:v>
                </c:pt>
                <c:pt idx="3023">
                  <c:v>8.8171900000000001</c:v>
                </c:pt>
                <c:pt idx="3024">
                  <c:v>8.8089999999999993</c:v>
                </c:pt>
                <c:pt idx="3025">
                  <c:v>8.8089999999999993</c:v>
                </c:pt>
                <c:pt idx="3026">
                  <c:v>8.8008199999999999</c:v>
                </c:pt>
                <c:pt idx="3027">
                  <c:v>8.8008199999999999</c:v>
                </c:pt>
                <c:pt idx="3028">
                  <c:v>8.7909299999999995</c:v>
                </c:pt>
                <c:pt idx="3029">
                  <c:v>8.7909299999999995</c:v>
                </c:pt>
                <c:pt idx="3030">
                  <c:v>8.7826400000000007</c:v>
                </c:pt>
                <c:pt idx="3031">
                  <c:v>8.7826400000000007</c:v>
                </c:pt>
                <c:pt idx="3032">
                  <c:v>8.7744599999999995</c:v>
                </c:pt>
                <c:pt idx="3033">
                  <c:v>8.7744599999999995</c:v>
                </c:pt>
                <c:pt idx="3034">
                  <c:v>8.7662200000000006</c:v>
                </c:pt>
                <c:pt idx="3035">
                  <c:v>8.7662200000000006</c:v>
                </c:pt>
                <c:pt idx="3036">
                  <c:v>8.7662200000000006</c:v>
                </c:pt>
                <c:pt idx="3037">
                  <c:v>8.7564399999999996</c:v>
                </c:pt>
                <c:pt idx="3038">
                  <c:v>8.7564399999999996</c:v>
                </c:pt>
                <c:pt idx="3039">
                  <c:v>8.7483699999999995</c:v>
                </c:pt>
                <c:pt idx="3040">
                  <c:v>8.7483699999999995</c:v>
                </c:pt>
                <c:pt idx="3041">
                  <c:v>8.7387800000000002</c:v>
                </c:pt>
                <c:pt idx="3042">
                  <c:v>8.7387800000000002</c:v>
                </c:pt>
                <c:pt idx="3043">
                  <c:v>8.7305600000000005</c:v>
                </c:pt>
                <c:pt idx="3044">
                  <c:v>8.7305600000000005</c:v>
                </c:pt>
                <c:pt idx="3045">
                  <c:v>8.7224500000000003</c:v>
                </c:pt>
                <c:pt idx="3046">
                  <c:v>8.7224500000000003</c:v>
                </c:pt>
                <c:pt idx="3047">
                  <c:v>8.7141699999999993</c:v>
                </c:pt>
                <c:pt idx="3048">
                  <c:v>8.7141699999999993</c:v>
                </c:pt>
                <c:pt idx="3049">
                  <c:v>8.7043599999999994</c:v>
                </c:pt>
                <c:pt idx="3050">
                  <c:v>8.7043599999999994</c:v>
                </c:pt>
                <c:pt idx="3051">
                  <c:v>8.7043599999999994</c:v>
                </c:pt>
                <c:pt idx="3052">
                  <c:v>8.6960300000000004</c:v>
                </c:pt>
                <c:pt idx="3053">
                  <c:v>8.6960300000000004</c:v>
                </c:pt>
                <c:pt idx="3054">
                  <c:v>8.6862700000000004</c:v>
                </c:pt>
                <c:pt idx="3055">
                  <c:v>8.6862700000000004</c:v>
                </c:pt>
                <c:pt idx="3056">
                  <c:v>8.6780500000000007</c:v>
                </c:pt>
                <c:pt idx="3057">
                  <c:v>8.6780500000000007</c:v>
                </c:pt>
                <c:pt idx="3058">
                  <c:v>8.6699400000000004</c:v>
                </c:pt>
                <c:pt idx="3059">
                  <c:v>8.6699400000000004</c:v>
                </c:pt>
                <c:pt idx="3060">
                  <c:v>8.6618300000000001</c:v>
                </c:pt>
                <c:pt idx="3061">
                  <c:v>8.6618300000000001</c:v>
                </c:pt>
                <c:pt idx="3062">
                  <c:v>8.6521299999999997</c:v>
                </c:pt>
                <c:pt idx="3063">
                  <c:v>8.6521299999999997</c:v>
                </c:pt>
                <c:pt idx="3064">
                  <c:v>8.6441199999999991</c:v>
                </c:pt>
                <c:pt idx="3065">
                  <c:v>8.6441199999999991</c:v>
                </c:pt>
                <c:pt idx="3066">
                  <c:v>8.6441199999999991</c:v>
                </c:pt>
                <c:pt idx="3067">
                  <c:v>8.6358499999999996</c:v>
                </c:pt>
                <c:pt idx="3068">
                  <c:v>8.6358499999999996</c:v>
                </c:pt>
                <c:pt idx="3069">
                  <c:v>8.6259300000000003</c:v>
                </c:pt>
                <c:pt idx="3070">
                  <c:v>8.6259300000000003</c:v>
                </c:pt>
                <c:pt idx="3071">
                  <c:v>8.6178699999999999</c:v>
                </c:pt>
                <c:pt idx="3072">
                  <c:v>8.6178699999999999</c:v>
                </c:pt>
                <c:pt idx="3073">
                  <c:v>8.6094899999999992</c:v>
                </c:pt>
                <c:pt idx="3074">
                  <c:v>8.6094899999999992</c:v>
                </c:pt>
                <c:pt idx="3075">
                  <c:v>8.5995600000000003</c:v>
                </c:pt>
                <c:pt idx="3076">
                  <c:v>8.5995600000000003</c:v>
                </c:pt>
                <c:pt idx="3077">
                  <c:v>8.5913400000000006</c:v>
                </c:pt>
                <c:pt idx="3078">
                  <c:v>8.5913400000000006</c:v>
                </c:pt>
                <c:pt idx="3079">
                  <c:v>8.5830099999999998</c:v>
                </c:pt>
                <c:pt idx="3080">
                  <c:v>8.5830099999999998</c:v>
                </c:pt>
                <c:pt idx="3081">
                  <c:v>8.5750600000000006</c:v>
                </c:pt>
                <c:pt idx="3082">
                  <c:v>8.5750600000000006</c:v>
                </c:pt>
                <c:pt idx="3083">
                  <c:v>8.5750600000000006</c:v>
                </c:pt>
                <c:pt idx="3084">
                  <c:v>8.5656400000000001</c:v>
                </c:pt>
                <c:pt idx="3085">
                  <c:v>8.5656400000000001</c:v>
                </c:pt>
                <c:pt idx="3086">
                  <c:v>8.5573599999999992</c:v>
                </c:pt>
                <c:pt idx="3087">
                  <c:v>8.5573599999999992</c:v>
                </c:pt>
                <c:pt idx="3088">
                  <c:v>8.5475499999999993</c:v>
                </c:pt>
                <c:pt idx="3089">
                  <c:v>8.5475499999999993</c:v>
                </c:pt>
                <c:pt idx="3090">
                  <c:v>8.5393299999999996</c:v>
                </c:pt>
                <c:pt idx="3091">
                  <c:v>8.5393299999999996</c:v>
                </c:pt>
                <c:pt idx="3092">
                  <c:v>8.5310000000000006</c:v>
                </c:pt>
                <c:pt idx="3093">
                  <c:v>8.5310000000000006</c:v>
                </c:pt>
                <c:pt idx="3094">
                  <c:v>8.5227799999999991</c:v>
                </c:pt>
                <c:pt idx="3095">
                  <c:v>8.5227799999999991</c:v>
                </c:pt>
                <c:pt idx="3096">
                  <c:v>8.5130199999999991</c:v>
                </c:pt>
                <c:pt idx="3097">
                  <c:v>8.5130199999999991</c:v>
                </c:pt>
                <c:pt idx="3098">
                  <c:v>8.5130199999999991</c:v>
                </c:pt>
                <c:pt idx="3099">
                  <c:v>8.5048499999999994</c:v>
                </c:pt>
                <c:pt idx="3100">
                  <c:v>8.5048499999999994</c:v>
                </c:pt>
                <c:pt idx="3101">
                  <c:v>8.4949499999999993</c:v>
                </c:pt>
                <c:pt idx="3102">
                  <c:v>8.4949499999999993</c:v>
                </c:pt>
                <c:pt idx="3103">
                  <c:v>8.4868000000000006</c:v>
                </c:pt>
                <c:pt idx="3104">
                  <c:v>8.4868000000000006</c:v>
                </c:pt>
                <c:pt idx="3105">
                  <c:v>8.4786599999999996</c:v>
                </c:pt>
                <c:pt idx="3106">
                  <c:v>8.4786599999999996</c:v>
                </c:pt>
                <c:pt idx="3107">
                  <c:v>8.4706200000000003</c:v>
                </c:pt>
                <c:pt idx="3108">
                  <c:v>8.4706200000000003</c:v>
                </c:pt>
                <c:pt idx="3109">
                  <c:v>8.4607299999999999</c:v>
                </c:pt>
                <c:pt idx="3110">
                  <c:v>8.4607299999999999</c:v>
                </c:pt>
                <c:pt idx="3111">
                  <c:v>8.45242</c:v>
                </c:pt>
                <c:pt idx="3112">
                  <c:v>8.45242</c:v>
                </c:pt>
                <c:pt idx="3113">
                  <c:v>8.45242</c:v>
                </c:pt>
                <c:pt idx="3114">
                  <c:v>8.4442199999999996</c:v>
                </c:pt>
                <c:pt idx="3115">
                  <c:v>8.4442199999999996</c:v>
                </c:pt>
                <c:pt idx="3116">
                  <c:v>8.4343299999999992</c:v>
                </c:pt>
                <c:pt idx="3117">
                  <c:v>8.4343299999999992</c:v>
                </c:pt>
                <c:pt idx="3118">
                  <c:v>8.4263999999999992</c:v>
                </c:pt>
                <c:pt idx="3119">
                  <c:v>8.4263999999999992</c:v>
                </c:pt>
                <c:pt idx="3120">
                  <c:v>8.4181500000000007</c:v>
                </c:pt>
                <c:pt idx="3121">
                  <c:v>8.4181500000000007</c:v>
                </c:pt>
                <c:pt idx="3122">
                  <c:v>8.4085300000000007</c:v>
                </c:pt>
                <c:pt idx="3123">
                  <c:v>8.4085300000000007</c:v>
                </c:pt>
                <c:pt idx="3124">
                  <c:v>8.4003300000000003</c:v>
                </c:pt>
                <c:pt idx="3125">
                  <c:v>8.4003300000000003</c:v>
                </c:pt>
                <c:pt idx="3126">
                  <c:v>8.3921299999999999</c:v>
                </c:pt>
                <c:pt idx="3127">
                  <c:v>8.3921299999999999</c:v>
                </c:pt>
                <c:pt idx="3128">
                  <c:v>8.3921299999999999</c:v>
                </c:pt>
                <c:pt idx="3129">
                  <c:v>8.3840400000000006</c:v>
                </c:pt>
                <c:pt idx="3130">
                  <c:v>8.3840400000000006</c:v>
                </c:pt>
                <c:pt idx="3131">
                  <c:v>8.3742000000000001</c:v>
                </c:pt>
                <c:pt idx="3132">
                  <c:v>8.3742000000000001</c:v>
                </c:pt>
                <c:pt idx="3133">
                  <c:v>8.3660599999999992</c:v>
                </c:pt>
                <c:pt idx="3134">
                  <c:v>8.3660599999999992</c:v>
                </c:pt>
                <c:pt idx="3135">
                  <c:v>8.3561099999999993</c:v>
                </c:pt>
                <c:pt idx="3136">
                  <c:v>8.3561099999999993</c:v>
                </c:pt>
                <c:pt idx="3137">
                  <c:v>8.3476900000000001</c:v>
                </c:pt>
                <c:pt idx="3138">
                  <c:v>8.3476900000000001</c:v>
                </c:pt>
                <c:pt idx="3139">
                  <c:v>8.3394399999999997</c:v>
                </c:pt>
                <c:pt idx="3140">
                  <c:v>8.3394399999999997</c:v>
                </c:pt>
                <c:pt idx="3141">
                  <c:v>8.3313500000000005</c:v>
                </c:pt>
                <c:pt idx="3142">
                  <c:v>8.3313500000000005</c:v>
                </c:pt>
                <c:pt idx="3143">
                  <c:v>8.32151</c:v>
                </c:pt>
                <c:pt idx="3144">
                  <c:v>8.32151</c:v>
                </c:pt>
                <c:pt idx="3145">
                  <c:v>8.32151</c:v>
                </c:pt>
                <c:pt idx="3146">
                  <c:v>8.3134700000000006</c:v>
                </c:pt>
                <c:pt idx="3147">
                  <c:v>8.3134700000000006</c:v>
                </c:pt>
                <c:pt idx="3148">
                  <c:v>8.3035300000000003</c:v>
                </c:pt>
                <c:pt idx="3149">
                  <c:v>8.3035300000000003</c:v>
                </c:pt>
                <c:pt idx="3150">
                  <c:v>8.2953299999999999</c:v>
                </c:pt>
                <c:pt idx="3151">
                  <c:v>8.2953299999999999</c:v>
                </c:pt>
                <c:pt idx="3152">
                  <c:v>8.2869600000000005</c:v>
                </c:pt>
                <c:pt idx="3153">
                  <c:v>8.2869600000000005</c:v>
                </c:pt>
                <c:pt idx="3154">
                  <c:v>8.2788199999999996</c:v>
                </c:pt>
                <c:pt idx="3155">
                  <c:v>8.2788199999999996</c:v>
                </c:pt>
                <c:pt idx="3156">
                  <c:v>8.2690900000000003</c:v>
                </c:pt>
                <c:pt idx="3157">
                  <c:v>8.2690900000000003</c:v>
                </c:pt>
                <c:pt idx="3158">
                  <c:v>8.2610499999999991</c:v>
                </c:pt>
                <c:pt idx="3159">
                  <c:v>8.2610499999999991</c:v>
                </c:pt>
                <c:pt idx="3160">
                  <c:v>8.2610499999999991</c:v>
                </c:pt>
                <c:pt idx="3161">
                  <c:v>8.2511100000000006</c:v>
                </c:pt>
                <c:pt idx="3162">
                  <c:v>8.2511100000000006</c:v>
                </c:pt>
                <c:pt idx="3163">
                  <c:v>8.2427200000000003</c:v>
                </c:pt>
                <c:pt idx="3164">
                  <c:v>8.2427200000000003</c:v>
                </c:pt>
                <c:pt idx="3165">
                  <c:v>8.2345600000000001</c:v>
                </c:pt>
                <c:pt idx="3166">
                  <c:v>8.2345600000000001</c:v>
                </c:pt>
                <c:pt idx="3167">
                  <c:v>8.2264499999999998</c:v>
                </c:pt>
                <c:pt idx="3168">
                  <c:v>8.2264499999999998</c:v>
                </c:pt>
                <c:pt idx="3169">
                  <c:v>8.2166999999999994</c:v>
                </c:pt>
                <c:pt idx="3170">
                  <c:v>8.2166999999999994</c:v>
                </c:pt>
                <c:pt idx="3171">
                  <c:v>8.2086500000000004</c:v>
                </c:pt>
                <c:pt idx="3172">
                  <c:v>8.2086500000000004</c:v>
                </c:pt>
                <c:pt idx="3173">
                  <c:v>8.2004800000000007</c:v>
                </c:pt>
                <c:pt idx="3174">
                  <c:v>8.2004800000000007</c:v>
                </c:pt>
                <c:pt idx="3175">
                  <c:v>8.2004800000000007</c:v>
                </c:pt>
                <c:pt idx="3176">
                  <c:v>8.1924299999999999</c:v>
                </c:pt>
                <c:pt idx="3177">
                  <c:v>8.1924299999999999</c:v>
                </c:pt>
                <c:pt idx="3178">
                  <c:v>8.1825200000000002</c:v>
                </c:pt>
                <c:pt idx="3179">
                  <c:v>8.1825200000000002</c:v>
                </c:pt>
                <c:pt idx="3180">
                  <c:v>8.1742500000000007</c:v>
                </c:pt>
                <c:pt idx="3181">
                  <c:v>8.1742500000000007</c:v>
                </c:pt>
                <c:pt idx="3182">
                  <c:v>8.1644500000000004</c:v>
                </c:pt>
                <c:pt idx="3183">
                  <c:v>8.1644500000000004</c:v>
                </c:pt>
                <c:pt idx="3184">
                  <c:v>8.1562900000000003</c:v>
                </c:pt>
                <c:pt idx="3185">
                  <c:v>8.1562900000000003</c:v>
                </c:pt>
                <c:pt idx="3186">
                  <c:v>8.1480700000000006</c:v>
                </c:pt>
                <c:pt idx="3187">
                  <c:v>8.1480700000000006</c:v>
                </c:pt>
                <c:pt idx="3188">
                  <c:v>8.1397899999999996</c:v>
                </c:pt>
                <c:pt idx="3189">
                  <c:v>8.1397899999999996</c:v>
                </c:pt>
                <c:pt idx="3190">
                  <c:v>8.1299399999999995</c:v>
                </c:pt>
                <c:pt idx="3191">
                  <c:v>8.1299399999999995</c:v>
                </c:pt>
                <c:pt idx="3192">
                  <c:v>8.1299399999999995</c:v>
                </c:pt>
                <c:pt idx="3193">
                  <c:v>8.1217199999999998</c:v>
                </c:pt>
                <c:pt idx="3194">
                  <c:v>8.1217199999999998</c:v>
                </c:pt>
                <c:pt idx="3195">
                  <c:v>8.1119199999999996</c:v>
                </c:pt>
                <c:pt idx="3196">
                  <c:v>8.1119199999999996</c:v>
                </c:pt>
                <c:pt idx="3197">
                  <c:v>8.1037099999999995</c:v>
                </c:pt>
                <c:pt idx="3198">
                  <c:v>8.1037099999999995</c:v>
                </c:pt>
                <c:pt idx="3199">
                  <c:v>8.0955399999999997</c:v>
                </c:pt>
                <c:pt idx="3200">
                  <c:v>8.0955399999999997</c:v>
                </c:pt>
                <c:pt idx="3201">
                  <c:v>8.0872700000000002</c:v>
                </c:pt>
                <c:pt idx="3202">
                  <c:v>8.0872700000000002</c:v>
                </c:pt>
                <c:pt idx="3203">
                  <c:v>8.0776900000000005</c:v>
                </c:pt>
                <c:pt idx="3204">
                  <c:v>8.0776900000000005</c:v>
                </c:pt>
                <c:pt idx="3205">
                  <c:v>8.0695800000000002</c:v>
                </c:pt>
                <c:pt idx="3206">
                  <c:v>8.0695800000000002</c:v>
                </c:pt>
                <c:pt idx="3207">
                  <c:v>8.0695800000000002</c:v>
                </c:pt>
                <c:pt idx="3208">
                  <c:v>8.0596700000000006</c:v>
                </c:pt>
                <c:pt idx="3209">
                  <c:v>8.0596700000000006</c:v>
                </c:pt>
                <c:pt idx="3210">
                  <c:v>8.0514500000000009</c:v>
                </c:pt>
                <c:pt idx="3211">
                  <c:v>8.0514500000000009</c:v>
                </c:pt>
                <c:pt idx="3212">
                  <c:v>8.0434000000000001</c:v>
                </c:pt>
                <c:pt idx="3213">
                  <c:v>8.0434000000000001</c:v>
                </c:pt>
                <c:pt idx="3214">
                  <c:v>8.0351800000000004</c:v>
                </c:pt>
                <c:pt idx="3215">
                  <c:v>8.0351800000000004</c:v>
                </c:pt>
                <c:pt idx="3216">
                  <c:v>8.0253800000000002</c:v>
                </c:pt>
                <c:pt idx="3217">
                  <c:v>8.0253800000000002</c:v>
                </c:pt>
                <c:pt idx="3218">
                  <c:v>8.0171100000000006</c:v>
                </c:pt>
                <c:pt idx="3219">
                  <c:v>8.0171100000000006</c:v>
                </c:pt>
                <c:pt idx="3220">
                  <c:v>8.0089400000000008</c:v>
                </c:pt>
                <c:pt idx="3221">
                  <c:v>8.0089400000000008</c:v>
                </c:pt>
                <c:pt idx="3222">
                  <c:v>8.0089400000000008</c:v>
                </c:pt>
                <c:pt idx="3223">
                  <c:v>7.9991500000000002</c:v>
                </c:pt>
                <c:pt idx="3224">
                  <c:v>7.9991500000000002</c:v>
                </c:pt>
                <c:pt idx="3225">
                  <c:v>7.9910600000000001</c:v>
                </c:pt>
                <c:pt idx="3226">
                  <c:v>7.9910600000000001</c:v>
                </c:pt>
                <c:pt idx="3227">
                  <c:v>7.9828599999999996</c:v>
                </c:pt>
                <c:pt idx="3228">
                  <c:v>7.9828599999999996</c:v>
                </c:pt>
                <c:pt idx="3229">
                  <c:v>7.9731399999999999</c:v>
                </c:pt>
                <c:pt idx="3230">
                  <c:v>7.9731399999999999</c:v>
                </c:pt>
                <c:pt idx="3231">
                  <c:v>7.9648899999999996</c:v>
                </c:pt>
                <c:pt idx="3232">
                  <c:v>7.9648899999999996</c:v>
                </c:pt>
                <c:pt idx="3233">
                  <c:v>7.95669</c:v>
                </c:pt>
                <c:pt idx="3234">
                  <c:v>7.95669</c:v>
                </c:pt>
                <c:pt idx="3235">
                  <c:v>7.9484899999999996</c:v>
                </c:pt>
                <c:pt idx="3236">
                  <c:v>7.9484899999999996</c:v>
                </c:pt>
                <c:pt idx="3237">
                  <c:v>7.9484899999999996</c:v>
                </c:pt>
                <c:pt idx="3238">
                  <c:v>7.9388300000000003</c:v>
                </c:pt>
                <c:pt idx="3239">
                  <c:v>7.9388300000000003</c:v>
                </c:pt>
                <c:pt idx="3240">
                  <c:v>7.9307400000000001</c:v>
                </c:pt>
                <c:pt idx="3241">
                  <c:v>7.9307400000000001</c:v>
                </c:pt>
                <c:pt idx="3242">
                  <c:v>7.9209100000000001</c:v>
                </c:pt>
                <c:pt idx="3243">
                  <c:v>7.9209100000000001</c:v>
                </c:pt>
                <c:pt idx="3244">
                  <c:v>7.9127700000000001</c:v>
                </c:pt>
                <c:pt idx="3245">
                  <c:v>7.9127700000000001</c:v>
                </c:pt>
                <c:pt idx="3246">
                  <c:v>7.9044600000000003</c:v>
                </c:pt>
                <c:pt idx="3247">
                  <c:v>7.9044600000000003</c:v>
                </c:pt>
                <c:pt idx="3248">
                  <c:v>7.8961499999999996</c:v>
                </c:pt>
                <c:pt idx="3249">
                  <c:v>7.8961499999999996</c:v>
                </c:pt>
                <c:pt idx="3250">
                  <c:v>7.8863799999999999</c:v>
                </c:pt>
                <c:pt idx="3251">
                  <c:v>7.8863799999999999</c:v>
                </c:pt>
                <c:pt idx="3252">
                  <c:v>7.8783399999999997</c:v>
                </c:pt>
                <c:pt idx="3253">
                  <c:v>7.8783399999999997</c:v>
                </c:pt>
                <c:pt idx="3254">
                  <c:v>7.8783399999999997</c:v>
                </c:pt>
                <c:pt idx="3255">
                  <c:v>7.8685200000000002</c:v>
                </c:pt>
                <c:pt idx="3256">
                  <c:v>7.8685200000000002</c:v>
                </c:pt>
                <c:pt idx="3257">
                  <c:v>7.8602600000000002</c:v>
                </c:pt>
                <c:pt idx="3258">
                  <c:v>7.8602600000000002</c:v>
                </c:pt>
                <c:pt idx="3259">
                  <c:v>7.8521200000000002</c:v>
                </c:pt>
                <c:pt idx="3260">
                  <c:v>7.8521200000000002</c:v>
                </c:pt>
                <c:pt idx="3261">
                  <c:v>7.8439699999999997</c:v>
                </c:pt>
                <c:pt idx="3262">
                  <c:v>7.8439699999999997</c:v>
                </c:pt>
                <c:pt idx="3263">
                  <c:v>7.8340399999999999</c:v>
                </c:pt>
                <c:pt idx="3264">
                  <c:v>7.8340399999999999</c:v>
                </c:pt>
                <c:pt idx="3265">
                  <c:v>7.8257300000000001</c:v>
                </c:pt>
                <c:pt idx="3266">
                  <c:v>7.8257300000000001</c:v>
                </c:pt>
                <c:pt idx="3267">
                  <c:v>7.81759</c:v>
                </c:pt>
                <c:pt idx="3268">
                  <c:v>7.81759</c:v>
                </c:pt>
                <c:pt idx="3269">
                  <c:v>7.81759</c:v>
                </c:pt>
                <c:pt idx="3270">
                  <c:v>7.8076499999999998</c:v>
                </c:pt>
                <c:pt idx="3271">
                  <c:v>7.8076499999999998</c:v>
                </c:pt>
                <c:pt idx="3272">
                  <c:v>7.7994000000000003</c:v>
                </c:pt>
                <c:pt idx="3273">
                  <c:v>7.7994000000000003</c:v>
                </c:pt>
                <c:pt idx="3274">
                  <c:v>7.7912499999999998</c:v>
                </c:pt>
                <c:pt idx="3275">
                  <c:v>7.7912499999999998</c:v>
                </c:pt>
                <c:pt idx="3276">
                  <c:v>7.7814800000000002</c:v>
                </c:pt>
                <c:pt idx="3277">
                  <c:v>7.7814800000000002</c:v>
                </c:pt>
                <c:pt idx="3278">
                  <c:v>7.7732799999999997</c:v>
                </c:pt>
                <c:pt idx="3279">
                  <c:v>7.7732799999999997</c:v>
                </c:pt>
                <c:pt idx="3280">
                  <c:v>7.7651899999999996</c:v>
                </c:pt>
                <c:pt idx="3281">
                  <c:v>7.7651899999999996</c:v>
                </c:pt>
                <c:pt idx="3282">
                  <c:v>7.7569999999999997</c:v>
                </c:pt>
                <c:pt idx="3283">
                  <c:v>7.7569999999999997</c:v>
                </c:pt>
                <c:pt idx="3284">
                  <c:v>7.7569999999999997</c:v>
                </c:pt>
                <c:pt idx="3285">
                  <c:v>7.7472399999999997</c:v>
                </c:pt>
                <c:pt idx="3286">
                  <c:v>7.7472399999999997</c:v>
                </c:pt>
                <c:pt idx="3287">
                  <c:v>7.7373599999999998</c:v>
                </c:pt>
                <c:pt idx="3288">
                  <c:v>7.7373599999999998</c:v>
                </c:pt>
                <c:pt idx="3289">
                  <c:v>7.7292199999999998</c:v>
                </c:pt>
                <c:pt idx="3290">
                  <c:v>7.7292199999999998</c:v>
                </c:pt>
                <c:pt idx="3291">
                  <c:v>7.7212300000000003</c:v>
                </c:pt>
                <c:pt idx="3292">
                  <c:v>7.7212300000000003</c:v>
                </c:pt>
                <c:pt idx="3293">
                  <c:v>7.7130799999999997</c:v>
                </c:pt>
                <c:pt idx="3294">
                  <c:v>7.7130799999999997</c:v>
                </c:pt>
                <c:pt idx="3295">
                  <c:v>7.7051499999999997</c:v>
                </c:pt>
                <c:pt idx="3296">
                  <c:v>7.7051499999999997</c:v>
                </c:pt>
                <c:pt idx="3297">
                  <c:v>7.6954399999999996</c:v>
                </c:pt>
                <c:pt idx="3298">
                  <c:v>7.6954399999999996</c:v>
                </c:pt>
                <c:pt idx="3299">
                  <c:v>7.6954399999999996</c:v>
                </c:pt>
                <c:pt idx="3300">
                  <c:v>7.6872299999999996</c:v>
                </c:pt>
                <c:pt idx="3301">
                  <c:v>7.6872299999999996</c:v>
                </c:pt>
                <c:pt idx="3302">
                  <c:v>7.6774100000000001</c:v>
                </c:pt>
                <c:pt idx="3303">
                  <c:v>7.6774100000000001</c:v>
                </c:pt>
                <c:pt idx="3304">
                  <c:v>7.66899</c:v>
                </c:pt>
                <c:pt idx="3305">
                  <c:v>7.66899</c:v>
                </c:pt>
                <c:pt idx="3306">
                  <c:v>7.6608499999999999</c:v>
                </c:pt>
                <c:pt idx="3307">
                  <c:v>7.6608499999999999</c:v>
                </c:pt>
                <c:pt idx="3308">
                  <c:v>7.6525400000000001</c:v>
                </c:pt>
                <c:pt idx="3309">
                  <c:v>7.6525400000000001</c:v>
                </c:pt>
                <c:pt idx="3310">
                  <c:v>7.6427699999999996</c:v>
                </c:pt>
                <c:pt idx="3311">
                  <c:v>7.6427699999999996</c:v>
                </c:pt>
                <c:pt idx="3312">
                  <c:v>7.6347300000000002</c:v>
                </c:pt>
                <c:pt idx="3313">
                  <c:v>7.6347300000000002</c:v>
                </c:pt>
                <c:pt idx="3314">
                  <c:v>7.62669</c:v>
                </c:pt>
                <c:pt idx="3315">
                  <c:v>7.62669</c:v>
                </c:pt>
                <c:pt idx="3316">
                  <c:v>7.62669</c:v>
                </c:pt>
                <c:pt idx="3317">
                  <c:v>7.6170799999999996</c:v>
                </c:pt>
                <c:pt idx="3318">
                  <c:v>7.6170799999999996</c:v>
                </c:pt>
                <c:pt idx="3319">
                  <c:v>7.60893</c:v>
                </c:pt>
                <c:pt idx="3320">
                  <c:v>7.60893</c:v>
                </c:pt>
                <c:pt idx="3321">
                  <c:v>7.6008399999999998</c:v>
                </c:pt>
                <c:pt idx="3322">
                  <c:v>7.6008399999999998</c:v>
                </c:pt>
                <c:pt idx="3323">
                  <c:v>7.59091</c:v>
                </c:pt>
                <c:pt idx="3324">
                  <c:v>7.59091</c:v>
                </c:pt>
                <c:pt idx="3325">
                  <c:v>7.5827099999999996</c:v>
                </c:pt>
                <c:pt idx="3326">
                  <c:v>7.5827099999999996</c:v>
                </c:pt>
                <c:pt idx="3327">
                  <c:v>7.5749899999999997</c:v>
                </c:pt>
                <c:pt idx="3328">
                  <c:v>7.5749899999999997</c:v>
                </c:pt>
                <c:pt idx="3329">
                  <c:v>7.5673300000000001</c:v>
                </c:pt>
                <c:pt idx="3330">
                  <c:v>7.5673300000000001</c:v>
                </c:pt>
                <c:pt idx="3331">
                  <c:v>7.5673300000000001</c:v>
                </c:pt>
                <c:pt idx="3332">
                  <c:v>7.5577800000000002</c:v>
                </c:pt>
                <c:pt idx="3333">
                  <c:v>7.5577800000000002</c:v>
                </c:pt>
                <c:pt idx="3334">
                  <c:v>7.5496800000000004</c:v>
                </c:pt>
                <c:pt idx="3335">
                  <c:v>7.5496800000000004</c:v>
                </c:pt>
                <c:pt idx="3336">
                  <c:v>7.5398100000000001</c:v>
                </c:pt>
                <c:pt idx="3337">
                  <c:v>7.5398100000000001</c:v>
                </c:pt>
                <c:pt idx="3338">
                  <c:v>7.5316599999999996</c:v>
                </c:pt>
                <c:pt idx="3339">
                  <c:v>7.5316599999999996</c:v>
                </c:pt>
                <c:pt idx="3340">
                  <c:v>7.52346</c:v>
                </c:pt>
                <c:pt idx="3341">
                  <c:v>7.52346</c:v>
                </c:pt>
                <c:pt idx="3342">
                  <c:v>7.5152599999999996</c:v>
                </c:pt>
                <c:pt idx="3343">
                  <c:v>7.5152599999999996</c:v>
                </c:pt>
                <c:pt idx="3344">
                  <c:v>7.5054299999999996</c:v>
                </c:pt>
                <c:pt idx="3345">
                  <c:v>7.5054299999999996</c:v>
                </c:pt>
                <c:pt idx="3346">
                  <c:v>7.5054299999999996</c:v>
                </c:pt>
                <c:pt idx="3347">
                  <c:v>7.4974699999999999</c:v>
                </c:pt>
                <c:pt idx="3348">
                  <c:v>7.4974699999999999</c:v>
                </c:pt>
                <c:pt idx="3349">
                  <c:v>7.4877900000000004</c:v>
                </c:pt>
                <c:pt idx="3350">
                  <c:v>7.4877900000000004</c:v>
                </c:pt>
                <c:pt idx="3351">
                  <c:v>7.4795499999999997</c:v>
                </c:pt>
                <c:pt idx="3352">
                  <c:v>7.4795499999999997</c:v>
                </c:pt>
                <c:pt idx="3353">
                  <c:v>7.4714700000000001</c:v>
                </c:pt>
                <c:pt idx="3354">
                  <c:v>7.4714700000000001</c:v>
                </c:pt>
                <c:pt idx="3355">
                  <c:v>7.4631800000000004</c:v>
                </c:pt>
                <c:pt idx="3356">
                  <c:v>7.4631800000000004</c:v>
                </c:pt>
                <c:pt idx="3357">
                  <c:v>7.4533399999999999</c:v>
                </c:pt>
                <c:pt idx="3358">
                  <c:v>7.4533399999999999</c:v>
                </c:pt>
                <c:pt idx="3359">
                  <c:v>7.4451000000000001</c:v>
                </c:pt>
                <c:pt idx="3360">
                  <c:v>7.4451000000000001</c:v>
                </c:pt>
                <c:pt idx="3361">
                  <c:v>7.4369699999999996</c:v>
                </c:pt>
                <c:pt idx="3362">
                  <c:v>7.4369699999999996</c:v>
                </c:pt>
                <c:pt idx="3363">
                  <c:v>7.4369699999999996</c:v>
                </c:pt>
                <c:pt idx="3364">
                  <c:v>7.4273400000000001</c:v>
                </c:pt>
                <c:pt idx="3365">
                  <c:v>7.4273400000000001</c:v>
                </c:pt>
                <c:pt idx="3366">
                  <c:v>7.4192099999999996</c:v>
                </c:pt>
                <c:pt idx="3367">
                  <c:v>7.4192099999999996</c:v>
                </c:pt>
                <c:pt idx="3368">
                  <c:v>7.4110199999999997</c:v>
                </c:pt>
                <c:pt idx="3369">
                  <c:v>7.4110199999999997</c:v>
                </c:pt>
                <c:pt idx="3370">
                  <c:v>7.4011300000000002</c:v>
                </c:pt>
                <c:pt idx="3371">
                  <c:v>7.4011300000000002</c:v>
                </c:pt>
                <c:pt idx="3372">
                  <c:v>7.3928399999999996</c:v>
                </c:pt>
                <c:pt idx="3373">
                  <c:v>7.3928399999999996</c:v>
                </c:pt>
                <c:pt idx="3374">
                  <c:v>7.3845999999999998</c:v>
                </c:pt>
                <c:pt idx="3375">
                  <c:v>7.3845999999999998</c:v>
                </c:pt>
                <c:pt idx="3376">
                  <c:v>7.3845999999999998</c:v>
                </c:pt>
                <c:pt idx="3377">
                  <c:v>7.3763100000000001</c:v>
                </c:pt>
                <c:pt idx="3378">
                  <c:v>7.3763100000000001</c:v>
                </c:pt>
                <c:pt idx="3379">
                  <c:v>7.3666799999999997</c:v>
                </c:pt>
                <c:pt idx="3380">
                  <c:v>7.3666799999999997</c:v>
                </c:pt>
                <c:pt idx="3381">
                  <c:v>7.3585500000000001</c:v>
                </c:pt>
                <c:pt idx="3382">
                  <c:v>7.3585500000000001</c:v>
                </c:pt>
                <c:pt idx="3383">
                  <c:v>7.3488100000000003</c:v>
                </c:pt>
                <c:pt idx="3384">
                  <c:v>7.3488100000000003</c:v>
                </c:pt>
                <c:pt idx="3385">
                  <c:v>7.34063</c:v>
                </c:pt>
                <c:pt idx="3386">
                  <c:v>7.34063</c:v>
                </c:pt>
                <c:pt idx="3387">
                  <c:v>7.3324400000000001</c:v>
                </c:pt>
                <c:pt idx="3388">
                  <c:v>7.3324400000000001</c:v>
                </c:pt>
                <c:pt idx="3389">
                  <c:v>7.3243099999999997</c:v>
                </c:pt>
                <c:pt idx="3390">
                  <c:v>7.3243099999999997</c:v>
                </c:pt>
                <c:pt idx="3391">
                  <c:v>7.3146300000000002</c:v>
                </c:pt>
                <c:pt idx="3392">
                  <c:v>7.3146300000000002</c:v>
                </c:pt>
                <c:pt idx="3393">
                  <c:v>7.3146300000000002</c:v>
                </c:pt>
                <c:pt idx="3394">
                  <c:v>7.3063399999999996</c:v>
                </c:pt>
                <c:pt idx="3395">
                  <c:v>7.3063399999999996</c:v>
                </c:pt>
                <c:pt idx="3396">
                  <c:v>7.2965499999999999</c:v>
                </c:pt>
                <c:pt idx="3397">
                  <c:v>7.2965499999999999</c:v>
                </c:pt>
                <c:pt idx="3398">
                  <c:v>7.2883100000000001</c:v>
                </c:pt>
                <c:pt idx="3399">
                  <c:v>7.2883100000000001</c:v>
                </c:pt>
                <c:pt idx="3400">
                  <c:v>7.2801799999999997</c:v>
                </c:pt>
                <c:pt idx="3401">
                  <c:v>7.2801799999999997</c:v>
                </c:pt>
                <c:pt idx="3402">
                  <c:v>7.2728999999999999</c:v>
                </c:pt>
                <c:pt idx="3403">
                  <c:v>7.2728999999999999</c:v>
                </c:pt>
                <c:pt idx="3404">
                  <c:v>7.2621500000000001</c:v>
                </c:pt>
                <c:pt idx="3405">
                  <c:v>7.2621500000000001</c:v>
                </c:pt>
                <c:pt idx="3406">
                  <c:v>7.2532199999999998</c:v>
                </c:pt>
                <c:pt idx="3407">
                  <c:v>7.2532199999999998</c:v>
                </c:pt>
                <c:pt idx="3408">
                  <c:v>7.2446000000000002</c:v>
                </c:pt>
                <c:pt idx="3409">
                  <c:v>7.2446000000000002</c:v>
                </c:pt>
                <c:pt idx="3410">
                  <c:v>7.2446000000000002</c:v>
                </c:pt>
                <c:pt idx="3411">
                  <c:v>7.2346899999999996</c:v>
                </c:pt>
                <c:pt idx="3412">
                  <c:v>7.2346899999999996</c:v>
                </c:pt>
                <c:pt idx="3413">
                  <c:v>7.2264799999999996</c:v>
                </c:pt>
                <c:pt idx="3414">
                  <c:v>7.2264799999999996</c:v>
                </c:pt>
                <c:pt idx="3415">
                  <c:v>7.2182700000000004</c:v>
                </c:pt>
                <c:pt idx="3416">
                  <c:v>7.2182700000000004</c:v>
                </c:pt>
                <c:pt idx="3417">
                  <c:v>7.20852</c:v>
                </c:pt>
                <c:pt idx="3418">
                  <c:v>7.20852</c:v>
                </c:pt>
                <c:pt idx="3419">
                  <c:v>7.20031</c:v>
                </c:pt>
                <c:pt idx="3420">
                  <c:v>7.20031</c:v>
                </c:pt>
                <c:pt idx="3421">
                  <c:v>7.1921499999999998</c:v>
                </c:pt>
                <c:pt idx="3422">
                  <c:v>7.1921499999999998</c:v>
                </c:pt>
                <c:pt idx="3423">
                  <c:v>7.1921499999999998</c:v>
                </c:pt>
                <c:pt idx="3424">
                  <c:v>7.1838800000000003</c:v>
                </c:pt>
                <c:pt idx="3425">
                  <c:v>7.1838800000000003</c:v>
                </c:pt>
                <c:pt idx="3426">
                  <c:v>7.1741299999999999</c:v>
                </c:pt>
                <c:pt idx="3427">
                  <c:v>7.1741299999999999</c:v>
                </c:pt>
                <c:pt idx="3428">
                  <c:v>7.16608</c:v>
                </c:pt>
                <c:pt idx="3429">
                  <c:v>7.16608</c:v>
                </c:pt>
                <c:pt idx="3430">
                  <c:v>7.1563299999999996</c:v>
                </c:pt>
                <c:pt idx="3431">
                  <c:v>7.1563299999999996</c:v>
                </c:pt>
                <c:pt idx="3432">
                  <c:v>7.1482799999999997</c:v>
                </c:pt>
                <c:pt idx="3433">
                  <c:v>7.1482799999999997</c:v>
                </c:pt>
                <c:pt idx="3434">
                  <c:v>7.1399600000000003</c:v>
                </c:pt>
                <c:pt idx="3435">
                  <c:v>7.1399600000000003</c:v>
                </c:pt>
                <c:pt idx="3436">
                  <c:v>7.13185</c:v>
                </c:pt>
                <c:pt idx="3437">
                  <c:v>7.13185</c:v>
                </c:pt>
                <c:pt idx="3438">
                  <c:v>7.1219400000000004</c:v>
                </c:pt>
                <c:pt idx="3439">
                  <c:v>7.1219400000000004</c:v>
                </c:pt>
                <c:pt idx="3440">
                  <c:v>7.1219400000000004</c:v>
                </c:pt>
                <c:pt idx="3441">
                  <c:v>7.1137300000000003</c:v>
                </c:pt>
                <c:pt idx="3442">
                  <c:v>7.1137300000000003</c:v>
                </c:pt>
                <c:pt idx="3443">
                  <c:v>7.1039300000000001</c:v>
                </c:pt>
                <c:pt idx="3444">
                  <c:v>7.1039300000000001</c:v>
                </c:pt>
                <c:pt idx="3445">
                  <c:v>7.0957699999999999</c:v>
                </c:pt>
                <c:pt idx="3446">
                  <c:v>7.0957699999999999</c:v>
                </c:pt>
                <c:pt idx="3447">
                  <c:v>7.0875000000000004</c:v>
                </c:pt>
                <c:pt idx="3448">
                  <c:v>7.0875000000000004</c:v>
                </c:pt>
                <c:pt idx="3449">
                  <c:v>7.0793900000000001</c:v>
                </c:pt>
                <c:pt idx="3450">
                  <c:v>7.0793900000000001</c:v>
                </c:pt>
                <c:pt idx="3451">
                  <c:v>7.0696500000000002</c:v>
                </c:pt>
                <c:pt idx="3452">
                  <c:v>7.0696500000000002</c:v>
                </c:pt>
                <c:pt idx="3453">
                  <c:v>7.0613799999999998</c:v>
                </c:pt>
                <c:pt idx="3454">
                  <c:v>7.0613799999999998</c:v>
                </c:pt>
                <c:pt idx="3455">
                  <c:v>7.0613799999999998</c:v>
                </c:pt>
                <c:pt idx="3456">
                  <c:v>7.0532199999999996</c:v>
                </c:pt>
                <c:pt idx="3457">
                  <c:v>7.0532199999999996</c:v>
                </c:pt>
                <c:pt idx="3458">
                  <c:v>7.0432600000000001</c:v>
                </c:pt>
                <c:pt idx="3459">
                  <c:v>7.0432600000000001</c:v>
                </c:pt>
                <c:pt idx="3460">
                  <c:v>7.03505</c:v>
                </c:pt>
                <c:pt idx="3461">
                  <c:v>7.03505</c:v>
                </c:pt>
                <c:pt idx="3462">
                  <c:v>7.0267799999999996</c:v>
                </c:pt>
                <c:pt idx="3463">
                  <c:v>7.0267799999999996</c:v>
                </c:pt>
                <c:pt idx="3464">
                  <c:v>7.0169199999999998</c:v>
                </c:pt>
                <c:pt idx="3465">
                  <c:v>7.0169199999999998</c:v>
                </c:pt>
                <c:pt idx="3466">
                  <c:v>7.0088200000000001</c:v>
                </c:pt>
                <c:pt idx="3467">
                  <c:v>7.0088200000000001</c:v>
                </c:pt>
                <c:pt idx="3468">
                  <c:v>7.00061</c:v>
                </c:pt>
                <c:pt idx="3469">
                  <c:v>7.00061</c:v>
                </c:pt>
                <c:pt idx="3470">
                  <c:v>6.9925899999999999</c:v>
                </c:pt>
                <c:pt idx="3471">
                  <c:v>6.9925899999999999</c:v>
                </c:pt>
                <c:pt idx="3472">
                  <c:v>6.9925899999999999</c:v>
                </c:pt>
                <c:pt idx="3473">
                  <c:v>6.9829699999999999</c:v>
                </c:pt>
                <c:pt idx="3474">
                  <c:v>6.9829699999999999</c:v>
                </c:pt>
                <c:pt idx="3475">
                  <c:v>6.9748599999999996</c:v>
                </c:pt>
                <c:pt idx="3476">
                  <c:v>6.9748599999999996</c:v>
                </c:pt>
                <c:pt idx="3477">
                  <c:v>6.9651800000000001</c:v>
                </c:pt>
                <c:pt idx="3478">
                  <c:v>6.9651800000000001</c:v>
                </c:pt>
                <c:pt idx="3479">
                  <c:v>6.9571800000000001</c:v>
                </c:pt>
                <c:pt idx="3480">
                  <c:v>6.9571800000000001</c:v>
                </c:pt>
                <c:pt idx="3481">
                  <c:v>6.9489700000000001</c:v>
                </c:pt>
                <c:pt idx="3482">
                  <c:v>6.9489700000000001</c:v>
                </c:pt>
                <c:pt idx="3483">
                  <c:v>6.9406999999999996</c:v>
                </c:pt>
                <c:pt idx="3484">
                  <c:v>6.9406999999999996</c:v>
                </c:pt>
                <c:pt idx="3485">
                  <c:v>6.9309700000000003</c:v>
                </c:pt>
                <c:pt idx="3486">
                  <c:v>6.9309700000000003</c:v>
                </c:pt>
                <c:pt idx="3487">
                  <c:v>6.9309700000000003</c:v>
                </c:pt>
                <c:pt idx="3488">
                  <c:v>6.92286</c:v>
                </c:pt>
                <c:pt idx="3489">
                  <c:v>6.92286</c:v>
                </c:pt>
                <c:pt idx="3490">
                  <c:v>6.9131299999999998</c:v>
                </c:pt>
                <c:pt idx="3491">
                  <c:v>6.9131299999999998</c:v>
                </c:pt>
                <c:pt idx="3492">
                  <c:v>6.90503</c:v>
                </c:pt>
                <c:pt idx="3493">
                  <c:v>6.90503</c:v>
                </c:pt>
                <c:pt idx="3494">
                  <c:v>6.8970200000000004</c:v>
                </c:pt>
                <c:pt idx="3495">
                  <c:v>6.8970200000000004</c:v>
                </c:pt>
                <c:pt idx="3496">
                  <c:v>6.8889100000000001</c:v>
                </c:pt>
                <c:pt idx="3497">
                  <c:v>6.8889100000000001</c:v>
                </c:pt>
                <c:pt idx="3498">
                  <c:v>6.8789800000000003</c:v>
                </c:pt>
                <c:pt idx="3499">
                  <c:v>6.8789800000000003</c:v>
                </c:pt>
                <c:pt idx="3500">
                  <c:v>6.87066</c:v>
                </c:pt>
                <c:pt idx="3501">
                  <c:v>6.87066</c:v>
                </c:pt>
                <c:pt idx="3502">
                  <c:v>6.87066</c:v>
                </c:pt>
                <c:pt idx="3503">
                  <c:v>6.8608799999999999</c:v>
                </c:pt>
                <c:pt idx="3504">
                  <c:v>6.8608799999999999</c:v>
                </c:pt>
                <c:pt idx="3505">
                  <c:v>6.8525600000000004</c:v>
                </c:pt>
                <c:pt idx="3506">
                  <c:v>6.8525600000000004</c:v>
                </c:pt>
                <c:pt idx="3507">
                  <c:v>6.8442400000000001</c:v>
                </c:pt>
                <c:pt idx="3508">
                  <c:v>6.8442400000000001</c:v>
                </c:pt>
                <c:pt idx="3509">
                  <c:v>6.8360300000000001</c:v>
                </c:pt>
                <c:pt idx="3510">
                  <c:v>6.8360300000000001</c:v>
                </c:pt>
                <c:pt idx="3511">
                  <c:v>6.8263499999999997</c:v>
                </c:pt>
                <c:pt idx="3512">
                  <c:v>6.8263499999999997</c:v>
                </c:pt>
                <c:pt idx="3513">
                  <c:v>6.8182999999999998</c:v>
                </c:pt>
                <c:pt idx="3514">
                  <c:v>6.8182999999999998</c:v>
                </c:pt>
                <c:pt idx="3515">
                  <c:v>6.8101900000000004</c:v>
                </c:pt>
                <c:pt idx="3516">
                  <c:v>6.8101900000000004</c:v>
                </c:pt>
                <c:pt idx="3517">
                  <c:v>6.8019800000000004</c:v>
                </c:pt>
                <c:pt idx="3518">
                  <c:v>6.8019800000000004</c:v>
                </c:pt>
                <c:pt idx="3519">
                  <c:v>6.8019800000000004</c:v>
                </c:pt>
                <c:pt idx="3520">
                  <c:v>6.7923</c:v>
                </c:pt>
                <c:pt idx="3521">
                  <c:v>6.7923</c:v>
                </c:pt>
                <c:pt idx="3522">
                  <c:v>6.78409</c:v>
                </c:pt>
                <c:pt idx="3523">
                  <c:v>6.78409</c:v>
                </c:pt>
                <c:pt idx="3524">
                  <c:v>6.7742000000000004</c:v>
                </c:pt>
                <c:pt idx="3525">
                  <c:v>6.7742000000000004</c:v>
                </c:pt>
                <c:pt idx="3526">
                  <c:v>6.7658800000000001</c:v>
                </c:pt>
                <c:pt idx="3527">
                  <c:v>6.7658800000000001</c:v>
                </c:pt>
                <c:pt idx="3528">
                  <c:v>6.7575599999999998</c:v>
                </c:pt>
                <c:pt idx="3529">
                  <c:v>6.7575599999999998</c:v>
                </c:pt>
                <c:pt idx="3530">
                  <c:v>6.7493600000000002</c:v>
                </c:pt>
                <c:pt idx="3531">
                  <c:v>6.7493600000000002</c:v>
                </c:pt>
                <c:pt idx="3532">
                  <c:v>6.7493600000000002</c:v>
                </c:pt>
                <c:pt idx="3533">
                  <c:v>6.7396200000000004</c:v>
                </c:pt>
                <c:pt idx="3534">
                  <c:v>6.7396200000000004</c:v>
                </c:pt>
                <c:pt idx="3535">
                  <c:v>6.7315699999999996</c:v>
                </c:pt>
                <c:pt idx="3536">
                  <c:v>6.7315699999999996</c:v>
                </c:pt>
                <c:pt idx="3537">
                  <c:v>6.7217200000000004</c:v>
                </c:pt>
                <c:pt idx="3538">
                  <c:v>6.7217200000000004</c:v>
                </c:pt>
                <c:pt idx="3539">
                  <c:v>6.7134799999999997</c:v>
                </c:pt>
                <c:pt idx="3540">
                  <c:v>6.7134799999999997</c:v>
                </c:pt>
                <c:pt idx="3541">
                  <c:v>6.7053799999999999</c:v>
                </c:pt>
                <c:pt idx="3542">
                  <c:v>6.7053799999999999</c:v>
                </c:pt>
                <c:pt idx="3543">
                  <c:v>6.6972899999999997</c:v>
                </c:pt>
                <c:pt idx="3544">
                  <c:v>6.6972899999999997</c:v>
                </c:pt>
                <c:pt idx="3545">
                  <c:v>6.6875400000000003</c:v>
                </c:pt>
                <c:pt idx="3546">
                  <c:v>6.6875400000000003</c:v>
                </c:pt>
                <c:pt idx="3547">
                  <c:v>6.6795</c:v>
                </c:pt>
                <c:pt idx="3548">
                  <c:v>6.6795</c:v>
                </c:pt>
                <c:pt idx="3549">
                  <c:v>6.6795</c:v>
                </c:pt>
                <c:pt idx="3550">
                  <c:v>6.6696499999999999</c:v>
                </c:pt>
                <c:pt idx="3551">
                  <c:v>6.6696499999999999</c:v>
                </c:pt>
                <c:pt idx="3552">
                  <c:v>6.6614000000000004</c:v>
                </c:pt>
                <c:pt idx="3553">
                  <c:v>6.6614000000000004</c:v>
                </c:pt>
                <c:pt idx="3554">
                  <c:v>6.6533600000000002</c:v>
                </c:pt>
                <c:pt idx="3555">
                  <c:v>6.6533600000000002</c:v>
                </c:pt>
                <c:pt idx="3556">
                  <c:v>6.6452600000000004</c:v>
                </c:pt>
                <c:pt idx="3557">
                  <c:v>6.6452600000000004</c:v>
                </c:pt>
                <c:pt idx="3558">
                  <c:v>6.6355700000000004</c:v>
                </c:pt>
                <c:pt idx="3559">
                  <c:v>6.6355700000000004</c:v>
                </c:pt>
                <c:pt idx="3560">
                  <c:v>6.6274199999999999</c:v>
                </c:pt>
                <c:pt idx="3561">
                  <c:v>6.6274199999999999</c:v>
                </c:pt>
                <c:pt idx="3562">
                  <c:v>6.6192299999999999</c:v>
                </c:pt>
                <c:pt idx="3563">
                  <c:v>6.6192299999999999</c:v>
                </c:pt>
                <c:pt idx="3564">
                  <c:v>6.6192299999999999</c:v>
                </c:pt>
                <c:pt idx="3565">
                  <c:v>6.6092700000000004</c:v>
                </c:pt>
                <c:pt idx="3566">
                  <c:v>6.6092700000000004</c:v>
                </c:pt>
                <c:pt idx="3567">
                  <c:v>6.6010200000000001</c:v>
                </c:pt>
                <c:pt idx="3568">
                  <c:v>6.6010200000000001</c:v>
                </c:pt>
                <c:pt idx="3569">
                  <c:v>6.5927800000000003</c:v>
                </c:pt>
                <c:pt idx="3570">
                  <c:v>6.5927800000000003</c:v>
                </c:pt>
                <c:pt idx="3571">
                  <c:v>6.5829800000000001</c:v>
                </c:pt>
                <c:pt idx="3572">
                  <c:v>6.5829800000000001</c:v>
                </c:pt>
                <c:pt idx="3573">
                  <c:v>6.5747799999999996</c:v>
                </c:pt>
                <c:pt idx="3574">
                  <c:v>6.5747799999999996</c:v>
                </c:pt>
                <c:pt idx="3575">
                  <c:v>6.5665800000000001</c:v>
                </c:pt>
                <c:pt idx="3576">
                  <c:v>6.5665800000000001</c:v>
                </c:pt>
                <c:pt idx="3577">
                  <c:v>6.55844</c:v>
                </c:pt>
                <c:pt idx="3578">
                  <c:v>6.55844</c:v>
                </c:pt>
                <c:pt idx="3579">
                  <c:v>6.55844</c:v>
                </c:pt>
                <c:pt idx="3580">
                  <c:v>6.5486899999999997</c:v>
                </c:pt>
                <c:pt idx="3581">
                  <c:v>6.5486899999999997</c:v>
                </c:pt>
                <c:pt idx="3582">
                  <c:v>6.5403900000000004</c:v>
                </c:pt>
                <c:pt idx="3583">
                  <c:v>6.5403900000000004</c:v>
                </c:pt>
                <c:pt idx="3584">
                  <c:v>6.5304399999999996</c:v>
                </c:pt>
                <c:pt idx="3585">
                  <c:v>6.5304399999999996</c:v>
                </c:pt>
                <c:pt idx="3586">
                  <c:v>6.5221900000000002</c:v>
                </c:pt>
                <c:pt idx="3587">
                  <c:v>6.5221900000000002</c:v>
                </c:pt>
                <c:pt idx="3588">
                  <c:v>6.5139399999999998</c:v>
                </c:pt>
                <c:pt idx="3589">
                  <c:v>6.5139399999999998</c:v>
                </c:pt>
                <c:pt idx="3590">
                  <c:v>6.5056900000000004</c:v>
                </c:pt>
                <c:pt idx="3591">
                  <c:v>6.5056900000000004</c:v>
                </c:pt>
                <c:pt idx="3592">
                  <c:v>6.49587</c:v>
                </c:pt>
                <c:pt idx="3593">
                  <c:v>6.49587</c:v>
                </c:pt>
                <c:pt idx="3594">
                  <c:v>6.4878799999999996</c:v>
                </c:pt>
                <c:pt idx="3595">
                  <c:v>6.4878799999999996</c:v>
                </c:pt>
                <c:pt idx="3596">
                  <c:v>6.4878799999999996</c:v>
                </c:pt>
                <c:pt idx="3597">
                  <c:v>6.4782299999999999</c:v>
                </c:pt>
                <c:pt idx="3598">
                  <c:v>6.4782299999999999</c:v>
                </c:pt>
                <c:pt idx="3599">
                  <c:v>6.4701899999999997</c:v>
                </c:pt>
                <c:pt idx="3600">
                  <c:v>6.4701899999999997</c:v>
                </c:pt>
                <c:pt idx="3601">
                  <c:v>6.4621000000000004</c:v>
                </c:pt>
                <c:pt idx="3602">
                  <c:v>6.4621000000000004</c:v>
                </c:pt>
                <c:pt idx="3603">
                  <c:v>6.4539600000000004</c:v>
                </c:pt>
                <c:pt idx="3604">
                  <c:v>6.4539600000000004</c:v>
                </c:pt>
                <c:pt idx="3605">
                  <c:v>6.4442500000000003</c:v>
                </c:pt>
                <c:pt idx="3606">
                  <c:v>6.4442500000000003</c:v>
                </c:pt>
                <c:pt idx="3607">
                  <c:v>6.4361100000000002</c:v>
                </c:pt>
                <c:pt idx="3608">
                  <c:v>6.4361100000000002</c:v>
                </c:pt>
                <c:pt idx="3609">
                  <c:v>6.4278700000000004</c:v>
                </c:pt>
                <c:pt idx="3610">
                  <c:v>6.4278700000000004</c:v>
                </c:pt>
                <c:pt idx="3611">
                  <c:v>6.4278700000000004</c:v>
                </c:pt>
                <c:pt idx="3612">
                  <c:v>6.4181100000000004</c:v>
                </c:pt>
                <c:pt idx="3613">
                  <c:v>6.4181100000000004</c:v>
                </c:pt>
                <c:pt idx="3614">
                  <c:v>6.4099199999999996</c:v>
                </c:pt>
                <c:pt idx="3615">
                  <c:v>6.4099199999999996</c:v>
                </c:pt>
                <c:pt idx="3616">
                  <c:v>6.4016299999999999</c:v>
                </c:pt>
                <c:pt idx="3617">
                  <c:v>6.4016299999999999</c:v>
                </c:pt>
                <c:pt idx="3618">
                  <c:v>6.3917200000000003</c:v>
                </c:pt>
                <c:pt idx="3619">
                  <c:v>6.3917200000000003</c:v>
                </c:pt>
                <c:pt idx="3620">
                  <c:v>6.3836300000000001</c:v>
                </c:pt>
                <c:pt idx="3621">
                  <c:v>6.3836300000000001</c:v>
                </c:pt>
                <c:pt idx="3622">
                  <c:v>6.3754900000000001</c:v>
                </c:pt>
                <c:pt idx="3623">
                  <c:v>6.3754900000000001</c:v>
                </c:pt>
                <c:pt idx="3624">
                  <c:v>6.3672500000000003</c:v>
                </c:pt>
                <c:pt idx="3625">
                  <c:v>6.3672500000000003</c:v>
                </c:pt>
                <c:pt idx="3626">
                  <c:v>6.3574400000000004</c:v>
                </c:pt>
                <c:pt idx="3627">
                  <c:v>6.3574400000000004</c:v>
                </c:pt>
                <c:pt idx="3628">
                  <c:v>6.3574400000000004</c:v>
                </c:pt>
                <c:pt idx="3629">
                  <c:v>6.3491</c:v>
                </c:pt>
                <c:pt idx="3630">
                  <c:v>6.3491</c:v>
                </c:pt>
                <c:pt idx="3631">
                  <c:v>6.3392400000000002</c:v>
                </c:pt>
                <c:pt idx="3632">
                  <c:v>6.3392400000000002</c:v>
                </c:pt>
                <c:pt idx="3633">
                  <c:v>6.3311000000000002</c:v>
                </c:pt>
                <c:pt idx="3634">
                  <c:v>6.3311000000000002</c:v>
                </c:pt>
                <c:pt idx="3635">
                  <c:v>6.3229600000000001</c:v>
                </c:pt>
                <c:pt idx="3636">
                  <c:v>6.3229600000000001</c:v>
                </c:pt>
                <c:pt idx="3637">
                  <c:v>6.31487</c:v>
                </c:pt>
                <c:pt idx="3638">
                  <c:v>6.31487</c:v>
                </c:pt>
                <c:pt idx="3639">
                  <c:v>6.3050600000000001</c:v>
                </c:pt>
                <c:pt idx="3640">
                  <c:v>6.3050600000000001</c:v>
                </c:pt>
                <c:pt idx="3641">
                  <c:v>6.3050600000000001</c:v>
                </c:pt>
                <c:pt idx="3642">
                  <c:v>6.2967199999999997</c:v>
                </c:pt>
                <c:pt idx="3643">
                  <c:v>6.2967199999999997</c:v>
                </c:pt>
                <c:pt idx="3644">
                  <c:v>6.2869099999999998</c:v>
                </c:pt>
                <c:pt idx="3645">
                  <c:v>6.2869099999999998</c:v>
                </c:pt>
                <c:pt idx="3646">
                  <c:v>6.27867</c:v>
                </c:pt>
                <c:pt idx="3647">
                  <c:v>6.27867</c:v>
                </c:pt>
                <c:pt idx="3648">
                  <c:v>6.2704800000000001</c:v>
                </c:pt>
                <c:pt idx="3649">
                  <c:v>6.2704800000000001</c:v>
                </c:pt>
                <c:pt idx="3650">
                  <c:v>6.2621900000000004</c:v>
                </c:pt>
                <c:pt idx="3651">
                  <c:v>6.2621900000000004</c:v>
                </c:pt>
                <c:pt idx="3652">
                  <c:v>6.2523799999999996</c:v>
                </c:pt>
                <c:pt idx="3653">
                  <c:v>6.2523799999999996</c:v>
                </c:pt>
                <c:pt idx="3654">
                  <c:v>6.2441899999999997</c:v>
                </c:pt>
                <c:pt idx="3655">
                  <c:v>6.2441899999999997</c:v>
                </c:pt>
                <c:pt idx="3656">
                  <c:v>6.2360100000000003</c:v>
                </c:pt>
                <c:pt idx="3657">
                  <c:v>6.2360100000000003</c:v>
                </c:pt>
                <c:pt idx="3658">
                  <c:v>6.2360100000000003</c:v>
                </c:pt>
                <c:pt idx="3659">
                  <c:v>6.2263000000000002</c:v>
                </c:pt>
                <c:pt idx="3660">
                  <c:v>6.2263000000000002</c:v>
                </c:pt>
                <c:pt idx="3661">
                  <c:v>6.2181699999999998</c:v>
                </c:pt>
                <c:pt idx="3662">
                  <c:v>6.2181699999999998</c:v>
                </c:pt>
                <c:pt idx="3663">
                  <c:v>6.21014</c:v>
                </c:pt>
                <c:pt idx="3664">
                  <c:v>6.21014</c:v>
                </c:pt>
                <c:pt idx="3665">
                  <c:v>6.2004299999999999</c:v>
                </c:pt>
                <c:pt idx="3666">
                  <c:v>6.2004299999999999</c:v>
                </c:pt>
                <c:pt idx="3667">
                  <c:v>6.1924000000000001</c:v>
                </c:pt>
                <c:pt idx="3668">
                  <c:v>6.1924000000000001</c:v>
                </c:pt>
                <c:pt idx="3669">
                  <c:v>6.1842699999999997</c:v>
                </c:pt>
                <c:pt idx="3670">
                  <c:v>6.1842699999999997</c:v>
                </c:pt>
                <c:pt idx="3671">
                  <c:v>6.1761400000000002</c:v>
                </c:pt>
                <c:pt idx="3672">
                  <c:v>6.1761400000000002</c:v>
                </c:pt>
                <c:pt idx="3673">
                  <c:v>6.1761400000000002</c:v>
                </c:pt>
                <c:pt idx="3674">
                  <c:v>6.1663399999999999</c:v>
                </c:pt>
                <c:pt idx="3675">
                  <c:v>6.1663399999999999</c:v>
                </c:pt>
                <c:pt idx="3676">
                  <c:v>6.1565799999999999</c:v>
                </c:pt>
                <c:pt idx="3677">
                  <c:v>6.1565799999999999</c:v>
                </c:pt>
                <c:pt idx="3678">
                  <c:v>6.1485000000000003</c:v>
                </c:pt>
                <c:pt idx="3679">
                  <c:v>6.1485000000000003</c:v>
                </c:pt>
                <c:pt idx="3680">
                  <c:v>6.1402200000000002</c:v>
                </c:pt>
                <c:pt idx="3681">
                  <c:v>6.1402200000000002</c:v>
                </c:pt>
                <c:pt idx="3682">
                  <c:v>6.1320899999999998</c:v>
                </c:pt>
                <c:pt idx="3683">
                  <c:v>6.1320899999999998</c:v>
                </c:pt>
                <c:pt idx="3684">
                  <c:v>6.1239600000000003</c:v>
                </c:pt>
                <c:pt idx="3685">
                  <c:v>6.1239600000000003</c:v>
                </c:pt>
                <c:pt idx="3686">
                  <c:v>6.1142500000000002</c:v>
                </c:pt>
                <c:pt idx="3687">
                  <c:v>6.1142500000000002</c:v>
                </c:pt>
                <c:pt idx="3688">
                  <c:v>6.1142500000000002</c:v>
                </c:pt>
                <c:pt idx="3689">
                  <c:v>6.1061300000000003</c:v>
                </c:pt>
                <c:pt idx="3690">
                  <c:v>6.1061300000000003</c:v>
                </c:pt>
                <c:pt idx="3691">
                  <c:v>6.0964200000000002</c:v>
                </c:pt>
                <c:pt idx="3692">
                  <c:v>6.0964200000000002</c:v>
                </c:pt>
                <c:pt idx="3693">
                  <c:v>6.0882899999999998</c:v>
                </c:pt>
                <c:pt idx="3694">
                  <c:v>6.0882899999999998</c:v>
                </c:pt>
                <c:pt idx="3695">
                  <c:v>6.0800599999999996</c:v>
                </c:pt>
                <c:pt idx="3696">
                  <c:v>6.0800599999999996</c:v>
                </c:pt>
                <c:pt idx="3697">
                  <c:v>6.0716799999999997</c:v>
                </c:pt>
                <c:pt idx="3698">
                  <c:v>6.0716799999999997</c:v>
                </c:pt>
                <c:pt idx="3699">
                  <c:v>6.06168</c:v>
                </c:pt>
                <c:pt idx="3700">
                  <c:v>6.06168</c:v>
                </c:pt>
                <c:pt idx="3701">
                  <c:v>6.0534999999999997</c:v>
                </c:pt>
                <c:pt idx="3702">
                  <c:v>6.0534999999999997</c:v>
                </c:pt>
                <c:pt idx="3703">
                  <c:v>6.0451800000000002</c:v>
                </c:pt>
                <c:pt idx="3704">
                  <c:v>6.0451800000000002</c:v>
                </c:pt>
                <c:pt idx="3705">
                  <c:v>6.0451800000000002</c:v>
                </c:pt>
                <c:pt idx="3706">
                  <c:v>6.0352699999999997</c:v>
                </c:pt>
                <c:pt idx="3707">
                  <c:v>6.0352699999999997</c:v>
                </c:pt>
                <c:pt idx="3708">
                  <c:v>6.0270400000000004</c:v>
                </c:pt>
                <c:pt idx="3709">
                  <c:v>6.0270400000000004</c:v>
                </c:pt>
                <c:pt idx="3710">
                  <c:v>6.01891</c:v>
                </c:pt>
                <c:pt idx="3711">
                  <c:v>6.01891</c:v>
                </c:pt>
                <c:pt idx="3712">
                  <c:v>6.0089600000000001</c:v>
                </c:pt>
                <c:pt idx="3713">
                  <c:v>6.0089600000000001</c:v>
                </c:pt>
                <c:pt idx="3714">
                  <c:v>6.00068</c:v>
                </c:pt>
                <c:pt idx="3715">
                  <c:v>6.00068</c:v>
                </c:pt>
                <c:pt idx="3716">
                  <c:v>5.9927700000000002</c:v>
                </c:pt>
                <c:pt idx="3717">
                  <c:v>5.9927700000000002</c:v>
                </c:pt>
                <c:pt idx="3718">
                  <c:v>5.9847400000000004</c:v>
                </c:pt>
                <c:pt idx="3719">
                  <c:v>5.9847400000000004</c:v>
                </c:pt>
                <c:pt idx="3720">
                  <c:v>5.9847400000000004</c:v>
                </c:pt>
                <c:pt idx="3721">
                  <c:v>5.9749800000000004</c:v>
                </c:pt>
                <c:pt idx="3722">
                  <c:v>5.9749800000000004</c:v>
                </c:pt>
                <c:pt idx="3723">
                  <c:v>5.9668000000000001</c:v>
                </c:pt>
                <c:pt idx="3724">
                  <c:v>5.9668000000000001</c:v>
                </c:pt>
                <c:pt idx="3725">
                  <c:v>5.95709</c:v>
                </c:pt>
                <c:pt idx="3726">
                  <c:v>5.95709</c:v>
                </c:pt>
                <c:pt idx="3727">
                  <c:v>5.9490100000000004</c:v>
                </c:pt>
                <c:pt idx="3728">
                  <c:v>5.9490100000000004</c:v>
                </c:pt>
                <c:pt idx="3729">
                  <c:v>5.9408799999999999</c:v>
                </c:pt>
                <c:pt idx="3730">
                  <c:v>5.9408799999999999</c:v>
                </c:pt>
                <c:pt idx="3731">
                  <c:v>5.9328500000000002</c:v>
                </c:pt>
                <c:pt idx="3732">
                  <c:v>5.9328500000000002</c:v>
                </c:pt>
                <c:pt idx="3733">
                  <c:v>5.9232399999999998</c:v>
                </c:pt>
                <c:pt idx="3734">
                  <c:v>5.9232399999999998</c:v>
                </c:pt>
                <c:pt idx="3735">
                  <c:v>5.9150099999999997</c:v>
                </c:pt>
                <c:pt idx="3736">
                  <c:v>5.9150099999999997</c:v>
                </c:pt>
                <c:pt idx="3737">
                  <c:v>5.9150099999999997</c:v>
                </c:pt>
                <c:pt idx="3738">
                  <c:v>5.9051099999999996</c:v>
                </c:pt>
                <c:pt idx="3739">
                  <c:v>5.9051099999999996</c:v>
                </c:pt>
                <c:pt idx="3740">
                  <c:v>5.8969800000000001</c:v>
                </c:pt>
                <c:pt idx="3741">
                  <c:v>5.8969800000000001</c:v>
                </c:pt>
                <c:pt idx="3742">
                  <c:v>5.8888999999999996</c:v>
                </c:pt>
                <c:pt idx="3743">
                  <c:v>5.8888999999999996</c:v>
                </c:pt>
                <c:pt idx="3744">
                  <c:v>5.8807200000000002</c:v>
                </c:pt>
                <c:pt idx="3745">
                  <c:v>5.8807200000000002</c:v>
                </c:pt>
                <c:pt idx="3746">
                  <c:v>5.8710199999999997</c:v>
                </c:pt>
                <c:pt idx="3747">
                  <c:v>5.8710199999999997</c:v>
                </c:pt>
                <c:pt idx="3748">
                  <c:v>5.8628900000000002</c:v>
                </c:pt>
                <c:pt idx="3749">
                  <c:v>5.8628900000000002</c:v>
                </c:pt>
                <c:pt idx="3750">
                  <c:v>5.8628900000000002</c:v>
                </c:pt>
                <c:pt idx="3751">
                  <c:v>5.8547099999999999</c:v>
                </c:pt>
                <c:pt idx="3752">
                  <c:v>5.8547099999999999</c:v>
                </c:pt>
                <c:pt idx="3753">
                  <c:v>5.8448599999999997</c:v>
                </c:pt>
                <c:pt idx="3754">
                  <c:v>5.8448599999999997</c:v>
                </c:pt>
                <c:pt idx="3755">
                  <c:v>5.8366300000000004</c:v>
                </c:pt>
                <c:pt idx="3756">
                  <c:v>5.8366300000000004</c:v>
                </c:pt>
                <c:pt idx="3757">
                  <c:v>5.8284500000000001</c:v>
                </c:pt>
                <c:pt idx="3758">
                  <c:v>5.8284500000000001</c:v>
                </c:pt>
                <c:pt idx="3759">
                  <c:v>5.8186499999999999</c:v>
                </c:pt>
                <c:pt idx="3760">
                  <c:v>5.8186499999999999</c:v>
                </c:pt>
                <c:pt idx="3761">
                  <c:v>5.8103300000000004</c:v>
                </c:pt>
                <c:pt idx="3762">
                  <c:v>5.8103300000000004</c:v>
                </c:pt>
                <c:pt idx="3763">
                  <c:v>5.8021000000000003</c:v>
                </c:pt>
                <c:pt idx="3764">
                  <c:v>5.8021000000000003</c:v>
                </c:pt>
                <c:pt idx="3765">
                  <c:v>5.7938299999999998</c:v>
                </c:pt>
                <c:pt idx="3766">
                  <c:v>5.7938299999999998</c:v>
                </c:pt>
                <c:pt idx="3767">
                  <c:v>5.7938299999999998</c:v>
                </c:pt>
                <c:pt idx="3768">
                  <c:v>5.7839799999999997</c:v>
                </c:pt>
                <c:pt idx="3769">
                  <c:v>5.7839799999999997</c:v>
                </c:pt>
                <c:pt idx="3770">
                  <c:v>5.7757100000000001</c:v>
                </c:pt>
                <c:pt idx="3771">
                  <c:v>5.7757100000000001</c:v>
                </c:pt>
                <c:pt idx="3772">
                  <c:v>5.7657600000000002</c:v>
                </c:pt>
                <c:pt idx="3773">
                  <c:v>5.7657600000000002</c:v>
                </c:pt>
                <c:pt idx="3774">
                  <c:v>5.75753</c:v>
                </c:pt>
                <c:pt idx="3775">
                  <c:v>5.75753</c:v>
                </c:pt>
                <c:pt idx="3776">
                  <c:v>5.7493800000000004</c:v>
                </c:pt>
                <c:pt idx="3777">
                  <c:v>5.7493800000000004</c:v>
                </c:pt>
                <c:pt idx="3778">
                  <c:v>5.7413400000000001</c:v>
                </c:pt>
                <c:pt idx="3779">
                  <c:v>5.7413400000000001</c:v>
                </c:pt>
                <c:pt idx="3780">
                  <c:v>5.7317</c:v>
                </c:pt>
                <c:pt idx="3781">
                  <c:v>5.7317</c:v>
                </c:pt>
                <c:pt idx="3782">
                  <c:v>5.7317</c:v>
                </c:pt>
                <c:pt idx="3783">
                  <c:v>5.7236599999999997</c:v>
                </c:pt>
                <c:pt idx="3784">
                  <c:v>5.7236599999999997</c:v>
                </c:pt>
                <c:pt idx="3785">
                  <c:v>5.7140599999999999</c:v>
                </c:pt>
                <c:pt idx="3786">
                  <c:v>5.7140599999999999</c:v>
                </c:pt>
                <c:pt idx="3787">
                  <c:v>5.7060199999999996</c:v>
                </c:pt>
                <c:pt idx="3788">
                  <c:v>5.7060199999999996</c:v>
                </c:pt>
                <c:pt idx="3789">
                  <c:v>5.6978900000000001</c:v>
                </c:pt>
                <c:pt idx="3790">
                  <c:v>5.6978900000000001</c:v>
                </c:pt>
                <c:pt idx="3791">
                  <c:v>5.6898499999999999</c:v>
                </c:pt>
                <c:pt idx="3792">
                  <c:v>5.6898499999999999</c:v>
                </c:pt>
                <c:pt idx="3793">
                  <c:v>5.6802000000000001</c:v>
                </c:pt>
                <c:pt idx="3794">
                  <c:v>5.6802000000000001</c:v>
                </c:pt>
                <c:pt idx="3795">
                  <c:v>5.6721599999999999</c:v>
                </c:pt>
                <c:pt idx="3796">
                  <c:v>5.6721599999999999</c:v>
                </c:pt>
                <c:pt idx="3797">
                  <c:v>5.6721599999999999</c:v>
                </c:pt>
                <c:pt idx="3798">
                  <c:v>5.6640800000000002</c:v>
                </c:pt>
                <c:pt idx="3799">
                  <c:v>5.6640800000000002</c:v>
                </c:pt>
                <c:pt idx="3800">
                  <c:v>5.6542899999999996</c:v>
                </c:pt>
                <c:pt idx="3801">
                  <c:v>5.6542899999999996</c:v>
                </c:pt>
                <c:pt idx="3802">
                  <c:v>5.64602</c:v>
                </c:pt>
                <c:pt idx="3803">
                  <c:v>5.64602</c:v>
                </c:pt>
                <c:pt idx="3804">
                  <c:v>5.6378899999999996</c:v>
                </c:pt>
                <c:pt idx="3805">
                  <c:v>5.6378899999999996</c:v>
                </c:pt>
                <c:pt idx="3806">
                  <c:v>5.6279700000000004</c:v>
                </c:pt>
                <c:pt idx="3807">
                  <c:v>5.6279700000000004</c:v>
                </c:pt>
                <c:pt idx="3808">
                  <c:v>5.6197900000000001</c:v>
                </c:pt>
                <c:pt idx="3809">
                  <c:v>5.6197900000000001</c:v>
                </c:pt>
                <c:pt idx="3810">
                  <c:v>5.6115700000000004</c:v>
                </c:pt>
                <c:pt idx="3811">
                  <c:v>5.6115700000000004</c:v>
                </c:pt>
                <c:pt idx="3812">
                  <c:v>5.6033900000000001</c:v>
                </c:pt>
                <c:pt idx="3813">
                  <c:v>5.6033900000000001</c:v>
                </c:pt>
                <c:pt idx="3814">
                  <c:v>5.6033900000000001</c:v>
                </c:pt>
                <c:pt idx="3815">
                  <c:v>5.59361</c:v>
                </c:pt>
                <c:pt idx="3816">
                  <c:v>5.59361</c:v>
                </c:pt>
                <c:pt idx="3817">
                  <c:v>5.5854299999999997</c:v>
                </c:pt>
                <c:pt idx="3818">
                  <c:v>5.5854299999999997</c:v>
                </c:pt>
                <c:pt idx="3819">
                  <c:v>5.5755499999999998</c:v>
                </c:pt>
                <c:pt idx="3820">
                  <c:v>5.5755499999999998</c:v>
                </c:pt>
                <c:pt idx="3821">
                  <c:v>5.5672899999999998</c:v>
                </c:pt>
                <c:pt idx="3822">
                  <c:v>5.5672899999999998</c:v>
                </c:pt>
                <c:pt idx="3823">
                  <c:v>5.5589300000000001</c:v>
                </c:pt>
                <c:pt idx="3824">
                  <c:v>5.5589300000000001</c:v>
                </c:pt>
                <c:pt idx="3825">
                  <c:v>5.5507499999999999</c:v>
                </c:pt>
                <c:pt idx="3826">
                  <c:v>5.5507499999999999</c:v>
                </c:pt>
                <c:pt idx="3827">
                  <c:v>5.5407799999999998</c:v>
                </c:pt>
                <c:pt idx="3828">
                  <c:v>5.5407799999999998</c:v>
                </c:pt>
                <c:pt idx="3829">
                  <c:v>5.5407799999999998</c:v>
                </c:pt>
                <c:pt idx="3830">
                  <c:v>5.53247</c:v>
                </c:pt>
                <c:pt idx="3831">
                  <c:v>5.53247</c:v>
                </c:pt>
                <c:pt idx="3832">
                  <c:v>5.52264</c:v>
                </c:pt>
                <c:pt idx="3833">
                  <c:v>5.52264</c:v>
                </c:pt>
                <c:pt idx="3834">
                  <c:v>5.5144099999999998</c:v>
                </c:pt>
                <c:pt idx="3835">
                  <c:v>5.5144099999999998</c:v>
                </c:pt>
                <c:pt idx="3836">
                  <c:v>5.50624</c:v>
                </c:pt>
                <c:pt idx="3837">
                  <c:v>5.50624</c:v>
                </c:pt>
                <c:pt idx="3838">
                  <c:v>5.4980099999999998</c:v>
                </c:pt>
                <c:pt idx="3839">
                  <c:v>5.4980099999999998</c:v>
                </c:pt>
                <c:pt idx="3840">
                  <c:v>5.4884000000000004</c:v>
                </c:pt>
                <c:pt idx="3841">
                  <c:v>5.4884000000000004</c:v>
                </c:pt>
                <c:pt idx="3842">
                  <c:v>5.4803300000000004</c:v>
                </c:pt>
                <c:pt idx="3843">
                  <c:v>5.4803300000000004</c:v>
                </c:pt>
                <c:pt idx="3844">
                  <c:v>5.4722999999999997</c:v>
                </c:pt>
                <c:pt idx="3845">
                  <c:v>5.4722999999999997</c:v>
                </c:pt>
                <c:pt idx="3846">
                  <c:v>5.4722999999999997</c:v>
                </c:pt>
                <c:pt idx="3847">
                  <c:v>5.4626599999999996</c:v>
                </c:pt>
                <c:pt idx="3848">
                  <c:v>5.4626599999999996</c:v>
                </c:pt>
                <c:pt idx="3849">
                  <c:v>5.4545899999999996</c:v>
                </c:pt>
                <c:pt idx="3850">
                  <c:v>5.4545899999999996</c:v>
                </c:pt>
                <c:pt idx="3851">
                  <c:v>5.4465599999999998</c:v>
                </c:pt>
                <c:pt idx="3852">
                  <c:v>5.4465599999999998</c:v>
                </c:pt>
                <c:pt idx="3853">
                  <c:v>5.4369500000000004</c:v>
                </c:pt>
                <c:pt idx="3854">
                  <c:v>5.4369500000000004</c:v>
                </c:pt>
                <c:pt idx="3855">
                  <c:v>5.4288400000000001</c:v>
                </c:pt>
                <c:pt idx="3856">
                  <c:v>5.4288400000000001</c:v>
                </c:pt>
                <c:pt idx="3857">
                  <c:v>5.4207700000000001</c:v>
                </c:pt>
                <c:pt idx="3858">
                  <c:v>5.4207700000000001</c:v>
                </c:pt>
                <c:pt idx="3859">
                  <c:v>5.4207700000000001</c:v>
                </c:pt>
                <c:pt idx="3860">
                  <c:v>5.4127900000000002</c:v>
                </c:pt>
                <c:pt idx="3861">
                  <c:v>5.4127900000000002</c:v>
                </c:pt>
                <c:pt idx="3862">
                  <c:v>5.4028700000000001</c:v>
                </c:pt>
                <c:pt idx="3863">
                  <c:v>5.4028700000000001</c:v>
                </c:pt>
                <c:pt idx="3864">
                  <c:v>5.3947200000000004</c:v>
                </c:pt>
                <c:pt idx="3865">
                  <c:v>5.3947200000000004</c:v>
                </c:pt>
                <c:pt idx="3866">
                  <c:v>5.3849799999999997</c:v>
                </c:pt>
                <c:pt idx="3867">
                  <c:v>5.3849799999999997</c:v>
                </c:pt>
                <c:pt idx="3868">
                  <c:v>5.3767800000000001</c:v>
                </c:pt>
                <c:pt idx="3869">
                  <c:v>5.3767800000000001</c:v>
                </c:pt>
                <c:pt idx="3870">
                  <c:v>5.3685299999999998</c:v>
                </c:pt>
                <c:pt idx="3871">
                  <c:v>5.3685299999999998</c:v>
                </c:pt>
                <c:pt idx="3872">
                  <c:v>5.3603699999999996</c:v>
                </c:pt>
                <c:pt idx="3873">
                  <c:v>5.3603699999999996</c:v>
                </c:pt>
                <c:pt idx="3874">
                  <c:v>5.3505000000000003</c:v>
                </c:pt>
                <c:pt idx="3875">
                  <c:v>5.3505000000000003</c:v>
                </c:pt>
                <c:pt idx="3876">
                  <c:v>5.3505000000000003</c:v>
                </c:pt>
                <c:pt idx="3877">
                  <c:v>5.3423499999999997</c:v>
                </c:pt>
                <c:pt idx="3878">
                  <c:v>5.3423499999999997</c:v>
                </c:pt>
                <c:pt idx="3879">
                  <c:v>5.3324299999999996</c:v>
                </c:pt>
                <c:pt idx="3880">
                  <c:v>5.3324299999999996</c:v>
                </c:pt>
                <c:pt idx="3881">
                  <c:v>5.3241399999999999</c:v>
                </c:pt>
                <c:pt idx="3882">
                  <c:v>5.3241399999999999</c:v>
                </c:pt>
                <c:pt idx="3883">
                  <c:v>5.3159000000000001</c:v>
                </c:pt>
                <c:pt idx="3884">
                  <c:v>5.3159000000000001</c:v>
                </c:pt>
                <c:pt idx="3885">
                  <c:v>5.3075200000000002</c:v>
                </c:pt>
                <c:pt idx="3886">
                  <c:v>5.3075200000000002</c:v>
                </c:pt>
                <c:pt idx="3887">
                  <c:v>5.2975599999999998</c:v>
                </c:pt>
                <c:pt idx="3888">
                  <c:v>5.2975599999999998</c:v>
                </c:pt>
                <c:pt idx="3889">
                  <c:v>5.28932</c:v>
                </c:pt>
                <c:pt idx="3890">
                  <c:v>5.28932</c:v>
                </c:pt>
                <c:pt idx="3891">
                  <c:v>5.28932</c:v>
                </c:pt>
                <c:pt idx="3892">
                  <c:v>5.2793599999999996</c:v>
                </c:pt>
                <c:pt idx="3893">
                  <c:v>5.2793599999999996</c:v>
                </c:pt>
                <c:pt idx="3894">
                  <c:v>5.2711199999999998</c:v>
                </c:pt>
                <c:pt idx="3895">
                  <c:v>5.2711199999999998</c:v>
                </c:pt>
                <c:pt idx="3896">
                  <c:v>5.2628300000000001</c:v>
                </c:pt>
                <c:pt idx="3897">
                  <c:v>5.2628300000000001</c:v>
                </c:pt>
                <c:pt idx="3898">
                  <c:v>5.2544899999999997</c:v>
                </c:pt>
                <c:pt idx="3899">
                  <c:v>5.2544899999999997</c:v>
                </c:pt>
                <c:pt idx="3900">
                  <c:v>5.2447699999999999</c:v>
                </c:pt>
                <c:pt idx="3901">
                  <c:v>5.2447699999999999</c:v>
                </c:pt>
                <c:pt idx="3902">
                  <c:v>5.2367800000000004</c:v>
                </c:pt>
                <c:pt idx="3903">
                  <c:v>5.2367800000000004</c:v>
                </c:pt>
                <c:pt idx="3904">
                  <c:v>5.2287499999999998</c:v>
                </c:pt>
                <c:pt idx="3905">
                  <c:v>5.2287499999999998</c:v>
                </c:pt>
                <c:pt idx="3906">
                  <c:v>5.2287499999999998</c:v>
                </c:pt>
                <c:pt idx="3907">
                  <c:v>5.2206299999999999</c:v>
                </c:pt>
                <c:pt idx="3908">
                  <c:v>5.2206299999999999</c:v>
                </c:pt>
                <c:pt idx="3909">
                  <c:v>5.2109800000000002</c:v>
                </c:pt>
                <c:pt idx="3910">
                  <c:v>5.2109800000000002</c:v>
                </c:pt>
                <c:pt idx="3911">
                  <c:v>5.2029500000000004</c:v>
                </c:pt>
                <c:pt idx="3912">
                  <c:v>5.2029500000000004</c:v>
                </c:pt>
                <c:pt idx="3913">
                  <c:v>5.1932099999999997</c:v>
                </c:pt>
                <c:pt idx="3914">
                  <c:v>5.1932099999999997</c:v>
                </c:pt>
                <c:pt idx="3915">
                  <c:v>5.1852200000000002</c:v>
                </c:pt>
                <c:pt idx="3916">
                  <c:v>5.1852200000000002</c:v>
                </c:pt>
                <c:pt idx="3917">
                  <c:v>5.1771500000000001</c:v>
                </c:pt>
                <c:pt idx="3918">
                  <c:v>5.1771500000000001</c:v>
                </c:pt>
                <c:pt idx="3919">
                  <c:v>5.1690399999999999</c:v>
                </c:pt>
                <c:pt idx="3920">
                  <c:v>5.1690399999999999</c:v>
                </c:pt>
                <c:pt idx="3921">
                  <c:v>5.1690399999999999</c:v>
                </c:pt>
                <c:pt idx="3922">
                  <c:v>5.1592599999999997</c:v>
                </c:pt>
                <c:pt idx="3923">
                  <c:v>5.1592599999999997</c:v>
                </c:pt>
                <c:pt idx="3924">
                  <c:v>5.1511399999999998</c:v>
                </c:pt>
                <c:pt idx="3925">
                  <c:v>5.1511399999999998</c:v>
                </c:pt>
                <c:pt idx="3926">
                  <c:v>5.1414099999999996</c:v>
                </c:pt>
                <c:pt idx="3927">
                  <c:v>5.1414099999999996</c:v>
                </c:pt>
                <c:pt idx="3928">
                  <c:v>5.1332500000000003</c:v>
                </c:pt>
                <c:pt idx="3929">
                  <c:v>5.1332500000000003</c:v>
                </c:pt>
                <c:pt idx="3930">
                  <c:v>5.1250099999999996</c:v>
                </c:pt>
                <c:pt idx="3931">
                  <c:v>5.1250099999999996</c:v>
                </c:pt>
                <c:pt idx="3932">
                  <c:v>5.11686</c:v>
                </c:pt>
                <c:pt idx="3933">
                  <c:v>5.11686</c:v>
                </c:pt>
                <c:pt idx="3934">
                  <c:v>5.1069899999999997</c:v>
                </c:pt>
                <c:pt idx="3935">
                  <c:v>5.1069899999999997</c:v>
                </c:pt>
                <c:pt idx="3936">
                  <c:v>5.0988800000000003</c:v>
                </c:pt>
                <c:pt idx="3937">
                  <c:v>5.0988800000000003</c:v>
                </c:pt>
                <c:pt idx="3938">
                  <c:v>5.0988800000000003</c:v>
                </c:pt>
                <c:pt idx="3939">
                  <c:v>5.0890599999999999</c:v>
                </c:pt>
                <c:pt idx="3940">
                  <c:v>5.0890599999999999</c:v>
                </c:pt>
                <c:pt idx="3941">
                  <c:v>5.0808999999999997</c:v>
                </c:pt>
                <c:pt idx="3942">
                  <c:v>5.0808999999999997</c:v>
                </c:pt>
                <c:pt idx="3943">
                  <c:v>5.0727099999999998</c:v>
                </c:pt>
                <c:pt idx="3944">
                  <c:v>5.0727099999999998</c:v>
                </c:pt>
                <c:pt idx="3945">
                  <c:v>5.0645100000000003</c:v>
                </c:pt>
                <c:pt idx="3946">
                  <c:v>5.0645100000000003</c:v>
                </c:pt>
                <c:pt idx="3947">
                  <c:v>5.0545600000000004</c:v>
                </c:pt>
                <c:pt idx="3948">
                  <c:v>5.0545600000000004</c:v>
                </c:pt>
                <c:pt idx="3949">
                  <c:v>5.0461999999999998</c:v>
                </c:pt>
                <c:pt idx="3950">
                  <c:v>5.0461999999999998</c:v>
                </c:pt>
                <c:pt idx="3951">
                  <c:v>5.0379199999999997</c:v>
                </c:pt>
                <c:pt idx="3952">
                  <c:v>5.0379199999999997</c:v>
                </c:pt>
                <c:pt idx="3953">
                  <c:v>5.0379199999999997</c:v>
                </c:pt>
                <c:pt idx="3954">
                  <c:v>5.02956</c:v>
                </c:pt>
                <c:pt idx="3955">
                  <c:v>5.02956</c:v>
                </c:pt>
                <c:pt idx="3956">
                  <c:v>5.01945</c:v>
                </c:pt>
                <c:pt idx="3957">
                  <c:v>5.01945</c:v>
                </c:pt>
                <c:pt idx="3958">
                  <c:v>5.0110400000000004</c:v>
                </c:pt>
                <c:pt idx="3959">
                  <c:v>5.0110400000000004</c:v>
                </c:pt>
                <c:pt idx="3960">
                  <c:v>5.0009699999999997</c:v>
                </c:pt>
                <c:pt idx="3961">
                  <c:v>5.0009699999999997</c:v>
                </c:pt>
                <c:pt idx="3962">
                  <c:v>4.9929600000000001</c:v>
                </c:pt>
                <c:pt idx="3963">
                  <c:v>4.9929600000000001</c:v>
                </c:pt>
                <c:pt idx="3964">
                  <c:v>4.9850099999999999</c:v>
                </c:pt>
                <c:pt idx="3965">
                  <c:v>4.9850099999999999</c:v>
                </c:pt>
                <c:pt idx="3966">
                  <c:v>4.9769800000000002</c:v>
                </c:pt>
                <c:pt idx="3967">
                  <c:v>4.9769800000000002</c:v>
                </c:pt>
                <c:pt idx="3968">
                  <c:v>4.9769800000000002</c:v>
                </c:pt>
                <c:pt idx="3969">
                  <c:v>4.9672999999999998</c:v>
                </c:pt>
                <c:pt idx="3970">
                  <c:v>4.9672999999999998</c:v>
                </c:pt>
                <c:pt idx="3971">
                  <c:v>4.9593400000000001</c:v>
                </c:pt>
                <c:pt idx="3972">
                  <c:v>4.9593400000000001</c:v>
                </c:pt>
                <c:pt idx="3973">
                  <c:v>4.9497400000000003</c:v>
                </c:pt>
                <c:pt idx="3974">
                  <c:v>4.9497400000000003</c:v>
                </c:pt>
                <c:pt idx="3975">
                  <c:v>4.9415899999999997</c:v>
                </c:pt>
                <c:pt idx="3976">
                  <c:v>4.9415899999999997</c:v>
                </c:pt>
                <c:pt idx="3977">
                  <c:v>4.9335599999999999</c:v>
                </c:pt>
                <c:pt idx="3978">
                  <c:v>4.9335599999999999</c:v>
                </c:pt>
                <c:pt idx="3979">
                  <c:v>4.9254499999999997</c:v>
                </c:pt>
                <c:pt idx="3980">
                  <c:v>4.9254499999999997</c:v>
                </c:pt>
                <c:pt idx="3981">
                  <c:v>4.9158099999999996</c:v>
                </c:pt>
                <c:pt idx="3982">
                  <c:v>4.9158099999999996</c:v>
                </c:pt>
                <c:pt idx="3983">
                  <c:v>4.9077000000000002</c:v>
                </c:pt>
                <c:pt idx="3984">
                  <c:v>4.9077000000000002</c:v>
                </c:pt>
                <c:pt idx="3985">
                  <c:v>4.9077000000000002</c:v>
                </c:pt>
                <c:pt idx="3986">
                  <c:v>4.8979699999999999</c:v>
                </c:pt>
                <c:pt idx="3987">
                  <c:v>4.8979699999999999</c:v>
                </c:pt>
                <c:pt idx="3988">
                  <c:v>4.8898599999999997</c:v>
                </c:pt>
                <c:pt idx="3989">
                  <c:v>4.8898599999999997</c:v>
                </c:pt>
                <c:pt idx="3990">
                  <c:v>4.8817899999999996</c:v>
                </c:pt>
                <c:pt idx="3991">
                  <c:v>4.8817899999999996</c:v>
                </c:pt>
                <c:pt idx="3992">
                  <c:v>4.8736899999999999</c:v>
                </c:pt>
                <c:pt idx="3993">
                  <c:v>4.8736899999999999</c:v>
                </c:pt>
                <c:pt idx="3994">
                  <c:v>4.86381</c:v>
                </c:pt>
                <c:pt idx="3995">
                  <c:v>4.86381</c:v>
                </c:pt>
                <c:pt idx="3996">
                  <c:v>4.8555799999999998</c:v>
                </c:pt>
                <c:pt idx="3997">
                  <c:v>4.8555799999999998</c:v>
                </c:pt>
                <c:pt idx="3998">
                  <c:v>4.84727</c:v>
                </c:pt>
                <c:pt idx="3999">
                  <c:v>4.84727</c:v>
                </c:pt>
                <c:pt idx="4000">
                  <c:v>4.84727</c:v>
                </c:pt>
                <c:pt idx="4001">
                  <c:v>4.8373100000000004</c:v>
                </c:pt>
                <c:pt idx="4002">
                  <c:v>4.8373100000000004</c:v>
                </c:pt>
                <c:pt idx="4003">
                  <c:v>4.8290100000000002</c:v>
                </c:pt>
                <c:pt idx="4004">
                  <c:v>4.8290100000000002</c:v>
                </c:pt>
                <c:pt idx="4005">
                  <c:v>4.8206600000000002</c:v>
                </c:pt>
                <c:pt idx="4006">
                  <c:v>4.8206600000000002</c:v>
                </c:pt>
                <c:pt idx="4007">
                  <c:v>4.8107800000000003</c:v>
                </c:pt>
                <c:pt idx="4008">
                  <c:v>4.8107800000000003</c:v>
                </c:pt>
                <c:pt idx="4009">
                  <c:v>4.8025900000000004</c:v>
                </c:pt>
                <c:pt idx="4010">
                  <c:v>4.8025900000000004</c:v>
                </c:pt>
                <c:pt idx="4011">
                  <c:v>4.7943300000000004</c:v>
                </c:pt>
                <c:pt idx="4012">
                  <c:v>4.7943300000000004</c:v>
                </c:pt>
                <c:pt idx="4013">
                  <c:v>4.78606</c:v>
                </c:pt>
                <c:pt idx="4014">
                  <c:v>4.78606</c:v>
                </c:pt>
                <c:pt idx="4015">
                  <c:v>4.78606</c:v>
                </c:pt>
                <c:pt idx="4016">
                  <c:v>4.7760999999999996</c:v>
                </c:pt>
                <c:pt idx="4017">
                  <c:v>4.7760999999999996</c:v>
                </c:pt>
                <c:pt idx="4018">
                  <c:v>4.7659799999999999</c:v>
                </c:pt>
                <c:pt idx="4019">
                  <c:v>4.7659799999999999</c:v>
                </c:pt>
                <c:pt idx="4020">
                  <c:v>4.7574800000000002</c:v>
                </c:pt>
                <c:pt idx="4021">
                  <c:v>4.7574800000000002</c:v>
                </c:pt>
                <c:pt idx="4022">
                  <c:v>4.7491000000000003</c:v>
                </c:pt>
                <c:pt idx="4023">
                  <c:v>4.7491000000000003</c:v>
                </c:pt>
                <c:pt idx="4024">
                  <c:v>4.7411700000000003</c:v>
                </c:pt>
                <c:pt idx="4025">
                  <c:v>4.7411700000000003</c:v>
                </c:pt>
                <c:pt idx="4026">
                  <c:v>4.7332700000000001</c:v>
                </c:pt>
                <c:pt idx="4027">
                  <c:v>4.7332700000000001</c:v>
                </c:pt>
                <c:pt idx="4028">
                  <c:v>4.7237999999999998</c:v>
                </c:pt>
                <c:pt idx="4029">
                  <c:v>4.7237999999999998</c:v>
                </c:pt>
                <c:pt idx="4030">
                  <c:v>4.7157900000000001</c:v>
                </c:pt>
                <c:pt idx="4031">
                  <c:v>4.7157900000000001</c:v>
                </c:pt>
                <c:pt idx="4032">
                  <c:v>4.7157900000000001</c:v>
                </c:pt>
                <c:pt idx="4033">
                  <c:v>4.7061400000000004</c:v>
                </c:pt>
                <c:pt idx="4034">
                  <c:v>4.7061400000000004</c:v>
                </c:pt>
                <c:pt idx="4035">
                  <c:v>4.6981299999999999</c:v>
                </c:pt>
                <c:pt idx="4036">
                  <c:v>4.6981299999999999</c:v>
                </c:pt>
                <c:pt idx="4037">
                  <c:v>4.69008</c:v>
                </c:pt>
                <c:pt idx="4038">
                  <c:v>4.69008</c:v>
                </c:pt>
                <c:pt idx="4039">
                  <c:v>4.6819499999999996</c:v>
                </c:pt>
                <c:pt idx="4040">
                  <c:v>4.6819499999999996</c:v>
                </c:pt>
                <c:pt idx="4041">
                  <c:v>4.6722599999999996</c:v>
                </c:pt>
                <c:pt idx="4042">
                  <c:v>4.6722599999999996</c:v>
                </c:pt>
                <c:pt idx="4043">
                  <c:v>4.6641000000000004</c:v>
                </c:pt>
                <c:pt idx="4044">
                  <c:v>4.6641000000000004</c:v>
                </c:pt>
                <c:pt idx="4045">
                  <c:v>4.6559799999999996</c:v>
                </c:pt>
                <c:pt idx="4046">
                  <c:v>4.6559799999999996</c:v>
                </c:pt>
                <c:pt idx="4047">
                  <c:v>4.6559799999999996</c:v>
                </c:pt>
                <c:pt idx="4048">
                  <c:v>4.6462500000000002</c:v>
                </c:pt>
                <c:pt idx="4049">
                  <c:v>4.6462500000000002</c:v>
                </c:pt>
                <c:pt idx="4050">
                  <c:v>4.6381699999999997</c:v>
                </c:pt>
                <c:pt idx="4051">
                  <c:v>4.6381699999999997</c:v>
                </c:pt>
                <c:pt idx="4052">
                  <c:v>4.6299700000000001</c:v>
                </c:pt>
                <c:pt idx="4053">
                  <c:v>4.6299700000000001</c:v>
                </c:pt>
                <c:pt idx="4054">
                  <c:v>4.6201999999999996</c:v>
                </c:pt>
                <c:pt idx="4055">
                  <c:v>4.6201999999999996</c:v>
                </c:pt>
                <c:pt idx="4056">
                  <c:v>4.6120400000000004</c:v>
                </c:pt>
                <c:pt idx="4057">
                  <c:v>4.6120400000000004</c:v>
                </c:pt>
                <c:pt idx="4058">
                  <c:v>4.6038399999999999</c:v>
                </c:pt>
                <c:pt idx="4059">
                  <c:v>4.6038399999999999</c:v>
                </c:pt>
                <c:pt idx="4060">
                  <c:v>4.59565</c:v>
                </c:pt>
                <c:pt idx="4061">
                  <c:v>4.59565</c:v>
                </c:pt>
                <c:pt idx="4062">
                  <c:v>4.59565</c:v>
                </c:pt>
                <c:pt idx="4063">
                  <c:v>4.5857700000000001</c:v>
                </c:pt>
                <c:pt idx="4064">
                  <c:v>4.5857700000000001</c:v>
                </c:pt>
                <c:pt idx="4065">
                  <c:v>4.5774600000000003</c:v>
                </c:pt>
                <c:pt idx="4066">
                  <c:v>4.5774600000000003</c:v>
                </c:pt>
                <c:pt idx="4067">
                  <c:v>4.5675499999999998</c:v>
                </c:pt>
                <c:pt idx="4068">
                  <c:v>4.5675499999999998</c:v>
                </c:pt>
                <c:pt idx="4069">
                  <c:v>4.55924</c:v>
                </c:pt>
                <c:pt idx="4070">
                  <c:v>4.55924</c:v>
                </c:pt>
                <c:pt idx="4071">
                  <c:v>4.5510000000000002</c:v>
                </c:pt>
                <c:pt idx="4072">
                  <c:v>4.5510000000000002</c:v>
                </c:pt>
                <c:pt idx="4073">
                  <c:v>4.5427299999999997</c:v>
                </c:pt>
                <c:pt idx="4074">
                  <c:v>4.5427299999999997</c:v>
                </c:pt>
                <c:pt idx="4075">
                  <c:v>4.5327799999999998</c:v>
                </c:pt>
                <c:pt idx="4076">
                  <c:v>4.5327799999999998</c:v>
                </c:pt>
                <c:pt idx="4077">
                  <c:v>4.5327799999999998</c:v>
                </c:pt>
                <c:pt idx="4078">
                  <c:v>4.52447</c:v>
                </c:pt>
                <c:pt idx="4079">
                  <c:v>4.52447</c:v>
                </c:pt>
                <c:pt idx="4080">
                  <c:v>4.5144399999999996</c:v>
                </c:pt>
                <c:pt idx="4081">
                  <c:v>4.5144399999999996</c:v>
                </c:pt>
                <c:pt idx="4082">
                  <c:v>4.5060599999999997</c:v>
                </c:pt>
                <c:pt idx="4083">
                  <c:v>4.5060599999999997</c:v>
                </c:pt>
                <c:pt idx="4084">
                  <c:v>4.4976599999999998</c:v>
                </c:pt>
                <c:pt idx="4085">
                  <c:v>4.4976599999999998</c:v>
                </c:pt>
                <c:pt idx="4086">
                  <c:v>4.4896099999999999</c:v>
                </c:pt>
                <c:pt idx="4087">
                  <c:v>4.4896099999999999</c:v>
                </c:pt>
                <c:pt idx="4088">
                  <c:v>4.4798799999999996</c:v>
                </c:pt>
                <c:pt idx="4089">
                  <c:v>4.4798799999999996</c:v>
                </c:pt>
                <c:pt idx="4090">
                  <c:v>4.4718600000000004</c:v>
                </c:pt>
                <c:pt idx="4091">
                  <c:v>4.4718600000000004</c:v>
                </c:pt>
                <c:pt idx="4092">
                  <c:v>4.4638099999999996</c:v>
                </c:pt>
                <c:pt idx="4093">
                  <c:v>4.4638099999999996</c:v>
                </c:pt>
                <c:pt idx="4094">
                  <c:v>4.4638099999999996</c:v>
                </c:pt>
                <c:pt idx="4095">
                  <c:v>4.4541899999999996</c:v>
                </c:pt>
                <c:pt idx="4096">
                  <c:v>4.4541899999999996</c:v>
                </c:pt>
                <c:pt idx="4097">
                  <c:v>4.4461000000000004</c:v>
                </c:pt>
                <c:pt idx="4098">
                  <c:v>4.4461000000000004</c:v>
                </c:pt>
                <c:pt idx="4099">
                  <c:v>4.4380100000000002</c:v>
                </c:pt>
                <c:pt idx="4100">
                  <c:v>4.4380100000000002</c:v>
                </c:pt>
                <c:pt idx="4101">
                  <c:v>4.42835</c:v>
                </c:pt>
                <c:pt idx="4102">
                  <c:v>4.42835</c:v>
                </c:pt>
                <c:pt idx="4103">
                  <c:v>4.4201600000000001</c:v>
                </c:pt>
                <c:pt idx="4104">
                  <c:v>4.4201600000000001</c:v>
                </c:pt>
                <c:pt idx="4105">
                  <c:v>4.4120299999999997</c:v>
                </c:pt>
                <c:pt idx="4106">
                  <c:v>4.4120299999999997</c:v>
                </c:pt>
                <c:pt idx="4107">
                  <c:v>4.4038399999999998</c:v>
                </c:pt>
                <c:pt idx="4108">
                  <c:v>4.4038399999999998</c:v>
                </c:pt>
                <c:pt idx="4109">
                  <c:v>4.4038399999999998</c:v>
                </c:pt>
                <c:pt idx="4110">
                  <c:v>4.3940700000000001</c:v>
                </c:pt>
                <c:pt idx="4111">
                  <c:v>4.3940700000000001</c:v>
                </c:pt>
                <c:pt idx="4112">
                  <c:v>4.38591</c:v>
                </c:pt>
                <c:pt idx="4113">
                  <c:v>4.38591</c:v>
                </c:pt>
                <c:pt idx="4114">
                  <c:v>4.3761099999999997</c:v>
                </c:pt>
                <c:pt idx="4115">
                  <c:v>4.3761099999999997</c:v>
                </c:pt>
                <c:pt idx="4116">
                  <c:v>4.3679500000000004</c:v>
                </c:pt>
                <c:pt idx="4117">
                  <c:v>4.3679500000000004</c:v>
                </c:pt>
                <c:pt idx="4118">
                  <c:v>4.3597599999999996</c:v>
                </c:pt>
                <c:pt idx="4119">
                  <c:v>4.3597599999999996</c:v>
                </c:pt>
                <c:pt idx="4120">
                  <c:v>4.3516000000000004</c:v>
                </c:pt>
                <c:pt idx="4121">
                  <c:v>4.3516000000000004</c:v>
                </c:pt>
                <c:pt idx="4122">
                  <c:v>4.3418000000000001</c:v>
                </c:pt>
                <c:pt idx="4123">
                  <c:v>4.3418000000000001</c:v>
                </c:pt>
                <c:pt idx="4124">
                  <c:v>4.3418000000000001</c:v>
                </c:pt>
                <c:pt idx="4125">
                  <c:v>4.3335299999999997</c:v>
                </c:pt>
                <c:pt idx="4126">
                  <c:v>4.3335299999999997</c:v>
                </c:pt>
                <c:pt idx="4127">
                  <c:v>4.32369</c:v>
                </c:pt>
                <c:pt idx="4128">
                  <c:v>4.32369</c:v>
                </c:pt>
                <c:pt idx="4129">
                  <c:v>4.3154199999999996</c:v>
                </c:pt>
                <c:pt idx="4130">
                  <c:v>4.3154199999999996</c:v>
                </c:pt>
                <c:pt idx="4131">
                  <c:v>4.3071599999999997</c:v>
                </c:pt>
                <c:pt idx="4132">
                  <c:v>4.3071599999999997</c:v>
                </c:pt>
                <c:pt idx="4133">
                  <c:v>4.2987900000000003</c:v>
                </c:pt>
                <c:pt idx="4134">
                  <c:v>4.2987900000000003</c:v>
                </c:pt>
                <c:pt idx="4135">
                  <c:v>4.2889499999999998</c:v>
                </c:pt>
                <c:pt idx="4136">
                  <c:v>4.2889499999999998</c:v>
                </c:pt>
                <c:pt idx="4137">
                  <c:v>4.2806800000000003</c:v>
                </c:pt>
                <c:pt idx="4138">
                  <c:v>4.2806800000000003</c:v>
                </c:pt>
                <c:pt idx="4139">
                  <c:v>4.2806800000000003</c:v>
                </c:pt>
                <c:pt idx="4140">
                  <c:v>4.2724500000000001</c:v>
                </c:pt>
                <c:pt idx="4141">
                  <c:v>4.2724500000000001</c:v>
                </c:pt>
                <c:pt idx="4142">
                  <c:v>4.2625400000000004</c:v>
                </c:pt>
                <c:pt idx="4143">
                  <c:v>4.2625400000000004</c:v>
                </c:pt>
                <c:pt idx="4144">
                  <c:v>4.2543100000000003</c:v>
                </c:pt>
                <c:pt idx="4145">
                  <c:v>4.2543100000000003</c:v>
                </c:pt>
                <c:pt idx="4146">
                  <c:v>4.2461200000000003</c:v>
                </c:pt>
                <c:pt idx="4147">
                  <c:v>4.2461200000000003</c:v>
                </c:pt>
                <c:pt idx="4148">
                  <c:v>4.2362299999999999</c:v>
                </c:pt>
                <c:pt idx="4149">
                  <c:v>4.2362299999999999</c:v>
                </c:pt>
                <c:pt idx="4150">
                  <c:v>4.2279900000000001</c:v>
                </c:pt>
                <c:pt idx="4151">
                  <c:v>4.2279900000000001</c:v>
                </c:pt>
                <c:pt idx="4152">
                  <c:v>4.2198200000000003</c:v>
                </c:pt>
                <c:pt idx="4153">
                  <c:v>4.2198200000000003</c:v>
                </c:pt>
                <c:pt idx="4154">
                  <c:v>4.2116899999999999</c:v>
                </c:pt>
                <c:pt idx="4155">
                  <c:v>4.2116899999999999</c:v>
                </c:pt>
                <c:pt idx="4156">
                  <c:v>4.2116899999999999</c:v>
                </c:pt>
                <c:pt idx="4157">
                  <c:v>4.2019700000000002</c:v>
                </c:pt>
                <c:pt idx="4158">
                  <c:v>4.2019700000000002</c:v>
                </c:pt>
                <c:pt idx="4159">
                  <c:v>4.1937699999999998</c:v>
                </c:pt>
                <c:pt idx="4160">
                  <c:v>4.1937699999999998</c:v>
                </c:pt>
                <c:pt idx="4161">
                  <c:v>4.18398</c:v>
                </c:pt>
                <c:pt idx="4162">
                  <c:v>4.18398</c:v>
                </c:pt>
                <c:pt idx="4163">
                  <c:v>4.1759199999999996</c:v>
                </c:pt>
                <c:pt idx="4164">
                  <c:v>4.1759199999999996</c:v>
                </c:pt>
                <c:pt idx="4165">
                  <c:v>4.1677099999999996</c:v>
                </c:pt>
                <c:pt idx="4166">
                  <c:v>4.1677099999999996</c:v>
                </c:pt>
                <c:pt idx="4167">
                  <c:v>4.1595800000000001</c:v>
                </c:pt>
                <c:pt idx="4168">
                  <c:v>4.1595800000000001</c:v>
                </c:pt>
                <c:pt idx="4169">
                  <c:v>4.1496899999999997</c:v>
                </c:pt>
                <c:pt idx="4170">
                  <c:v>4.1496899999999997</c:v>
                </c:pt>
                <c:pt idx="4171">
                  <c:v>4.1496899999999997</c:v>
                </c:pt>
                <c:pt idx="4172">
                  <c:v>4.1414799999999996</c:v>
                </c:pt>
                <c:pt idx="4173">
                  <c:v>4.1414799999999996</c:v>
                </c:pt>
                <c:pt idx="4174">
                  <c:v>4.1316300000000004</c:v>
                </c:pt>
                <c:pt idx="4175">
                  <c:v>4.1316300000000004</c:v>
                </c:pt>
                <c:pt idx="4176">
                  <c:v>4.1234299999999999</c:v>
                </c:pt>
                <c:pt idx="4177">
                  <c:v>4.1234299999999999</c:v>
                </c:pt>
                <c:pt idx="4178">
                  <c:v>4.1152199999999999</c:v>
                </c:pt>
                <c:pt idx="4179">
                  <c:v>4.1152199999999999</c:v>
                </c:pt>
                <c:pt idx="4180">
                  <c:v>4.1070900000000004</c:v>
                </c:pt>
                <c:pt idx="4181">
                  <c:v>4.1070900000000004</c:v>
                </c:pt>
                <c:pt idx="4182">
                  <c:v>4.0972299999999997</c:v>
                </c:pt>
                <c:pt idx="4183">
                  <c:v>4.0972299999999997</c:v>
                </c:pt>
                <c:pt idx="4184">
                  <c:v>4.0891000000000002</c:v>
                </c:pt>
                <c:pt idx="4185">
                  <c:v>4.0891000000000002</c:v>
                </c:pt>
                <c:pt idx="4186">
                  <c:v>4.0891000000000002</c:v>
                </c:pt>
                <c:pt idx="4187">
                  <c:v>4.0794199999999998</c:v>
                </c:pt>
                <c:pt idx="4188">
                  <c:v>4.0794199999999998</c:v>
                </c:pt>
                <c:pt idx="4189">
                  <c:v>4.07125</c:v>
                </c:pt>
                <c:pt idx="4190">
                  <c:v>4.07125</c:v>
                </c:pt>
                <c:pt idx="4191">
                  <c:v>4.0630100000000002</c:v>
                </c:pt>
                <c:pt idx="4192">
                  <c:v>4.0630100000000002</c:v>
                </c:pt>
                <c:pt idx="4193">
                  <c:v>4.0547300000000002</c:v>
                </c:pt>
                <c:pt idx="4194">
                  <c:v>4.0547300000000002</c:v>
                </c:pt>
                <c:pt idx="4195">
                  <c:v>4.04488</c:v>
                </c:pt>
                <c:pt idx="4196">
                  <c:v>4.04488</c:v>
                </c:pt>
                <c:pt idx="4197">
                  <c:v>4.0367100000000002</c:v>
                </c:pt>
                <c:pt idx="4198">
                  <c:v>4.0367100000000002</c:v>
                </c:pt>
                <c:pt idx="4199">
                  <c:v>4.0285700000000002</c:v>
                </c:pt>
                <c:pt idx="4200">
                  <c:v>4.0285700000000002</c:v>
                </c:pt>
                <c:pt idx="4201">
                  <c:v>4.0285700000000002</c:v>
                </c:pt>
                <c:pt idx="4202">
                  <c:v>4.0204000000000004</c:v>
                </c:pt>
                <c:pt idx="4203">
                  <c:v>4.0204000000000004</c:v>
                </c:pt>
                <c:pt idx="4204">
                  <c:v>4.01058</c:v>
                </c:pt>
                <c:pt idx="4205">
                  <c:v>4.01058</c:v>
                </c:pt>
                <c:pt idx="4206">
                  <c:v>4.0023799999999996</c:v>
                </c:pt>
                <c:pt idx="4207">
                  <c:v>4.0023799999999996</c:v>
                </c:pt>
                <c:pt idx="4208">
                  <c:v>3.9925899999999999</c:v>
                </c:pt>
                <c:pt idx="4209">
                  <c:v>3.9925899999999999</c:v>
                </c:pt>
                <c:pt idx="4210">
                  <c:v>3.9843299999999999</c:v>
                </c:pt>
                <c:pt idx="4211">
                  <c:v>3.9843299999999999</c:v>
                </c:pt>
                <c:pt idx="4212">
                  <c:v>3.976</c:v>
                </c:pt>
                <c:pt idx="4213">
                  <c:v>3.976</c:v>
                </c:pt>
                <c:pt idx="4214">
                  <c:v>3.96767</c:v>
                </c:pt>
                <c:pt idx="4215">
                  <c:v>3.96767</c:v>
                </c:pt>
                <c:pt idx="4216">
                  <c:v>3.9576699999999998</c:v>
                </c:pt>
                <c:pt idx="4217">
                  <c:v>3.9576699999999998</c:v>
                </c:pt>
                <c:pt idx="4218">
                  <c:v>3.9576699999999998</c:v>
                </c:pt>
                <c:pt idx="4219">
                  <c:v>3.9493800000000001</c:v>
                </c:pt>
                <c:pt idx="4220">
                  <c:v>3.9493800000000001</c:v>
                </c:pt>
                <c:pt idx="4221">
                  <c:v>3.9395600000000002</c:v>
                </c:pt>
                <c:pt idx="4222">
                  <c:v>3.9395600000000002</c:v>
                </c:pt>
                <c:pt idx="4223">
                  <c:v>3.9314100000000001</c:v>
                </c:pt>
                <c:pt idx="4224">
                  <c:v>3.9314100000000001</c:v>
                </c:pt>
                <c:pt idx="4225">
                  <c:v>3.92326</c:v>
                </c:pt>
                <c:pt idx="4226">
                  <c:v>3.92326</c:v>
                </c:pt>
                <c:pt idx="4227">
                  <c:v>3.9151400000000001</c:v>
                </c:pt>
                <c:pt idx="4228">
                  <c:v>3.9151400000000001</c:v>
                </c:pt>
                <c:pt idx="4229">
                  <c:v>3.9053200000000001</c:v>
                </c:pt>
                <c:pt idx="4230">
                  <c:v>3.9053200000000001</c:v>
                </c:pt>
                <c:pt idx="4231">
                  <c:v>3.8971300000000002</c:v>
                </c:pt>
                <c:pt idx="4232">
                  <c:v>3.8971300000000002</c:v>
                </c:pt>
                <c:pt idx="4233">
                  <c:v>3.8971300000000002</c:v>
                </c:pt>
                <c:pt idx="4234">
                  <c:v>3.8872800000000001</c:v>
                </c:pt>
                <c:pt idx="4235">
                  <c:v>3.8872800000000001</c:v>
                </c:pt>
                <c:pt idx="4236">
                  <c:v>3.87906</c:v>
                </c:pt>
                <c:pt idx="4237">
                  <c:v>3.87906</c:v>
                </c:pt>
                <c:pt idx="4238">
                  <c:v>3.8707600000000002</c:v>
                </c:pt>
                <c:pt idx="4239">
                  <c:v>3.8707600000000002</c:v>
                </c:pt>
                <c:pt idx="4240">
                  <c:v>3.8624700000000001</c:v>
                </c:pt>
                <c:pt idx="4241">
                  <c:v>3.8624700000000001</c:v>
                </c:pt>
                <c:pt idx="4242">
                  <c:v>3.8526799999999999</c:v>
                </c:pt>
                <c:pt idx="4243">
                  <c:v>3.8526799999999999</c:v>
                </c:pt>
                <c:pt idx="4244">
                  <c:v>3.8445299999999998</c:v>
                </c:pt>
                <c:pt idx="4245">
                  <c:v>3.8445299999999998</c:v>
                </c:pt>
                <c:pt idx="4246">
                  <c:v>3.8364199999999999</c:v>
                </c:pt>
                <c:pt idx="4247">
                  <c:v>3.8364199999999999</c:v>
                </c:pt>
                <c:pt idx="4248">
                  <c:v>3.8364199999999999</c:v>
                </c:pt>
                <c:pt idx="4249">
                  <c:v>3.8282600000000002</c:v>
                </c:pt>
                <c:pt idx="4250">
                  <c:v>3.8282600000000002</c:v>
                </c:pt>
                <c:pt idx="4251">
                  <c:v>3.8186200000000001</c:v>
                </c:pt>
                <c:pt idx="4252">
                  <c:v>3.8186200000000001</c:v>
                </c:pt>
                <c:pt idx="4253">
                  <c:v>3.81054</c:v>
                </c:pt>
                <c:pt idx="4254">
                  <c:v>3.81054</c:v>
                </c:pt>
                <c:pt idx="4255">
                  <c:v>3.8007900000000001</c:v>
                </c:pt>
                <c:pt idx="4256">
                  <c:v>3.8007900000000001</c:v>
                </c:pt>
                <c:pt idx="4257">
                  <c:v>3.79271</c:v>
                </c:pt>
                <c:pt idx="4258">
                  <c:v>3.79271</c:v>
                </c:pt>
                <c:pt idx="4259">
                  <c:v>3.7846299999999999</c:v>
                </c:pt>
                <c:pt idx="4260">
                  <c:v>3.7846299999999999</c:v>
                </c:pt>
                <c:pt idx="4261">
                  <c:v>3.7765499999999999</c:v>
                </c:pt>
                <c:pt idx="4262">
                  <c:v>3.7765499999999999</c:v>
                </c:pt>
                <c:pt idx="4263">
                  <c:v>3.7667999999999999</c:v>
                </c:pt>
                <c:pt idx="4264">
                  <c:v>3.7667999999999999</c:v>
                </c:pt>
                <c:pt idx="4265">
                  <c:v>3.7667999999999999</c:v>
                </c:pt>
                <c:pt idx="4266">
                  <c:v>3.7587199999999998</c:v>
                </c:pt>
                <c:pt idx="4267">
                  <c:v>3.7587199999999998</c:v>
                </c:pt>
                <c:pt idx="4268">
                  <c:v>3.7490299999999999</c:v>
                </c:pt>
                <c:pt idx="4269">
                  <c:v>3.7490299999999999</c:v>
                </c:pt>
                <c:pt idx="4270">
                  <c:v>3.7405499999999998</c:v>
                </c:pt>
                <c:pt idx="4271">
                  <c:v>3.7405499999999998</c:v>
                </c:pt>
                <c:pt idx="4272">
                  <c:v>3.73211</c:v>
                </c:pt>
                <c:pt idx="4273">
                  <c:v>3.73211</c:v>
                </c:pt>
                <c:pt idx="4274">
                  <c:v>3.7237900000000002</c:v>
                </c:pt>
                <c:pt idx="4275">
                  <c:v>3.7237900000000002</c:v>
                </c:pt>
                <c:pt idx="4276">
                  <c:v>3.7138499999999999</c:v>
                </c:pt>
                <c:pt idx="4277">
                  <c:v>3.7138499999999999</c:v>
                </c:pt>
                <c:pt idx="4278">
                  <c:v>3.7055199999999999</c:v>
                </c:pt>
                <c:pt idx="4279">
                  <c:v>3.7055199999999999</c:v>
                </c:pt>
                <c:pt idx="4280">
                  <c:v>3.7055199999999999</c:v>
                </c:pt>
                <c:pt idx="4281">
                  <c:v>3.6953999999999998</c:v>
                </c:pt>
                <c:pt idx="4282">
                  <c:v>3.6953999999999998</c:v>
                </c:pt>
                <c:pt idx="4283">
                  <c:v>3.6870699999999998</c:v>
                </c:pt>
                <c:pt idx="4284">
                  <c:v>3.6870699999999998</c:v>
                </c:pt>
                <c:pt idx="4285">
                  <c:v>3.6787800000000002</c:v>
                </c:pt>
                <c:pt idx="4286">
                  <c:v>3.6787800000000002</c:v>
                </c:pt>
                <c:pt idx="4287">
                  <c:v>3.67049</c:v>
                </c:pt>
                <c:pt idx="4288">
                  <c:v>3.67049</c:v>
                </c:pt>
                <c:pt idx="4289">
                  <c:v>3.66059</c:v>
                </c:pt>
                <c:pt idx="4290">
                  <c:v>3.66059</c:v>
                </c:pt>
                <c:pt idx="4291">
                  <c:v>3.6523400000000001</c:v>
                </c:pt>
                <c:pt idx="4292">
                  <c:v>3.6523400000000001</c:v>
                </c:pt>
                <c:pt idx="4293">
                  <c:v>3.6441599999999998</c:v>
                </c:pt>
                <c:pt idx="4294">
                  <c:v>3.6441599999999998</c:v>
                </c:pt>
                <c:pt idx="4295">
                  <c:v>3.6441599999999998</c:v>
                </c:pt>
                <c:pt idx="4296">
                  <c:v>3.6343700000000001</c:v>
                </c:pt>
                <c:pt idx="4297">
                  <c:v>3.6343700000000001</c:v>
                </c:pt>
                <c:pt idx="4298">
                  <c:v>3.6261199999999998</c:v>
                </c:pt>
                <c:pt idx="4299">
                  <c:v>3.6261199999999998</c:v>
                </c:pt>
                <c:pt idx="4300">
                  <c:v>3.6179000000000001</c:v>
                </c:pt>
                <c:pt idx="4301">
                  <c:v>3.6179000000000001</c:v>
                </c:pt>
                <c:pt idx="4302">
                  <c:v>3.6080000000000001</c:v>
                </c:pt>
                <c:pt idx="4303">
                  <c:v>3.6080000000000001</c:v>
                </c:pt>
                <c:pt idx="4304">
                  <c:v>3.5998600000000001</c:v>
                </c:pt>
                <c:pt idx="4305">
                  <c:v>3.5998600000000001</c:v>
                </c:pt>
                <c:pt idx="4306">
                  <c:v>3.59172</c:v>
                </c:pt>
                <c:pt idx="4307">
                  <c:v>3.59172</c:v>
                </c:pt>
                <c:pt idx="4308">
                  <c:v>3.58365</c:v>
                </c:pt>
                <c:pt idx="4309">
                  <c:v>3.58365</c:v>
                </c:pt>
                <c:pt idx="4310">
                  <c:v>3.58365</c:v>
                </c:pt>
                <c:pt idx="4311">
                  <c:v>3.57402</c:v>
                </c:pt>
                <c:pt idx="4312">
                  <c:v>3.57402</c:v>
                </c:pt>
                <c:pt idx="4313">
                  <c:v>3.5660599999999998</c:v>
                </c:pt>
                <c:pt idx="4314">
                  <c:v>3.5660599999999998</c:v>
                </c:pt>
                <c:pt idx="4315">
                  <c:v>3.55654</c:v>
                </c:pt>
                <c:pt idx="4316">
                  <c:v>3.55654</c:v>
                </c:pt>
                <c:pt idx="4317">
                  <c:v>3.5485799999999998</c:v>
                </c:pt>
                <c:pt idx="4318">
                  <c:v>3.5485799999999998</c:v>
                </c:pt>
                <c:pt idx="4319">
                  <c:v>3.5406300000000002</c:v>
                </c:pt>
                <c:pt idx="4320">
                  <c:v>3.5406300000000002</c:v>
                </c:pt>
                <c:pt idx="4321">
                  <c:v>3.5326</c:v>
                </c:pt>
                <c:pt idx="4322">
                  <c:v>3.5326</c:v>
                </c:pt>
                <c:pt idx="4323">
                  <c:v>3.5229599999999999</c:v>
                </c:pt>
                <c:pt idx="4324">
                  <c:v>3.5229599999999999</c:v>
                </c:pt>
                <c:pt idx="4325">
                  <c:v>3.5149699999999999</c:v>
                </c:pt>
                <c:pt idx="4326">
                  <c:v>3.5149699999999999</c:v>
                </c:pt>
                <c:pt idx="4327">
                  <c:v>3.5149699999999999</c:v>
                </c:pt>
                <c:pt idx="4328">
                  <c:v>3.5055900000000002</c:v>
                </c:pt>
                <c:pt idx="4329">
                  <c:v>3.5055900000000002</c:v>
                </c:pt>
                <c:pt idx="4330">
                  <c:v>3.4974699999999999</c:v>
                </c:pt>
                <c:pt idx="4331">
                  <c:v>3.4974699999999999</c:v>
                </c:pt>
                <c:pt idx="4332">
                  <c:v>3.48895</c:v>
                </c:pt>
                <c:pt idx="4333">
                  <c:v>3.48895</c:v>
                </c:pt>
                <c:pt idx="4334">
                  <c:v>3.48048</c:v>
                </c:pt>
                <c:pt idx="4335">
                  <c:v>3.48048</c:v>
                </c:pt>
                <c:pt idx="4336">
                  <c:v>3.4703300000000001</c:v>
                </c:pt>
                <c:pt idx="4337">
                  <c:v>3.4703300000000001</c:v>
                </c:pt>
                <c:pt idx="4338">
                  <c:v>3.4619399999999998</c:v>
                </c:pt>
                <c:pt idx="4339">
                  <c:v>3.4619399999999998</c:v>
                </c:pt>
                <c:pt idx="4340">
                  <c:v>3.4535100000000001</c:v>
                </c:pt>
                <c:pt idx="4341">
                  <c:v>3.4535100000000001</c:v>
                </c:pt>
                <c:pt idx="4342">
                  <c:v>3.4535100000000001</c:v>
                </c:pt>
                <c:pt idx="4343">
                  <c:v>3.4433699999999998</c:v>
                </c:pt>
                <c:pt idx="4344">
                  <c:v>3.4433699999999998</c:v>
                </c:pt>
                <c:pt idx="4345">
                  <c:v>3.4350499999999999</c:v>
                </c:pt>
                <c:pt idx="4346">
                  <c:v>3.4350499999999999</c:v>
                </c:pt>
                <c:pt idx="4347">
                  <c:v>3.4267400000000001</c:v>
                </c:pt>
                <c:pt idx="4348">
                  <c:v>3.4267400000000001</c:v>
                </c:pt>
                <c:pt idx="4349">
                  <c:v>3.4167200000000002</c:v>
                </c:pt>
                <c:pt idx="4350">
                  <c:v>3.4167200000000002</c:v>
                </c:pt>
                <c:pt idx="4351">
                  <c:v>3.4083299999999999</c:v>
                </c:pt>
                <c:pt idx="4352">
                  <c:v>3.4083299999999999</c:v>
                </c:pt>
                <c:pt idx="4353">
                  <c:v>3.4000599999999999</c:v>
                </c:pt>
                <c:pt idx="4354">
                  <c:v>3.4000599999999999</c:v>
                </c:pt>
                <c:pt idx="4355">
                  <c:v>3.3917899999999999</c:v>
                </c:pt>
                <c:pt idx="4356">
                  <c:v>3.3917899999999999</c:v>
                </c:pt>
                <c:pt idx="4357">
                  <c:v>3.3917899999999999</c:v>
                </c:pt>
                <c:pt idx="4358">
                  <c:v>3.3819300000000001</c:v>
                </c:pt>
                <c:pt idx="4359">
                  <c:v>3.3819300000000001</c:v>
                </c:pt>
                <c:pt idx="4360">
                  <c:v>3.3738199999999998</c:v>
                </c:pt>
                <c:pt idx="4361">
                  <c:v>3.3738199999999998</c:v>
                </c:pt>
                <c:pt idx="4362">
                  <c:v>3.36409</c:v>
                </c:pt>
                <c:pt idx="4363">
                  <c:v>3.36409</c:v>
                </c:pt>
                <c:pt idx="4364">
                  <c:v>3.3559399999999999</c:v>
                </c:pt>
                <c:pt idx="4365">
                  <c:v>3.3559399999999999</c:v>
                </c:pt>
                <c:pt idx="4366">
                  <c:v>3.3478699999999999</c:v>
                </c:pt>
                <c:pt idx="4367">
                  <c:v>3.3478699999999999</c:v>
                </c:pt>
                <c:pt idx="4368">
                  <c:v>3.3398099999999999</c:v>
                </c:pt>
                <c:pt idx="4369">
                  <c:v>3.3398099999999999</c:v>
                </c:pt>
                <c:pt idx="4370">
                  <c:v>3.33019</c:v>
                </c:pt>
                <c:pt idx="4371">
                  <c:v>3.33019</c:v>
                </c:pt>
                <c:pt idx="4372">
                  <c:v>3.3222100000000001</c:v>
                </c:pt>
                <c:pt idx="4373">
                  <c:v>3.3222100000000001</c:v>
                </c:pt>
                <c:pt idx="4374">
                  <c:v>3.3222100000000001</c:v>
                </c:pt>
                <c:pt idx="4375">
                  <c:v>3.3125900000000001</c:v>
                </c:pt>
                <c:pt idx="4376">
                  <c:v>3.3125900000000001</c:v>
                </c:pt>
                <c:pt idx="4377">
                  <c:v>3.3046099999999998</c:v>
                </c:pt>
                <c:pt idx="4378">
                  <c:v>3.3046099999999998</c:v>
                </c:pt>
                <c:pt idx="4379">
                  <c:v>3.2966199999999999</c:v>
                </c:pt>
                <c:pt idx="4380">
                  <c:v>3.2966199999999999</c:v>
                </c:pt>
                <c:pt idx="4381">
                  <c:v>3.2887200000000001</c:v>
                </c:pt>
                <c:pt idx="4382">
                  <c:v>3.2887200000000001</c:v>
                </c:pt>
                <c:pt idx="4383">
                  <c:v>3.2791899999999998</c:v>
                </c:pt>
                <c:pt idx="4384">
                  <c:v>3.2791899999999998</c:v>
                </c:pt>
                <c:pt idx="4385">
                  <c:v>3.2713199999999998</c:v>
                </c:pt>
                <c:pt idx="4386">
                  <c:v>3.2713199999999998</c:v>
                </c:pt>
                <c:pt idx="4387">
                  <c:v>3.2634599999999998</c:v>
                </c:pt>
                <c:pt idx="4388">
                  <c:v>3.2634599999999998</c:v>
                </c:pt>
                <c:pt idx="4389">
                  <c:v>3.2634599999999998</c:v>
                </c:pt>
                <c:pt idx="4390">
                  <c:v>3.25413</c:v>
                </c:pt>
                <c:pt idx="4391">
                  <c:v>3.25413</c:v>
                </c:pt>
                <c:pt idx="4392">
                  <c:v>3.2460300000000002</c:v>
                </c:pt>
                <c:pt idx="4393">
                  <c:v>3.2460300000000002</c:v>
                </c:pt>
                <c:pt idx="4394">
                  <c:v>3.2376499999999999</c:v>
                </c:pt>
                <c:pt idx="4395">
                  <c:v>3.2376499999999999</c:v>
                </c:pt>
                <c:pt idx="4396">
                  <c:v>3.2275399999999999</c:v>
                </c:pt>
                <c:pt idx="4397">
                  <c:v>3.2275399999999999</c:v>
                </c:pt>
                <c:pt idx="4398">
                  <c:v>3.2191299999999998</c:v>
                </c:pt>
                <c:pt idx="4399">
                  <c:v>3.2191299999999998</c:v>
                </c:pt>
                <c:pt idx="4400">
                  <c:v>3.21075</c:v>
                </c:pt>
                <c:pt idx="4401">
                  <c:v>3.21075</c:v>
                </c:pt>
                <c:pt idx="4402">
                  <c:v>3.2022900000000001</c:v>
                </c:pt>
                <c:pt idx="4403">
                  <c:v>3.2022900000000001</c:v>
                </c:pt>
                <c:pt idx="4404">
                  <c:v>3.2022900000000001</c:v>
                </c:pt>
                <c:pt idx="4405">
                  <c:v>3.19218</c:v>
                </c:pt>
                <c:pt idx="4406">
                  <c:v>3.19218</c:v>
                </c:pt>
                <c:pt idx="4407">
                  <c:v>3.1838500000000001</c:v>
                </c:pt>
                <c:pt idx="4408">
                  <c:v>3.1838500000000001</c:v>
                </c:pt>
                <c:pt idx="4409">
                  <c:v>3.1738300000000002</c:v>
                </c:pt>
                <c:pt idx="4410">
                  <c:v>3.1738300000000002</c:v>
                </c:pt>
                <c:pt idx="4411">
                  <c:v>3.1654599999999999</c:v>
                </c:pt>
                <c:pt idx="4412">
                  <c:v>3.1654599999999999</c:v>
                </c:pt>
                <c:pt idx="4413">
                  <c:v>3.15726</c:v>
                </c:pt>
                <c:pt idx="4414">
                  <c:v>3.15726</c:v>
                </c:pt>
                <c:pt idx="4415">
                  <c:v>3.1491099999999999</c:v>
                </c:pt>
                <c:pt idx="4416">
                  <c:v>3.1491099999999999</c:v>
                </c:pt>
                <c:pt idx="4417">
                  <c:v>3.13923</c:v>
                </c:pt>
                <c:pt idx="4418">
                  <c:v>3.13923</c:v>
                </c:pt>
                <c:pt idx="4419">
                  <c:v>3.13923</c:v>
                </c:pt>
                <c:pt idx="4420">
                  <c:v>3.13117</c:v>
                </c:pt>
                <c:pt idx="4421">
                  <c:v>3.13117</c:v>
                </c:pt>
                <c:pt idx="4422">
                  <c:v>3.12141</c:v>
                </c:pt>
                <c:pt idx="4423">
                  <c:v>3.12141</c:v>
                </c:pt>
                <c:pt idx="4424">
                  <c:v>3.1133500000000001</c:v>
                </c:pt>
                <c:pt idx="4425">
                  <c:v>3.1133500000000001</c:v>
                </c:pt>
                <c:pt idx="4426">
                  <c:v>3.1052</c:v>
                </c:pt>
                <c:pt idx="4427">
                  <c:v>3.1052</c:v>
                </c:pt>
                <c:pt idx="4428">
                  <c:v>3.0970900000000001</c:v>
                </c:pt>
                <c:pt idx="4429">
                  <c:v>3.0970900000000001</c:v>
                </c:pt>
                <c:pt idx="4430">
                  <c:v>3.0872999999999999</c:v>
                </c:pt>
                <c:pt idx="4431">
                  <c:v>3.0872999999999999</c:v>
                </c:pt>
                <c:pt idx="4432">
                  <c:v>3.0791499999999998</c:v>
                </c:pt>
                <c:pt idx="4433">
                  <c:v>3.0791499999999998</c:v>
                </c:pt>
                <c:pt idx="4434">
                  <c:v>3.07104</c:v>
                </c:pt>
                <c:pt idx="4435">
                  <c:v>3.07104</c:v>
                </c:pt>
                <c:pt idx="4436">
                  <c:v>3.07104</c:v>
                </c:pt>
                <c:pt idx="4437">
                  <c:v>3.0614599999999998</c:v>
                </c:pt>
                <c:pt idx="4438">
                  <c:v>3.0614599999999998</c:v>
                </c:pt>
                <c:pt idx="4439">
                  <c:v>3.0535399999999999</c:v>
                </c:pt>
                <c:pt idx="4440">
                  <c:v>3.0535399999999999</c:v>
                </c:pt>
                <c:pt idx="4441">
                  <c:v>3.0455700000000001</c:v>
                </c:pt>
                <c:pt idx="4442">
                  <c:v>3.0455700000000001</c:v>
                </c:pt>
                <c:pt idx="4443">
                  <c:v>3.0361199999999999</c:v>
                </c:pt>
                <c:pt idx="4444">
                  <c:v>3.0361199999999999</c:v>
                </c:pt>
                <c:pt idx="4445">
                  <c:v>3.0281500000000001</c:v>
                </c:pt>
                <c:pt idx="4446">
                  <c:v>3.0281500000000001</c:v>
                </c:pt>
                <c:pt idx="4447">
                  <c:v>3.0202200000000001</c:v>
                </c:pt>
                <c:pt idx="4448">
                  <c:v>3.0202200000000001</c:v>
                </c:pt>
                <c:pt idx="4449">
                  <c:v>3.0122499999999999</c:v>
                </c:pt>
                <c:pt idx="4450">
                  <c:v>3.0122499999999999</c:v>
                </c:pt>
                <c:pt idx="4451">
                  <c:v>3.0122499999999999</c:v>
                </c:pt>
                <c:pt idx="4452">
                  <c:v>3.0027599999999999</c:v>
                </c:pt>
                <c:pt idx="4453">
                  <c:v>3.0027599999999999</c:v>
                </c:pt>
                <c:pt idx="4454">
                  <c:v>2.9946299999999999</c:v>
                </c:pt>
                <c:pt idx="4455">
                  <c:v>2.9946299999999999</c:v>
                </c:pt>
                <c:pt idx="4456">
                  <c:v>2.9847199999999998</c:v>
                </c:pt>
                <c:pt idx="4457">
                  <c:v>2.9847199999999998</c:v>
                </c:pt>
                <c:pt idx="4458">
                  <c:v>2.9765199999999998</c:v>
                </c:pt>
                <c:pt idx="4459">
                  <c:v>2.9765199999999998</c:v>
                </c:pt>
                <c:pt idx="4460">
                  <c:v>2.96827</c:v>
                </c:pt>
                <c:pt idx="4461">
                  <c:v>2.96827</c:v>
                </c:pt>
                <c:pt idx="4462">
                  <c:v>2.9599799999999998</c:v>
                </c:pt>
                <c:pt idx="4463">
                  <c:v>2.9599799999999998</c:v>
                </c:pt>
                <c:pt idx="4464">
                  <c:v>2.95025</c:v>
                </c:pt>
                <c:pt idx="4465">
                  <c:v>2.95025</c:v>
                </c:pt>
                <c:pt idx="4466">
                  <c:v>2.95025</c:v>
                </c:pt>
                <c:pt idx="4467">
                  <c:v>2.9421400000000002</c:v>
                </c:pt>
                <c:pt idx="4468">
                  <c:v>2.9421400000000002</c:v>
                </c:pt>
                <c:pt idx="4469">
                  <c:v>2.9322300000000001</c:v>
                </c:pt>
                <c:pt idx="4470">
                  <c:v>2.9322300000000001</c:v>
                </c:pt>
                <c:pt idx="4471">
                  <c:v>2.9239799999999998</c:v>
                </c:pt>
                <c:pt idx="4472">
                  <c:v>2.9239799999999998</c:v>
                </c:pt>
                <c:pt idx="4473">
                  <c:v>2.9158300000000001</c:v>
                </c:pt>
                <c:pt idx="4474">
                  <c:v>2.9158300000000001</c:v>
                </c:pt>
                <c:pt idx="4475">
                  <c:v>2.9077700000000002</c:v>
                </c:pt>
                <c:pt idx="4476">
                  <c:v>2.9077700000000002</c:v>
                </c:pt>
                <c:pt idx="4477">
                  <c:v>2.8980399999999999</c:v>
                </c:pt>
                <c:pt idx="4478">
                  <c:v>2.8980399999999999</c:v>
                </c:pt>
                <c:pt idx="4479">
                  <c:v>2.8899300000000001</c:v>
                </c:pt>
                <c:pt idx="4480">
                  <c:v>2.8899300000000001</c:v>
                </c:pt>
                <c:pt idx="4481">
                  <c:v>2.88178</c:v>
                </c:pt>
                <c:pt idx="4482">
                  <c:v>2.88178</c:v>
                </c:pt>
                <c:pt idx="4483">
                  <c:v>2.88178</c:v>
                </c:pt>
                <c:pt idx="4484">
                  <c:v>2.8720500000000002</c:v>
                </c:pt>
                <c:pt idx="4485">
                  <c:v>2.8720500000000002</c:v>
                </c:pt>
                <c:pt idx="4486">
                  <c:v>2.8639399999999999</c:v>
                </c:pt>
                <c:pt idx="4487">
                  <c:v>2.8639399999999999</c:v>
                </c:pt>
                <c:pt idx="4488">
                  <c:v>2.8557399999999999</c:v>
                </c:pt>
                <c:pt idx="4489">
                  <c:v>2.8557399999999999</c:v>
                </c:pt>
                <c:pt idx="4490">
                  <c:v>2.8460100000000002</c:v>
                </c:pt>
                <c:pt idx="4491">
                  <c:v>2.8460100000000002</c:v>
                </c:pt>
                <c:pt idx="4492">
                  <c:v>2.83786</c:v>
                </c:pt>
                <c:pt idx="4493">
                  <c:v>2.83786</c:v>
                </c:pt>
                <c:pt idx="4494">
                  <c:v>2.8297099999999999</c:v>
                </c:pt>
                <c:pt idx="4495">
                  <c:v>2.8297099999999999</c:v>
                </c:pt>
                <c:pt idx="4496">
                  <c:v>2.82151</c:v>
                </c:pt>
                <c:pt idx="4497">
                  <c:v>2.82151</c:v>
                </c:pt>
                <c:pt idx="4498">
                  <c:v>2.82151</c:v>
                </c:pt>
                <c:pt idx="4499">
                  <c:v>2.8115899999999998</c:v>
                </c:pt>
                <c:pt idx="4500">
                  <c:v>2.8115899999999998</c:v>
                </c:pt>
                <c:pt idx="4501">
                  <c:v>2.8033899999999998</c:v>
                </c:pt>
                <c:pt idx="4502">
                  <c:v>2.8033899999999998</c:v>
                </c:pt>
                <c:pt idx="4503">
                  <c:v>2.7935699999999999</c:v>
                </c:pt>
                <c:pt idx="4504">
                  <c:v>2.7935699999999999</c:v>
                </c:pt>
                <c:pt idx="4505">
                  <c:v>2.78546</c:v>
                </c:pt>
                <c:pt idx="4506">
                  <c:v>2.78546</c:v>
                </c:pt>
                <c:pt idx="4507">
                  <c:v>2.7774000000000001</c:v>
                </c:pt>
                <c:pt idx="4508">
                  <c:v>2.7774000000000001</c:v>
                </c:pt>
                <c:pt idx="4509">
                  <c:v>2.7692000000000001</c:v>
                </c:pt>
                <c:pt idx="4510">
                  <c:v>2.7692000000000001</c:v>
                </c:pt>
                <c:pt idx="4511">
                  <c:v>2.7593299999999998</c:v>
                </c:pt>
                <c:pt idx="4512">
                  <c:v>2.7593299999999998</c:v>
                </c:pt>
                <c:pt idx="4513">
                  <c:v>2.7593299999999998</c:v>
                </c:pt>
                <c:pt idx="4514">
                  <c:v>2.75109</c:v>
                </c:pt>
                <c:pt idx="4515">
                  <c:v>2.75109</c:v>
                </c:pt>
                <c:pt idx="4516">
                  <c:v>2.74146</c:v>
                </c:pt>
                <c:pt idx="4517">
                  <c:v>2.74146</c:v>
                </c:pt>
                <c:pt idx="4518">
                  <c:v>2.7332999999999998</c:v>
                </c:pt>
                <c:pt idx="4519">
                  <c:v>2.7332999999999998</c:v>
                </c:pt>
                <c:pt idx="4520">
                  <c:v>2.7252399999999999</c:v>
                </c:pt>
                <c:pt idx="4521">
                  <c:v>2.7252399999999999</c:v>
                </c:pt>
                <c:pt idx="4522">
                  <c:v>2.7171799999999999</c:v>
                </c:pt>
                <c:pt idx="4523">
                  <c:v>2.7171799999999999</c:v>
                </c:pt>
                <c:pt idx="4524">
                  <c:v>2.7075800000000001</c:v>
                </c:pt>
                <c:pt idx="4525">
                  <c:v>2.7075800000000001</c:v>
                </c:pt>
                <c:pt idx="4526">
                  <c:v>2.69956</c:v>
                </c:pt>
                <c:pt idx="4527">
                  <c:v>2.69956</c:v>
                </c:pt>
                <c:pt idx="4528">
                  <c:v>2.69956</c:v>
                </c:pt>
                <c:pt idx="4529">
                  <c:v>2.6915</c:v>
                </c:pt>
                <c:pt idx="4530">
                  <c:v>2.6915</c:v>
                </c:pt>
                <c:pt idx="4531">
                  <c:v>2.6819099999999998</c:v>
                </c:pt>
                <c:pt idx="4532">
                  <c:v>2.6819099999999998</c:v>
                </c:pt>
                <c:pt idx="4533">
                  <c:v>2.6738400000000002</c:v>
                </c:pt>
                <c:pt idx="4534">
                  <c:v>2.6738400000000002</c:v>
                </c:pt>
                <c:pt idx="4535">
                  <c:v>2.6656900000000001</c:v>
                </c:pt>
                <c:pt idx="4536">
                  <c:v>2.6656900000000001</c:v>
                </c:pt>
                <c:pt idx="4537">
                  <c:v>2.65591</c:v>
                </c:pt>
                <c:pt idx="4538">
                  <c:v>2.65591</c:v>
                </c:pt>
                <c:pt idx="4539">
                  <c:v>2.6477599999999999</c:v>
                </c:pt>
                <c:pt idx="4540">
                  <c:v>2.6477599999999999</c:v>
                </c:pt>
                <c:pt idx="4541">
                  <c:v>2.6396500000000001</c:v>
                </c:pt>
                <c:pt idx="4542">
                  <c:v>2.6396500000000001</c:v>
                </c:pt>
                <c:pt idx="4543">
                  <c:v>2.6314500000000001</c:v>
                </c:pt>
                <c:pt idx="4544">
                  <c:v>2.6314500000000001</c:v>
                </c:pt>
                <c:pt idx="4545">
                  <c:v>2.6314500000000001</c:v>
                </c:pt>
                <c:pt idx="4546">
                  <c:v>2.62168</c:v>
                </c:pt>
                <c:pt idx="4547">
                  <c:v>2.62168</c:v>
                </c:pt>
                <c:pt idx="4548">
                  <c:v>2.6135299999999999</c:v>
                </c:pt>
                <c:pt idx="4549">
                  <c:v>2.6135299999999999</c:v>
                </c:pt>
                <c:pt idx="4550">
                  <c:v>2.6038000000000001</c:v>
                </c:pt>
                <c:pt idx="4551">
                  <c:v>2.6038000000000001</c:v>
                </c:pt>
                <c:pt idx="4552">
                  <c:v>2.5956899999999998</c:v>
                </c:pt>
                <c:pt idx="4553">
                  <c:v>2.5956899999999998</c:v>
                </c:pt>
                <c:pt idx="4554">
                  <c:v>2.5874899999999998</c:v>
                </c:pt>
                <c:pt idx="4555">
                  <c:v>2.5874899999999998</c:v>
                </c:pt>
                <c:pt idx="4556">
                  <c:v>2.5792000000000002</c:v>
                </c:pt>
                <c:pt idx="4557">
                  <c:v>2.5792000000000002</c:v>
                </c:pt>
                <c:pt idx="4558">
                  <c:v>2.5692400000000002</c:v>
                </c:pt>
                <c:pt idx="4559">
                  <c:v>2.5692400000000002</c:v>
                </c:pt>
                <c:pt idx="4560">
                  <c:v>2.5692400000000002</c:v>
                </c:pt>
                <c:pt idx="4561">
                  <c:v>2.56087</c:v>
                </c:pt>
                <c:pt idx="4562">
                  <c:v>2.56087</c:v>
                </c:pt>
                <c:pt idx="4563">
                  <c:v>2.5508600000000001</c:v>
                </c:pt>
                <c:pt idx="4564">
                  <c:v>2.5508600000000001</c:v>
                </c:pt>
                <c:pt idx="4565">
                  <c:v>2.5425300000000002</c:v>
                </c:pt>
                <c:pt idx="4566">
                  <c:v>2.5425300000000002</c:v>
                </c:pt>
                <c:pt idx="4567">
                  <c:v>2.53424</c:v>
                </c:pt>
                <c:pt idx="4568">
                  <c:v>2.53424</c:v>
                </c:pt>
                <c:pt idx="4569">
                  <c:v>2.5259999999999998</c:v>
                </c:pt>
                <c:pt idx="4570">
                  <c:v>2.5259999999999998</c:v>
                </c:pt>
                <c:pt idx="4571">
                  <c:v>2.5160399999999998</c:v>
                </c:pt>
                <c:pt idx="4572">
                  <c:v>2.5160399999999998</c:v>
                </c:pt>
                <c:pt idx="4573">
                  <c:v>2.5077099999999999</c:v>
                </c:pt>
                <c:pt idx="4574">
                  <c:v>2.5077099999999999</c:v>
                </c:pt>
                <c:pt idx="4575">
                  <c:v>2.5077099999999999</c:v>
                </c:pt>
                <c:pt idx="4576">
                  <c:v>2.49926</c:v>
                </c:pt>
                <c:pt idx="4577">
                  <c:v>2.49926</c:v>
                </c:pt>
                <c:pt idx="4578">
                  <c:v>2.4896600000000002</c:v>
                </c:pt>
                <c:pt idx="4579">
                  <c:v>2.4896600000000002</c:v>
                </c:pt>
                <c:pt idx="4580">
                  <c:v>2.4815499999999999</c:v>
                </c:pt>
                <c:pt idx="4581">
                  <c:v>2.4815499999999999</c:v>
                </c:pt>
                <c:pt idx="4582">
                  <c:v>2.4733999999999998</c:v>
                </c:pt>
                <c:pt idx="4583">
                  <c:v>2.4733999999999998</c:v>
                </c:pt>
                <c:pt idx="4584">
                  <c:v>2.4635400000000001</c:v>
                </c:pt>
                <c:pt idx="4585">
                  <c:v>2.4635400000000001</c:v>
                </c:pt>
                <c:pt idx="4586">
                  <c:v>2.4553799999999999</c:v>
                </c:pt>
                <c:pt idx="4587">
                  <c:v>2.4553799999999999</c:v>
                </c:pt>
                <c:pt idx="4588">
                  <c:v>2.4471400000000001</c:v>
                </c:pt>
                <c:pt idx="4589">
                  <c:v>2.4471400000000001</c:v>
                </c:pt>
                <c:pt idx="4590">
                  <c:v>2.4471400000000001</c:v>
                </c:pt>
                <c:pt idx="4591">
                  <c:v>2.43899</c:v>
                </c:pt>
                <c:pt idx="4592">
                  <c:v>2.43899</c:v>
                </c:pt>
                <c:pt idx="4593">
                  <c:v>2.4292600000000002</c:v>
                </c:pt>
                <c:pt idx="4594">
                  <c:v>2.4292600000000002</c:v>
                </c:pt>
                <c:pt idx="4595">
                  <c:v>2.4211900000000002</c:v>
                </c:pt>
                <c:pt idx="4596">
                  <c:v>2.4211900000000002</c:v>
                </c:pt>
                <c:pt idx="4597">
                  <c:v>2.4114599999999999</c:v>
                </c:pt>
                <c:pt idx="4598">
                  <c:v>2.4114599999999999</c:v>
                </c:pt>
                <c:pt idx="4599">
                  <c:v>2.4031799999999999</c:v>
                </c:pt>
                <c:pt idx="4600">
                  <c:v>2.4031799999999999</c:v>
                </c:pt>
                <c:pt idx="4601">
                  <c:v>2.3949400000000001</c:v>
                </c:pt>
                <c:pt idx="4602">
                  <c:v>2.3949400000000001</c:v>
                </c:pt>
                <c:pt idx="4603">
                  <c:v>2.3866499999999999</c:v>
                </c:pt>
                <c:pt idx="4604">
                  <c:v>2.3866499999999999</c:v>
                </c:pt>
                <c:pt idx="4605">
                  <c:v>2.3767900000000002</c:v>
                </c:pt>
                <c:pt idx="4606">
                  <c:v>2.3767900000000002</c:v>
                </c:pt>
                <c:pt idx="4607">
                  <c:v>2.3767900000000002</c:v>
                </c:pt>
                <c:pt idx="4608">
                  <c:v>2.36863</c:v>
                </c:pt>
                <c:pt idx="4609">
                  <c:v>2.36863</c:v>
                </c:pt>
                <c:pt idx="4610">
                  <c:v>2.3589500000000001</c:v>
                </c:pt>
                <c:pt idx="4611">
                  <c:v>2.3589500000000001</c:v>
                </c:pt>
                <c:pt idx="4612">
                  <c:v>2.3508399999999998</c:v>
                </c:pt>
                <c:pt idx="4613">
                  <c:v>2.3508399999999998</c:v>
                </c:pt>
                <c:pt idx="4614">
                  <c:v>2.3426</c:v>
                </c:pt>
                <c:pt idx="4615">
                  <c:v>2.3426</c:v>
                </c:pt>
                <c:pt idx="4616">
                  <c:v>2.3343600000000002</c:v>
                </c:pt>
                <c:pt idx="4617">
                  <c:v>2.3343600000000002</c:v>
                </c:pt>
                <c:pt idx="4618">
                  <c:v>2.32463</c:v>
                </c:pt>
                <c:pt idx="4619">
                  <c:v>2.32463</c:v>
                </c:pt>
                <c:pt idx="4620">
                  <c:v>2.3163399999999998</c:v>
                </c:pt>
                <c:pt idx="4621">
                  <c:v>2.3163399999999998</c:v>
                </c:pt>
                <c:pt idx="4622">
                  <c:v>2.3163399999999998</c:v>
                </c:pt>
                <c:pt idx="4623">
                  <c:v>2.3064300000000002</c:v>
                </c:pt>
                <c:pt idx="4624">
                  <c:v>2.3064300000000002</c:v>
                </c:pt>
                <c:pt idx="4625">
                  <c:v>2.2982800000000001</c:v>
                </c:pt>
                <c:pt idx="4626">
                  <c:v>2.2982800000000001</c:v>
                </c:pt>
                <c:pt idx="4627">
                  <c:v>2.2900399999999999</c:v>
                </c:pt>
                <c:pt idx="4628">
                  <c:v>2.2900399999999999</c:v>
                </c:pt>
                <c:pt idx="4629">
                  <c:v>2.2819799999999999</c:v>
                </c:pt>
                <c:pt idx="4630">
                  <c:v>2.2819799999999999</c:v>
                </c:pt>
                <c:pt idx="4631">
                  <c:v>2.2722899999999999</c:v>
                </c:pt>
                <c:pt idx="4632">
                  <c:v>2.2722899999999999</c:v>
                </c:pt>
                <c:pt idx="4633">
                  <c:v>2.2641300000000002</c:v>
                </c:pt>
                <c:pt idx="4634">
                  <c:v>2.2641300000000002</c:v>
                </c:pt>
                <c:pt idx="4635">
                  <c:v>2.2561599999999999</c:v>
                </c:pt>
                <c:pt idx="4636">
                  <c:v>2.2561599999999999</c:v>
                </c:pt>
                <c:pt idx="4637">
                  <c:v>2.2561599999999999</c:v>
                </c:pt>
                <c:pt idx="4638">
                  <c:v>2.2479499999999999</c:v>
                </c:pt>
                <c:pt idx="4639">
                  <c:v>2.2479499999999999</c:v>
                </c:pt>
                <c:pt idx="4640">
                  <c:v>2.2378800000000001</c:v>
                </c:pt>
                <c:pt idx="4641">
                  <c:v>2.2378800000000001</c:v>
                </c:pt>
                <c:pt idx="4642">
                  <c:v>2.2295799999999999</c:v>
                </c:pt>
                <c:pt idx="4643">
                  <c:v>2.2295799999999999</c:v>
                </c:pt>
                <c:pt idx="4644">
                  <c:v>2.2196500000000001</c:v>
                </c:pt>
                <c:pt idx="4645">
                  <c:v>2.2196500000000001</c:v>
                </c:pt>
                <c:pt idx="4646">
                  <c:v>2.2113900000000002</c:v>
                </c:pt>
                <c:pt idx="4647">
                  <c:v>2.2113900000000002</c:v>
                </c:pt>
                <c:pt idx="4648">
                  <c:v>2.2029999999999998</c:v>
                </c:pt>
                <c:pt idx="4649">
                  <c:v>2.2029999999999998</c:v>
                </c:pt>
                <c:pt idx="4650">
                  <c:v>2.19469</c:v>
                </c:pt>
                <c:pt idx="4651">
                  <c:v>2.19469</c:v>
                </c:pt>
                <c:pt idx="4652">
                  <c:v>2.18472</c:v>
                </c:pt>
                <c:pt idx="4653">
                  <c:v>2.18472</c:v>
                </c:pt>
                <c:pt idx="4654">
                  <c:v>2.18472</c:v>
                </c:pt>
                <c:pt idx="4655">
                  <c:v>2.1765500000000002</c:v>
                </c:pt>
                <c:pt idx="4656">
                  <c:v>2.1765500000000002</c:v>
                </c:pt>
                <c:pt idx="4657">
                  <c:v>2.1667100000000001</c:v>
                </c:pt>
                <c:pt idx="4658">
                  <c:v>2.1667100000000001</c:v>
                </c:pt>
                <c:pt idx="4659">
                  <c:v>2.1584500000000002</c:v>
                </c:pt>
                <c:pt idx="4660">
                  <c:v>2.1584500000000002</c:v>
                </c:pt>
                <c:pt idx="4661">
                  <c:v>2.1502400000000002</c:v>
                </c:pt>
                <c:pt idx="4662">
                  <c:v>2.1502400000000002</c:v>
                </c:pt>
                <c:pt idx="4663">
                  <c:v>2.1420300000000001</c:v>
                </c:pt>
                <c:pt idx="4664">
                  <c:v>2.1420300000000001</c:v>
                </c:pt>
                <c:pt idx="4665">
                  <c:v>2.13219</c:v>
                </c:pt>
                <c:pt idx="4666">
                  <c:v>2.13219</c:v>
                </c:pt>
                <c:pt idx="4667">
                  <c:v>2.1241099999999999</c:v>
                </c:pt>
                <c:pt idx="4668">
                  <c:v>2.1241099999999999</c:v>
                </c:pt>
                <c:pt idx="4669">
                  <c:v>2.1241099999999999</c:v>
                </c:pt>
                <c:pt idx="4670">
                  <c:v>2.1142300000000001</c:v>
                </c:pt>
                <c:pt idx="4671">
                  <c:v>2.1142300000000001</c:v>
                </c:pt>
                <c:pt idx="4672">
                  <c:v>2.1060099999999999</c:v>
                </c:pt>
                <c:pt idx="4673">
                  <c:v>2.1060099999999999</c:v>
                </c:pt>
                <c:pt idx="4674">
                  <c:v>2.09789</c:v>
                </c:pt>
                <c:pt idx="4675">
                  <c:v>2.09789</c:v>
                </c:pt>
                <c:pt idx="4676">
                  <c:v>2.0897700000000001</c:v>
                </c:pt>
                <c:pt idx="4677">
                  <c:v>2.0897700000000001</c:v>
                </c:pt>
                <c:pt idx="4678">
                  <c:v>2.0800700000000001</c:v>
                </c:pt>
                <c:pt idx="4679">
                  <c:v>2.0800700000000001</c:v>
                </c:pt>
                <c:pt idx="4680">
                  <c:v>2.0720299999999998</c:v>
                </c:pt>
                <c:pt idx="4681">
                  <c:v>2.0720299999999998</c:v>
                </c:pt>
                <c:pt idx="4682">
                  <c:v>2.0639099999999999</c:v>
                </c:pt>
                <c:pt idx="4683">
                  <c:v>2.0639099999999999</c:v>
                </c:pt>
                <c:pt idx="4684">
                  <c:v>2.0639099999999999</c:v>
                </c:pt>
                <c:pt idx="4685">
                  <c:v>2.0558800000000002</c:v>
                </c:pt>
                <c:pt idx="4686">
                  <c:v>2.0558800000000002</c:v>
                </c:pt>
                <c:pt idx="4687">
                  <c:v>2.0462199999999999</c:v>
                </c:pt>
                <c:pt idx="4688">
                  <c:v>2.0462199999999999</c:v>
                </c:pt>
                <c:pt idx="4689">
                  <c:v>2.0381399999999998</c:v>
                </c:pt>
                <c:pt idx="4690">
                  <c:v>2.0381399999999998</c:v>
                </c:pt>
                <c:pt idx="4691">
                  <c:v>2.0285700000000002</c:v>
                </c:pt>
                <c:pt idx="4692">
                  <c:v>2.0285700000000002</c:v>
                </c:pt>
                <c:pt idx="4693">
                  <c:v>2.0206300000000001</c:v>
                </c:pt>
                <c:pt idx="4694">
                  <c:v>2.0206300000000001</c:v>
                </c:pt>
                <c:pt idx="4695">
                  <c:v>2.0126900000000001</c:v>
                </c:pt>
                <c:pt idx="4696">
                  <c:v>2.0126900000000001</c:v>
                </c:pt>
                <c:pt idx="4697">
                  <c:v>2.00475</c:v>
                </c:pt>
                <c:pt idx="4698">
                  <c:v>2.00475</c:v>
                </c:pt>
                <c:pt idx="4699">
                  <c:v>2.00475</c:v>
                </c:pt>
                <c:pt idx="4700">
                  <c:v>1.99509</c:v>
                </c:pt>
                <c:pt idx="4701">
                  <c:v>1.99509</c:v>
                </c:pt>
                <c:pt idx="4702">
                  <c:v>1.98691</c:v>
                </c:pt>
                <c:pt idx="4703">
                  <c:v>1.98691</c:v>
                </c:pt>
                <c:pt idx="4704">
                  <c:v>1.9770099999999999</c:v>
                </c:pt>
                <c:pt idx="4705">
                  <c:v>1.9770099999999999</c:v>
                </c:pt>
                <c:pt idx="4706">
                  <c:v>1.96878</c:v>
                </c:pt>
                <c:pt idx="4707">
                  <c:v>1.96878</c:v>
                </c:pt>
                <c:pt idx="4708">
                  <c:v>1.96061</c:v>
                </c:pt>
                <c:pt idx="4709">
                  <c:v>1.96061</c:v>
                </c:pt>
                <c:pt idx="4710">
                  <c:v>1.95238</c:v>
                </c:pt>
                <c:pt idx="4711">
                  <c:v>1.95238</c:v>
                </c:pt>
                <c:pt idx="4712">
                  <c:v>1.9425300000000001</c:v>
                </c:pt>
                <c:pt idx="4713">
                  <c:v>1.9425300000000001</c:v>
                </c:pt>
                <c:pt idx="4714">
                  <c:v>1.93435</c:v>
                </c:pt>
                <c:pt idx="4715">
                  <c:v>1.93435</c:v>
                </c:pt>
                <c:pt idx="4716">
                  <c:v>1.93435</c:v>
                </c:pt>
                <c:pt idx="4717">
                  <c:v>1.92459</c:v>
                </c:pt>
                <c:pt idx="4718">
                  <c:v>1.92459</c:v>
                </c:pt>
                <c:pt idx="4719">
                  <c:v>1.9164099999999999</c:v>
                </c:pt>
                <c:pt idx="4720">
                  <c:v>1.9164099999999999</c:v>
                </c:pt>
                <c:pt idx="4721">
                  <c:v>1.9082399999999999</c:v>
                </c:pt>
                <c:pt idx="4722">
                  <c:v>1.9082399999999999</c:v>
                </c:pt>
                <c:pt idx="4723">
                  <c:v>1.9001999999999999</c:v>
                </c:pt>
                <c:pt idx="4724">
                  <c:v>1.9001999999999999</c:v>
                </c:pt>
                <c:pt idx="4725">
                  <c:v>1.8904799999999999</c:v>
                </c:pt>
                <c:pt idx="4726">
                  <c:v>1.8904799999999999</c:v>
                </c:pt>
                <c:pt idx="4727">
                  <c:v>1.8823099999999999</c:v>
                </c:pt>
                <c:pt idx="4728">
                  <c:v>1.8823099999999999</c:v>
                </c:pt>
                <c:pt idx="4729">
                  <c:v>1.8740300000000001</c:v>
                </c:pt>
                <c:pt idx="4730">
                  <c:v>1.8740300000000001</c:v>
                </c:pt>
                <c:pt idx="4731">
                  <c:v>1.8740300000000001</c:v>
                </c:pt>
                <c:pt idx="4732">
                  <c:v>1.8641399999999999</c:v>
                </c:pt>
                <c:pt idx="4733">
                  <c:v>1.8641399999999999</c:v>
                </c:pt>
                <c:pt idx="4734">
                  <c:v>1.8559600000000001</c:v>
                </c:pt>
                <c:pt idx="4735">
                  <c:v>1.8559600000000001</c:v>
                </c:pt>
                <c:pt idx="4736">
                  <c:v>1.84778</c:v>
                </c:pt>
                <c:pt idx="4737">
                  <c:v>1.84778</c:v>
                </c:pt>
                <c:pt idx="4738">
                  <c:v>1.8381099999999999</c:v>
                </c:pt>
                <c:pt idx="4739">
                  <c:v>1.8381099999999999</c:v>
                </c:pt>
                <c:pt idx="4740">
                  <c:v>1.83003</c:v>
                </c:pt>
                <c:pt idx="4741">
                  <c:v>1.83003</c:v>
                </c:pt>
                <c:pt idx="4742">
                  <c:v>1.82185</c:v>
                </c:pt>
                <c:pt idx="4743">
                  <c:v>1.82185</c:v>
                </c:pt>
                <c:pt idx="4744">
                  <c:v>1.81372</c:v>
                </c:pt>
                <c:pt idx="4745">
                  <c:v>1.81372</c:v>
                </c:pt>
                <c:pt idx="4746">
                  <c:v>1.81372</c:v>
                </c:pt>
                <c:pt idx="4747">
                  <c:v>1.8038700000000001</c:v>
                </c:pt>
                <c:pt idx="4748">
                  <c:v>1.8038700000000001</c:v>
                </c:pt>
                <c:pt idx="4749">
                  <c:v>1.79573</c:v>
                </c:pt>
                <c:pt idx="4750">
                  <c:v>1.79573</c:v>
                </c:pt>
                <c:pt idx="4751">
                  <c:v>1.78593</c:v>
                </c:pt>
                <c:pt idx="4752">
                  <c:v>1.78593</c:v>
                </c:pt>
                <c:pt idx="4753">
                  <c:v>1.77766</c:v>
                </c:pt>
                <c:pt idx="4754">
                  <c:v>1.77766</c:v>
                </c:pt>
                <c:pt idx="4755">
                  <c:v>1.76953</c:v>
                </c:pt>
                <c:pt idx="4756">
                  <c:v>1.76953</c:v>
                </c:pt>
                <c:pt idx="4757">
                  <c:v>1.76135</c:v>
                </c:pt>
                <c:pt idx="4758">
                  <c:v>1.76135</c:v>
                </c:pt>
                <c:pt idx="4759">
                  <c:v>1.75159</c:v>
                </c:pt>
                <c:pt idx="4760">
                  <c:v>1.75159</c:v>
                </c:pt>
                <c:pt idx="4761">
                  <c:v>1.7435400000000001</c:v>
                </c:pt>
                <c:pt idx="4762">
                  <c:v>1.7435400000000001</c:v>
                </c:pt>
                <c:pt idx="4763">
                  <c:v>1.7435400000000001</c:v>
                </c:pt>
                <c:pt idx="4764">
                  <c:v>1.7337199999999999</c:v>
                </c:pt>
                <c:pt idx="4765">
                  <c:v>1.7337199999999999</c:v>
                </c:pt>
                <c:pt idx="4766">
                  <c:v>1.72557</c:v>
                </c:pt>
                <c:pt idx="4767">
                  <c:v>1.72557</c:v>
                </c:pt>
                <c:pt idx="4768">
                  <c:v>1.7173799999999999</c:v>
                </c:pt>
                <c:pt idx="4769">
                  <c:v>1.7173799999999999</c:v>
                </c:pt>
                <c:pt idx="4770">
                  <c:v>1.70919</c:v>
                </c:pt>
                <c:pt idx="4771">
                  <c:v>1.70919</c:v>
                </c:pt>
                <c:pt idx="4772">
                  <c:v>1.6994199999999999</c:v>
                </c:pt>
                <c:pt idx="4773">
                  <c:v>1.6994199999999999</c:v>
                </c:pt>
                <c:pt idx="4774">
                  <c:v>1.6912199999999999</c:v>
                </c:pt>
                <c:pt idx="4775">
                  <c:v>1.6912199999999999</c:v>
                </c:pt>
                <c:pt idx="4776">
                  <c:v>1.6912199999999999</c:v>
                </c:pt>
                <c:pt idx="4777">
                  <c:v>1.6830799999999999</c:v>
                </c:pt>
                <c:pt idx="4778">
                  <c:v>1.6830799999999999</c:v>
                </c:pt>
                <c:pt idx="4779">
                  <c:v>1.67326</c:v>
                </c:pt>
                <c:pt idx="4780">
                  <c:v>1.67326</c:v>
                </c:pt>
                <c:pt idx="4781">
                  <c:v>1.6651100000000001</c:v>
                </c:pt>
                <c:pt idx="4782">
                  <c:v>1.6651100000000001</c:v>
                </c:pt>
                <c:pt idx="4783">
                  <c:v>1.6569700000000001</c:v>
                </c:pt>
                <c:pt idx="4784">
                  <c:v>1.6569700000000001</c:v>
                </c:pt>
                <c:pt idx="4785">
                  <c:v>1.6470499999999999</c:v>
                </c:pt>
                <c:pt idx="4786">
                  <c:v>1.6470499999999999</c:v>
                </c:pt>
                <c:pt idx="4787">
                  <c:v>1.63886</c:v>
                </c:pt>
                <c:pt idx="4788">
                  <c:v>1.63886</c:v>
                </c:pt>
                <c:pt idx="4789">
                  <c:v>1.6306700000000001</c:v>
                </c:pt>
                <c:pt idx="4790">
                  <c:v>1.6306700000000001</c:v>
                </c:pt>
                <c:pt idx="4791">
                  <c:v>1.62243</c:v>
                </c:pt>
                <c:pt idx="4792">
                  <c:v>1.62243</c:v>
                </c:pt>
                <c:pt idx="4793">
                  <c:v>1.62243</c:v>
                </c:pt>
                <c:pt idx="4794">
                  <c:v>1.61266</c:v>
                </c:pt>
                <c:pt idx="4795">
                  <c:v>1.61266</c:v>
                </c:pt>
                <c:pt idx="4796">
                  <c:v>1.6028800000000001</c:v>
                </c:pt>
                <c:pt idx="4797">
                  <c:v>1.6028800000000001</c:v>
                </c:pt>
                <c:pt idx="4798">
                  <c:v>1.5946400000000001</c:v>
                </c:pt>
                <c:pt idx="4799">
                  <c:v>1.5946400000000001</c:v>
                </c:pt>
                <c:pt idx="4800">
                  <c:v>1.5865499999999999</c:v>
                </c:pt>
                <c:pt idx="4801">
                  <c:v>1.5865499999999999</c:v>
                </c:pt>
                <c:pt idx="4802">
                  <c:v>1.5784499999999999</c:v>
                </c:pt>
                <c:pt idx="4803">
                  <c:v>1.5784499999999999</c:v>
                </c:pt>
                <c:pt idx="4804">
                  <c:v>1.5703499999999999</c:v>
                </c:pt>
                <c:pt idx="4805">
                  <c:v>1.5703499999999999</c:v>
                </c:pt>
                <c:pt idx="4806">
                  <c:v>1.56057</c:v>
                </c:pt>
                <c:pt idx="4807">
                  <c:v>1.56057</c:v>
                </c:pt>
                <c:pt idx="4808">
                  <c:v>1.5523800000000001</c:v>
                </c:pt>
                <c:pt idx="4809">
                  <c:v>1.5523800000000001</c:v>
                </c:pt>
                <c:pt idx="4810">
                  <c:v>1.5523800000000001</c:v>
                </c:pt>
                <c:pt idx="4811">
                  <c:v>1.5426500000000001</c:v>
                </c:pt>
                <c:pt idx="4812">
                  <c:v>1.5426500000000001</c:v>
                </c:pt>
                <c:pt idx="4813">
                  <c:v>1.53451</c:v>
                </c:pt>
                <c:pt idx="4814">
                  <c:v>1.53451</c:v>
                </c:pt>
                <c:pt idx="4815">
                  <c:v>1.5264599999999999</c:v>
                </c:pt>
                <c:pt idx="4816">
                  <c:v>1.5264599999999999</c:v>
                </c:pt>
                <c:pt idx="4817">
                  <c:v>1.51827</c:v>
                </c:pt>
                <c:pt idx="4818">
                  <c:v>1.51827</c:v>
                </c:pt>
                <c:pt idx="4819">
                  <c:v>1.50854</c:v>
                </c:pt>
                <c:pt idx="4820">
                  <c:v>1.50854</c:v>
                </c:pt>
                <c:pt idx="4821">
                  <c:v>1.5003899999999999</c:v>
                </c:pt>
                <c:pt idx="4822">
                  <c:v>1.5003899999999999</c:v>
                </c:pt>
                <c:pt idx="4823">
                  <c:v>1.4923</c:v>
                </c:pt>
                <c:pt idx="4824">
                  <c:v>1.4923</c:v>
                </c:pt>
                <c:pt idx="4825">
                  <c:v>1.4923</c:v>
                </c:pt>
                <c:pt idx="4826">
                  <c:v>1.4824999999999999</c:v>
                </c:pt>
                <c:pt idx="4827">
                  <c:v>1.4824999999999999</c:v>
                </c:pt>
                <c:pt idx="4828">
                  <c:v>1.47431</c:v>
                </c:pt>
                <c:pt idx="4829">
                  <c:v>1.47431</c:v>
                </c:pt>
                <c:pt idx="4830">
                  <c:v>1.46611</c:v>
                </c:pt>
                <c:pt idx="4831">
                  <c:v>1.46611</c:v>
                </c:pt>
                <c:pt idx="4832">
                  <c:v>1.45641</c:v>
                </c:pt>
                <c:pt idx="4833">
                  <c:v>1.45641</c:v>
                </c:pt>
                <c:pt idx="4834">
                  <c:v>1.44821</c:v>
                </c:pt>
                <c:pt idx="4835">
                  <c:v>1.44821</c:v>
                </c:pt>
                <c:pt idx="4836">
                  <c:v>1.4400200000000001</c:v>
                </c:pt>
                <c:pt idx="4837">
                  <c:v>1.4400200000000001</c:v>
                </c:pt>
                <c:pt idx="4838">
                  <c:v>1.4318200000000001</c:v>
                </c:pt>
                <c:pt idx="4839">
                  <c:v>1.4318200000000001</c:v>
                </c:pt>
                <c:pt idx="4840">
                  <c:v>1.4318200000000001</c:v>
                </c:pt>
                <c:pt idx="4841">
                  <c:v>1.4220699999999999</c:v>
                </c:pt>
                <c:pt idx="4842">
                  <c:v>1.4220699999999999</c:v>
                </c:pt>
                <c:pt idx="4843">
                  <c:v>1.41378</c:v>
                </c:pt>
                <c:pt idx="4844">
                  <c:v>1.41378</c:v>
                </c:pt>
                <c:pt idx="4845">
                  <c:v>1.40385</c:v>
                </c:pt>
                <c:pt idx="4846">
                  <c:v>1.40385</c:v>
                </c:pt>
                <c:pt idx="4847">
                  <c:v>1.3956500000000001</c:v>
                </c:pt>
                <c:pt idx="4848">
                  <c:v>1.3956500000000001</c:v>
                </c:pt>
                <c:pt idx="4849">
                  <c:v>1.38741</c:v>
                </c:pt>
                <c:pt idx="4850">
                  <c:v>1.38741</c:v>
                </c:pt>
                <c:pt idx="4851">
                  <c:v>1.37917</c:v>
                </c:pt>
                <c:pt idx="4852">
                  <c:v>1.37917</c:v>
                </c:pt>
                <c:pt idx="4853">
                  <c:v>1.36947</c:v>
                </c:pt>
                <c:pt idx="4854">
                  <c:v>1.36947</c:v>
                </c:pt>
                <c:pt idx="4855">
                  <c:v>1.36947</c:v>
                </c:pt>
                <c:pt idx="4856">
                  <c:v>1.36127</c:v>
                </c:pt>
                <c:pt idx="4857">
                  <c:v>1.36127</c:v>
                </c:pt>
                <c:pt idx="4858">
                  <c:v>1.3515200000000001</c:v>
                </c:pt>
                <c:pt idx="4859">
                  <c:v>1.3515200000000001</c:v>
                </c:pt>
                <c:pt idx="4860">
                  <c:v>1.3433299999999999</c:v>
                </c:pt>
                <c:pt idx="4861">
                  <c:v>1.3433299999999999</c:v>
                </c:pt>
                <c:pt idx="4862">
                  <c:v>1.3349899999999999</c:v>
                </c:pt>
                <c:pt idx="4863">
                  <c:v>1.3349899999999999</c:v>
                </c:pt>
                <c:pt idx="4864">
                  <c:v>1.3268</c:v>
                </c:pt>
                <c:pt idx="4865">
                  <c:v>1.3268</c:v>
                </c:pt>
                <c:pt idx="4866">
                  <c:v>1.3169</c:v>
                </c:pt>
                <c:pt idx="4867">
                  <c:v>1.3169</c:v>
                </c:pt>
                <c:pt idx="4868">
                  <c:v>1.3087599999999999</c:v>
                </c:pt>
                <c:pt idx="4869">
                  <c:v>1.3087599999999999</c:v>
                </c:pt>
                <c:pt idx="4870">
                  <c:v>1.3006599999999999</c:v>
                </c:pt>
                <c:pt idx="4871">
                  <c:v>1.3006599999999999</c:v>
                </c:pt>
                <c:pt idx="4872">
                  <c:v>1.3006599999999999</c:v>
                </c:pt>
                <c:pt idx="4873">
                  <c:v>1.29114</c:v>
                </c:pt>
                <c:pt idx="4874">
                  <c:v>1.29114</c:v>
                </c:pt>
                <c:pt idx="4875">
                  <c:v>1.2830900000000001</c:v>
                </c:pt>
                <c:pt idx="4876">
                  <c:v>1.2830900000000001</c:v>
                </c:pt>
                <c:pt idx="4877">
                  <c:v>1.2749900000000001</c:v>
                </c:pt>
                <c:pt idx="4878">
                  <c:v>1.2749900000000001</c:v>
                </c:pt>
                <c:pt idx="4879">
                  <c:v>1.26519</c:v>
                </c:pt>
                <c:pt idx="4880">
                  <c:v>1.26519</c:v>
                </c:pt>
                <c:pt idx="4881">
                  <c:v>1.2570399999999999</c:v>
                </c:pt>
                <c:pt idx="4882">
                  <c:v>1.2570399999999999</c:v>
                </c:pt>
                <c:pt idx="4883">
                  <c:v>1.2487999999999999</c:v>
                </c:pt>
                <c:pt idx="4884">
                  <c:v>1.2487999999999999</c:v>
                </c:pt>
                <c:pt idx="4885">
                  <c:v>1.2487999999999999</c:v>
                </c:pt>
                <c:pt idx="4886">
                  <c:v>1.24061</c:v>
                </c:pt>
                <c:pt idx="4887">
                  <c:v>1.24061</c:v>
                </c:pt>
                <c:pt idx="4888">
                  <c:v>1.2308600000000001</c:v>
                </c:pt>
                <c:pt idx="4889">
                  <c:v>1.2308600000000001</c:v>
                </c:pt>
                <c:pt idx="4890">
                  <c:v>1.22272</c:v>
                </c:pt>
                <c:pt idx="4891">
                  <c:v>1.22272</c:v>
                </c:pt>
                <c:pt idx="4892">
                  <c:v>1.2128699999999999</c:v>
                </c:pt>
                <c:pt idx="4893">
                  <c:v>1.2128699999999999</c:v>
                </c:pt>
                <c:pt idx="4894">
                  <c:v>1.20478</c:v>
                </c:pt>
                <c:pt idx="4895">
                  <c:v>1.20478</c:v>
                </c:pt>
                <c:pt idx="4896">
                  <c:v>1.1966399999999999</c:v>
                </c:pt>
                <c:pt idx="4897">
                  <c:v>1.1966399999999999</c:v>
                </c:pt>
                <c:pt idx="4898">
                  <c:v>1.18845</c:v>
                </c:pt>
                <c:pt idx="4899">
                  <c:v>1.18845</c:v>
                </c:pt>
                <c:pt idx="4900">
                  <c:v>1.17865</c:v>
                </c:pt>
                <c:pt idx="4901">
                  <c:v>1.17865</c:v>
                </c:pt>
                <c:pt idx="4902">
                  <c:v>1.17865</c:v>
                </c:pt>
                <c:pt idx="4903">
                  <c:v>1.1703699999999999</c:v>
                </c:pt>
                <c:pt idx="4904">
                  <c:v>1.1703699999999999</c:v>
                </c:pt>
                <c:pt idx="4905">
                  <c:v>1.1604699999999999</c:v>
                </c:pt>
                <c:pt idx="4906">
                  <c:v>1.1604699999999999</c:v>
                </c:pt>
                <c:pt idx="4907">
                  <c:v>1.15219</c:v>
                </c:pt>
                <c:pt idx="4908">
                  <c:v>1.15219</c:v>
                </c:pt>
                <c:pt idx="4909">
                  <c:v>1.1439999999999999</c:v>
                </c:pt>
                <c:pt idx="4910">
                  <c:v>1.1439999999999999</c:v>
                </c:pt>
                <c:pt idx="4911">
                  <c:v>1.13581</c:v>
                </c:pt>
                <c:pt idx="4912">
                  <c:v>1.13581</c:v>
                </c:pt>
                <c:pt idx="4913">
                  <c:v>1.1261099999999999</c:v>
                </c:pt>
                <c:pt idx="4914">
                  <c:v>1.1261099999999999</c:v>
                </c:pt>
                <c:pt idx="4915">
                  <c:v>1.11792</c:v>
                </c:pt>
                <c:pt idx="4916">
                  <c:v>1.11792</c:v>
                </c:pt>
                <c:pt idx="4917">
                  <c:v>1.11792</c:v>
                </c:pt>
                <c:pt idx="4918">
                  <c:v>1.10812</c:v>
                </c:pt>
                <c:pt idx="4919">
                  <c:v>1.10812</c:v>
                </c:pt>
                <c:pt idx="4920">
                  <c:v>1.09998</c:v>
                </c:pt>
                <c:pt idx="4921">
                  <c:v>1.09998</c:v>
                </c:pt>
                <c:pt idx="4922">
                  <c:v>1.0919399999999999</c:v>
                </c:pt>
                <c:pt idx="4923">
                  <c:v>1.0919399999999999</c:v>
                </c:pt>
                <c:pt idx="4924">
                  <c:v>1.08223</c:v>
                </c:pt>
                <c:pt idx="4925">
                  <c:v>1.08223</c:v>
                </c:pt>
                <c:pt idx="4926">
                  <c:v>1.0740400000000001</c:v>
                </c:pt>
                <c:pt idx="4927">
                  <c:v>1.0740400000000001</c:v>
                </c:pt>
                <c:pt idx="4928">
                  <c:v>1.0659000000000001</c:v>
                </c:pt>
                <c:pt idx="4929">
                  <c:v>1.0659000000000001</c:v>
                </c:pt>
                <c:pt idx="4930">
                  <c:v>1.05772</c:v>
                </c:pt>
                <c:pt idx="4931">
                  <c:v>1.05772</c:v>
                </c:pt>
                <c:pt idx="4932">
                  <c:v>1.05772</c:v>
                </c:pt>
                <c:pt idx="4933">
                  <c:v>1.0495699999999999</c:v>
                </c:pt>
                <c:pt idx="4934">
                  <c:v>1.0495699999999999</c:v>
                </c:pt>
                <c:pt idx="4935">
                  <c:v>1.03982</c:v>
                </c:pt>
                <c:pt idx="4936">
                  <c:v>1.03982</c:v>
                </c:pt>
                <c:pt idx="4937">
                  <c:v>1.0316799999999999</c:v>
                </c:pt>
                <c:pt idx="4938">
                  <c:v>1.0316799999999999</c:v>
                </c:pt>
                <c:pt idx="4939">
                  <c:v>1.0218799999999999</c:v>
                </c:pt>
                <c:pt idx="4940">
                  <c:v>1.0218799999999999</c:v>
                </c:pt>
                <c:pt idx="4941">
                  <c:v>1.0137</c:v>
                </c:pt>
                <c:pt idx="4942">
                  <c:v>1.0137</c:v>
                </c:pt>
                <c:pt idx="4943">
                  <c:v>1.0055099999999999</c:v>
                </c:pt>
                <c:pt idx="4944">
                  <c:v>1.0055099999999999</c:v>
                </c:pt>
                <c:pt idx="4945">
                  <c:v>0.997251</c:v>
                </c:pt>
                <c:pt idx="4946">
                  <c:v>0.997251</c:v>
                </c:pt>
                <c:pt idx="4947">
                  <c:v>0.98737200000000003</c:v>
                </c:pt>
                <c:pt idx="4948">
                  <c:v>0.98737200000000003</c:v>
                </c:pt>
                <c:pt idx="4949">
                  <c:v>0.98737200000000003</c:v>
                </c:pt>
                <c:pt idx="4950">
                  <c:v>0.97921199999999997</c:v>
                </c:pt>
                <c:pt idx="4951">
                  <c:v>0.97921199999999997</c:v>
                </c:pt>
                <c:pt idx="4952">
                  <c:v>0.96938199999999997</c:v>
                </c:pt>
                <c:pt idx="4953">
                  <c:v>0.96938199999999997</c:v>
                </c:pt>
                <c:pt idx="4954">
                  <c:v>0.96126900000000004</c:v>
                </c:pt>
                <c:pt idx="4955">
                  <c:v>0.96126900000000004</c:v>
                </c:pt>
                <c:pt idx="4956">
                  <c:v>0.95310899999999998</c:v>
                </c:pt>
                <c:pt idx="4957">
                  <c:v>0.95310899999999998</c:v>
                </c:pt>
                <c:pt idx="4958">
                  <c:v>0.94494800000000001</c:v>
                </c:pt>
                <c:pt idx="4959">
                  <c:v>0.94494800000000001</c:v>
                </c:pt>
                <c:pt idx="4960">
                  <c:v>0.93526100000000001</c:v>
                </c:pt>
                <c:pt idx="4961">
                  <c:v>0.93526100000000001</c:v>
                </c:pt>
                <c:pt idx="4962">
                  <c:v>0.92719600000000002</c:v>
                </c:pt>
                <c:pt idx="4963">
                  <c:v>0.92719600000000002</c:v>
                </c:pt>
                <c:pt idx="4964">
                  <c:v>0.92719600000000002</c:v>
                </c:pt>
                <c:pt idx="4965">
                  <c:v>0.91731799999999997</c:v>
                </c:pt>
                <c:pt idx="4966">
                  <c:v>0.91731799999999997</c:v>
                </c:pt>
                <c:pt idx="4967">
                  <c:v>0.90920500000000004</c:v>
                </c:pt>
                <c:pt idx="4968">
                  <c:v>0.90920500000000004</c:v>
                </c:pt>
                <c:pt idx="4969">
                  <c:v>0.90133099999999999</c:v>
                </c:pt>
                <c:pt idx="4970">
                  <c:v>0.90133099999999999</c:v>
                </c:pt>
                <c:pt idx="4971">
                  <c:v>0.89336199999999999</c:v>
                </c:pt>
                <c:pt idx="4972">
                  <c:v>0.89336199999999999</c:v>
                </c:pt>
                <c:pt idx="4973">
                  <c:v>0.88391299999999995</c:v>
                </c:pt>
                <c:pt idx="4974">
                  <c:v>0.88391299999999995</c:v>
                </c:pt>
                <c:pt idx="4975">
                  <c:v>0.87594399999999994</c:v>
                </c:pt>
                <c:pt idx="4976">
                  <c:v>0.87594399999999994</c:v>
                </c:pt>
                <c:pt idx="4977">
                  <c:v>0.867927</c:v>
                </c:pt>
                <c:pt idx="4978">
                  <c:v>0.867927</c:v>
                </c:pt>
                <c:pt idx="4979">
                  <c:v>0.85990900000000003</c:v>
                </c:pt>
                <c:pt idx="4980">
                  <c:v>0.85990900000000003</c:v>
                </c:pt>
                <c:pt idx="4981">
                  <c:v>0.85990900000000003</c:v>
                </c:pt>
                <c:pt idx="4982">
                  <c:v>0.85012699999999997</c:v>
                </c:pt>
                <c:pt idx="4983">
                  <c:v>0.85012699999999997</c:v>
                </c:pt>
                <c:pt idx="4984">
                  <c:v>0.84206199999999998</c:v>
                </c:pt>
                <c:pt idx="4985">
                  <c:v>0.84206199999999998</c:v>
                </c:pt>
                <c:pt idx="4986">
                  <c:v>0.83223100000000005</c:v>
                </c:pt>
                <c:pt idx="4987">
                  <c:v>0.83223100000000005</c:v>
                </c:pt>
                <c:pt idx="4988">
                  <c:v>0.82411900000000005</c:v>
                </c:pt>
                <c:pt idx="4989">
                  <c:v>0.82411900000000005</c:v>
                </c:pt>
                <c:pt idx="4990">
                  <c:v>0.815863</c:v>
                </c:pt>
                <c:pt idx="4991">
                  <c:v>0.815863</c:v>
                </c:pt>
                <c:pt idx="4992">
                  <c:v>0.80770299999999995</c:v>
                </c:pt>
                <c:pt idx="4993">
                  <c:v>0.80770299999999995</c:v>
                </c:pt>
                <c:pt idx="4994">
                  <c:v>0.79787200000000003</c:v>
                </c:pt>
                <c:pt idx="4995">
                  <c:v>0.79787200000000003</c:v>
                </c:pt>
                <c:pt idx="4996">
                  <c:v>0.79787200000000003</c:v>
                </c:pt>
                <c:pt idx="4997">
                  <c:v>0.78975899999999999</c:v>
                </c:pt>
                <c:pt idx="4998">
                  <c:v>0.78975899999999999</c:v>
                </c:pt>
                <c:pt idx="4999">
                  <c:v>0.77992899999999998</c:v>
                </c:pt>
                <c:pt idx="5000">
                  <c:v>0.77992899999999998</c:v>
                </c:pt>
                <c:pt idx="5001">
                  <c:v>0.77181599999999995</c:v>
                </c:pt>
                <c:pt idx="5002">
                  <c:v>0.77181599999999995</c:v>
                </c:pt>
                <c:pt idx="5003">
                  <c:v>0.763656</c:v>
                </c:pt>
                <c:pt idx="5004">
                  <c:v>0.763656</c:v>
                </c:pt>
                <c:pt idx="5005">
                  <c:v>0.75554299999999996</c:v>
                </c:pt>
                <c:pt idx="5006">
                  <c:v>0.75554299999999996</c:v>
                </c:pt>
                <c:pt idx="5007">
                  <c:v>0.74574099999999999</c:v>
                </c:pt>
                <c:pt idx="5008">
                  <c:v>0.74574099999999999</c:v>
                </c:pt>
                <c:pt idx="5009">
                  <c:v>0.73758900000000005</c:v>
                </c:pt>
                <c:pt idx="5010">
                  <c:v>0.73758900000000005</c:v>
                </c:pt>
                <c:pt idx="5011">
                  <c:v>0.73758900000000005</c:v>
                </c:pt>
                <c:pt idx="5012">
                  <c:v>0.72775800000000002</c:v>
                </c:pt>
                <c:pt idx="5013">
                  <c:v>0.72775800000000002</c:v>
                </c:pt>
                <c:pt idx="5014">
                  <c:v>0.71950999999999998</c:v>
                </c:pt>
                <c:pt idx="5015">
                  <c:v>0.71950999999999998</c:v>
                </c:pt>
                <c:pt idx="5016">
                  <c:v>0.71145400000000003</c:v>
                </c:pt>
                <c:pt idx="5017">
                  <c:v>0.71145400000000003</c:v>
                </c:pt>
                <c:pt idx="5018">
                  <c:v>0.70335000000000003</c:v>
                </c:pt>
                <c:pt idx="5019">
                  <c:v>0.70335000000000003</c:v>
                </c:pt>
                <c:pt idx="5020">
                  <c:v>0.69356700000000004</c:v>
                </c:pt>
                <c:pt idx="5021">
                  <c:v>0.69356700000000004</c:v>
                </c:pt>
                <c:pt idx="5022">
                  <c:v>0.68546300000000004</c:v>
                </c:pt>
                <c:pt idx="5023">
                  <c:v>0.68546300000000004</c:v>
                </c:pt>
                <c:pt idx="5024">
                  <c:v>0.67745500000000003</c:v>
                </c:pt>
                <c:pt idx="5025">
                  <c:v>0.67745500000000003</c:v>
                </c:pt>
                <c:pt idx="5026">
                  <c:v>0.67745500000000003</c:v>
                </c:pt>
                <c:pt idx="5027">
                  <c:v>0.66925500000000004</c:v>
                </c:pt>
                <c:pt idx="5028">
                  <c:v>0.66925500000000004</c:v>
                </c:pt>
                <c:pt idx="5029">
                  <c:v>0.65937699999999999</c:v>
                </c:pt>
                <c:pt idx="5030">
                  <c:v>0.65937699999999999</c:v>
                </c:pt>
                <c:pt idx="5031">
                  <c:v>0.65127299999999999</c:v>
                </c:pt>
                <c:pt idx="5032">
                  <c:v>0.65127299999999999</c:v>
                </c:pt>
                <c:pt idx="5033">
                  <c:v>0.64129800000000003</c:v>
                </c:pt>
                <c:pt idx="5034">
                  <c:v>0.64129800000000003</c:v>
                </c:pt>
                <c:pt idx="5035">
                  <c:v>0.63314599999999999</c:v>
                </c:pt>
                <c:pt idx="5036">
                  <c:v>0.63314599999999999</c:v>
                </c:pt>
                <c:pt idx="5037">
                  <c:v>0.62499400000000005</c:v>
                </c:pt>
                <c:pt idx="5038">
                  <c:v>0.62499400000000005</c:v>
                </c:pt>
                <c:pt idx="5039">
                  <c:v>0.61679399999999995</c:v>
                </c:pt>
                <c:pt idx="5040">
                  <c:v>0.61679399999999995</c:v>
                </c:pt>
                <c:pt idx="5041">
                  <c:v>0.60710799999999998</c:v>
                </c:pt>
                <c:pt idx="5042">
                  <c:v>0.60710799999999998</c:v>
                </c:pt>
                <c:pt idx="5043">
                  <c:v>0.60710799999999998</c:v>
                </c:pt>
                <c:pt idx="5044">
                  <c:v>0.59900399999999998</c:v>
                </c:pt>
                <c:pt idx="5045">
                  <c:v>0.59900399999999998</c:v>
                </c:pt>
                <c:pt idx="5046">
                  <c:v>0.58926900000000004</c:v>
                </c:pt>
                <c:pt idx="5047">
                  <c:v>0.58926900000000004</c:v>
                </c:pt>
                <c:pt idx="5048">
                  <c:v>0.58102100000000001</c:v>
                </c:pt>
                <c:pt idx="5049">
                  <c:v>0.58102100000000001</c:v>
                </c:pt>
                <c:pt idx="5050">
                  <c:v>0.57286899999999996</c:v>
                </c:pt>
                <c:pt idx="5051">
                  <c:v>0.57286899999999996</c:v>
                </c:pt>
                <c:pt idx="5052">
                  <c:v>0.56457299999999999</c:v>
                </c:pt>
                <c:pt idx="5053">
                  <c:v>0.56457299999999999</c:v>
                </c:pt>
                <c:pt idx="5054">
                  <c:v>0.55479100000000003</c:v>
                </c:pt>
                <c:pt idx="5055">
                  <c:v>0.55479100000000003</c:v>
                </c:pt>
                <c:pt idx="5056">
                  <c:v>0.55479100000000003</c:v>
                </c:pt>
                <c:pt idx="5057">
                  <c:v>0.546543</c:v>
                </c:pt>
                <c:pt idx="5058">
                  <c:v>0.546543</c:v>
                </c:pt>
                <c:pt idx="5059">
                  <c:v>0.53661700000000001</c:v>
                </c:pt>
                <c:pt idx="5060">
                  <c:v>0.53661700000000001</c:v>
                </c:pt>
                <c:pt idx="5061">
                  <c:v>0.52846499999999996</c:v>
                </c:pt>
                <c:pt idx="5062">
                  <c:v>0.52846499999999996</c:v>
                </c:pt>
                <c:pt idx="5063">
                  <c:v>0.52036000000000004</c:v>
                </c:pt>
                <c:pt idx="5064">
                  <c:v>0.52036000000000004</c:v>
                </c:pt>
                <c:pt idx="5065">
                  <c:v>0.51230399999999998</c:v>
                </c:pt>
                <c:pt idx="5066">
                  <c:v>0.51230399999999998</c:v>
                </c:pt>
                <c:pt idx="5067">
                  <c:v>0.50276200000000004</c:v>
                </c:pt>
                <c:pt idx="5068">
                  <c:v>0.50276200000000004</c:v>
                </c:pt>
                <c:pt idx="5069">
                  <c:v>0.49454599999999999</c:v>
                </c:pt>
                <c:pt idx="5070">
                  <c:v>0.49454599999999999</c:v>
                </c:pt>
                <c:pt idx="5071">
                  <c:v>0.486321</c:v>
                </c:pt>
                <c:pt idx="5072">
                  <c:v>0.486321</c:v>
                </c:pt>
                <c:pt idx="5073">
                  <c:v>0.486321</c:v>
                </c:pt>
                <c:pt idx="5074">
                  <c:v>0.476462</c:v>
                </c:pt>
                <c:pt idx="5075">
                  <c:v>0.476462</c:v>
                </c:pt>
                <c:pt idx="5076">
                  <c:v>0.46823799999999999</c:v>
                </c:pt>
                <c:pt idx="5077">
                  <c:v>0.46823799999999999</c:v>
                </c:pt>
                <c:pt idx="5078">
                  <c:v>0.45991700000000002</c:v>
                </c:pt>
                <c:pt idx="5079">
                  <c:v>0.45991700000000002</c:v>
                </c:pt>
                <c:pt idx="5080">
                  <c:v>0.450154</c:v>
                </c:pt>
                <c:pt idx="5081">
                  <c:v>0.450154</c:v>
                </c:pt>
                <c:pt idx="5082">
                  <c:v>0.44197799999999998</c:v>
                </c:pt>
                <c:pt idx="5083">
                  <c:v>0.44197799999999998</c:v>
                </c:pt>
                <c:pt idx="5084">
                  <c:v>0.43385000000000001</c:v>
                </c:pt>
                <c:pt idx="5085">
                  <c:v>0.43385000000000001</c:v>
                </c:pt>
                <c:pt idx="5086">
                  <c:v>0.42581799999999997</c:v>
                </c:pt>
                <c:pt idx="5087">
                  <c:v>0.42581799999999997</c:v>
                </c:pt>
                <c:pt idx="5088">
                  <c:v>0.42581799999999997</c:v>
                </c:pt>
                <c:pt idx="5089">
                  <c:v>0.41595799999999999</c:v>
                </c:pt>
                <c:pt idx="5090">
                  <c:v>0.41595799999999999</c:v>
                </c:pt>
                <c:pt idx="5091">
                  <c:v>0.40773399999999999</c:v>
                </c:pt>
                <c:pt idx="5092">
                  <c:v>0.40773399999999999</c:v>
                </c:pt>
                <c:pt idx="5093">
                  <c:v>0.39801900000000001</c:v>
                </c:pt>
                <c:pt idx="5094">
                  <c:v>0.39801900000000001</c:v>
                </c:pt>
                <c:pt idx="5095">
                  <c:v>0.389843</c:v>
                </c:pt>
                <c:pt idx="5096">
                  <c:v>0.389843</c:v>
                </c:pt>
                <c:pt idx="5097">
                  <c:v>0.38157000000000002</c:v>
                </c:pt>
                <c:pt idx="5098">
                  <c:v>0.38157000000000002</c:v>
                </c:pt>
                <c:pt idx="5099">
                  <c:v>0.37334600000000001</c:v>
                </c:pt>
                <c:pt idx="5100">
                  <c:v>0.37334600000000001</c:v>
                </c:pt>
                <c:pt idx="5101">
                  <c:v>0.36363099999999998</c:v>
                </c:pt>
                <c:pt idx="5102">
                  <c:v>0.36363099999999998</c:v>
                </c:pt>
                <c:pt idx="5103">
                  <c:v>0.35550300000000001</c:v>
                </c:pt>
                <c:pt idx="5104">
                  <c:v>0.35550300000000001</c:v>
                </c:pt>
                <c:pt idx="5105">
                  <c:v>0.35550300000000001</c:v>
                </c:pt>
                <c:pt idx="5106">
                  <c:v>0.34559499999999999</c:v>
                </c:pt>
                <c:pt idx="5107">
                  <c:v>0.34559499999999999</c:v>
                </c:pt>
                <c:pt idx="5108">
                  <c:v>0.33761099999999999</c:v>
                </c:pt>
                <c:pt idx="5109">
                  <c:v>0.33761099999999999</c:v>
                </c:pt>
                <c:pt idx="5110">
                  <c:v>0.32957900000000001</c:v>
                </c:pt>
                <c:pt idx="5111">
                  <c:v>0.32957900000000001</c:v>
                </c:pt>
                <c:pt idx="5112">
                  <c:v>0.32145099999999999</c:v>
                </c:pt>
                <c:pt idx="5113">
                  <c:v>0.32145099999999999</c:v>
                </c:pt>
                <c:pt idx="5114">
                  <c:v>0.31154399999999999</c:v>
                </c:pt>
                <c:pt idx="5115">
                  <c:v>0.31154399999999999</c:v>
                </c:pt>
                <c:pt idx="5116">
                  <c:v>0.30331900000000001</c:v>
                </c:pt>
                <c:pt idx="5117">
                  <c:v>0.30331900000000001</c:v>
                </c:pt>
                <c:pt idx="5118">
                  <c:v>0.29523899999999997</c:v>
                </c:pt>
                <c:pt idx="5119">
                  <c:v>0.29523899999999997</c:v>
                </c:pt>
                <c:pt idx="5120">
                  <c:v>0.29523899999999997</c:v>
                </c:pt>
                <c:pt idx="5121">
                  <c:v>0.28528399999999998</c:v>
                </c:pt>
                <c:pt idx="5122">
                  <c:v>0.28528399999999998</c:v>
                </c:pt>
                <c:pt idx="5123">
                  <c:v>0.27720400000000001</c:v>
                </c:pt>
                <c:pt idx="5124">
                  <c:v>0.27720400000000001</c:v>
                </c:pt>
                <c:pt idx="5125">
                  <c:v>0.26912399999999997</c:v>
                </c:pt>
                <c:pt idx="5126">
                  <c:v>0.26912399999999997</c:v>
                </c:pt>
                <c:pt idx="5127">
                  <c:v>0.25945600000000002</c:v>
                </c:pt>
                <c:pt idx="5128">
                  <c:v>0.25945600000000002</c:v>
                </c:pt>
                <c:pt idx="5129">
                  <c:v>0.251473</c:v>
                </c:pt>
                <c:pt idx="5130">
                  <c:v>0.251473</c:v>
                </c:pt>
                <c:pt idx="5131">
                  <c:v>0.24328900000000001</c:v>
                </c:pt>
                <c:pt idx="5132">
                  <c:v>0.24328900000000001</c:v>
                </c:pt>
                <c:pt idx="5133">
                  <c:v>0.23518</c:v>
                </c:pt>
                <c:pt idx="5134">
                  <c:v>0.23518</c:v>
                </c:pt>
                <c:pt idx="5135">
                  <c:v>0.23518</c:v>
                </c:pt>
                <c:pt idx="5136">
                  <c:v>0.22536100000000001</c:v>
                </c:pt>
                <c:pt idx="5137">
                  <c:v>0.22536100000000001</c:v>
                </c:pt>
                <c:pt idx="5138">
                  <c:v>0.217056</c:v>
                </c:pt>
                <c:pt idx="5139">
                  <c:v>0.217056</c:v>
                </c:pt>
                <c:pt idx="5140">
                  <c:v>0.20713899999999999</c:v>
                </c:pt>
                <c:pt idx="5141">
                  <c:v>0.20713899999999999</c:v>
                </c:pt>
                <c:pt idx="5142">
                  <c:v>0.198737</c:v>
                </c:pt>
                <c:pt idx="5143">
                  <c:v>0.198737</c:v>
                </c:pt>
                <c:pt idx="5144">
                  <c:v>0.19048100000000001</c:v>
                </c:pt>
                <c:pt idx="5145">
                  <c:v>0.19048100000000001</c:v>
                </c:pt>
                <c:pt idx="5146">
                  <c:v>0.18227399999999999</c:v>
                </c:pt>
                <c:pt idx="5147">
                  <c:v>0.18227399999999999</c:v>
                </c:pt>
                <c:pt idx="5148">
                  <c:v>0.17230799999999999</c:v>
                </c:pt>
                <c:pt idx="5149">
                  <c:v>0.17230799999999999</c:v>
                </c:pt>
                <c:pt idx="5150">
                  <c:v>0.163906</c:v>
                </c:pt>
                <c:pt idx="5151">
                  <c:v>0.163906</c:v>
                </c:pt>
                <c:pt idx="5152">
                  <c:v>0.163906</c:v>
                </c:pt>
                <c:pt idx="5153">
                  <c:v>0.15413499999999999</c:v>
                </c:pt>
                <c:pt idx="5154">
                  <c:v>0.15413499999999999</c:v>
                </c:pt>
                <c:pt idx="5155">
                  <c:v>0.145928</c:v>
                </c:pt>
                <c:pt idx="5156">
                  <c:v>0.145928</c:v>
                </c:pt>
                <c:pt idx="5157">
                  <c:v>0.13772100000000001</c:v>
                </c:pt>
                <c:pt idx="5158">
                  <c:v>0.13772100000000001</c:v>
                </c:pt>
                <c:pt idx="5159">
                  <c:v>0.12951399999999999</c:v>
                </c:pt>
                <c:pt idx="5160">
                  <c:v>0.12951399999999999</c:v>
                </c:pt>
                <c:pt idx="5161">
                  <c:v>0.119646</c:v>
                </c:pt>
                <c:pt idx="5162">
                  <c:v>0.119646</c:v>
                </c:pt>
                <c:pt idx="5163">
                  <c:v>0.111341</c:v>
                </c:pt>
                <c:pt idx="5164">
                  <c:v>0.111341</c:v>
                </c:pt>
                <c:pt idx="5165">
                  <c:v>0.111341</c:v>
                </c:pt>
                <c:pt idx="5166">
                  <c:v>0.103134</c:v>
                </c:pt>
                <c:pt idx="5167">
                  <c:v>0.103134</c:v>
                </c:pt>
                <c:pt idx="5168">
                  <c:v>9.3315099999999998E-2</c:v>
                </c:pt>
                <c:pt idx="5169">
                  <c:v>9.3315099999999998E-2</c:v>
                </c:pt>
                <c:pt idx="5170">
                  <c:v>8.52546E-2</c:v>
                </c:pt>
                <c:pt idx="5171">
                  <c:v>8.52546E-2</c:v>
                </c:pt>
                <c:pt idx="5172">
                  <c:v>7.7194100000000002E-2</c:v>
                </c:pt>
                <c:pt idx="5173">
                  <c:v>7.7194100000000002E-2</c:v>
                </c:pt>
                <c:pt idx="5174">
                  <c:v>6.7521499999999998E-2</c:v>
                </c:pt>
                <c:pt idx="5175">
                  <c:v>6.7521499999999998E-2</c:v>
                </c:pt>
                <c:pt idx="5176">
                  <c:v>5.9461E-2</c:v>
                </c:pt>
                <c:pt idx="5177">
                  <c:v>5.9461E-2</c:v>
                </c:pt>
                <c:pt idx="5178">
                  <c:v>5.1302800000000003E-2</c:v>
                </c:pt>
                <c:pt idx="5179">
                  <c:v>5.1302800000000003E-2</c:v>
                </c:pt>
                <c:pt idx="5180">
                  <c:v>4.31934E-2</c:v>
                </c:pt>
                <c:pt idx="5181">
                  <c:v>4.31934E-2</c:v>
                </c:pt>
                <c:pt idx="5182">
                  <c:v>4.31934E-2</c:v>
                </c:pt>
                <c:pt idx="5183">
                  <c:v>3.3178899999999997E-2</c:v>
                </c:pt>
                <c:pt idx="5184">
                  <c:v>3.3178899999999997E-2</c:v>
                </c:pt>
                <c:pt idx="5185">
                  <c:v>2.4825300000000002E-2</c:v>
                </c:pt>
                <c:pt idx="5186">
                  <c:v>2.4825300000000002E-2</c:v>
                </c:pt>
                <c:pt idx="5187">
                  <c:v>1.59831E-2</c:v>
                </c:pt>
                <c:pt idx="5188">
                  <c:v>1.59831E-2</c:v>
                </c:pt>
                <c:pt idx="5189">
                  <c:v>1.03652E-2</c:v>
                </c:pt>
                <c:pt idx="5190">
                  <c:v>1.03652E-2</c:v>
                </c:pt>
                <c:pt idx="5191">
                  <c:v>6.4082200000000001E-3</c:v>
                </c:pt>
                <c:pt idx="5192">
                  <c:v>6.4082200000000001E-3</c:v>
                </c:pt>
                <c:pt idx="5193">
                  <c:v>3.8190899999999998E-3</c:v>
                </c:pt>
                <c:pt idx="5194">
                  <c:v>3.8190899999999998E-3</c:v>
                </c:pt>
                <c:pt idx="5195">
                  <c:v>5.7518800000000002E-5</c:v>
                </c:pt>
                <c:pt idx="5196">
                  <c:v>5.7518800000000002E-5</c:v>
                </c:pt>
                <c:pt idx="5197">
                  <c:v>5.7518800000000002E-5</c:v>
                </c:pt>
                <c:pt idx="5198">
                  <c:v>-4.5942800000000001E-3</c:v>
                </c:pt>
                <c:pt idx="5199">
                  <c:v>-4.5942800000000001E-3</c:v>
                </c:pt>
                <c:pt idx="5200">
                  <c:v>-1.1694599999999999E-2</c:v>
                </c:pt>
                <c:pt idx="5201">
                  <c:v>-1.1694599999999999E-2</c:v>
                </c:pt>
                <c:pt idx="5202">
                  <c:v>-1.8501099999999999E-2</c:v>
                </c:pt>
                <c:pt idx="5203">
                  <c:v>-1.8501099999999999E-2</c:v>
                </c:pt>
                <c:pt idx="5204">
                  <c:v>-2.5797299999999999E-2</c:v>
                </c:pt>
                <c:pt idx="5205">
                  <c:v>-2.5797299999999999E-2</c:v>
                </c:pt>
                <c:pt idx="5206">
                  <c:v>-3.35342E-2</c:v>
                </c:pt>
                <c:pt idx="5207">
                  <c:v>-3.35342E-2</c:v>
                </c:pt>
                <c:pt idx="5208">
                  <c:v>-4.2887099999999997E-2</c:v>
                </c:pt>
                <c:pt idx="5209">
                  <c:v>-4.2887099999999997E-2</c:v>
                </c:pt>
                <c:pt idx="5210">
                  <c:v>-5.0770900000000001E-2</c:v>
                </c:pt>
                <c:pt idx="5211">
                  <c:v>-5.0770900000000001E-2</c:v>
                </c:pt>
                <c:pt idx="5212">
                  <c:v>-5.8801600000000002E-2</c:v>
                </c:pt>
                <c:pt idx="5213">
                  <c:v>-5.8801600000000002E-2</c:v>
                </c:pt>
                <c:pt idx="5214">
                  <c:v>-5.8801600000000002E-2</c:v>
                </c:pt>
                <c:pt idx="5215">
                  <c:v>-6.8546200000000002E-2</c:v>
                </c:pt>
                <c:pt idx="5216">
                  <c:v>-6.8546200000000002E-2</c:v>
                </c:pt>
                <c:pt idx="5217">
                  <c:v>-7.6674900000000004E-2</c:v>
                </c:pt>
                <c:pt idx="5218">
                  <c:v>-7.6674900000000004E-2</c:v>
                </c:pt>
                <c:pt idx="5219">
                  <c:v>-8.4852499999999997E-2</c:v>
                </c:pt>
                <c:pt idx="5220">
                  <c:v>-8.4852499999999997E-2</c:v>
                </c:pt>
                <c:pt idx="5221">
                  <c:v>-9.4548099999999996E-2</c:v>
                </c:pt>
                <c:pt idx="5222">
                  <c:v>-9.4548099999999996E-2</c:v>
                </c:pt>
                <c:pt idx="5223">
                  <c:v>-0.10253</c:v>
                </c:pt>
                <c:pt idx="5224">
                  <c:v>-0.10253</c:v>
                </c:pt>
                <c:pt idx="5225">
                  <c:v>-0.110903</c:v>
                </c:pt>
                <c:pt idx="5226">
                  <c:v>-0.110903</c:v>
                </c:pt>
                <c:pt idx="5227">
                  <c:v>-0.11927699999999999</c:v>
                </c:pt>
                <c:pt idx="5228">
                  <c:v>-0.11927699999999999</c:v>
                </c:pt>
                <c:pt idx="5229">
                  <c:v>-0.11927699999999999</c:v>
                </c:pt>
                <c:pt idx="5230">
                  <c:v>-0.129217</c:v>
                </c:pt>
                <c:pt idx="5231">
                  <c:v>-0.129217</c:v>
                </c:pt>
                <c:pt idx="5232">
                  <c:v>-0.13739499999999999</c:v>
                </c:pt>
                <c:pt idx="5233">
                  <c:v>-0.13739499999999999</c:v>
                </c:pt>
                <c:pt idx="5234">
                  <c:v>-0.14704200000000001</c:v>
                </c:pt>
                <c:pt idx="5235">
                  <c:v>-0.14704200000000001</c:v>
                </c:pt>
                <c:pt idx="5236">
                  <c:v>-0.15517</c:v>
                </c:pt>
                <c:pt idx="5237">
                  <c:v>-0.15517</c:v>
                </c:pt>
                <c:pt idx="5238">
                  <c:v>-0.16334799999999999</c:v>
                </c:pt>
                <c:pt idx="5239">
                  <c:v>-0.16334799999999999</c:v>
                </c:pt>
                <c:pt idx="5240">
                  <c:v>-0.17152500000000001</c:v>
                </c:pt>
                <c:pt idx="5241">
                  <c:v>-0.17152500000000001</c:v>
                </c:pt>
                <c:pt idx="5242">
                  <c:v>-0.18146599999999999</c:v>
                </c:pt>
                <c:pt idx="5243">
                  <c:v>-0.18146599999999999</c:v>
                </c:pt>
                <c:pt idx="5244">
                  <c:v>-0.18146599999999999</c:v>
                </c:pt>
                <c:pt idx="5245">
                  <c:v>-0.18974099999999999</c:v>
                </c:pt>
                <c:pt idx="5246">
                  <c:v>-0.18974099999999999</c:v>
                </c:pt>
                <c:pt idx="5247">
                  <c:v>-0.199486</c:v>
                </c:pt>
                <c:pt idx="5248">
                  <c:v>-0.199486</c:v>
                </c:pt>
                <c:pt idx="5249">
                  <c:v>-0.207762</c:v>
                </c:pt>
                <c:pt idx="5250">
                  <c:v>-0.207762</c:v>
                </c:pt>
                <c:pt idx="5251">
                  <c:v>-0.21603700000000001</c:v>
                </c:pt>
                <c:pt idx="5252">
                  <c:v>-0.21603700000000001</c:v>
                </c:pt>
                <c:pt idx="5253">
                  <c:v>-0.22431300000000001</c:v>
                </c:pt>
                <c:pt idx="5254">
                  <c:v>-0.22431300000000001</c:v>
                </c:pt>
                <c:pt idx="5255">
                  <c:v>-0.234155</c:v>
                </c:pt>
                <c:pt idx="5256">
                  <c:v>-0.234155</c:v>
                </c:pt>
                <c:pt idx="5257">
                  <c:v>-0.242284</c:v>
                </c:pt>
                <c:pt idx="5258">
                  <c:v>-0.242284</c:v>
                </c:pt>
                <c:pt idx="5259">
                  <c:v>-0.25040499999999999</c:v>
                </c:pt>
                <c:pt idx="5260">
                  <c:v>-0.25040499999999999</c:v>
                </c:pt>
                <c:pt idx="5261">
                  <c:v>-0.25040499999999999</c:v>
                </c:pt>
                <c:pt idx="5262">
                  <c:v>-0.26023600000000002</c:v>
                </c:pt>
                <c:pt idx="5263">
                  <c:v>-0.26023600000000002</c:v>
                </c:pt>
                <c:pt idx="5264">
                  <c:v>-0.26838000000000001</c:v>
                </c:pt>
                <c:pt idx="5265">
                  <c:v>-0.26838000000000001</c:v>
                </c:pt>
                <c:pt idx="5266">
                  <c:v>-0.27647699999999997</c:v>
                </c:pt>
                <c:pt idx="5267">
                  <c:v>-0.27647699999999997</c:v>
                </c:pt>
                <c:pt idx="5268">
                  <c:v>-0.28611500000000001</c:v>
                </c:pt>
                <c:pt idx="5269">
                  <c:v>-0.28611500000000001</c:v>
                </c:pt>
                <c:pt idx="5270">
                  <c:v>-0.294211</c:v>
                </c:pt>
                <c:pt idx="5271">
                  <c:v>-0.294211</c:v>
                </c:pt>
                <c:pt idx="5272">
                  <c:v>-0.30245100000000003</c:v>
                </c:pt>
                <c:pt idx="5273">
                  <c:v>-0.30245100000000003</c:v>
                </c:pt>
                <c:pt idx="5274">
                  <c:v>-0.30245100000000003</c:v>
                </c:pt>
                <c:pt idx="5275">
                  <c:v>-0.31064399999999998</c:v>
                </c:pt>
                <c:pt idx="5276">
                  <c:v>-0.31064399999999998</c:v>
                </c:pt>
                <c:pt idx="5277">
                  <c:v>-0.32042599999999999</c:v>
                </c:pt>
                <c:pt idx="5278">
                  <c:v>-0.32042599999999999</c:v>
                </c:pt>
                <c:pt idx="5279">
                  <c:v>-0.32847399999999999</c:v>
                </c:pt>
                <c:pt idx="5280">
                  <c:v>-0.32847399999999999</c:v>
                </c:pt>
                <c:pt idx="5281">
                  <c:v>-0.33820899999999998</c:v>
                </c:pt>
                <c:pt idx="5282">
                  <c:v>-0.33820899999999998</c:v>
                </c:pt>
                <c:pt idx="5283">
                  <c:v>-0.346497</c:v>
                </c:pt>
                <c:pt idx="5284">
                  <c:v>-0.346497</c:v>
                </c:pt>
                <c:pt idx="5285">
                  <c:v>-0.35449700000000001</c:v>
                </c:pt>
                <c:pt idx="5286">
                  <c:v>-0.35449700000000001</c:v>
                </c:pt>
                <c:pt idx="5287">
                  <c:v>-0.36264099999999999</c:v>
                </c:pt>
                <c:pt idx="5288">
                  <c:v>-0.36264099999999999</c:v>
                </c:pt>
                <c:pt idx="5289">
                  <c:v>-0.37252000000000002</c:v>
                </c:pt>
                <c:pt idx="5290">
                  <c:v>-0.37252000000000002</c:v>
                </c:pt>
                <c:pt idx="5291">
                  <c:v>-0.37252000000000002</c:v>
                </c:pt>
                <c:pt idx="5292">
                  <c:v>-0.38071300000000002</c:v>
                </c:pt>
                <c:pt idx="5293">
                  <c:v>-0.38071300000000002</c:v>
                </c:pt>
                <c:pt idx="5294">
                  <c:v>-0.39044699999999999</c:v>
                </c:pt>
                <c:pt idx="5295">
                  <c:v>-0.39044699999999999</c:v>
                </c:pt>
                <c:pt idx="5296">
                  <c:v>-0.39757900000000002</c:v>
                </c:pt>
                <c:pt idx="5297">
                  <c:v>-0.39757900000000002</c:v>
                </c:pt>
                <c:pt idx="5298">
                  <c:v>-0.40567599999999998</c:v>
                </c:pt>
                <c:pt idx="5299">
                  <c:v>-0.40567599999999998</c:v>
                </c:pt>
                <c:pt idx="5300">
                  <c:v>-0.41401199999999999</c:v>
                </c:pt>
                <c:pt idx="5301">
                  <c:v>-0.41401199999999999</c:v>
                </c:pt>
                <c:pt idx="5302">
                  <c:v>-0.42422900000000002</c:v>
                </c:pt>
                <c:pt idx="5303">
                  <c:v>-0.42422900000000002</c:v>
                </c:pt>
                <c:pt idx="5304">
                  <c:v>-0.43251800000000001</c:v>
                </c:pt>
                <c:pt idx="5305">
                  <c:v>-0.43251800000000001</c:v>
                </c:pt>
                <c:pt idx="5306">
                  <c:v>-0.43251800000000001</c:v>
                </c:pt>
                <c:pt idx="5307">
                  <c:v>-0.44080599999999998</c:v>
                </c:pt>
                <c:pt idx="5308">
                  <c:v>-0.44080599999999998</c:v>
                </c:pt>
                <c:pt idx="5309">
                  <c:v>-0.45063700000000001</c:v>
                </c:pt>
                <c:pt idx="5310">
                  <c:v>-0.45063700000000001</c:v>
                </c:pt>
                <c:pt idx="5311">
                  <c:v>-0.45883000000000002</c:v>
                </c:pt>
                <c:pt idx="5312">
                  <c:v>-0.45883000000000002</c:v>
                </c:pt>
                <c:pt idx="5313">
                  <c:v>-0.46702199999999999</c:v>
                </c:pt>
                <c:pt idx="5314">
                  <c:v>-0.46702199999999999</c:v>
                </c:pt>
                <c:pt idx="5315">
                  <c:v>-0.47690100000000002</c:v>
                </c:pt>
                <c:pt idx="5316">
                  <c:v>-0.47690100000000002</c:v>
                </c:pt>
                <c:pt idx="5317">
                  <c:v>-0.48499700000000001</c:v>
                </c:pt>
                <c:pt idx="5318">
                  <c:v>-0.48499700000000001</c:v>
                </c:pt>
                <c:pt idx="5319">
                  <c:v>-0.493141</c:v>
                </c:pt>
                <c:pt idx="5320">
                  <c:v>-0.493141</c:v>
                </c:pt>
                <c:pt idx="5321">
                  <c:v>-0.50123099999999998</c:v>
                </c:pt>
                <c:pt idx="5322">
                  <c:v>-0.50123099999999998</c:v>
                </c:pt>
                <c:pt idx="5323">
                  <c:v>-0.50123099999999998</c:v>
                </c:pt>
                <c:pt idx="5324">
                  <c:v>-0.51082300000000003</c:v>
                </c:pt>
                <c:pt idx="5325">
                  <c:v>-0.51082300000000003</c:v>
                </c:pt>
                <c:pt idx="5326">
                  <c:v>-0.51878500000000005</c:v>
                </c:pt>
                <c:pt idx="5327">
                  <c:v>-0.51878500000000005</c:v>
                </c:pt>
                <c:pt idx="5328">
                  <c:v>-0.52866400000000002</c:v>
                </c:pt>
                <c:pt idx="5329">
                  <c:v>-0.52866400000000002</c:v>
                </c:pt>
                <c:pt idx="5330">
                  <c:v>-0.53691299999999997</c:v>
                </c:pt>
                <c:pt idx="5331">
                  <c:v>-0.53691299999999997</c:v>
                </c:pt>
                <c:pt idx="5332">
                  <c:v>-0.545211</c:v>
                </c:pt>
                <c:pt idx="5333">
                  <c:v>-0.545211</c:v>
                </c:pt>
                <c:pt idx="5334">
                  <c:v>-0.55341200000000002</c:v>
                </c:pt>
                <c:pt idx="5335">
                  <c:v>-0.55341200000000002</c:v>
                </c:pt>
                <c:pt idx="5336">
                  <c:v>-0.56314799999999998</c:v>
                </c:pt>
                <c:pt idx="5337">
                  <c:v>-0.56314799999999998</c:v>
                </c:pt>
                <c:pt idx="5338">
                  <c:v>-0.56314799999999998</c:v>
                </c:pt>
                <c:pt idx="5339">
                  <c:v>-0.57139700000000004</c:v>
                </c:pt>
                <c:pt idx="5340">
                  <c:v>-0.57139700000000004</c:v>
                </c:pt>
                <c:pt idx="5341">
                  <c:v>-0.58098899999999998</c:v>
                </c:pt>
                <c:pt idx="5342">
                  <c:v>-0.58098899999999998</c:v>
                </c:pt>
                <c:pt idx="5343">
                  <c:v>-0.58904599999999996</c:v>
                </c:pt>
                <c:pt idx="5344">
                  <c:v>-0.58904599999999996</c:v>
                </c:pt>
                <c:pt idx="5345">
                  <c:v>-0.59729500000000002</c:v>
                </c:pt>
                <c:pt idx="5346">
                  <c:v>-0.59729500000000002</c:v>
                </c:pt>
                <c:pt idx="5347">
                  <c:v>-0.605352</c:v>
                </c:pt>
                <c:pt idx="5348">
                  <c:v>-0.605352</c:v>
                </c:pt>
                <c:pt idx="5349">
                  <c:v>-0.61513600000000002</c:v>
                </c:pt>
                <c:pt idx="5350">
                  <c:v>-0.61513600000000002</c:v>
                </c:pt>
                <c:pt idx="5351">
                  <c:v>-0.62343300000000001</c:v>
                </c:pt>
                <c:pt idx="5352">
                  <c:v>-0.62343300000000001</c:v>
                </c:pt>
                <c:pt idx="5353">
                  <c:v>-0.62343300000000001</c:v>
                </c:pt>
                <c:pt idx="5354">
                  <c:v>-0.63331300000000001</c:v>
                </c:pt>
                <c:pt idx="5355">
                  <c:v>-0.63331300000000001</c:v>
                </c:pt>
                <c:pt idx="5356">
                  <c:v>-0.64156199999999997</c:v>
                </c:pt>
                <c:pt idx="5357">
                  <c:v>-0.64156199999999997</c:v>
                </c:pt>
                <c:pt idx="5358">
                  <c:v>-0.64981100000000003</c:v>
                </c:pt>
                <c:pt idx="5359">
                  <c:v>-0.64981100000000003</c:v>
                </c:pt>
                <c:pt idx="5360">
                  <c:v>-0.65791699999999997</c:v>
                </c:pt>
                <c:pt idx="5361">
                  <c:v>-0.65791699999999997</c:v>
                </c:pt>
                <c:pt idx="5362">
                  <c:v>-0.66755699999999996</c:v>
                </c:pt>
                <c:pt idx="5363">
                  <c:v>-0.66755699999999996</c:v>
                </c:pt>
                <c:pt idx="5364">
                  <c:v>-0.67561400000000005</c:v>
                </c:pt>
                <c:pt idx="5365">
                  <c:v>-0.67561400000000005</c:v>
                </c:pt>
                <c:pt idx="5366">
                  <c:v>-0.68357500000000004</c:v>
                </c:pt>
                <c:pt idx="5367">
                  <c:v>-0.68357500000000004</c:v>
                </c:pt>
                <c:pt idx="5368">
                  <c:v>-0.69172800000000001</c:v>
                </c:pt>
                <c:pt idx="5369">
                  <c:v>-0.69172800000000001</c:v>
                </c:pt>
                <c:pt idx="5370">
                  <c:v>-0.69172800000000001</c:v>
                </c:pt>
                <c:pt idx="5371">
                  <c:v>-0.70160800000000001</c:v>
                </c:pt>
                <c:pt idx="5372">
                  <c:v>-0.70160800000000001</c:v>
                </c:pt>
                <c:pt idx="5373">
                  <c:v>-0.70985699999999996</c:v>
                </c:pt>
                <c:pt idx="5374">
                  <c:v>-0.70985699999999996</c:v>
                </c:pt>
                <c:pt idx="5375">
                  <c:v>-0.71968900000000002</c:v>
                </c:pt>
                <c:pt idx="5376">
                  <c:v>-0.71968900000000002</c:v>
                </c:pt>
                <c:pt idx="5377">
                  <c:v>-0.72789000000000004</c:v>
                </c:pt>
                <c:pt idx="5378">
                  <c:v>-0.72789000000000004</c:v>
                </c:pt>
                <c:pt idx="5379">
                  <c:v>-0.73604400000000003</c:v>
                </c:pt>
                <c:pt idx="5380">
                  <c:v>-0.73604400000000003</c:v>
                </c:pt>
                <c:pt idx="5381">
                  <c:v>-0.74424500000000005</c:v>
                </c:pt>
                <c:pt idx="5382">
                  <c:v>-0.74424500000000005</c:v>
                </c:pt>
                <c:pt idx="5383">
                  <c:v>-0.74424500000000005</c:v>
                </c:pt>
                <c:pt idx="5384">
                  <c:v>-0.75405699999999998</c:v>
                </c:pt>
                <c:pt idx="5385">
                  <c:v>-0.75405699999999998</c:v>
                </c:pt>
                <c:pt idx="5386">
                  <c:v>-0.76217299999999999</c:v>
                </c:pt>
                <c:pt idx="5387">
                  <c:v>-0.76217299999999999</c:v>
                </c:pt>
                <c:pt idx="5388">
                  <c:v>-0.77191200000000004</c:v>
                </c:pt>
                <c:pt idx="5389">
                  <c:v>-0.77191200000000004</c:v>
                </c:pt>
                <c:pt idx="5390">
                  <c:v>-0.78007499999999996</c:v>
                </c:pt>
                <c:pt idx="5391">
                  <c:v>-0.78007499999999996</c:v>
                </c:pt>
                <c:pt idx="5392">
                  <c:v>-0.78833399999999998</c:v>
                </c:pt>
                <c:pt idx="5393">
                  <c:v>-0.78833399999999998</c:v>
                </c:pt>
                <c:pt idx="5394">
                  <c:v>-0.79635500000000004</c:v>
                </c:pt>
                <c:pt idx="5395">
                  <c:v>-0.79635500000000004</c:v>
                </c:pt>
                <c:pt idx="5396">
                  <c:v>-0.80609399999999998</c:v>
                </c:pt>
                <c:pt idx="5397">
                  <c:v>-0.80609399999999998</c:v>
                </c:pt>
                <c:pt idx="5398">
                  <c:v>-0.81430499999999995</c:v>
                </c:pt>
                <c:pt idx="5399">
                  <c:v>-0.81430499999999995</c:v>
                </c:pt>
                <c:pt idx="5400">
                  <c:v>-0.81430499999999995</c:v>
                </c:pt>
                <c:pt idx="5401">
                  <c:v>-0.824187</c:v>
                </c:pt>
                <c:pt idx="5402">
                  <c:v>-0.824187</c:v>
                </c:pt>
                <c:pt idx="5403">
                  <c:v>-0.83235099999999995</c:v>
                </c:pt>
                <c:pt idx="5404">
                  <c:v>-0.83235099999999995</c:v>
                </c:pt>
                <c:pt idx="5405">
                  <c:v>-0.84041900000000003</c:v>
                </c:pt>
                <c:pt idx="5406">
                  <c:v>-0.84041900000000003</c:v>
                </c:pt>
                <c:pt idx="5407">
                  <c:v>-0.84853500000000004</c:v>
                </c:pt>
                <c:pt idx="5408">
                  <c:v>-0.84853500000000004</c:v>
                </c:pt>
                <c:pt idx="5409">
                  <c:v>-0.85812999999999995</c:v>
                </c:pt>
                <c:pt idx="5410">
                  <c:v>-0.85812999999999995</c:v>
                </c:pt>
                <c:pt idx="5411">
                  <c:v>-0.86629400000000001</c:v>
                </c:pt>
                <c:pt idx="5412">
                  <c:v>-0.86629400000000001</c:v>
                </c:pt>
                <c:pt idx="5413">
                  <c:v>-0.87455300000000002</c:v>
                </c:pt>
                <c:pt idx="5414">
                  <c:v>-0.87455300000000002</c:v>
                </c:pt>
                <c:pt idx="5415">
                  <c:v>-0.87455300000000002</c:v>
                </c:pt>
                <c:pt idx="5416">
                  <c:v>-0.88438700000000003</c:v>
                </c:pt>
                <c:pt idx="5417">
                  <c:v>-0.88438700000000003</c:v>
                </c:pt>
                <c:pt idx="5418">
                  <c:v>-0.89264600000000005</c:v>
                </c:pt>
                <c:pt idx="5419">
                  <c:v>-0.89264600000000005</c:v>
                </c:pt>
                <c:pt idx="5420">
                  <c:v>-0.90081</c:v>
                </c:pt>
                <c:pt idx="5421">
                  <c:v>-0.90081</c:v>
                </c:pt>
                <c:pt idx="5422">
                  <c:v>-0.91064400000000001</c:v>
                </c:pt>
                <c:pt idx="5423">
                  <c:v>-0.91064400000000001</c:v>
                </c:pt>
                <c:pt idx="5424">
                  <c:v>-0.91885499999999998</c:v>
                </c:pt>
                <c:pt idx="5425">
                  <c:v>-0.91885499999999998</c:v>
                </c:pt>
                <c:pt idx="5426">
                  <c:v>-0.92701900000000004</c:v>
                </c:pt>
                <c:pt idx="5427">
                  <c:v>-0.92701900000000004</c:v>
                </c:pt>
                <c:pt idx="5428">
                  <c:v>-0.935087</c:v>
                </c:pt>
                <c:pt idx="5429">
                  <c:v>-0.935087</c:v>
                </c:pt>
                <c:pt idx="5430">
                  <c:v>-0.94477800000000001</c:v>
                </c:pt>
                <c:pt idx="5431">
                  <c:v>-0.94477800000000001</c:v>
                </c:pt>
                <c:pt idx="5432">
                  <c:v>-0.94477800000000001</c:v>
                </c:pt>
                <c:pt idx="5433">
                  <c:v>-0.95303700000000002</c:v>
                </c:pt>
                <c:pt idx="5434">
                  <c:v>-0.95303700000000002</c:v>
                </c:pt>
                <c:pt idx="5435">
                  <c:v>-0.96277599999999997</c:v>
                </c:pt>
                <c:pt idx="5436">
                  <c:v>-0.96277599999999997</c:v>
                </c:pt>
                <c:pt idx="5437">
                  <c:v>-0.97098700000000004</c:v>
                </c:pt>
                <c:pt idx="5438">
                  <c:v>-0.97098700000000004</c:v>
                </c:pt>
                <c:pt idx="5439">
                  <c:v>-0.97915099999999999</c:v>
                </c:pt>
                <c:pt idx="5440">
                  <c:v>-0.97915099999999999</c:v>
                </c:pt>
                <c:pt idx="5441">
                  <c:v>-0.98741000000000001</c:v>
                </c:pt>
                <c:pt idx="5442">
                  <c:v>-0.98741000000000001</c:v>
                </c:pt>
                <c:pt idx="5443">
                  <c:v>-0.997197</c:v>
                </c:pt>
                <c:pt idx="5444">
                  <c:v>-0.997197</c:v>
                </c:pt>
                <c:pt idx="5445">
                  <c:v>-0.997197</c:v>
                </c:pt>
                <c:pt idx="5446">
                  <c:v>-1.0053700000000001</c:v>
                </c:pt>
                <c:pt idx="5447">
                  <c:v>-1.0053700000000001</c:v>
                </c:pt>
                <c:pt idx="5448">
                  <c:v>-1.0151399999999999</c:v>
                </c:pt>
                <c:pt idx="5449">
                  <c:v>-1.0151399999999999</c:v>
                </c:pt>
                <c:pt idx="5450">
                  <c:v>-1.0233399999999999</c:v>
                </c:pt>
                <c:pt idx="5451">
                  <c:v>-1.0233399999999999</c:v>
                </c:pt>
                <c:pt idx="5452">
                  <c:v>-1.0314000000000001</c:v>
                </c:pt>
                <c:pt idx="5453">
                  <c:v>-1.0314000000000001</c:v>
                </c:pt>
                <c:pt idx="5454">
                  <c:v>-1.0395000000000001</c:v>
                </c:pt>
                <c:pt idx="5455">
                  <c:v>-1.0395000000000001</c:v>
                </c:pt>
                <c:pt idx="5456">
                  <c:v>-1.04918</c:v>
                </c:pt>
                <c:pt idx="5457">
                  <c:v>-1.04918</c:v>
                </c:pt>
                <c:pt idx="5458">
                  <c:v>-1.0573300000000001</c:v>
                </c:pt>
                <c:pt idx="5459">
                  <c:v>-1.0573300000000001</c:v>
                </c:pt>
                <c:pt idx="5460">
                  <c:v>-1.0655300000000001</c:v>
                </c:pt>
                <c:pt idx="5461">
                  <c:v>-1.0655300000000001</c:v>
                </c:pt>
                <c:pt idx="5462">
                  <c:v>-1.0655300000000001</c:v>
                </c:pt>
                <c:pt idx="5463">
                  <c:v>-1.0753900000000001</c:v>
                </c:pt>
                <c:pt idx="5464">
                  <c:v>-1.0753900000000001</c:v>
                </c:pt>
                <c:pt idx="5465">
                  <c:v>-1.08369</c:v>
                </c:pt>
                <c:pt idx="5466">
                  <c:v>-1.08369</c:v>
                </c:pt>
                <c:pt idx="5467">
                  <c:v>-1.0918399999999999</c:v>
                </c:pt>
                <c:pt idx="5468">
                  <c:v>-1.0918399999999999</c:v>
                </c:pt>
                <c:pt idx="5469">
                  <c:v>-1.10171</c:v>
                </c:pt>
                <c:pt idx="5470">
                  <c:v>-1.10171</c:v>
                </c:pt>
                <c:pt idx="5471">
                  <c:v>-1.10981</c:v>
                </c:pt>
                <c:pt idx="5472">
                  <c:v>-1.10981</c:v>
                </c:pt>
                <c:pt idx="5473">
                  <c:v>-1.1178699999999999</c:v>
                </c:pt>
                <c:pt idx="5474">
                  <c:v>-1.1178699999999999</c:v>
                </c:pt>
                <c:pt idx="5475">
                  <c:v>-1.1260699999999999</c:v>
                </c:pt>
                <c:pt idx="5476">
                  <c:v>-1.1260699999999999</c:v>
                </c:pt>
                <c:pt idx="5477">
                  <c:v>-1.1260699999999999</c:v>
                </c:pt>
                <c:pt idx="5478">
                  <c:v>-1.13584</c:v>
                </c:pt>
                <c:pt idx="5479">
                  <c:v>-1.13584</c:v>
                </c:pt>
                <c:pt idx="5480">
                  <c:v>-1.1440399999999999</c:v>
                </c:pt>
                <c:pt idx="5481">
                  <c:v>-1.1440399999999999</c:v>
                </c:pt>
                <c:pt idx="5482">
                  <c:v>-1.15371</c:v>
                </c:pt>
                <c:pt idx="5483">
                  <c:v>-1.15371</c:v>
                </c:pt>
                <c:pt idx="5484">
                  <c:v>-1.16177</c:v>
                </c:pt>
                <c:pt idx="5485">
                  <c:v>-1.16177</c:v>
                </c:pt>
                <c:pt idx="5486">
                  <c:v>-1.1700200000000001</c:v>
                </c:pt>
                <c:pt idx="5487">
                  <c:v>-1.1700200000000001</c:v>
                </c:pt>
                <c:pt idx="5488">
                  <c:v>-1.1782300000000001</c:v>
                </c:pt>
                <c:pt idx="5489">
                  <c:v>-1.1782300000000001</c:v>
                </c:pt>
                <c:pt idx="5490">
                  <c:v>-1.18804</c:v>
                </c:pt>
                <c:pt idx="5491">
                  <c:v>-1.18804</c:v>
                </c:pt>
                <c:pt idx="5492">
                  <c:v>-1.18804</c:v>
                </c:pt>
                <c:pt idx="5493">
                  <c:v>-1.1961900000000001</c:v>
                </c:pt>
                <c:pt idx="5494">
                  <c:v>-1.1961900000000001</c:v>
                </c:pt>
                <c:pt idx="5495">
                  <c:v>-1.2060999999999999</c:v>
                </c:pt>
                <c:pt idx="5496">
                  <c:v>-1.2060999999999999</c:v>
                </c:pt>
                <c:pt idx="5497">
                  <c:v>-1.21421</c:v>
                </c:pt>
                <c:pt idx="5498">
                  <c:v>-1.21421</c:v>
                </c:pt>
                <c:pt idx="5499">
                  <c:v>-1.22241</c:v>
                </c:pt>
                <c:pt idx="5500">
                  <c:v>-1.22241</c:v>
                </c:pt>
                <c:pt idx="5501">
                  <c:v>-1.2306600000000001</c:v>
                </c:pt>
                <c:pt idx="5502">
                  <c:v>-1.2306600000000001</c:v>
                </c:pt>
                <c:pt idx="5503">
                  <c:v>-1.2404299999999999</c:v>
                </c:pt>
                <c:pt idx="5504">
                  <c:v>-1.2404299999999999</c:v>
                </c:pt>
                <c:pt idx="5505">
                  <c:v>-1.24868</c:v>
                </c:pt>
                <c:pt idx="5506">
                  <c:v>-1.24868</c:v>
                </c:pt>
                <c:pt idx="5507">
                  <c:v>-1.25678</c:v>
                </c:pt>
                <c:pt idx="5508">
                  <c:v>-1.25678</c:v>
                </c:pt>
                <c:pt idx="5509">
                  <c:v>-1.25678</c:v>
                </c:pt>
                <c:pt idx="5510">
                  <c:v>-1.2666200000000001</c:v>
                </c:pt>
                <c:pt idx="5511">
                  <c:v>-1.2666200000000001</c:v>
                </c:pt>
                <c:pt idx="5512">
                  <c:v>-1.2748600000000001</c:v>
                </c:pt>
                <c:pt idx="5513">
                  <c:v>-1.2748600000000001</c:v>
                </c:pt>
                <c:pt idx="5514">
                  <c:v>-1.28287</c:v>
                </c:pt>
                <c:pt idx="5515">
                  <c:v>-1.28287</c:v>
                </c:pt>
                <c:pt idx="5516">
                  <c:v>-1.29257</c:v>
                </c:pt>
                <c:pt idx="5517">
                  <c:v>-1.29257</c:v>
                </c:pt>
                <c:pt idx="5518">
                  <c:v>-1.30057</c:v>
                </c:pt>
                <c:pt idx="5519">
                  <c:v>-1.30057</c:v>
                </c:pt>
                <c:pt idx="5520">
                  <c:v>-1.3087599999999999</c:v>
                </c:pt>
                <c:pt idx="5521">
                  <c:v>-1.3087599999999999</c:v>
                </c:pt>
                <c:pt idx="5522">
                  <c:v>-1.3170500000000001</c:v>
                </c:pt>
                <c:pt idx="5523">
                  <c:v>-1.3170500000000001</c:v>
                </c:pt>
                <c:pt idx="5524">
                  <c:v>-1.3170500000000001</c:v>
                </c:pt>
                <c:pt idx="5525">
                  <c:v>-1.32684</c:v>
                </c:pt>
                <c:pt idx="5526">
                  <c:v>-1.32684</c:v>
                </c:pt>
                <c:pt idx="5527">
                  <c:v>-1.33508</c:v>
                </c:pt>
                <c:pt idx="5528">
                  <c:v>-1.33508</c:v>
                </c:pt>
                <c:pt idx="5529">
                  <c:v>-1.34483</c:v>
                </c:pt>
                <c:pt idx="5530">
                  <c:v>-1.34483</c:v>
                </c:pt>
                <c:pt idx="5531">
                  <c:v>-1.3530199999999999</c:v>
                </c:pt>
                <c:pt idx="5532">
                  <c:v>-1.3530199999999999</c:v>
                </c:pt>
                <c:pt idx="5533">
                  <c:v>-1.36121</c:v>
                </c:pt>
                <c:pt idx="5534">
                  <c:v>-1.36121</c:v>
                </c:pt>
                <c:pt idx="5535">
                  <c:v>-1.36931</c:v>
                </c:pt>
                <c:pt idx="5536">
                  <c:v>-1.36931</c:v>
                </c:pt>
                <c:pt idx="5537">
                  <c:v>-1.3791500000000001</c:v>
                </c:pt>
                <c:pt idx="5538">
                  <c:v>-1.3791500000000001</c:v>
                </c:pt>
                <c:pt idx="5539">
                  <c:v>-1.3874299999999999</c:v>
                </c:pt>
                <c:pt idx="5540">
                  <c:v>-1.3874299999999999</c:v>
                </c:pt>
                <c:pt idx="5541">
                  <c:v>-1.3874299999999999</c:v>
                </c:pt>
                <c:pt idx="5542">
                  <c:v>-1.39727</c:v>
                </c:pt>
                <c:pt idx="5543">
                  <c:v>-1.39727</c:v>
                </c:pt>
                <c:pt idx="5544">
                  <c:v>-1.40547</c:v>
                </c:pt>
                <c:pt idx="5545">
                  <c:v>-1.40547</c:v>
                </c:pt>
                <c:pt idx="5546">
                  <c:v>-1.4135200000000001</c:v>
                </c:pt>
                <c:pt idx="5547">
                  <c:v>-1.4135200000000001</c:v>
                </c:pt>
                <c:pt idx="5548">
                  <c:v>-1.42157</c:v>
                </c:pt>
                <c:pt idx="5549">
                  <c:v>-1.42157</c:v>
                </c:pt>
                <c:pt idx="5550">
                  <c:v>-1.4313100000000001</c:v>
                </c:pt>
                <c:pt idx="5551">
                  <c:v>-1.4313100000000001</c:v>
                </c:pt>
                <c:pt idx="5552">
                  <c:v>-1.4395100000000001</c:v>
                </c:pt>
                <c:pt idx="5553">
                  <c:v>-1.4395100000000001</c:v>
                </c:pt>
                <c:pt idx="5554">
                  <c:v>-1.4395100000000001</c:v>
                </c:pt>
                <c:pt idx="5555">
                  <c:v>-1.4477</c:v>
                </c:pt>
                <c:pt idx="5556">
                  <c:v>-1.4477</c:v>
                </c:pt>
                <c:pt idx="5557">
                  <c:v>-1.45763</c:v>
                </c:pt>
                <c:pt idx="5558">
                  <c:v>-1.45763</c:v>
                </c:pt>
                <c:pt idx="5559">
                  <c:v>-1.4657800000000001</c:v>
                </c:pt>
                <c:pt idx="5560">
                  <c:v>-1.4657800000000001</c:v>
                </c:pt>
                <c:pt idx="5561">
                  <c:v>-1.4738800000000001</c:v>
                </c:pt>
                <c:pt idx="5562">
                  <c:v>-1.4738800000000001</c:v>
                </c:pt>
                <c:pt idx="5563">
                  <c:v>-1.48376</c:v>
                </c:pt>
                <c:pt idx="5564">
                  <c:v>-1.48376</c:v>
                </c:pt>
                <c:pt idx="5565">
                  <c:v>-1.492</c:v>
                </c:pt>
                <c:pt idx="5566">
                  <c:v>-1.492</c:v>
                </c:pt>
                <c:pt idx="5567">
                  <c:v>-1.50024</c:v>
                </c:pt>
                <c:pt idx="5568">
                  <c:v>-1.50024</c:v>
                </c:pt>
                <c:pt idx="5569">
                  <c:v>-1.5084599999999999</c:v>
                </c:pt>
                <c:pt idx="5570">
                  <c:v>-1.5084599999999999</c:v>
                </c:pt>
                <c:pt idx="5571">
                  <c:v>-1.5084599999999999</c:v>
                </c:pt>
                <c:pt idx="5572">
                  <c:v>-1.51813</c:v>
                </c:pt>
                <c:pt idx="5573">
                  <c:v>-1.51813</c:v>
                </c:pt>
                <c:pt idx="5574">
                  <c:v>-1.52627</c:v>
                </c:pt>
                <c:pt idx="5575">
                  <c:v>-1.52627</c:v>
                </c:pt>
                <c:pt idx="5576">
                  <c:v>-1.5359799999999999</c:v>
                </c:pt>
                <c:pt idx="5577">
                  <c:v>-1.5359799999999999</c:v>
                </c:pt>
                <c:pt idx="5578">
                  <c:v>-1.5441100000000001</c:v>
                </c:pt>
                <c:pt idx="5579">
                  <c:v>-1.5441100000000001</c:v>
                </c:pt>
                <c:pt idx="5580">
                  <c:v>-1.5521499999999999</c:v>
                </c:pt>
                <c:pt idx="5581">
                  <c:v>-1.5521499999999999</c:v>
                </c:pt>
                <c:pt idx="5582">
                  <c:v>-1.5602400000000001</c:v>
                </c:pt>
                <c:pt idx="5583">
                  <c:v>-1.5602400000000001</c:v>
                </c:pt>
                <c:pt idx="5584">
                  <c:v>-1.5701400000000001</c:v>
                </c:pt>
                <c:pt idx="5585">
                  <c:v>-1.5701400000000001</c:v>
                </c:pt>
                <c:pt idx="5586">
                  <c:v>-1.5701400000000001</c:v>
                </c:pt>
                <c:pt idx="5587">
                  <c:v>-1.5782700000000001</c:v>
                </c:pt>
                <c:pt idx="5588">
                  <c:v>-1.5782700000000001</c:v>
                </c:pt>
                <c:pt idx="5589">
                  <c:v>-1.58813</c:v>
                </c:pt>
                <c:pt idx="5590">
                  <c:v>-1.58813</c:v>
                </c:pt>
                <c:pt idx="5591">
                  <c:v>-1.5961700000000001</c:v>
                </c:pt>
                <c:pt idx="5592">
                  <c:v>-1.5961700000000001</c:v>
                </c:pt>
                <c:pt idx="5593">
                  <c:v>-1.6043000000000001</c:v>
                </c:pt>
                <c:pt idx="5594">
                  <c:v>-1.6043000000000001</c:v>
                </c:pt>
                <c:pt idx="5595">
                  <c:v>-1.6124400000000001</c:v>
                </c:pt>
                <c:pt idx="5596">
                  <c:v>-1.6124400000000001</c:v>
                </c:pt>
                <c:pt idx="5597">
                  <c:v>-1.62215</c:v>
                </c:pt>
                <c:pt idx="5598">
                  <c:v>-1.62215</c:v>
                </c:pt>
                <c:pt idx="5599">
                  <c:v>-1.6303799999999999</c:v>
                </c:pt>
                <c:pt idx="5600">
                  <c:v>-1.6303799999999999</c:v>
                </c:pt>
                <c:pt idx="5601">
                  <c:v>-1.6385099999999999</c:v>
                </c:pt>
                <c:pt idx="5602">
                  <c:v>-1.6385099999999999</c:v>
                </c:pt>
                <c:pt idx="5603">
                  <c:v>-1.6385099999999999</c:v>
                </c:pt>
                <c:pt idx="5604">
                  <c:v>-1.64832</c:v>
                </c:pt>
                <c:pt idx="5605">
                  <c:v>-1.64832</c:v>
                </c:pt>
                <c:pt idx="5606">
                  <c:v>-1.6565000000000001</c:v>
                </c:pt>
                <c:pt idx="5607">
                  <c:v>-1.6565000000000001</c:v>
                </c:pt>
                <c:pt idx="5608">
                  <c:v>-1.6646799999999999</c:v>
                </c:pt>
                <c:pt idx="5609">
                  <c:v>-1.6646799999999999</c:v>
                </c:pt>
                <c:pt idx="5610">
                  <c:v>-1.67448</c:v>
                </c:pt>
                <c:pt idx="5611">
                  <c:v>-1.67448</c:v>
                </c:pt>
                <c:pt idx="5612">
                  <c:v>-1.68262</c:v>
                </c:pt>
                <c:pt idx="5613">
                  <c:v>-1.68262</c:v>
                </c:pt>
                <c:pt idx="5614">
                  <c:v>-1.69089</c:v>
                </c:pt>
                <c:pt idx="5615">
                  <c:v>-1.69089</c:v>
                </c:pt>
                <c:pt idx="5616">
                  <c:v>-1.69912</c:v>
                </c:pt>
                <c:pt idx="5617">
                  <c:v>-1.69912</c:v>
                </c:pt>
                <c:pt idx="5618">
                  <c:v>-1.69912</c:v>
                </c:pt>
                <c:pt idx="5619">
                  <c:v>-1.7089700000000001</c:v>
                </c:pt>
                <c:pt idx="5620">
                  <c:v>-1.7089700000000001</c:v>
                </c:pt>
                <c:pt idx="5621">
                  <c:v>-1.71715</c:v>
                </c:pt>
                <c:pt idx="5622">
                  <c:v>-1.71715</c:v>
                </c:pt>
                <c:pt idx="5623">
                  <c:v>-1.7269099999999999</c:v>
                </c:pt>
                <c:pt idx="5624">
                  <c:v>-1.7269099999999999</c:v>
                </c:pt>
                <c:pt idx="5625">
                  <c:v>-1.73509</c:v>
                </c:pt>
                <c:pt idx="5626">
                  <c:v>-1.73509</c:v>
                </c:pt>
                <c:pt idx="5627">
                  <c:v>-1.7433700000000001</c:v>
                </c:pt>
                <c:pt idx="5628">
                  <c:v>-1.7433700000000001</c:v>
                </c:pt>
                <c:pt idx="5629">
                  <c:v>-1.7515000000000001</c:v>
                </c:pt>
                <c:pt idx="5630">
                  <c:v>-1.7515000000000001</c:v>
                </c:pt>
                <c:pt idx="5631">
                  <c:v>-1.7613399999999999</c:v>
                </c:pt>
                <c:pt idx="5632">
                  <c:v>-1.7613399999999999</c:v>
                </c:pt>
                <c:pt idx="5633">
                  <c:v>-1.7613399999999999</c:v>
                </c:pt>
                <c:pt idx="5634">
                  <c:v>-1.76955</c:v>
                </c:pt>
                <c:pt idx="5635">
                  <c:v>-1.76955</c:v>
                </c:pt>
                <c:pt idx="5636">
                  <c:v>-1.7794399999999999</c:v>
                </c:pt>
                <c:pt idx="5637">
                  <c:v>-1.7794399999999999</c:v>
                </c:pt>
                <c:pt idx="5638">
                  <c:v>-1.78756</c:v>
                </c:pt>
                <c:pt idx="5639">
                  <c:v>-1.78756</c:v>
                </c:pt>
                <c:pt idx="5640">
                  <c:v>-1.7956799999999999</c:v>
                </c:pt>
                <c:pt idx="5641">
                  <c:v>-1.7956799999999999</c:v>
                </c:pt>
                <c:pt idx="5642">
                  <c:v>-1.80376</c:v>
                </c:pt>
                <c:pt idx="5643">
                  <c:v>-1.80376</c:v>
                </c:pt>
                <c:pt idx="5644">
                  <c:v>-1.81351</c:v>
                </c:pt>
                <c:pt idx="5645">
                  <c:v>-1.81351</c:v>
                </c:pt>
                <c:pt idx="5646">
                  <c:v>-1.8216300000000001</c:v>
                </c:pt>
                <c:pt idx="5647">
                  <c:v>-1.8216300000000001</c:v>
                </c:pt>
                <c:pt idx="5648">
                  <c:v>-1.8298000000000001</c:v>
                </c:pt>
                <c:pt idx="5649">
                  <c:v>-1.8298000000000001</c:v>
                </c:pt>
                <c:pt idx="5650">
                  <c:v>-1.8298000000000001</c:v>
                </c:pt>
                <c:pt idx="5651">
                  <c:v>-1.83978</c:v>
                </c:pt>
                <c:pt idx="5652">
                  <c:v>-1.83978</c:v>
                </c:pt>
                <c:pt idx="5653">
                  <c:v>-1.84799</c:v>
                </c:pt>
                <c:pt idx="5654">
                  <c:v>-1.84799</c:v>
                </c:pt>
                <c:pt idx="5655">
                  <c:v>-1.85616</c:v>
                </c:pt>
                <c:pt idx="5656">
                  <c:v>-1.85616</c:v>
                </c:pt>
                <c:pt idx="5657">
                  <c:v>-1.8660000000000001</c:v>
                </c:pt>
                <c:pt idx="5658">
                  <c:v>-1.8660000000000001</c:v>
                </c:pt>
                <c:pt idx="5659">
                  <c:v>-1.8740300000000001</c:v>
                </c:pt>
                <c:pt idx="5660">
                  <c:v>-1.8740300000000001</c:v>
                </c:pt>
                <c:pt idx="5661">
                  <c:v>-1.88225</c:v>
                </c:pt>
                <c:pt idx="5662">
                  <c:v>-1.88225</c:v>
                </c:pt>
                <c:pt idx="5663">
                  <c:v>-1.8903300000000001</c:v>
                </c:pt>
                <c:pt idx="5664">
                  <c:v>-1.8903300000000001</c:v>
                </c:pt>
                <c:pt idx="5665">
                  <c:v>-1.8903300000000001</c:v>
                </c:pt>
                <c:pt idx="5666">
                  <c:v>-1.89998</c:v>
                </c:pt>
                <c:pt idx="5667">
                  <c:v>-1.89998</c:v>
                </c:pt>
                <c:pt idx="5668">
                  <c:v>-1.9080999999999999</c:v>
                </c:pt>
                <c:pt idx="5669">
                  <c:v>-1.9080999999999999</c:v>
                </c:pt>
                <c:pt idx="5670">
                  <c:v>-1.9177599999999999</c:v>
                </c:pt>
                <c:pt idx="5671">
                  <c:v>-1.9177599999999999</c:v>
                </c:pt>
                <c:pt idx="5672">
                  <c:v>-1.92597</c:v>
                </c:pt>
                <c:pt idx="5673">
                  <c:v>-1.92597</c:v>
                </c:pt>
                <c:pt idx="5674">
                  <c:v>-1.9342299999999999</c:v>
                </c:pt>
                <c:pt idx="5675">
                  <c:v>-1.9342299999999999</c:v>
                </c:pt>
                <c:pt idx="5676">
                  <c:v>-1.9425399999999999</c:v>
                </c:pt>
                <c:pt idx="5677">
                  <c:v>-1.9425399999999999</c:v>
                </c:pt>
                <c:pt idx="5678">
                  <c:v>-1.95238</c:v>
                </c:pt>
                <c:pt idx="5679">
                  <c:v>-1.95238</c:v>
                </c:pt>
                <c:pt idx="5680">
                  <c:v>-1.95238</c:v>
                </c:pt>
                <c:pt idx="5681">
                  <c:v>-1.96055</c:v>
                </c:pt>
                <c:pt idx="5682">
                  <c:v>-1.96055</c:v>
                </c:pt>
                <c:pt idx="5683">
                  <c:v>-1.9702999999999999</c:v>
                </c:pt>
                <c:pt idx="5684">
                  <c:v>-1.9702999999999999</c:v>
                </c:pt>
                <c:pt idx="5685">
                  <c:v>-1.97847</c:v>
                </c:pt>
                <c:pt idx="5686">
                  <c:v>-1.97847</c:v>
                </c:pt>
                <c:pt idx="5687">
                  <c:v>-1.98664</c:v>
                </c:pt>
                <c:pt idx="5688">
                  <c:v>-1.98664</c:v>
                </c:pt>
                <c:pt idx="5689">
                  <c:v>-1.9947600000000001</c:v>
                </c:pt>
                <c:pt idx="5690">
                  <c:v>-1.9947600000000001</c:v>
                </c:pt>
                <c:pt idx="5691">
                  <c:v>-2.0043799999999998</c:v>
                </c:pt>
                <c:pt idx="5692">
                  <c:v>-2.0043799999999998</c:v>
                </c:pt>
                <c:pt idx="5693">
                  <c:v>-2.01234</c:v>
                </c:pt>
                <c:pt idx="5694">
                  <c:v>-2.01234</c:v>
                </c:pt>
                <c:pt idx="5695">
                  <c:v>-2.01234</c:v>
                </c:pt>
                <c:pt idx="5696">
                  <c:v>-2.0219999999999998</c:v>
                </c:pt>
                <c:pt idx="5697">
                  <c:v>-2.0219999999999998</c:v>
                </c:pt>
                <c:pt idx="5698">
                  <c:v>-2.0300500000000001</c:v>
                </c:pt>
                <c:pt idx="5699">
                  <c:v>-2.0300500000000001</c:v>
                </c:pt>
                <c:pt idx="5700">
                  <c:v>-2.0381300000000002</c:v>
                </c:pt>
                <c:pt idx="5701">
                  <c:v>-2.0381300000000002</c:v>
                </c:pt>
                <c:pt idx="5702">
                  <c:v>-2.0461299999999998</c:v>
                </c:pt>
                <c:pt idx="5703">
                  <c:v>-2.0461299999999998</c:v>
                </c:pt>
                <c:pt idx="5704">
                  <c:v>-2.0558399999999999</c:v>
                </c:pt>
                <c:pt idx="5705">
                  <c:v>-2.0558399999999999</c:v>
                </c:pt>
                <c:pt idx="5706">
                  <c:v>-2.0639799999999999</c:v>
                </c:pt>
                <c:pt idx="5707">
                  <c:v>-2.0639799999999999</c:v>
                </c:pt>
                <c:pt idx="5708">
                  <c:v>-2.07206</c:v>
                </c:pt>
                <c:pt idx="5709">
                  <c:v>-2.07206</c:v>
                </c:pt>
                <c:pt idx="5710">
                  <c:v>-2.07206</c:v>
                </c:pt>
                <c:pt idx="5711">
                  <c:v>-2.0801099999999999</c:v>
                </c:pt>
                <c:pt idx="5712">
                  <c:v>-2.0801099999999999</c:v>
                </c:pt>
                <c:pt idx="5713">
                  <c:v>-2.0899100000000002</c:v>
                </c:pt>
                <c:pt idx="5714">
                  <c:v>-2.0899100000000002</c:v>
                </c:pt>
                <c:pt idx="5715">
                  <c:v>-2.09809</c:v>
                </c:pt>
                <c:pt idx="5716">
                  <c:v>-2.09809</c:v>
                </c:pt>
                <c:pt idx="5717">
                  <c:v>-2.10771</c:v>
                </c:pt>
                <c:pt idx="5718">
                  <c:v>-2.10771</c:v>
                </c:pt>
                <c:pt idx="5719">
                  <c:v>-2.1159300000000001</c:v>
                </c:pt>
                <c:pt idx="5720">
                  <c:v>-2.1159300000000001</c:v>
                </c:pt>
                <c:pt idx="5721">
                  <c:v>-2.1241099999999999</c:v>
                </c:pt>
                <c:pt idx="5722">
                  <c:v>-2.1241099999999999</c:v>
                </c:pt>
                <c:pt idx="5723">
                  <c:v>-2.1323300000000001</c:v>
                </c:pt>
                <c:pt idx="5724">
                  <c:v>-2.1323300000000001</c:v>
                </c:pt>
                <c:pt idx="5725">
                  <c:v>-2.1323300000000001</c:v>
                </c:pt>
                <c:pt idx="5726">
                  <c:v>-2.1422300000000001</c:v>
                </c:pt>
                <c:pt idx="5727">
                  <c:v>-2.1422300000000001</c:v>
                </c:pt>
                <c:pt idx="5728">
                  <c:v>-2.1505000000000001</c:v>
                </c:pt>
                <c:pt idx="5729">
                  <c:v>-2.1505000000000001</c:v>
                </c:pt>
                <c:pt idx="5730">
                  <c:v>-2.1601699999999999</c:v>
                </c:pt>
                <c:pt idx="5731">
                  <c:v>-2.1601699999999999</c:v>
                </c:pt>
                <c:pt idx="5732">
                  <c:v>-2.1684299999999999</c:v>
                </c:pt>
                <c:pt idx="5733">
                  <c:v>-2.1684299999999999</c:v>
                </c:pt>
                <c:pt idx="5734">
                  <c:v>-2.17666</c:v>
                </c:pt>
                <c:pt idx="5735">
                  <c:v>-2.17666</c:v>
                </c:pt>
                <c:pt idx="5736">
                  <c:v>-2.1849699999999999</c:v>
                </c:pt>
                <c:pt idx="5737">
                  <c:v>-2.1849699999999999</c:v>
                </c:pt>
                <c:pt idx="5738">
                  <c:v>-2.1949100000000001</c:v>
                </c:pt>
                <c:pt idx="5739">
                  <c:v>-2.1949100000000001</c:v>
                </c:pt>
                <c:pt idx="5740">
                  <c:v>-2.20322</c:v>
                </c:pt>
                <c:pt idx="5741">
                  <c:v>-2.20322</c:v>
                </c:pt>
                <c:pt idx="5742">
                  <c:v>-2.20322</c:v>
                </c:pt>
                <c:pt idx="5743">
                  <c:v>-2.21312</c:v>
                </c:pt>
                <c:pt idx="5744">
                  <c:v>-2.21312</c:v>
                </c:pt>
                <c:pt idx="5745">
                  <c:v>-2.2214800000000001</c:v>
                </c:pt>
                <c:pt idx="5746">
                  <c:v>-2.2214800000000001</c:v>
                </c:pt>
                <c:pt idx="5747">
                  <c:v>-2.2298800000000001</c:v>
                </c:pt>
                <c:pt idx="5748">
                  <c:v>-2.2298800000000001</c:v>
                </c:pt>
                <c:pt idx="5749">
                  <c:v>-2.2382399999999998</c:v>
                </c:pt>
                <c:pt idx="5750">
                  <c:v>-2.2382399999999998</c:v>
                </c:pt>
                <c:pt idx="5751">
                  <c:v>-2.2483599999999999</c:v>
                </c:pt>
                <c:pt idx="5752">
                  <c:v>-2.2483599999999999</c:v>
                </c:pt>
                <c:pt idx="5753">
                  <c:v>-2.25644</c:v>
                </c:pt>
                <c:pt idx="5754">
                  <c:v>-2.25644</c:v>
                </c:pt>
                <c:pt idx="5755">
                  <c:v>-2.26457</c:v>
                </c:pt>
                <c:pt idx="5756">
                  <c:v>-2.26457</c:v>
                </c:pt>
                <c:pt idx="5757">
                  <c:v>-2.2727400000000002</c:v>
                </c:pt>
                <c:pt idx="5758">
                  <c:v>-2.2727400000000002</c:v>
                </c:pt>
                <c:pt idx="5759">
                  <c:v>-2.2727400000000002</c:v>
                </c:pt>
                <c:pt idx="5760">
                  <c:v>-2.2824900000000001</c:v>
                </c:pt>
                <c:pt idx="5761">
                  <c:v>-2.2824900000000001</c:v>
                </c:pt>
                <c:pt idx="5762">
                  <c:v>-2.29074</c:v>
                </c:pt>
                <c:pt idx="5763">
                  <c:v>-2.29074</c:v>
                </c:pt>
                <c:pt idx="5764">
                  <c:v>-2.3005800000000001</c:v>
                </c:pt>
                <c:pt idx="5765">
                  <c:v>-2.3005800000000001</c:v>
                </c:pt>
                <c:pt idx="5766">
                  <c:v>-2.3086600000000002</c:v>
                </c:pt>
                <c:pt idx="5767">
                  <c:v>-2.3086600000000002</c:v>
                </c:pt>
                <c:pt idx="5768">
                  <c:v>-2.3167399999999998</c:v>
                </c:pt>
                <c:pt idx="5769">
                  <c:v>-2.3167399999999998</c:v>
                </c:pt>
                <c:pt idx="5770">
                  <c:v>-2.3248199999999999</c:v>
                </c:pt>
                <c:pt idx="5771">
                  <c:v>-2.3248199999999999</c:v>
                </c:pt>
                <c:pt idx="5772">
                  <c:v>-2.3248199999999999</c:v>
                </c:pt>
                <c:pt idx="5773">
                  <c:v>-2.3344900000000002</c:v>
                </c:pt>
                <c:pt idx="5774">
                  <c:v>-2.3344900000000002</c:v>
                </c:pt>
                <c:pt idx="5775">
                  <c:v>-2.3426100000000001</c:v>
                </c:pt>
                <c:pt idx="5776">
                  <c:v>-2.3426100000000001</c:v>
                </c:pt>
                <c:pt idx="5777">
                  <c:v>-2.3523200000000002</c:v>
                </c:pt>
                <c:pt idx="5778">
                  <c:v>-2.3523200000000002</c:v>
                </c:pt>
                <c:pt idx="5779">
                  <c:v>-2.3603999999999998</c:v>
                </c:pt>
                <c:pt idx="5780">
                  <c:v>-2.3603999999999998</c:v>
                </c:pt>
                <c:pt idx="5781">
                  <c:v>-2.3686600000000002</c:v>
                </c:pt>
                <c:pt idx="5782">
                  <c:v>-2.3686600000000002</c:v>
                </c:pt>
                <c:pt idx="5783">
                  <c:v>-2.3768699999999998</c:v>
                </c:pt>
                <c:pt idx="5784">
                  <c:v>-2.3768699999999998</c:v>
                </c:pt>
                <c:pt idx="5785">
                  <c:v>-2.38666</c:v>
                </c:pt>
                <c:pt idx="5786">
                  <c:v>-2.38666</c:v>
                </c:pt>
                <c:pt idx="5787">
                  <c:v>-2.3949699999999998</c:v>
                </c:pt>
                <c:pt idx="5788">
                  <c:v>-2.3949699999999998</c:v>
                </c:pt>
                <c:pt idx="5789">
                  <c:v>-2.3949699999999998</c:v>
                </c:pt>
                <c:pt idx="5790">
                  <c:v>-2.4048500000000002</c:v>
                </c:pt>
                <c:pt idx="5791">
                  <c:v>-2.4048500000000002</c:v>
                </c:pt>
                <c:pt idx="5792">
                  <c:v>-2.4130199999999999</c:v>
                </c:pt>
                <c:pt idx="5793">
                  <c:v>-2.4130199999999999</c:v>
                </c:pt>
                <c:pt idx="5794">
                  <c:v>-2.42123</c:v>
                </c:pt>
                <c:pt idx="5795">
                  <c:v>-2.42123</c:v>
                </c:pt>
                <c:pt idx="5796">
                  <c:v>-2.4293100000000001</c:v>
                </c:pt>
                <c:pt idx="5797">
                  <c:v>-2.4293100000000001</c:v>
                </c:pt>
                <c:pt idx="5798">
                  <c:v>-2.4391500000000002</c:v>
                </c:pt>
                <c:pt idx="5799">
                  <c:v>-2.4391500000000002</c:v>
                </c:pt>
                <c:pt idx="5800">
                  <c:v>-2.4472700000000001</c:v>
                </c:pt>
                <c:pt idx="5801">
                  <c:v>-2.4472700000000001</c:v>
                </c:pt>
                <c:pt idx="5802">
                  <c:v>-2.4554399999999998</c:v>
                </c:pt>
                <c:pt idx="5803">
                  <c:v>-2.4554399999999998</c:v>
                </c:pt>
                <c:pt idx="5804">
                  <c:v>-2.4554399999999998</c:v>
                </c:pt>
                <c:pt idx="5805">
                  <c:v>-2.4653299999999998</c:v>
                </c:pt>
                <c:pt idx="5806">
                  <c:v>-2.4653299999999998</c:v>
                </c:pt>
                <c:pt idx="5807">
                  <c:v>-2.4734500000000001</c:v>
                </c:pt>
                <c:pt idx="5808">
                  <c:v>-2.4734500000000001</c:v>
                </c:pt>
                <c:pt idx="5809">
                  <c:v>-2.4831599999999998</c:v>
                </c:pt>
                <c:pt idx="5810">
                  <c:v>-2.4831599999999998</c:v>
                </c:pt>
                <c:pt idx="5811">
                  <c:v>-2.49133</c:v>
                </c:pt>
                <c:pt idx="5812">
                  <c:v>-2.49133</c:v>
                </c:pt>
                <c:pt idx="5813">
                  <c:v>-2.4994999999999998</c:v>
                </c:pt>
                <c:pt idx="5814">
                  <c:v>-2.4994999999999998</c:v>
                </c:pt>
                <c:pt idx="5815">
                  <c:v>-2.5077699999999998</c:v>
                </c:pt>
                <c:pt idx="5816">
                  <c:v>-2.5077699999999998</c:v>
                </c:pt>
                <c:pt idx="5817">
                  <c:v>-2.5159699999999998</c:v>
                </c:pt>
                <c:pt idx="5818">
                  <c:v>-2.5159699999999998</c:v>
                </c:pt>
                <c:pt idx="5819">
                  <c:v>-2.5257800000000001</c:v>
                </c:pt>
                <c:pt idx="5820">
                  <c:v>-2.5257800000000001</c:v>
                </c:pt>
                <c:pt idx="5821">
                  <c:v>-2.5257800000000001</c:v>
                </c:pt>
                <c:pt idx="5822">
                  <c:v>-2.5339800000000001</c:v>
                </c:pt>
                <c:pt idx="5823">
                  <c:v>-2.5339800000000001</c:v>
                </c:pt>
                <c:pt idx="5824">
                  <c:v>-2.54393</c:v>
                </c:pt>
                <c:pt idx="5825">
                  <c:v>-2.54393</c:v>
                </c:pt>
                <c:pt idx="5826">
                  <c:v>-2.55226</c:v>
                </c:pt>
                <c:pt idx="5827">
                  <c:v>-2.55226</c:v>
                </c:pt>
                <c:pt idx="5828">
                  <c:v>-2.5604100000000001</c:v>
                </c:pt>
                <c:pt idx="5829">
                  <c:v>-2.5604100000000001</c:v>
                </c:pt>
                <c:pt idx="5830">
                  <c:v>-2.56874</c:v>
                </c:pt>
                <c:pt idx="5831">
                  <c:v>-2.56874</c:v>
                </c:pt>
                <c:pt idx="5832">
                  <c:v>-2.5785999999999998</c:v>
                </c:pt>
                <c:pt idx="5833">
                  <c:v>-2.5785999999999998</c:v>
                </c:pt>
                <c:pt idx="5834">
                  <c:v>-2.5785999999999998</c:v>
                </c:pt>
                <c:pt idx="5835">
                  <c:v>-2.5867599999999999</c:v>
                </c:pt>
                <c:pt idx="5836">
                  <c:v>-2.5867599999999999</c:v>
                </c:pt>
                <c:pt idx="5837">
                  <c:v>-2.5966200000000002</c:v>
                </c:pt>
                <c:pt idx="5838">
                  <c:v>-2.5966200000000002</c:v>
                </c:pt>
                <c:pt idx="5839">
                  <c:v>-2.6048100000000001</c:v>
                </c:pt>
                <c:pt idx="5840">
                  <c:v>-2.6048100000000001</c:v>
                </c:pt>
                <c:pt idx="5841">
                  <c:v>-2.6129600000000002</c:v>
                </c:pt>
                <c:pt idx="5842">
                  <c:v>-2.6129600000000002</c:v>
                </c:pt>
                <c:pt idx="5843">
                  <c:v>-2.6211099999999998</c:v>
                </c:pt>
                <c:pt idx="5844">
                  <c:v>-2.6211099999999998</c:v>
                </c:pt>
                <c:pt idx="5845">
                  <c:v>-2.6309800000000001</c:v>
                </c:pt>
                <c:pt idx="5846">
                  <c:v>-2.6309800000000001</c:v>
                </c:pt>
                <c:pt idx="5847">
                  <c:v>-2.6389900000000002</c:v>
                </c:pt>
                <c:pt idx="5848">
                  <c:v>-2.6389900000000002</c:v>
                </c:pt>
                <c:pt idx="5849">
                  <c:v>-2.6471399999999998</c:v>
                </c:pt>
                <c:pt idx="5850">
                  <c:v>-2.6471399999999998</c:v>
                </c:pt>
                <c:pt idx="5851">
                  <c:v>-2.6471399999999998</c:v>
                </c:pt>
                <c:pt idx="5852">
                  <c:v>-2.6570499999999999</c:v>
                </c:pt>
                <c:pt idx="5853">
                  <c:v>-2.6570499999999999</c:v>
                </c:pt>
                <c:pt idx="5854">
                  <c:v>-2.6652499999999999</c:v>
                </c:pt>
                <c:pt idx="5855">
                  <c:v>-2.6652499999999999</c:v>
                </c:pt>
                <c:pt idx="5856">
                  <c:v>-2.6732200000000002</c:v>
                </c:pt>
                <c:pt idx="5857">
                  <c:v>-2.6732200000000002</c:v>
                </c:pt>
                <c:pt idx="5858">
                  <c:v>-2.6828500000000002</c:v>
                </c:pt>
                <c:pt idx="5859">
                  <c:v>-2.6828500000000002</c:v>
                </c:pt>
                <c:pt idx="5860">
                  <c:v>-2.6908699999999999</c:v>
                </c:pt>
                <c:pt idx="5861">
                  <c:v>-2.6908699999999999</c:v>
                </c:pt>
                <c:pt idx="5862">
                  <c:v>-2.69889</c:v>
                </c:pt>
                <c:pt idx="5863">
                  <c:v>-2.69889</c:v>
                </c:pt>
                <c:pt idx="5864">
                  <c:v>-2.70695</c:v>
                </c:pt>
                <c:pt idx="5865">
                  <c:v>-2.70695</c:v>
                </c:pt>
                <c:pt idx="5866">
                  <c:v>-2.71658</c:v>
                </c:pt>
                <c:pt idx="5867">
                  <c:v>-2.71658</c:v>
                </c:pt>
                <c:pt idx="5868">
                  <c:v>-2.71658</c:v>
                </c:pt>
                <c:pt idx="5869">
                  <c:v>-2.7246000000000001</c:v>
                </c:pt>
                <c:pt idx="5870">
                  <c:v>-2.7246000000000001</c:v>
                </c:pt>
                <c:pt idx="5871">
                  <c:v>-2.7342399999999998</c:v>
                </c:pt>
                <c:pt idx="5872">
                  <c:v>-2.7342399999999998</c:v>
                </c:pt>
                <c:pt idx="5873">
                  <c:v>-2.7423000000000002</c:v>
                </c:pt>
                <c:pt idx="5874">
                  <c:v>-2.7423000000000002</c:v>
                </c:pt>
                <c:pt idx="5875">
                  <c:v>-2.7503700000000002</c:v>
                </c:pt>
                <c:pt idx="5876">
                  <c:v>-2.7503700000000002</c:v>
                </c:pt>
                <c:pt idx="5877">
                  <c:v>-2.7585500000000001</c:v>
                </c:pt>
                <c:pt idx="5878">
                  <c:v>-2.7585500000000001</c:v>
                </c:pt>
                <c:pt idx="5879">
                  <c:v>-2.7682600000000002</c:v>
                </c:pt>
                <c:pt idx="5880">
                  <c:v>-2.7682600000000002</c:v>
                </c:pt>
                <c:pt idx="5881">
                  <c:v>-2.7682600000000002</c:v>
                </c:pt>
                <c:pt idx="5882">
                  <c:v>-2.7764899999999999</c:v>
                </c:pt>
                <c:pt idx="5883">
                  <c:v>-2.7764899999999999</c:v>
                </c:pt>
                <c:pt idx="5884">
                  <c:v>-2.78634</c:v>
                </c:pt>
                <c:pt idx="5885">
                  <c:v>-2.78634</c:v>
                </c:pt>
                <c:pt idx="5886">
                  <c:v>-2.7944800000000001</c:v>
                </c:pt>
                <c:pt idx="5887">
                  <c:v>-2.7944800000000001</c:v>
                </c:pt>
                <c:pt idx="5888">
                  <c:v>-2.8027500000000001</c:v>
                </c:pt>
                <c:pt idx="5889">
                  <c:v>-2.8027500000000001</c:v>
                </c:pt>
                <c:pt idx="5890">
                  <c:v>-2.81094</c:v>
                </c:pt>
                <c:pt idx="5891">
                  <c:v>-2.81094</c:v>
                </c:pt>
                <c:pt idx="5892">
                  <c:v>-2.8207399999999998</c:v>
                </c:pt>
                <c:pt idx="5893">
                  <c:v>-2.8207399999999998</c:v>
                </c:pt>
                <c:pt idx="5894">
                  <c:v>-2.8290199999999999</c:v>
                </c:pt>
                <c:pt idx="5895">
                  <c:v>-2.8290199999999999</c:v>
                </c:pt>
                <c:pt idx="5896">
                  <c:v>-2.8372000000000002</c:v>
                </c:pt>
                <c:pt idx="5897">
                  <c:v>-2.8372000000000002</c:v>
                </c:pt>
                <c:pt idx="5898">
                  <c:v>-2.8372000000000002</c:v>
                </c:pt>
                <c:pt idx="5899">
                  <c:v>-2.8468200000000001</c:v>
                </c:pt>
                <c:pt idx="5900">
                  <c:v>-2.8468200000000001</c:v>
                </c:pt>
                <c:pt idx="5901">
                  <c:v>-2.85486</c:v>
                </c:pt>
                <c:pt idx="5902">
                  <c:v>-2.85486</c:v>
                </c:pt>
                <c:pt idx="5903">
                  <c:v>-2.86286</c:v>
                </c:pt>
                <c:pt idx="5904">
                  <c:v>-2.86286</c:v>
                </c:pt>
                <c:pt idx="5905">
                  <c:v>-2.87262</c:v>
                </c:pt>
                <c:pt idx="5906">
                  <c:v>-2.87262</c:v>
                </c:pt>
                <c:pt idx="5907">
                  <c:v>-2.8809399999999998</c:v>
                </c:pt>
                <c:pt idx="5908">
                  <c:v>-2.8809399999999998</c:v>
                </c:pt>
                <c:pt idx="5909">
                  <c:v>-2.8890799999999999</c:v>
                </c:pt>
                <c:pt idx="5910">
                  <c:v>-2.8890799999999999</c:v>
                </c:pt>
                <c:pt idx="5911">
                  <c:v>-2.8972099999999998</c:v>
                </c:pt>
                <c:pt idx="5912">
                  <c:v>-2.8972099999999998</c:v>
                </c:pt>
                <c:pt idx="5913">
                  <c:v>-2.8972099999999998</c:v>
                </c:pt>
                <c:pt idx="5914">
                  <c:v>-2.9071500000000001</c:v>
                </c:pt>
                <c:pt idx="5915">
                  <c:v>-2.9071500000000001</c:v>
                </c:pt>
                <c:pt idx="5916">
                  <c:v>-2.91534</c:v>
                </c:pt>
                <c:pt idx="5917">
                  <c:v>-2.91534</c:v>
                </c:pt>
                <c:pt idx="5918">
                  <c:v>-2.9251399999999999</c:v>
                </c:pt>
                <c:pt idx="5919">
                  <c:v>-2.9251399999999999</c:v>
                </c:pt>
                <c:pt idx="5920">
                  <c:v>-2.9331900000000002</c:v>
                </c:pt>
                <c:pt idx="5921">
                  <c:v>-2.9331900000000002</c:v>
                </c:pt>
                <c:pt idx="5922">
                  <c:v>-2.9413200000000002</c:v>
                </c:pt>
                <c:pt idx="5923">
                  <c:v>-2.9413200000000002</c:v>
                </c:pt>
                <c:pt idx="5924">
                  <c:v>-2.94937</c:v>
                </c:pt>
                <c:pt idx="5925">
                  <c:v>-2.94937</c:v>
                </c:pt>
                <c:pt idx="5926">
                  <c:v>-2.9591699999999999</c:v>
                </c:pt>
                <c:pt idx="5927">
                  <c:v>-2.9591699999999999</c:v>
                </c:pt>
                <c:pt idx="5928">
                  <c:v>-2.9591699999999999</c:v>
                </c:pt>
                <c:pt idx="5929">
                  <c:v>-2.9674499999999999</c:v>
                </c:pt>
                <c:pt idx="5930">
                  <c:v>-2.9674499999999999</c:v>
                </c:pt>
                <c:pt idx="5931">
                  <c:v>-2.9773900000000002</c:v>
                </c:pt>
                <c:pt idx="5932">
                  <c:v>-2.9773900000000002</c:v>
                </c:pt>
                <c:pt idx="5933">
                  <c:v>-2.9831699999999999</c:v>
                </c:pt>
                <c:pt idx="5934">
                  <c:v>-2.9831699999999999</c:v>
                </c:pt>
                <c:pt idx="5935">
                  <c:v>-2.9870000000000001</c:v>
                </c:pt>
                <c:pt idx="5936">
                  <c:v>-2.9870000000000001</c:v>
                </c:pt>
                <c:pt idx="5937">
                  <c:v>-2.98936</c:v>
                </c:pt>
                <c:pt idx="5938">
                  <c:v>-2.98936</c:v>
                </c:pt>
                <c:pt idx="5939">
                  <c:v>-2.99098</c:v>
                </c:pt>
                <c:pt idx="5940">
                  <c:v>-2.99098</c:v>
                </c:pt>
                <c:pt idx="5941">
                  <c:v>-2.9917699999999998</c:v>
                </c:pt>
                <c:pt idx="5942">
                  <c:v>-2.9917699999999998</c:v>
                </c:pt>
                <c:pt idx="5943">
                  <c:v>-2.9917699999999998</c:v>
                </c:pt>
                <c:pt idx="5944">
                  <c:v>-2.9921799999999998</c:v>
                </c:pt>
                <c:pt idx="5945">
                  <c:v>-2.9921799999999998</c:v>
                </c:pt>
                <c:pt idx="5946">
                  <c:v>-2.99227</c:v>
                </c:pt>
                <c:pt idx="5947">
                  <c:v>-2.99227</c:v>
                </c:pt>
                <c:pt idx="5948">
                  <c:v>-2.99098</c:v>
                </c:pt>
                <c:pt idx="5949">
                  <c:v>-2.99098</c:v>
                </c:pt>
                <c:pt idx="5950">
                  <c:v>-2.9876499999999999</c:v>
                </c:pt>
                <c:pt idx="5951">
                  <c:v>-2.9876499999999999</c:v>
                </c:pt>
                <c:pt idx="5952">
                  <c:v>-2.9815</c:v>
                </c:pt>
                <c:pt idx="5953">
                  <c:v>-2.9815</c:v>
                </c:pt>
                <c:pt idx="5954">
                  <c:v>-2.97526</c:v>
                </c:pt>
                <c:pt idx="5955">
                  <c:v>-2.97526</c:v>
                </c:pt>
                <c:pt idx="5956">
                  <c:v>-2.9682300000000001</c:v>
                </c:pt>
                <c:pt idx="5957">
                  <c:v>-2.9682300000000001</c:v>
                </c:pt>
                <c:pt idx="5958">
                  <c:v>-2.9605999999999999</c:v>
                </c:pt>
                <c:pt idx="5959">
                  <c:v>-2.9605999999999999</c:v>
                </c:pt>
                <c:pt idx="5960">
                  <c:v>-2.9605999999999999</c:v>
                </c:pt>
                <c:pt idx="5961">
                  <c:v>-2.9510800000000001</c:v>
                </c:pt>
                <c:pt idx="5962">
                  <c:v>-2.9510800000000001</c:v>
                </c:pt>
                <c:pt idx="5963">
                  <c:v>-2.94299</c:v>
                </c:pt>
                <c:pt idx="5964">
                  <c:v>-2.94299</c:v>
                </c:pt>
                <c:pt idx="5965">
                  <c:v>-2.93337</c:v>
                </c:pt>
                <c:pt idx="5966">
                  <c:v>-2.93337</c:v>
                </c:pt>
                <c:pt idx="5967">
                  <c:v>-2.9251900000000002</c:v>
                </c:pt>
                <c:pt idx="5968">
                  <c:v>-2.9251900000000002</c:v>
                </c:pt>
                <c:pt idx="5969">
                  <c:v>-2.9170500000000001</c:v>
                </c:pt>
                <c:pt idx="5970">
                  <c:v>-2.9170500000000001</c:v>
                </c:pt>
                <c:pt idx="5971">
                  <c:v>-2.9089100000000001</c:v>
                </c:pt>
                <c:pt idx="5972">
                  <c:v>-2.9089100000000001</c:v>
                </c:pt>
                <c:pt idx="5973">
                  <c:v>-2.8990200000000002</c:v>
                </c:pt>
                <c:pt idx="5974">
                  <c:v>-2.8990200000000002</c:v>
                </c:pt>
                <c:pt idx="5975">
                  <c:v>-2.8990200000000002</c:v>
                </c:pt>
                <c:pt idx="5976">
                  <c:v>-2.89093</c:v>
                </c:pt>
                <c:pt idx="5977">
                  <c:v>-2.89093</c:v>
                </c:pt>
                <c:pt idx="5978">
                  <c:v>-2.8812199999999999</c:v>
                </c:pt>
                <c:pt idx="5979">
                  <c:v>-2.8812199999999999</c:v>
                </c:pt>
                <c:pt idx="5980">
                  <c:v>-2.8731200000000001</c:v>
                </c:pt>
                <c:pt idx="5981">
                  <c:v>-2.8731200000000001</c:v>
                </c:pt>
                <c:pt idx="5982">
                  <c:v>-2.8648500000000001</c:v>
                </c:pt>
                <c:pt idx="5983">
                  <c:v>-2.8648500000000001</c:v>
                </c:pt>
                <c:pt idx="5984">
                  <c:v>-2.8566600000000002</c:v>
                </c:pt>
                <c:pt idx="5985">
                  <c:v>-2.8566600000000002</c:v>
                </c:pt>
                <c:pt idx="5986">
                  <c:v>-2.8468200000000001</c:v>
                </c:pt>
                <c:pt idx="5987">
                  <c:v>-2.8468200000000001</c:v>
                </c:pt>
                <c:pt idx="5988">
                  <c:v>-2.83873</c:v>
                </c:pt>
                <c:pt idx="5989">
                  <c:v>-2.83873</c:v>
                </c:pt>
                <c:pt idx="5990">
                  <c:v>-2.83873</c:v>
                </c:pt>
                <c:pt idx="5991">
                  <c:v>-2.8305899999999999</c:v>
                </c:pt>
                <c:pt idx="5992">
                  <c:v>-2.8305899999999999</c:v>
                </c:pt>
                <c:pt idx="5993">
                  <c:v>-2.8207399999999998</c:v>
                </c:pt>
                <c:pt idx="5994">
                  <c:v>-2.8207399999999998</c:v>
                </c:pt>
                <c:pt idx="5995">
                  <c:v>-2.8125100000000001</c:v>
                </c:pt>
                <c:pt idx="5996">
                  <c:v>-2.8125100000000001</c:v>
                </c:pt>
                <c:pt idx="5997">
                  <c:v>-2.8043300000000002</c:v>
                </c:pt>
                <c:pt idx="5998">
                  <c:v>-2.8043300000000002</c:v>
                </c:pt>
                <c:pt idx="5999">
                  <c:v>-2.7945199999999999</c:v>
                </c:pt>
                <c:pt idx="6000">
                  <c:v>-2.7945199999999999</c:v>
                </c:pt>
                <c:pt idx="6001">
                  <c:v>-2.7864800000000001</c:v>
                </c:pt>
                <c:pt idx="6002">
                  <c:v>-2.7864800000000001</c:v>
                </c:pt>
                <c:pt idx="6003">
                  <c:v>-2.7782499999999999</c:v>
                </c:pt>
                <c:pt idx="6004">
                  <c:v>-2.7782499999999999</c:v>
                </c:pt>
                <c:pt idx="6005">
                  <c:v>-2.77007</c:v>
                </c:pt>
                <c:pt idx="6006">
                  <c:v>-2.77007</c:v>
                </c:pt>
                <c:pt idx="6007">
                  <c:v>-2.77007</c:v>
                </c:pt>
                <c:pt idx="6008">
                  <c:v>-2.7602199999999999</c:v>
                </c:pt>
                <c:pt idx="6009">
                  <c:v>-2.7602199999999999</c:v>
                </c:pt>
                <c:pt idx="6010">
                  <c:v>-2.7519399999999998</c:v>
                </c:pt>
                <c:pt idx="6011">
                  <c:v>-2.7519399999999998</c:v>
                </c:pt>
                <c:pt idx="6012">
                  <c:v>-2.7423000000000002</c:v>
                </c:pt>
                <c:pt idx="6013">
                  <c:v>-2.7423000000000002</c:v>
                </c:pt>
                <c:pt idx="6014">
                  <c:v>-2.7341899999999999</c:v>
                </c:pt>
                <c:pt idx="6015">
                  <c:v>-2.7341899999999999</c:v>
                </c:pt>
                <c:pt idx="6016">
                  <c:v>-2.7261299999999999</c:v>
                </c:pt>
                <c:pt idx="6017">
                  <c:v>-2.7261299999999999</c:v>
                </c:pt>
                <c:pt idx="6018">
                  <c:v>-2.7180200000000001</c:v>
                </c:pt>
                <c:pt idx="6019">
                  <c:v>-2.7180200000000001</c:v>
                </c:pt>
                <c:pt idx="6020">
                  <c:v>-2.7083400000000002</c:v>
                </c:pt>
                <c:pt idx="6021">
                  <c:v>-2.7083400000000002</c:v>
                </c:pt>
                <c:pt idx="6022">
                  <c:v>-2.7083400000000002</c:v>
                </c:pt>
                <c:pt idx="6023">
                  <c:v>-2.7004199999999998</c:v>
                </c:pt>
                <c:pt idx="6024">
                  <c:v>-2.7004199999999998</c:v>
                </c:pt>
                <c:pt idx="6025">
                  <c:v>-2.6908699999999999</c:v>
                </c:pt>
                <c:pt idx="6026">
                  <c:v>-2.6908699999999999</c:v>
                </c:pt>
                <c:pt idx="6027">
                  <c:v>-2.68276</c:v>
                </c:pt>
                <c:pt idx="6028">
                  <c:v>-2.68276</c:v>
                </c:pt>
                <c:pt idx="6029">
                  <c:v>-2.6747000000000001</c:v>
                </c:pt>
                <c:pt idx="6030">
                  <c:v>-2.6747000000000001</c:v>
                </c:pt>
                <c:pt idx="6031">
                  <c:v>-2.66669</c:v>
                </c:pt>
                <c:pt idx="6032">
                  <c:v>-2.66669</c:v>
                </c:pt>
                <c:pt idx="6033">
                  <c:v>-2.6569600000000002</c:v>
                </c:pt>
                <c:pt idx="6034">
                  <c:v>-2.6569600000000002</c:v>
                </c:pt>
                <c:pt idx="6035">
                  <c:v>-2.6488999999999998</c:v>
                </c:pt>
                <c:pt idx="6036">
                  <c:v>-2.6488999999999998</c:v>
                </c:pt>
                <c:pt idx="6037">
                  <c:v>-2.6406999999999998</c:v>
                </c:pt>
                <c:pt idx="6038">
                  <c:v>-2.6406999999999998</c:v>
                </c:pt>
                <c:pt idx="6039">
                  <c:v>-2.6406999999999998</c:v>
                </c:pt>
                <c:pt idx="6040">
                  <c:v>-2.63089</c:v>
                </c:pt>
                <c:pt idx="6041">
                  <c:v>-2.63089</c:v>
                </c:pt>
                <c:pt idx="6042">
                  <c:v>-2.6227800000000001</c:v>
                </c:pt>
                <c:pt idx="6043">
                  <c:v>-2.6227800000000001</c:v>
                </c:pt>
                <c:pt idx="6044">
                  <c:v>-2.6145900000000002</c:v>
                </c:pt>
                <c:pt idx="6045">
                  <c:v>-2.6145900000000002</c:v>
                </c:pt>
                <c:pt idx="6046">
                  <c:v>-2.60486</c:v>
                </c:pt>
                <c:pt idx="6047">
                  <c:v>-2.60486</c:v>
                </c:pt>
                <c:pt idx="6048">
                  <c:v>-2.5967500000000001</c:v>
                </c:pt>
                <c:pt idx="6049">
                  <c:v>-2.5967500000000001</c:v>
                </c:pt>
                <c:pt idx="6050">
                  <c:v>-2.5885600000000002</c:v>
                </c:pt>
                <c:pt idx="6051">
                  <c:v>-2.5885600000000002</c:v>
                </c:pt>
                <c:pt idx="6052">
                  <c:v>-2.5885600000000002</c:v>
                </c:pt>
                <c:pt idx="6053">
                  <c:v>-2.5802299999999998</c:v>
                </c:pt>
                <c:pt idx="6054">
                  <c:v>-2.5802299999999998</c:v>
                </c:pt>
                <c:pt idx="6055">
                  <c:v>-2.5701800000000001</c:v>
                </c:pt>
                <c:pt idx="6056">
                  <c:v>-2.5701800000000001</c:v>
                </c:pt>
                <c:pt idx="6057">
                  <c:v>-2.5619900000000002</c:v>
                </c:pt>
                <c:pt idx="6058">
                  <c:v>-2.5619900000000002</c:v>
                </c:pt>
                <c:pt idx="6059">
                  <c:v>-2.5520399999999999</c:v>
                </c:pt>
                <c:pt idx="6060">
                  <c:v>-2.5520399999999999</c:v>
                </c:pt>
                <c:pt idx="6061">
                  <c:v>-2.5437500000000002</c:v>
                </c:pt>
                <c:pt idx="6062">
                  <c:v>-2.5437500000000002</c:v>
                </c:pt>
                <c:pt idx="6063">
                  <c:v>-2.53546</c:v>
                </c:pt>
                <c:pt idx="6064">
                  <c:v>-2.53546</c:v>
                </c:pt>
                <c:pt idx="6065">
                  <c:v>-2.52718</c:v>
                </c:pt>
                <c:pt idx="6066">
                  <c:v>-2.52718</c:v>
                </c:pt>
                <c:pt idx="6067">
                  <c:v>-2.5173199999999998</c:v>
                </c:pt>
                <c:pt idx="6068">
                  <c:v>-2.5173199999999998</c:v>
                </c:pt>
                <c:pt idx="6069">
                  <c:v>-2.5173199999999998</c:v>
                </c:pt>
                <c:pt idx="6070">
                  <c:v>-2.5091199999999998</c:v>
                </c:pt>
                <c:pt idx="6071">
                  <c:v>-2.5091199999999998</c:v>
                </c:pt>
                <c:pt idx="6072">
                  <c:v>-2.4991400000000001</c:v>
                </c:pt>
                <c:pt idx="6073">
                  <c:v>-2.4991400000000001</c:v>
                </c:pt>
                <c:pt idx="6074">
                  <c:v>-2.4909699999999999</c:v>
                </c:pt>
                <c:pt idx="6075">
                  <c:v>-2.4909699999999999</c:v>
                </c:pt>
                <c:pt idx="6076">
                  <c:v>-2.48272</c:v>
                </c:pt>
                <c:pt idx="6077">
                  <c:v>-2.48272</c:v>
                </c:pt>
                <c:pt idx="6078">
                  <c:v>-2.4744999999999999</c:v>
                </c:pt>
                <c:pt idx="6079">
                  <c:v>-2.4744999999999999</c:v>
                </c:pt>
                <c:pt idx="6080">
                  <c:v>-2.4646699999999999</c:v>
                </c:pt>
                <c:pt idx="6081">
                  <c:v>-2.4646699999999999</c:v>
                </c:pt>
                <c:pt idx="6082">
                  <c:v>-2.4565000000000001</c:v>
                </c:pt>
                <c:pt idx="6083">
                  <c:v>-2.4565000000000001</c:v>
                </c:pt>
                <c:pt idx="6084">
                  <c:v>-2.4565000000000001</c:v>
                </c:pt>
                <c:pt idx="6085">
                  <c:v>-2.4482400000000002</c:v>
                </c:pt>
                <c:pt idx="6086">
                  <c:v>-2.4482400000000002</c:v>
                </c:pt>
                <c:pt idx="6087">
                  <c:v>-2.43845</c:v>
                </c:pt>
                <c:pt idx="6088">
                  <c:v>-2.43845</c:v>
                </c:pt>
                <c:pt idx="6089">
                  <c:v>-2.43032</c:v>
                </c:pt>
                <c:pt idx="6090">
                  <c:v>-2.43032</c:v>
                </c:pt>
                <c:pt idx="6091">
                  <c:v>-2.42211</c:v>
                </c:pt>
                <c:pt idx="6092">
                  <c:v>-2.42211</c:v>
                </c:pt>
                <c:pt idx="6093">
                  <c:v>-2.4123600000000001</c:v>
                </c:pt>
                <c:pt idx="6094">
                  <c:v>-2.4123600000000001</c:v>
                </c:pt>
                <c:pt idx="6095">
                  <c:v>-2.4041000000000001</c:v>
                </c:pt>
                <c:pt idx="6096">
                  <c:v>-2.4041000000000001</c:v>
                </c:pt>
                <c:pt idx="6097">
                  <c:v>-2.3958900000000001</c:v>
                </c:pt>
                <c:pt idx="6098">
                  <c:v>-2.3958900000000001</c:v>
                </c:pt>
                <c:pt idx="6099">
                  <c:v>-2.3958900000000001</c:v>
                </c:pt>
                <c:pt idx="6100">
                  <c:v>-2.38767</c:v>
                </c:pt>
                <c:pt idx="6101">
                  <c:v>-2.38767</c:v>
                </c:pt>
                <c:pt idx="6102">
                  <c:v>-2.37784</c:v>
                </c:pt>
                <c:pt idx="6103">
                  <c:v>-2.37784</c:v>
                </c:pt>
                <c:pt idx="6104">
                  <c:v>-2.3695400000000002</c:v>
                </c:pt>
                <c:pt idx="6105">
                  <c:v>-2.3695400000000002</c:v>
                </c:pt>
                <c:pt idx="6106">
                  <c:v>-2.3597399999999999</c:v>
                </c:pt>
                <c:pt idx="6107">
                  <c:v>-2.3597399999999999</c:v>
                </c:pt>
                <c:pt idx="6108">
                  <c:v>-2.35162</c:v>
                </c:pt>
                <c:pt idx="6109">
                  <c:v>-2.35162</c:v>
                </c:pt>
                <c:pt idx="6110">
                  <c:v>-2.3434900000000001</c:v>
                </c:pt>
                <c:pt idx="6111">
                  <c:v>-2.3434900000000001</c:v>
                </c:pt>
                <c:pt idx="6112">
                  <c:v>-2.3353700000000002</c:v>
                </c:pt>
                <c:pt idx="6113">
                  <c:v>-2.3353700000000002</c:v>
                </c:pt>
                <c:pt idx="6114">
                  <c:v>-2.3256199999999998</c:v>
                </c:pt>
                <c:pt idx="6115">
                  <c:v>-2.3256199999999998</c:v>
                </c:pt>
                <c:pt idx="6116">
                  <c:v>-2.3256199999999998</c:v>
                </c:pt>
                <c:pt idx="6117">
                  <c:v>-2.3174000000000001</c:v>
                </c:pt>
                <c:pt idx="6118">
                  <c:v>-2.3174000000000001</c:v>
                </c:pt>
                <c:pt idx="6119">
                  <c:v>-2.3075199999999998</c:v>
                </c:pt>
                <c:pt idx="6120">
                  <c:v>-2.3075199999999998</c:v>
                </c:pt>
                <c:pt idx="6121">
                  <c:v>-2.2994400000000002</c:v>
                </c:pt>
                <c:pt idx="6122">
                  <c:v>-2.2994400000000002</c:v>
                </c:pt>
                <c:pt idx="6123">
                  <c:v>-2.2912300000000001</c:v>
                </c:pt>
                <c:pt idx="6124">
                  <c:v>-2.2912300000000001</c:v>
                </c:pt>
                <c:pt idx="6125">
                  <c:v>-2.2829700000000002</c:v>
                </c:pt>
                <c:pt idx="6126">
                  <c:v>-2.2829700000000002</c:v>
                </c:pt>
                <c:pt idx="6127">
                  <c:v>-2.2730899999999998</c:v>
                </c:pt>
                <c:pt idx="6128">
                  <c:v>-2.2730899999999998</c:v>
                </c:pt>
                <c:pt idx="6129">
                  <c:v>-2.2649599999999999</c:v>
                </c:pt>
                <c:pt idx="6130">
                  <c:v>-2.2649599999999999</c:v>
                </c:pt>
                <c:pt idx="6131">
                  <c:v>-2.2649599999999999</c:v>
                </c:pt>
                <c:pt idx="6132">
                  <c:v>-2.2554799999999999</c:v>
                </c:pt>
                <c:pt idx="6133">
                  <c:v>-2.2554799999999999</c:v>
                </c:pt>
                <c:pt idx="6134">
                  <c:v>-2.2472699999999999</c:v>
                </c:pt>
                <c:pt idx="6135">
                  <c:v>-2.2472699999999999</c:v>
                </c:pt>
                <c:pt idx="6136">
                  <c:v>-2.2390099999999999</c:v>
                </c:pt>
                <c:pt idx="6137">
                  <c:v>-2.2390099999999999</c:v>
                </c:pt>
                <c:pt idx="6138">
                  <c:v>-2.2306499999999998</c:v>
                </c:pt>
                <c:pt idx="6139">
                  <c:v>-2.2306499999999998</c:v>
                </c:pt>
                <c:pt idx="6140">
                  <c:v>-2.2206199999999998</c:v>
                </c:pt>
                <c:pt idx="6141">
                  <c:v>-2.2206199999999998</c:v>
                </c:pt>
                <c:pt idx="6142">
                  <c:v>-2.2122099999999998</c:v>
                </c:pt>
                <c:pt idx="6143">
                  <c:v>-2.2122099999999998</c:v>
                </c:pt>
                <c:pt idx="6144">
                  <c:v>-2.2039499999999999</c:v>
                </c:pt>
                <c:pt idx="6145">
                  <c:v>-2.2039499999999999</c:v>
                </c:pt>
                <c:pt idx="6146">
                  <c:v>-2.19563</c:v>
                </c:pt>
                <c:pt idx="6147">
                  <c:v>-2.19563</c:v>
                </c:pt>
                <c:pt idx="6148">
                  <c:v>-2.19563</c:v>
                </c:pt>
                <c:pt idx="6149">
                  <c:v>-2.1856499999999999</c:v>
                </c:pt>
                <c:pt idx="6150">
                  <c:v>-2.1856499999999999</c:v>
                </c:pt>
                <c:pt idx="6151">
                  <c:v>-2.1773799999999999</c:v>
                </c:pt>
                <c:pt idx="6152">
                  <c:v>-2.1773799999999999</c:v>
                </c:pt>
                <c:pt idx="6153">
                  <c:v>-2.16744</c:v>
                </c:pt>
                <c:pt idx="6154">
                  <c:v>-2.16744</c:v>
                </c:pt>
                <c:pt idx="6155">
                  <c:v>-2.1592199999999999</c:v>
                </c:pt>
                <c:pt idx="6156">
                  <c:v>-2.1592199999999999</c:v>
                </c:pt>
                <c:pt idx="6157">
                  <c:v>-2.1510400000000001</c:v>
                </c:pt>
                <c:pt idx="6158">
                  <c:v>-2.1510400000000001</c:v>
                </c:pt>
                <c:pt idx="6159">
                  <c:v>-2.1428199999999999</c:v>
                </c:pt>
                <c:pt idx="6160">
                  <c:v>-2.1428199999999999</c:v>
                </c:pt>
                <c:pt idx="6161">
                  <c:v>-2.1428199999999999</c:v>
                </c:pt>
                <c:pt idx="6162">
                  <c:v>-2.13306</c:v>
                </c:pt>
                <c:pt idx="6163">
                  <c:v>-2.13306</c:v>
                </c:pt>
                <c:pt idx="6164">
                  <c:v>-2.12479</c:v>
                </c:pt>
                <c:pt idx="6165">
                  <c:v>-2.12479</c:v>
                </c:pt>
                <c:pt idx="6166">
                  <c:v>-2.1149399999999998</c:v>
                </c:pt>
                <c:pt idx="6167">
                  <c:v>-2.1149399999999998</c:v>
                </c:pt>
                <c:pt idx="6168">
                  <c:v>-2.1068500000000001</c:v>
                </c:pt>
                <c:pt idx="6169">
                  <c:v>-2.1068500000000001</c:v>
                </c:pt>
                <c:pt idx="6170">
                  <c:v>-2.0987200000000001</c:v>
                </c:pt>
                <c:pt idx="6171">
                  <c:v>-2.0987200000000001</c:v>
                </c:pt>
                <c:pt idx="6172">
                  <c:v>-2.0905900000000002</c:v>
                </c:pt>
                <c:pt idx="6173">
                  <c:v>-2.0905900000000002</c:v>
                </c:pt>
                <c:pt idx="6174">
                  <c:v>-2.0807799999999999</c:v>
                </c:pt>
                <c:pt idx="6175">
                  <c:v>-2.0807799999999999</c:v>
                </c:pt>
                <c:pt idx="6176">
                  <c:v>-2.0726100000000001</c:v>
                </c:pt>
                <c:pt idx="6177">
                  <c:v>-2.0726100000000001</c:v>
                </c:pt>
                <c:pt idx="6178">
                  <c:v>-2.0726100000000001</c:v>
                </c:pt>
                <c:pt idx="6179">
                  <c:v>-2.0628500000000001</c:v>
                </c:pt>
                <c:pt idx="6180">
                  <c:v>-2.0628500000000001</c:v>
                </c:pt>
                <c:pt idx="6181">
                  <c:v>-2.0547599999999999</c:v>
                </c:pt>
                <c:pt idx="6182">
                  <c:v>-2.0547599999999999</c:v>
                </c:pt>
                <c:pt idx="6183">
                  <c:v>-2.0467200000000001</c:v>
                </c:pt>
                <c:pt idx="6184">
                  <c:v>-2.0467200000000001</c:v>
                </c:pt>
                <c:pt idx="6185">
                  <c:v>-2.0386799999999998</c:v>
                </c:pt>
                <c:pt idx="6186">
                  <c:v>-2.0386799999999998</c:v>
                </c:pt>
                <c:pt idx="6187">
                  <c:v>-2.02901</c:v>
                </c:pt>
                <c:pt idx="6188">
                  <c:v>-2.02901</c:v>
                </c:pt>
                <c:pt idx="6189">
                  <c:v>-2.0209700000000002</c:v>
                </c:pt>
                <c:pt idx="6190">
                  <c:v>-2.0209700000000002</c:v>
                </c:pt>
                <c:pt idx="6191">
                  <c:v>-2.0129199999999998</c:v>
                </c:pt>
                <c:pt idx="6192">
                  <c:v>-2.0129199999999998</c:v>
                </c:pt>
                <c:pt idx="6193">
                  <c:v>-2.0129199999999998</c:v>
                </c:pt>
                <c:pt idx="6194">
                  <c:v>-2.00325</c:v>
                </c:pt>
                <c:pt idx="6195">
                  <c:v>-2.00325</c:v>
                </c:pt>
                <c:pt idx="6196">
                  <c:v>-1.99532</c:v>
                </c:pt>
                <c:pt idx="6197">
                  <c:v>-1.99532</c:v>
                </c:pt>
                <c:pt idx="6198">
                  <c:v>-1.98552</c:v>
                </c:pt>
                <c:pt idx="6199">
                  <c:v>-1.98552</c:v>
                </c:pt>
                <c:pt idx="6200">
                  <c:v>-1.9773099999999999</c:v>
                </c:pt>
                <c:pt idx="6201">
                  <c:v>-1.9773099999999999</c:v>
                </c:pt>
                <c:pt idx="6202">
                  <c:v>-1.96905</c:v>
                </c:pt>
                <c:pt idx="6203">
                  <c:v>-1.96905</c:v>
                </c:pt>
                <c:pt idx="6204">
                  <c:v>-1.9608300000000001</c:v>
                </c:pt>
                <c:pt idx="6205">
                  <c:v>-1.9608300000000001</c:v>
                </c:pt>
                <c:pt idx="6206">
                  <c:v>-1.9527099999999999</c:v>
                </c:pt>
                <c:pt idx="6207">
                  <c:v>-1.9527099999999999</c:v>
                </c:pt>
                <c:pt idx="6208">
                  <c:v>-1.9527099999999999</c:v>
                </c:pt>
                <c:pt idx="6209">
                  <c:v>-1.94282</c:v>
                </c:pt>
                <c:pt idx="6210">
                  <c:v>-1.94282</c:v>
                </c:pt>
                <c:pt idx="6211">
                  <c:v>-1.9346099999999999</c:v>
                </c:pt>
                <c:pt idx="6212">
                  <c:v>-1.9346099999999999</c:v>
                </c:pt>
                <c:pt idx="6213">
                  <c:v>-1.92486</c:v>
                </c:pt>
                <c:pt idx="6214">
                  <c:v>-1.92486</c:v>
                </c:pt>
                <c:pt idx="6215">
                  <c:v>-1.9167400000000001</c:v>
                </c:pt>
                <c:pt idx="6216">
                  <c:v>-1.9167400000000001</c:v>
                </c:pt>
                <c:pt idx="6217">
                  <c:v>-1.9084300000000001</c:v>
                </c:pt>
                <c:pt idx="6218">
                  <c:v>-1.9084300000000001</c:v>
                </c:pt>
                <c:pt idx="6219">
                  <c:v>-1.9002600000000001</c:v>
                </c:pt>
                <c:pt idx="6220">
                  <c:v>-1.9002600000000001</c:v>
                </c:pt>
                <c:pt idx="6221">
                  <c:v>-1.8903700000000001</c:v>
                </c:pt>
                <c:pt idx="6222">
                  <c:v>-1.8903700000000001</c:v>
                </c:pt>
                <c:pt idx="6223">
                  <c:v>-1.8822000000000001</c:v>
                </c:pt>
                <c:pt idx="6224">
                  <c:v>-1.8822000000000001</c:v>
                </c:pt>
                <c:pt idx="6225">
                  <c:v>-1.8822000000000001</c:v>
                </c:pt>
                <c:pt idx="6226">
                  <c:v>-1.87246</c:v>
                </c:pt>
                <c:pt idx="6227">
                  <c:v>-1.87246</c:v>
                </c:pt>
                <c:pt idx="6228">
                  <c:v>-1.86429</c:v>
                </c:pt>
                <c:pt idx="6229">
                  <c:v>-1.86429</c:v>
                </c:pt>
                <c:pt idx="6230">
                  <c:v>-1.85616</c:v>
                </c:pt>
                <c:pt idx="6231">
                  <c:v>-1.85616</c:v>
                </c:pt>
                <c:pt idx="6232">
                  <c:v>-1.84799</c:v>
                </c:pt>
                <c:pt idx="6233">
                  <c:v>-1.84799</c:v>
                </c:pt>
                <c:pt idx="6234">
                  <c:v>-1.8382499999999999</c:v>
                </c:pt>
                <c:pt idx="6235">
                  <c:v>-1.8382499999999999</c:v>
                </c:pt>
                <c:pt idx="6236">
                  <c:v>-1.8300799999999999</c:v>
                </c:pt>
                <c:pt idx="6237">
                  <c:v>-1.8300799999999999</c:v>
                </c:pt>
                <c:pt idx="6238">
                  <c:v>-1.8220000000000001</c:v>
                </c:pt>
                <c:pt idx="6239">
                  <c:v>-1.8220000000000001</c:v>
                </c:pt>
                <c:pt idx="6240">
                  <c:v>-1.8220000000000001</c:v>
                </c:pt>
                <c:pt idx="6241">
                  <c:v>-1.8122100000000001</c:v>
                </c:pt>
                <c:pt idx="6242">
                  <c:v>-1.8122100000000001</c:v>
                </c:pt>
                <c:pt idx="6243">
                  <c:v>-1.80413</c:v>
                </c:pt>
                <c:pt idx="6244">
                  <c:v>-1.80413</c:v>
                </c:pt>
                <c:pt idx="6245">
                  <c:v>-1.7960100000000001</c:v>
                </c:pt>
                <c:pt idx="6246">
                  <c:v>-1.7960100000000001</c:v>
                </c:pt>
                <c:pt idx="6247">
                  <c:v>-1.78626</c:v>
                </c:pt>
                <c:pt idx="6248">
                  <c:v>-1.78626</c:v>
                </c:pt>
                <c:pt idx="6249">
                  <c:v>-1.7780499999999999</c:v>
                </c:pt>
                <c:pt idx="6250">
                  <c:v>-1.7780499999999999</c:v>
                </c:pt>
                <c:pt idx="6251">
                  <c:v>-1.76969</c:v>
                </c:pt>
                <c:pt idx="6252">
                  <c:v>-1.76969</c:v>
                </c:pt>
                <c:pt idx="6253">
                  <c:v>-1.7614300000000001</c:v>
                </c:pt>
                <c:pt idx="6254">
                  <c:v>-1.7614300000000001</c:v>
                </c:pt>
                <c:pt idx="6255">
                  <c:v>-1.7614300000000001</c:v>
                </c:pt>
                <c:pt idx="6256">
                  <c:v>-1.75159</c:v>
                </c:pt>
                <c:pt idx="6257">
                  <c:v>-1.75159</c:v>
                </c:pt>
                <c:pt idx="6258">
                  <c:v>-1.74183</c:v>
                </c:pt>
                <c:pt idx="6259">
                  <c:v>-1.74183</c:v>
                </c:pt>
                <c:pt idx="6260">
                  <c:v>-1.7337</c:v>
                </c:pt>
                <c:pt idx="6261">
                  <c:v>-1.7337</c:v>
                </c:pt>
                <c:pt idx="6262">
                  <c:v>-1.7256100000000001</c:v>
                </c:pt>
                <c:pt idx="6263">
                  <c:v>-1.7256100000000001</c:v>
                </c:pt>
                <c:pt idx="6264">
                  <c:v>-1.7173799999999999</c:v>
                </c:pt>
                <c:pt idx="6265">
                  <c:v>-1.7173799999999999</c:v>
                </c:pt>
                <c:pt idx="6266">
                  <c:v>-1.7092499999999999</c:v>
                </c:pt>
                <c:pt idx="6267">
                  <c:v>-1.7092499999999999</c:v>
                </c:pt>
                <c:pt idx="6268">
                  <c:v>-1.6994400000000001</c:v>
                </c:pt>
                <c:pt idx="6269">
                  <c:v>-1.6994400000000001</c:v>
                </c:pt>
                <c:pt idx="6270">
                  <c:v>-1.6994400000000001</c:v>
                </c:pt>
                <c:pt idx="6271">
                  <c:v>-1.6911700000000001</c:v>
                </c:pt>
                <c:pt idx="6272">
                  <c:v>-1.6911700000000001</c:v>
                </c:pt>
                <c:pt idx="6273">
                  <c:v>-1.6812199999999999</c:v>
                </c:pt>
                <c:pt idx="6274">
                  <c:v>-1.6812199999999999</c:v>
                </c:pt>
                <c:pt idx="6275">
                  <c:v>-1.673</c:v>
                </c:pt>
                <c:pt idx="6276">
                  <c:v>-1.673</c:v>
                </c:pt>
                <c:pt idx="6277">
                  <c:v>-1.6647700000000001</c:v>
                </c:pt>
                <c:pt idx="6278">
                  <c:v>-1.6647700000000001</c:v>
                </c:pt>
                <c:pt idx="6279">
                  <c:v>-1.6566799999999999</c:v>
                </c:pt>
                <c:pt idx="6280">
                  <c:v>-1.6566799999999999</c:v>
                </c:pt>
                <c:pt idx="6281">
                  <c:v>-1.6470199999999999</c:v>
                </c:pt>
                <c:pt idx="6282">
                  <c:v>-1.6470199999999999</c:v>
                </c:pt>
                <c:pt idx="6283">
                  <c:v>-1.63879</c:v>
                </c:pt>
                <c:pt idx="6284">
                  <c:v>-1.63879</c:v>
                </c:pt>
                <c:pt idx="6285">
                  <c:v>-1.63056</c:v>
                </c:pt>
                <c:pt idx="6286">
                  <c:v>-1.63056</c:v>
                </c:pt>
                <c:pt idx="6287">
                  <c:v>-1.63056</c:v>
                </c:pt>
                <c:pt idx="6288">
                  <c:v>-1.62076</c:v>
                </c:pt>
                <c:pt idx="6289">
                  <c:v>-1.62076</c:v>
                </c:pt>
                <c:pt idx="6290">
                  <c:v>-1.61253</c:v>
                </c:pt>
                <c:pt idx="6291">
                  <c:v>-1.61253</c:v>
                </c:pt>
                <c:pt idx="6292">
                  <c:v>-1.6044400000000001</c:v>
                </c:pt>
                <c:pt idx="6293">
                  <c:v>-1.6044400000000001</c:v>
                </c:pt>
                <c:pt idx="6294">
                  <c:v>-1.59459</c:v>
                </c:pt>
                <c:pt idx="6295">
                  <c:v>-1.59459</c:v>
                </c:pt>
                <c:pt idx="6296">
                  <c:v>-1.58632</c:v>
                </c:pt>
                <c:pt idx="6297">
                  <c:v>-1.58632</c:v>
                </c:pt>
                <c:pt idx="6298">
                  <c:v>-1.57809</c:v>
                </c:pt>
                <c:pt idx="6299">
                  <c:v>-1.57809</c:v>
                </c:pt>
                <c:pt idx="6300">
                  <c:v>-1.5700499999999999</c:v>
                </c:pt>
                <c:pt idx="6301">
                  <c:v>-1.5700499999999999</c:v>
                </c:pt>
                <c:pt idx="6302">
                  <c:v>-1.5700499999999999</c:v>
                </c:pt>
                <c:pt idx="6303">
                  <c:v>-1.56029</c:v>
                </c:pt>
                <c:pt idx="6304">
                  <c:v>-1.56029</c:v>
                </c:pt>
                <c:pt idx="6305">
                  <c:v>-1.55206</c:v>
                </c:pt>
                <c:pt idx="6306">
                  <c:v>-1.55206</c:v>
                </c:pt>
                <c:pt idx="6307">
                  <c:v>-1.5423899999999999</c:v>
                </c:pt>
                <c:pt idx="6308">
                  <c:v>-1.5423899999999999</c:v>
                </c:pt>
                <c:pt idx="6309">
                  <c:v>-1.5343100000000001</c:v>
                </c:pt>
                <c:pt idx="6310">
                  <c:v>-1.5343100000000001</c:v>
                </c:pt>
                <c:pt idx="6311">
                  <c:v>-1.52617</c:v>
                </c:pt>
                <c:pt idx="6312">
                  <c:v>-1.52617</c:v>
                </c:pt>
                <c:pt idx="6313">
                  <c:v>-1.51813</c:v>
                </c:pt>
                <c:pt idx="6314">
                  <c:v>-1.51813</c:v>
                </c:pt>
                <c:pt idx="6315">
                  <c:v>-1.5083200000000001</c:v>
                </c:pt>
                <c:pt idx="6316">
                  <c:v>-1.5083200000000001</c:v>
                </c:pt>
                <c:pt idx="6317">
                  <c:v>-1.5083200000000001</c:v>
                </c:pt>
                <c:pt idx="6318">
                  <c:v>-1.50024</c:v>
                </c:pt>
                <c:pt idx="6319">
                  <c:v>-1.50024</c:v>
                </c:pt>
                <c:pt idx="6320">
                  <c:v>-1.4903999999999999</c:v>
                </c:pt>
                <c:pt idx="6321">
                  <c:v>-1.4903999999999999</c:v>
                </c:pt>
                <c:pt idx="6322">
                  <c:v>-1.4821200000000001</c:v>
                </c:pt>
                <c:pt idx="6323">
                  <c:v>-1.4821200000000001</c:v>
                </c:pt>
                <c:pt idx="6324">
                  <c:v>-1.4739199999999999</c:v>
                </c:pt>
                <c:pt idx="6325">
                  <c:v>-1.4739199999999999</c:v>
                </c:pt>
                <c:pt idx="6326">
                  <c:v>-1.46573</c:v>
                </c:pt>
                <c:pt idx="6327">
                  <c:v>-1.46573</c:v>
                </c:pt>
                <c:pt idx="6328">
                  <c:v>-1.45594</c:v>
                </c:pt>
                <c:pt idx="6329">
                  <c:v>-1.45594</c:v>
                </c:pt>
                <c:pt idx="6330">
                  <c:v>-1.44784</c:v>
                </c:pt>
                <c:pt idx="6331">
                  <c:v>-1.44784</c:v>
                </c:pt>
                <c:pt idx="6332">
                  <c:v>-1.44784</c:v>
                </c:pt>
                <c:pt idx="6333">
                  <c:v>-1.4396</c:v>
                </c:pt>
                <c:pt idx="6334">
                  <c:v>-1.4396</c:v>
                </c:pt>
                <c:pt idx="6335">
                  <c:v>-1.42967</c:v>
                </c:pt>
                <c:pt idx="6336">
                  <c:v>-1.42967</c:v>
                </c:pt>
                <c:pt idx="6337">
                  <c:v>-1.4213800000000001</c:v>
                </c:pt>
                <c:pt idx="6338">
                  <c:v>-1.4213800000000001</c:v>
                </c:pt>
                <c:pt idx="6339">
                  <c:v>-1.4132800000000001</c:v>
                </c:pt>
                <c:pt idx="6340">
                  <c:v>-1.4132800000000001</c:v>
                </c:pt>
                <c:pt idx="6341">
                  <c:v>-1.40344</c:v>
                </c:pt>
                <c:pt idx="6342">
                  <c:v>-1.40344</c:v>
                </c:pt>
                <c:pt idx="6343">
                  <c:v>-1.3952500000000001</c:v>
                </c:pt>
                <c:pt idx="6344">
                  <c:v>-1.3952500000000001</c:v>
                </c:pt>
                <c:pt idx="6345">
                  <c:v>-1.3871</c:v>
                </c:pt>
                <c:pt idx="6346">
                  <c:v>-1.3871</c:v>
                </c:pt>
                <c:pt idx="6347">
                  <c:v>-1.3789100000000001</c:v>
                </c:pt>
                <c:pt idx="6348">
                  <c:v>-1.3789100000000001</c:v>
                </c:pt>
                <c:pt idx="6349">
                  <c:v>-1.3789100000000001</c:v>
                </c:pt>
                <c:pt idx="6350">
                  <c:v>-1.36907</c:v>
                </c:pt>
                <c:pt idx="6351">
                  <c:v>-1.36907</c:v>
                </c:pt>
                <c:pt idx="6352">
                  <c:v>-1.36093</c:v>
                </c:pt>
                <c:pt idx="6353">
                  <c:v>-1.36093</c:v>
                </c:pt>
                <c:pt idx="6354">
                  <c:v>-1.35118</c:v>
                </c:pt>
                <c:pt idx="6355">
                  <c:v>-1.35118</c:v>
                </c:pt>
                <c:pt idx="6356">
                  <c:v>-1.3429</c:v>
                </c:pt>
                <c:pt idx="6357">
                  <c:v>-1.3429</c:v>
                </c:pt>
                <c:pt idx="6358">
                  <c:v>-1.3347</c:v>
                </c:pt>
                <c:pt idx="6359">
                  <c:v>-1.3347</c:v>
                </c:pt>
                <c:pt idx="6360">
                  <c:v>-1.3265100000000001</c:v>
                </c:pt>
                <c:pt idx="6361">
                  <c:v>-1.3265100000000001</c:v>
                </c:pt>
                <c:pt idx="6362">
                  <c:v>-1.3167599999999999</c:v>
                </c:pt>
                <c:pt idx="6363">
                  <c:v>-1.3167599999999999</c:v>
                </c:pt>
                <c:pt idx="6364">
                  <c:v>-1.3167599999999999</c:v>
                </c:pt>
                <c:pt idx="6365">
                  <c:v>-1.30843</c:v>
                </c:pt>
                <c:pt idx="6366">
                  <c:v>-1.30843</c:v>
                </c:pt>
                <c:pt idx="6367">
                  <c:v>-1.2988299999999999</c:v>
                </c:pt>
                <c:pt idx="6368">
                  <c:v>-1.2988299999999999</c:v>
                </c:pt>
                <c:pt idx="6369">
                  <c:v>-1.29068</c:v>
                </c:pt>
                <c:pt idx="6370">
                  <c:v>-1.29068</c:v>
                </c:pt>
                <c:pt idx="6371">
                  <c:v>-1.2824</c:v>
                </c:pt>
                <c:pt idx="6372">
                  <c:v>-1.2824</c:v>
                </c:pt>
                <c:pt idx="6373">
                  <c:v>-1.27416</c:v>
                </c:pt>
                <c:pt idx="6374">
                  <c:v>-1.27416</c:v>
                </c:pt>
                <c:pt idx="6375">
                  <c:v>-1.2644599999999999</c:v>
                </c:pt>
                <c:pt idx="6376">
                  <c:v>-1.2644599999999999</c:v>
                </c:pt>
                <c:pt idx="6377">
                  <c:v>-1.2562199999999999</c:v>
                </c:pt>
                <c:pt idx="6378">
                  <c:v>-1.2562199999999999</c:v>
                </c:pt>
                <c:pt idx="6379">
                  <c:v>-1.2562199999999999</c:v>
                </c:pt>
                <c:pt idx="6380">
                  <c:v>-1.2480599999999999</c:v>
                </c:pt>
                <c:pt idx="6381">
                  <c:v>-1.2480599999999999</c:v>
                </c:pt>
                <c:pt idx="6382">
                  <c:v>-1.2382899999999999</c:v>
                </c:pt>
                <c:pt idx="6383">
                  <c:v>-1.2382899999999999</c:v>
                </c:pt>
                <c:pt idx="6384">
                  <c:v>-1.23014</c:v>
                </c:pt>
                <c:pt idx="6385">
                  <c:v>-1.23014</c:v>
                </c:pt>
                <c:pt idx="6386">
                  <c:v>-1.2218899999999999</c:v>
                </c:pt>
                <c:pt idx="6387">
                  <c:v>-1.2218899999999999</c:v>
                </c:pt>
                <c:pt idx="6388">
                  <c:v>-1.21208</c:v>
                </c:pt>
                <c:pt idx="6389">
                  <c:v>-1.21208</c:v>
                </c:pt>
                <c:pt idx="6390">
                  <c:v>-1.2040599999999999</c:v>
                </c:pt>
                <c:pt idx="6391">
                  <c:v>-1.2040599999999999</c:v>
                </c:pt>
                <c:pt idx="6392">
                  <c:v>-1.19591</c:v>
                </c:pt>
                <c:pt idx="6393">
                  <c:v>-1.19591</c:v>
                </c:pt>
                <c:pt idx="6394">
                  <c:v>-1.18771</c:v>
                </c:pt>
                <c:pt idx="6395">
                  <c:v>-1.18771</c:v>
                </c:pt>
                <c:pt idx="6396">
                  <c:v>-1.18771</c:v>
                </c:pt>
                <c:pt idx="6397">
                  <c:v>-1.1778900000000001</c:v>
                </c:pt>
                <c:pt idx="6398">
                  <c:v>-1.1778900000000001</c:v>
                </c:pt>
                <c:pt idx="6399">
                  <c:v>-1.1696</c:v>
                </c:pt>
                <c:pt idx="6400">
                  <c:v>-1.1696</c:v>
                </c:pt>
                <c:pt idx="6401">
                  <c:v>-1.15988</c:v>
                </c:pt>
                <c:pt idx="6402">
                  <c:v>-1.15988</c:v>
                </c:pt>
                <c:pt idx="6403">
                  <c:v>-1.1517200000000001</c:v>
                </c:pt>
                <c:pt idx="6404">
                  <c:v>-1.1517200000000001</c:v>
                </c:pt>
                <c:pt idx="6405">
                  <c:v>-1.14357</c:v>
                </c:pt>
                <c:pt idx="6406">
                  <c:v>-1.14357</c:v>
                </c:pt>
                <c:pt idx="6407">
                  <c:v>-1.1354599999999999</c:v>
                </c:pt>
                <c:pt idx="6408">
                  <c:v>-1.1354599999999999</c:v>
                </c:pt>
                <c:pt idx="6409">
                  <c:v>-1.12551</c:v>
                </c:pt>
                <c:pt idx="6410">
                  <c:v>-1.12551</c:v>
                </c:pt>
                <c:pt idx="6411">
                  <c:v>-1.12551</c:v>
                </c:pt>
                <c:pt idx="6412">
                  <c:v>-1.1172599999999999</c:v>
                </c:pt>
                <c:pt idx="6413">
                  <c:v>-1.1172599999999999</c:v>
                </c:pt>
                <c:pt idx="6414">
                  <c:v>-1.1074900000000001</c:v>
                </c:pt>
                <c:pt idx="6415">
                  <c:v>-1.1074900000000001</c:v>
                </c:pt>
                <c:pt idx="6416">
                  <c:v>-1.09938</c:v>
                </c:pt>
                <c:pt idx="6417">
                  <c:v>-1.09938</c:v>
                </c:pt>
                <c:pt idx="6418">
                  <c:v>-1.0913200000000001</c:v>
                </c:pt>
                <c:pt idx="6419">
                  <c:v>-1.0913200000000001</c:v>
                </c:pt>
                <c:pt idx="6420">
                  <c:v>-1.0831200000000001</c:v>
                </c:pt>
                <c:pt idx="6421">
                  <c:v>-1.0831200000000001</c:v>
                </c:pt>
                <c:pt idx="6422">
                  <c:v>-1.07317</c:v>
                </c:pt>
                <c:pt idx="6423">
                  <c:v>-1.07317</c:v>
                </c:pt>
                <c:pt idx="6424">
                  <c:v>-1.0650599999999999</c:v>
                </c:pt>
                <c:pt idx="6425">
                  <c:v>-1.0650599999999999</c:v>
                </c:pt>
                <c:pt idx="6426">
                  <c:v>-1.0567599999999999</c:v>
                </c:pt>
                <c:pt idx="6427">
                  <c:v>-1.0567599999999999</c:v>
                </c:pt>
                <c:pt idx="6428">
                  <c:v>-1.0567599999999999</c:v>
                </c:pt>
                <c:pt idx="6429">
                  <c:v>-1.0469999999999999</c:v>
                </c:pt>
                <c:pt idx="6430">
                  <c:v>-1.0469999999999999</c:v>
                </c:pt>
                <c:pt idx="6431">
                  <c:v>-1.0387500000000001</c:v>
                </c:pt>
                <c:pt idx="6432">
                  <c:v>-1.0387500000000001</c:v>
                </c:pt>
                <c:pt idx="6433">
                  <c:v>-1.0307299999999999</c:v>
                </c:pt>
                <c:pt idx="6434">
                  <c:v>-1.0307299999999999</c:v>
                </c:pt>
                <c:pt idx="6435">
                  <c:v>-1.0226299999999999</c:v>
                </c:pt>
                <c:pt idx="6436">
                  <c:v>-1.0226299999999999</c:v>
                </c:pt>
                <c:pt idx="6437">
                  <c:v>-1.0129999999999999</c:v>
                </c:pt>
                <c:pt idx="6438">
                  <c:v>-1.0129999999999999</c:v>
                </c:pt>
                <c:pt idx="6439">
                  <c:v>-1.0048999999999999</c:v>
                </c:pt>
                <c:pt idx="6440">
                  <c:v>-1.0048999999999999</c:v>
                </c:pt>
                <c:pt idx="6441">
                  <c:v>-0.99662399999999995</c:v>
                </c:pt>
                <c:pt idx="6442">
                  <c:v>-0.99662399999999995</c:v>
                </c:pt>
                <c:pt idx="6443">
                  <c:v>-0.99662399999999995</c:v>
                </c:pt>
                <c:pt idx="6444">
                  <c:v>-0.98836500000000005</c:v>
                </c:pt>
                <c:pt idx="6445">
                  <c:v>-0.98836500000000005</c:v>
                </c:pt>
                <c:pt idx="6446">
                  <c:v>-0.97853000000000001</c:v>
                </c:pt>
                <c:pt idx="6447">
                  <c:v>-0.97853000000000001</c:v>
                </c:pt>
                <c:pt idx="6448">
                  <c:v>-0.97031900000000004</c:v>
                </c:pt>
                <c:pt idx="6449">
                  <c:v>-0.97031900000000004</c:v>
                </c:pt>
                <c:pt idx="6450">
                  <c:v>-0.96053200000000005</c:v>
                </c:pt>
                <c:pt idx="6451">
                  <c:v>-0.96053200000000005</c:v>
                </c:pt>
                <c:pt idx="6452">
                  <c:v>-0.95246399999999998</c:v>
                </c:pt>
                <c:pt idx="6453">
                  <c:v>-0.95246399999999998</c:v>
                </c:pt>
                <c:pt idx="6454">
                  <c:v>-0.94425300000000001</c:v>
                </c:pt>
                <c:pt idx="6455">
                  <c:v>-0.94425300000000001</c:v>
                </c:pt>
                <c:pt idx="6456">
                  <c:v>-0.936137</c:v>
                </c:pt>
                <c:pt idx="6457">
                  <c:v>-0.936137</c:v>
                </c:pt>
                <c:pt idx="6458">
                  <c:v>-0.92625500000000005</c:v>
                </c:pt>
                <c:pt idx="6459">
                  <c:v>-0.92625500000000005</c:v>
                </c:pt>
                <c:pt idx="6460">
                  <c:v>-0.92625500000000005</c:v>
                </c:pt>
                <c:pt idx="6461">
                  <c:v>-0.91804399999999997</c:v>
                </c:pt>
                <c:pt idx="6462">
                  <c:v>-0.91804399999999997</c:v>
                </c:pt>
                <c:pt idx="6463">
                  <c:v>-0.90816200000000002</c:v>
                </c:pt>
                <c:pt idx="6464">
                  <c:v>-0.90816200000000002</c:v>
                </c:pt>
                <c:pt idx="6465">
                  <c:v>-0.89999799999999996</c:v>
                </c:pt>
                <c:pt idx="6466">
                  <c:v>-0.89999799999999996</c:v>
                </c:pt>
                <c:pt idx="6467">
                  <c:v>-0.891787</c:v>
                </c:pt>
                <c:pt idx="6468">
                  <c:v>-0.891787</c:v>
                </c:pt>
                <c:pt idx="6469">
                  <c:v>-0.88362300000000005</c:v>
                </c:pt>
                <c:pt idx="6470">
                  <c:v>-0.88362300000000005</c:v>
                </c:pt>
                <c:pt idx="6471">
                  <c:v>-0.87378900000000004</c:v>
                </c:pt>
                <c:pt idx="6472">
                  <c:v>-0.87378900000000004</c:v>
                </c:pt>
                <c:pt idx="6473">
                  <c:v>-0.86567300000000003</c:v>
                </c:pt>
                <c:pt idx="6474">
                  <c:v>-0.86567300000000003</c:v>
                </c:pt>
                <c:pt idx="6475">
                  <c:v>-0.86567300000000003</c:v>
                </c:pt>
                <c:pt idx="6476">
                  <c:v>-0.85588600000000004</c:v>
                </c:pt>
                <c:pt idx="6477">
                  <c:v>-0.85588600000000004</c:v>
                </c:pt>
                <c:pt idx="6478">
                  <c:v>-0.84777100000000005</c:v>
                </c:pt>
                <c:pt idx="6479">
                  <c:v>-0.84777100000000005</c:v>
                </c:pt>
                <c:pt idx="6480">
                  <c:v>-0.83970299999999998</c:v>
                </c:pt>
                <c:pt idx="6481">
                  <c:v>-0.83970299999999998</c:v>
                </c:pt>
                <c:pt idx="6482">
                  <c:v>-0.83144399999999996</c:v>
                </c:pt>
                <c:pt idx="6483">
                  <c:v>-0.83144399999999996</c:v>
                </c:pt>
                <c:pt idx="6484">
                  <c:v>-0.82165699999999997</c:v>
                </c:pt>
                <c:pt idx="6485">
                  <c:v>-0.82165699999999997</c:v>
                </c:pt>
                <c:pt idx="6486">
                  <c:v>-0.81339799999999995</c:v>
                </c:pt>
                <c:pt idx="6487">
                  <c:v>-0.81339799999999995</c:v>
                </c:pt>
                <c:pt idx="6488">
                  <c:v>-0.80513900000000005</c:v>
                </c:pt>
                <c:pt idx="6489">
                  <c:v>-0.80513900000000005</c:v>
                </c:pt>
                <c:pt idx="6490">
                  <c:v>-0.80513900000000005</c:v>
                </c:pt>
                <c:pt idx="6491">
                  <c:v>-0.79683199999999998</c:v>
                </c:pt>
                <c:pt idx="6492">
                  <c:v>-0.79683199999999998</c:v>
                </c:pt>
                <c:pt idx="6493">
                  <c:v>-0.78695000000000004</c:v>
                </c:pt>
                <c:pt idx="6494">
                  <c:v>-0.78695000000000004</c:v>
                </c:pt>
                <c:pt idx="6495">
                  <c:v>-0.77883400000000003</c:v>
                </c:pt>
                <c:pt idx="6496">
                  <c:v>-0.77883400000000003</c:v>
                </c:pt>
                <c:pt idx="6497">
                  <c:v>-0.76914300000000002</c:v>
                </c:pt>
                <c:pt idx="6498">
                  <c:v>-0.76914300000000002</c:v>
                </c:pt>
                <c:pt idx="6499">
                  <c:v>-0.76102700000000001</c:v>
                </c:pt>
                <c:pt idx="6500">
                  <c:v>-0.76102700000000001</c:v>
                </c:pt>
                <c:pt idx="6501">
                  <c:v>-0.75291200000000003</c:v>
                </c:pt>
                <c:pt idx="6502">
                  <c:v>-0.75291200000000003</c:v>
                </c:pt>
                <c:pt idx="6503">
                  <c:v>-0.74482000000000004</c:v>
                </c:pt>
                <c:pt idx="6504">
                  <c:v>-0.74482000000000004</c:v>
                </c:pt>
                <c:pt idx="6505">
                  <c:v>-0.73489199999999999</c:v>
                </c:pt>
                <c:pt idx="6506">
                  <c:v>-0.73489199999999999</c:v>
                </c:pt>
                <c:pt idx="6507">
                  <c:v>-0.73489199999999999</c:v>
                </c:pt>
                <c:pt idx="6508">
                  <c:v>-0.72659499999999999</c:v>
                </c:pt>
                <c:pt idx="6509">
                  <c:v>-0.72659499999999999</c:v>
                </c:pt>
                <c:pt idx="6510">
                  <c:v>-0.71671600000000002</c:v>
                </c:pt>
                <c:pt idx="6511">
                  <c:v>-0.71671600000000002</c:v>
                </c:pt>
                <c:pt idx="6512">
                  <c:v>-0.70832300000000004</c:v>
                </c:pt>
                <c:pt idx="6513">
                  <c:v>-0.70832300000000004</c:v>
                </c:pt>
                <c:pt idx="6514">
                  <c:v>-0.70021699999999998</c:v>
                </c:pt>
                <c:pt idx="6515">
                  <c:v>-0.70021699999999998</c:v>
                </c:pt>
                <c:pt idx="6516">
                  <c:v>-0.69206400000000001</c:v>
                </c:pt>
                <c:pt idx="6517">
                  <c:v>-0.69206400000000001</c:v>
                </c:pt>
                <c:pt idx="6518">
                  <c:v>-0.68237599999999998</c:v>
                </c:pt>
                <c:pt idx="6519">
                  <c:v>-0.68237599999999998</c:v>
                </c:pt>
                <c:pt idx="6520">
                  <c:v>-0.68237599999999998</c:v>
                </c:pt>
                <c:pt idx="6521">
                  <c:v>-0.67412700000000003</c:v>
                </c:pt>
                <c:pt idx="6522">
                  <c:v>-0.67412700000000003</c:v>
                </c:pt>
                <c:pt idx="6523">
                  <c:v>-0.664439</c:v>
                </c:pt>
                <c:pt idx="6524">
                  <c:v>-0.664439</c:v>
                </c:pt>
                <c:pt idx="6525">
                  <c:v>-0.65623799999999999</c:v>
                </c:pt>
                <c:pt idx="6526">
                  <c:v>-0.65623799999999999</c:v>
                </c:pt>
                <c:pt idx="6527">
                  <c:v>-0.64798900000000004</c:v>
                </c:pt>
                <c:pt idx="6528">
                  <c:v>-0.64798900000000004</c:v>
                </c:pt>
                <c:pt idx="6529">
                  <c:v>-0.63973999999999998</c:v>
                </c:pt>
                <c:pt idx="6530">
                  <c:v>-0.63973999999999998</c:v>
                </c:pt>
                <c:pt idx="6531">
                  <c:v>-0.63000400000000001</c:v>
                </c:pt>
                <c:pt idx="6532">
                  <c:v>-0.63000400000000001</c:v>
                </c:pt>
                <c:pt idx="6533">
                  <c:v>-0.62165899999999996</c:v>
                </c:pt>
                <c:pt idx="6534">
                  <c:v>-0.62165899999999996</c:v>
                </c:pt>
                <c:pt idx="6535">
                  <c:v>-0.613506</c:v>
                </c:pt>
                <c:pt idx="6536">
                  <c:v>-0.613506</c:v>
                </c:pt>
                <c:pt idx="6537">
                  <c:v>-0.613506</c:v>
                </c:pt>
                <c:pt idx="6538">
                  <c:v>-0.60372199999999998</c:v>
                </c:pt>
                <c:pt idx="6539">
                  <c:v>-0.60372199999999998</c:v>
                </c:pt>
                <c:pt idx="6540">
                  <c:v>-0.59552099999999997</c:v>
                </c:pt>
                <c:pt idx="6541">
                  <c:v>-0.59552099999999997</c:v>
                </c:pt>
                <c:pt idx="6542">
                  <c:v>-0.58736699999999997</c:v>
                </c:pt>
                <c:pt idx="6543">
                  <c:v>-0.58736699999999997</c:v>
                </c:pt>
                <c:pt idx="6544">
                  <c:v>-0.57777500000000004</c:v>
                </c:pt>
                <c:pt idx="6545">
                  <c:v>-0.57777500000000004</c:v>
                </c:pt>
                <c:pt idx="6546">
                  <c:v>-0.56962199999999996</c:v>
                </c:pt>
                <c:pt idx="6547">
                  <c:v>-0.56962199999999996</c:v>
                </c:pt>
                <c:pt idx="6548">
                  <c:v>-0.56156499999999998</c:v>
                </c:pt>
                <c:pt idx="6549">
                  <c:v>-0.56156499999999998</c:v>
                </c:pt>
                <c:pt idx="6550">
                  <c:v>-0.55336399999999997</c:v>
                </c:pt>
                <c:pt idx="6551">
                  <c:v>-0.55336399999999997</c:v>
                </c:pt>
                <c:pt idx="6552">
                  <c:v>-0.54338799999999998</c:v>
                </c:pt>
                <c:pt idx="6553">
                  <c:v>-0.54338799999999998</c:v>
                </c:pt>
                <c:pt idx="6554">
                  <c:v>-0.54338799999999998</c:v>
                </c:pt>
                <c:pt idx="6555">
                  <c:v>-0.53513900000000003</c:v>
                </c:pt>
                <c:pt idx="6556">
                  <c:v>-0.53513900000000003</c:v>
                </c:pt>
                <c:pt idx="6557">
                  <c:v>-0.52535500000000002</c:v>
                </c:pt>
                <c:pt idx="6558">
                  <c:v>-0.52535500000000002</c:v>
                </c:pt>
                <c:pt idx="6559">
                  <c:v>-0.51720200000000005</c:v>
                </c:pt>
                <c:pt idx="6560">
                  <c:v>-0.51720200000000005</c:v>
                </c:pt>
                <c:pt idx="6561">
                  <c:v>-0.50914499999999996</c:v>
                </c:pt>
                <c:pt idx="6562">
                  <c:v>-0.50914499999999996</c:v>
                </c:pt>
                <c:pt idx="6563">
                  <c:v>-0.501135</c:v>
                </c:pt>
                <c:pt idx="6564">
                  <c:v>-0.501135</c:v>
                </c:pt>
                <c:pt idx="6565">
                  <c:v>-0.49145499999999998</c:v>
                </c:pt>
                <c:pt idx="6566">
                  <c:v>-0.49145499999999998</c:v>
                </c:pt>
                <c:pt idx="6567">
                  <c:v>-0.48331099999999999</c:v>
                </c:pt>
                <c:pt idx="6568">
                  <c:v>-0.48331099999999999</c:v>
                </c:pt>
                <c:pt idx="6569">
                  <c:v>-0.48331099999999999</c:v>
                </c:pt>
                <c:pt idx="6570">
                  <c:v>-0.473383</c:v>
                </c:pt>
                <c:pt idx="6571">
                  <c:v>-0.473383</c:v>
                </c:pt>
                <c:pt idx="6572">
                  <c:v>-0.46509499999999998</c:v>
                </c:pt>
                <c:pt idx="6573">
                  <c:v>-0.46509499999999998</c:v>
                </c:pt>
                <c:pt idx="6574">
                  <c:v>-0.45685399999999998</c:v>
                </c:pt>
                <c:pt idx="6575">
                  <c:v>-0.45685399999999998</c:v>
                </c:pt>
                <c:pt idx="6576">
                  <c:v>-0.44856499999999999</c:v>
                </c:pt>
                <c:pt idx="6577">
                  <c:v>-0.44856499999999999</c:v>
                </c:pt>
                <c:pt idx="6578">
                  <c:v>-0.43878200000000001</c:v>
                </c:pt>
                <c:pt idx="6579">
                  <c:v>-0.43878200000000001</c:v>
                </c:pt>
                <c:pt idx="6580">
                  <c:v>-0.43049399999999999</c:v>
                </c:pt>
                <c:pt idx="6581">
                  <c:v>-0.43049399999999999</c:v>
                </c:pt>
                <c:pt idx="6582">
                  <c:v>-0.422157</c:v>
                </c:pt>
                <c:pt idx="6583">
                  <c:v>-0.422157</c:v>
                </c:pt>
                <c:pt idx="6584">
                  <c:v>-0.422157</c:v>
                </c:pt>
                <c:pt idx="6585">
                  <c:v>-0.41227799999999998</c:v>
                </c:pt>
                <c:pt idx="6586">
                  <c:v>-0.41227799999999998</c:v>
                </c:pt>
                <c:pt idx="6587">
                  <c:v>-0.40418199999999999</c:v>
                </c:pt>
                <c:pt idx="6588">
                  <c:v>-0.40418199999999999</c:v>
                </c:pt>
                <c:pt idx="6589">
                  <c:v>-0.39603699999999997</c:v>
                </c:pt>
                <c:pt idx="6590">
                  <c:v>-0.39603699999999997</c:v>
                </c:pt>
                <c:pt idx="6591">
                  <c:v>-0.38620700000000002</c:v>
                </c:pt>
                <c:pt idx="6592">
                  <c:v>-0.38620700000000002</c:v>
                </c:pt>
                <c:pt idx="6593">
                  <c:v>-0.37806200000000001</c:v>
                </c:pt>
                <c:pt idx="6594">
                  <c:v>-0.37806200000000001</c:v>
                </c:pt>
                <c:pt idx="6595">
                  <c:v>-0.36982199999999998</c:v>
                </c:pt>
                <c:pt idx="6596">
                  <c:v>-0.36982199999999998</c:v>
                </c:pt>
                <c:pt idx="6597">
                  <c:v>-0.36167700000000003</c:v>
                </c:pt>
                <c:pt idx="6598">
                  <c:v>-0.36167700000000003</c:v>
                </c:pt>
                <c:pt idx="6599">
                  <c:v>-0.36167700000000003</c:v>
                </c:pt>
                <c:pt idx="6600">
                  <c:v>-0.35194300000000001</c:v>
                </c:pt>
                <c:pt idx="6601">
                  <c:v>-0.35194300000000001</c:v>
                </c:pt>
                <c:pt idx="6602">
                  <c:v>-0.34216000000000002</c:v>
                </c:pt>
                <c:pt idx="6603">
                  <c:v>-0.34216000000000002</c:v>
                </c:pt>
                <c:pt idx="6604">
                  <c:v>-0.33406400000000003</c:v>
                </c:pt>
                <c:pt idx="6605">
                  <c:v>-0.33406400000000003</c:v>
                </c:pt>
                <c:pt idx="6606">
                  <c:v>-0.32591999999999999</c:v>
                </c:pt>
                <c:pt idx="6607">
                  <c:v>-0.32591999999999999</c:v>
                </c:pt>
                <c:pt idx="6608">
                  <c:v>-0.31767899999999999</c:v>
                </c:pt>
                <c:pt idx="6609">
                  <c:v>-0.31767899999999999</c:v>
                </c:pt>
                <c:pt idx="6610">
                  <c:v>-0.30808999999999997</c:v>
                </c:pt>
                <c:pt idx="6611">
                  <c:v>-0.30808999999999997</c:v>
                </c:pt>
                <c:pt idx="6612">
                  <c:v>-0.29994500000000002</c:v>
                </c:pt>
                <c:pt idx="6613">
                  <c:v>-0.29994500000000002</c:v>
                </c:pt>
                <c:pt idx="6614">
                  <c:v>-0.29994500000000002</c:v>
                </c:pt>
                <c:pt idx="6615">
                  <c:v>-0.29180099999999998</c:v>
                </c:pt>
                <c:pt idx="6616">
                  <c:v>-0.29180099999999998</c:v>
                </c:pt>
                <c:pt idx="6617">
                  <c:v>-0.28192200000000001</c:v>
                </c:pt>
                <c:pt idx="6618">
                  <c:v>-0.28192200000000001</c:v>
                </c:pt>
                <c:pt idx="6619">
                  <c:v>-0.27372999999999997</c:v>
                </c:pt>
                <c:pt idx="6620">
                  <c:v>-0.27372999999999997</c:v>
                </c:pt>
                <c:pt idx="6621">
                  <c:v>-0.26544099999999998</c:v>
                </c:pt>
                <c:pt idx="6622">
                  <c:v>-0.26544099999999998</c:v>
                </c:pt>
                <c:pt idx="6623">
                  <c:v>-0.25556200000000001</c:v>
                </c:pt>
                <c:pt idx="6624">
                  <c:v>-0.25556200000000001</c:v>
                </c:pt>
                <c:pt idx="6625">
                  <c:v>-0.247474</c:v>
                </c:pt>
                <c:pt idx="6626">
                  <c:v>-0.247474</c:v>
                </c:pt>
                <c:pt idx="6627">
                  <c:v>-0.239346</c:v>
                </c:pt>
                <c:pt idx="6628">
                  <c:v>-0.239346</c:v>
                </c:pt>
                <c:pt idx="6629">
                  <c:v>-0.239346</c:v>
                </c:pt>
                <c:pt idx="6630">
                  <c:v>-0.22955200000000001</c:v>
                </c:pt>
                <c:pt idx="6631">
                  <c:v>-0.22955200000000001</c:v>
                </c:pt>
                <c:pt idx="6632">
                  <c:v>-0.22132599999999999</c:v>
                </c:pt>
                <c:pt idx="6633">
                  <c:v>-0.22132599999999999</c:v>
                </c:pt>
                <c:pt idx="6634">
                  <c:v>-0.213197</c:v>
                </c:pt>
                <c:pt idx="6635">
                  <c:v>-0.213197</c:v>
                </c:pt>
                <c:pt idx="6636">
                  <c:v>-0.20325699999999999</c:v>
                </c:pt>
                <c:pt idx="6637">
                  <c:v>-0.20325699999999999</c:v>
                </c:pt>
                <c:pt idx="6638">
                  <c:v>-0.19473599999999999</c:v>
                </c:pt>
                <c:pt idx="6639">
                  <c:v>-0.19473599999999999</c:v>
                </c:pt>
                <c:pt idx="6640">
                  <c:v>-0.18641199999999999</c:v>
                </c:pt>
                <c:pt idx="6641">
                  <c:v>-0.18641199999999999</c:v>
                </c:pt>
                <c:pt idx="6642">
                  <c:v>-0.178038</c:v>
                </c:pt>
                <c:pt idx="6643">
                  <c:v>-0.178038</c:v>
                </c:pt>
                <c:pt idx="6644">
                  <c:v>-0.178038</c:v>
                </c:pt>
                <c:pt idx="6645">
                  <c:v>-0.168098</c:v>
                </c:pt>
                <c:pt idx="6646">
                  <c:v>-0.168098</c:v>
                </c:pt>
                <c:pt idx="6647">
                  <c:v>-0.159969</c:v>
                </c:pt>
                <c:pt idx="6648">
                  <c:v>-0.159969</c:v>
                </c:pt>
                <c:pt idx="6649">
                  <c:v>-0.150224</c:v>
                </c:pt>
                <c:pt idx="6650">
                  <c:v>-0.150224</c:v>
                </c:pt>
                <c:pt idx="6651">
                  <c:v>-0.14204700000000001</c:v>
                </c:pt>
                <c:pt idx="6652">
                  <c:v>-0.14204700000000001</c:v>
                </c:pt>
                <c:pt idx="6653">
                  <c:v>-0.134016</c:v>
                </c:pt>
                <c:pt idx="6654">
                  <c:v>-0.134016</c:v>
                </c:pt>
                <c:pt idx="6655">
                  <c:v>-0.125692</c:v>
                </c:pt>
                <c:pt idx="6656">
                  <c:v>-0.125692</c:v>
                </c:pt>
                <c:pt idx="6657">
                  <c:v>-0.1158</c:v>
                </c:pt>
                <c:pt idx="6658">
                  <c:v>-0.1158</c:v>
                </c:pt>
                <c:pt idx="6659">
                  <c:v>-0.107476</c:v>
                </c:pt>
                <c:pt idx="6660">
                  <c:v>-0.107476</c:v>
                </c:pt>
                <c:pt idx="6661">
                  <c:v>-0.107476</c:v>
                </c:pt>
                <c:pt idx="6662">
                  <c:v>-9.7682000000000005E-2</c:v>
                </c:pt>
                <c:pt idx="6663">
                  <c:v>-9.7682000000000005E-2</c:v>
                </c:pt>
                <c:pt idx="6664">
                  <c:v>-8.9455499999999993E-2</c:v>
                </c:pt>
                <c:pt idx="6665">
                  <c:v>-8.9455499999999993E-2</c:v>
                </c:pt>
                <c:pt idx="6666">
                  <c:v>-8.1228900000000007E-2</c:v>
                </c:pt>
                <c:pt idx="6667">
                  <c:v>-8.1228900000000007E-2</c:v>
                </c:pt>
                <c:pt idx="6668">
                  <c:v>-7.3051199999999997E-2</c:v>
                </c:pt>
                <c:pt idx="6669">
                  <c:v>-7.3051199999999997E-2</c:v>
                </c:pt>
                <c:pt idx="6670">
                  <c:v>-6.32577E-2</c:v>
                </c:pt>
                <c:pt idx="6671">
                  <c:v>-6.32577E-2</c:v>
                </c:pt>
                <c:pt idx="6672">
                  <c:v>-5.4982099999999999E-2</c:v>
                </c:pt>
                <c:pt idx="6673">
                  <c:v>-5.4982099999999999E-2</c:v>
                </c:pt>
                <c:pt idx="6674">
                  <c:v>-5.4982099999999999E-2</c:v>
                </c:pt>
                <c:pt idx="6675">
                  <c:v>-4.6951399999999997E-2</c:v>
                </c:pt>
                <c:pt idx="6676">
                  <c:v>-4.6951399999999997E-2</c:v>
                </c:pt>
                <c:pt idx="6677">
                  <c:v>-3.7206799999999998E-2</c:v>
                </c:pt>
                <c:pt idx="6678">
                  <c:v>-3.7206799999999998E-2</c:v>
                </c:pt>
                <c:pt idx="6679">
                  <c:v>-2.91271E-2</c:v>
                </c:pt>
                <c:pt idx="6680">
                  <c:v>-2.91271E-2</c:v>
                </c:pt>
                <c:pt idx="6681">
                  <c:v>-2.0851600000000001E-2</c:v>
                </c:pt>
                <c:pt idx="6682">
                  <c:v>-2.0851600000000001E-2</c:v>
                </c:pt>
                <c:pt idx="6683">
                  <c:v>-1.07642E-2</c:v>
                </c:pt>
                <c:pt idx="6684">
                  <c:v>-1.07642E-2</c:v>
                </c:pt>
                <c:pt idx="6685">
                  <c:v>-3.6638999999999999E-3</c:v>
                </c:pt>
                <c:pt idx="6686">
                  <c:v>-3.6638999999999999E-3</c:v>
                </c:pt>
                <c:pt idx="6687">
                  <c:v>1.76732E-3</c:v>
                </c:pt>
                <c:pt idx="6688">
                  <c:v>1.76732E-3</c:v>
                </c:pt>
                <c:pt idx="6689">
                  <c:v>5.4800400000000003E-3</c:v>
                </c:pt>
                <c:pt idx="6690">
                  <c:v>5.4800400000000003E-3</c:v>
                </c:pt>
                <c:pt idx="6691">
                  <c:v>5.4800400000000003E-3</c:v>
                </c:pt>
                <c:pt idx="6692">
                  <c:v>8.5576899999999997E-3</c:v>
                </c:pt>
                <c:pt idx="6693">
                  <c:v>8.5576899999999997E-3</c:v>
                </c:pt>
                <c:pt idx="6694">
                  <c:v>1.15865E-2</c:v>
                </c:pt>
                <c:pt idx="6695">
                  <c:v>1.15865E-2</c:v>
                </c:pt>
                <c:pt idx="6696">
                  <c:v>1.6862499999999999E-2</c:v>
                </c:pt>
                <c:pt idx="6697">
                  <c:v>1.6862499999999999E-2</c:v>
                </c:pt>
                <c:pt idx="6698">
                  <c:v>2.29689E-2</c:v>
                </c:pt>
                <c:pt idx="6699">
                  <c:v>2.29689E-2</c:v>
                </c:pt>
                <c:pt idx="6700">
                  <c:v>2.9808100000000001E-2</c:v>
                </c:pt>
                <c:pt idx="6701">
                  <c:v>2.9808100000000001E-2</c:v>
                </c:pt>
                <c:pt idx="6702">
                  <c:v>3.7135799999999997E-2</c:v>
                </c:pt>
                <c:pt idx="6703">
                  <c:v>3.7135799999999997E-2</c:v>
                </c:pt>
                <c:pt idx="6704">
                  <c:v>4.6222199999999998E-2</c:v>
                </c:pt>
                <c:pt idx="6705">
                  <c:v>4.6222199999999998E-2</c:v>
                </c:pt>
                <c:pt idx="6706">
                  <c:v>4.6222199999999998E-2</c:v>
                </c:pt>
                <c:pt idx="6707">
                  <c:v>5.4087299999999998E-2</c:v>
                </c:pt>
                <c:pt idx="6708">
                  <c:v>5.4087299999999998E-2</c:v>
                </c:pt>
                <c:pt idx="6709">
                  <c:v>6.3711100000000007E-2</c:v>
                </c:pt>
                <c:pt idx="6710">
                  <c:v>6.3711100000000007E-2</c:v>
                </c:pt>
                <c:pt idx="6711">
                  <c:v>7.1673899999999999E-2</c:v>
                </c:pt>
                <c:pt idx="6712">
                  <c:v>7.1673899999999999E-2</c:v>
                </c:pt>
                <c:pt idx="6713">
                  <c:v>7.9783300000000001E-2</c:v>
                </c:pt>
                <c:pt idx="6714">
                  <c:v>7.9783300000000001E-2</c:v>
                </c:pt>
                <c:pt idx="6715">
                  <c:v>8.7892600000000001E-2</c:v>
                </c:pt>
                <c:pt idx="6716">
                  <c:v>8.7892600000000001E-2</c:v>
                </c:pt>
                <c:pt idx="6717">
                  <c:v>9.7662899999999997E-2</c:v>
                </c:pt>
                <c:pt idx="6718">
                  <c:v>9.7662899999999997E-2</c:v>
                </c:pt>
                <c:pt idx="6719">
                  <c:v>0.10596800000000001</c:v>
                </c:pt>
                <c:pt idx="6720">
                  <c:v>0.10596800000000001</c:v>
                </c:pt>
                <c:pt idx="6721">
                  <c:v>0.11412600000000001</c:v>
                </c:pt>
                <c:pt idx="6722">
                  <c:v>0.11412600000000001</c:v>
                </c:pt>
                <c:pt idx="6723">
                  <c:v>0.11412600000000001</c:v>
                </c:pt>
                <c:pt idx="6724">
                  <c:v>0.124043</c:v>
                </c:pt>
                <c:pt idx="6725">
                  <c:v>0.124043</c:v>
                </c:pt>
                <c:pt idx="6726">
                  <c:v>0.132299</c:v>
                </c:pt>
                <c:pt idx="6727">
                  <c:v>0.132299</c:v>
                </c:pt>
                <c:pt idx="6728">
                  <c:v>0.14040800000000001</c:v>
                </c:pt>
                <c:pt idx="6729">
                  <c:v>0.14040800000000001</c:v>
                </c:pt>
                <c:pt idx="6730">
                  <c:v>0.15027599999999999</c:v>
                </c:pt>
                <c:pt idx="6731">
                  <c:v>0.15027599999999999</c:v>
                </c:pt>
                <c:pt idx="6732">
                  <c:v>0.158385</c:v>
                </c:pt>
                <c:pt idx="6733">
                  <c:v>0.158385</c:v>
                </c:pt>
                <c:pt idx="6734">
                  <c:v>0.165909</c:v>
                </c:pt>
                <c:pt idx="6735">
                  <c:v>0.165909</c:v>
                </c:pt>
                <c:pt idx="6736">
                  <c:v>0.165909</c:v>
                </c:pt>
                <c:pt idx="6737">
                  <c:v>0.174262</c:v>
                </c:pt>
                <c:pt idx="6738">
                  <c:v>0.174262</c:v>
                </c:pt>
                <c:pt idx="6739">
                  <c:v>0.184277</c:v>
                </c:pt>
                <c:pt idx="6740">
                  <c:v>0.184277</c:v>
                </c:pt>
                <c:pt idx="6741">
                  <c:v>0.19253300000000001</c:v>
                </c:pt>
                <c:pt idx="6742">
                  <c:v>0.19253300000000001</c:v>
                </c:pt>
                <c:pt idx="6743">
                  <c:v>0.202596</c:v>
                </c:pt>
                <c:pt idx="6744">
                  <c:v>0.202596</c:v>
                </c:pt>
                <c:pt idx="6745">
                  <c:v>0.21090100000000001</c:v>
                </c:pt>
                <c:pt idx="6746">
                  <c:v>0.21090100000000001</c:v>
                </c:pt>
                <c:pt idx="6747">
                  <c:v>0.219059</c:v>
                </c:pt>
                <c:pt idx="6748">
                  <c:v>0.219059</c:v>
                </c:pt>
                <c:pt idx="6749">
                  <c:v>0.22716800000000001</c:v>
                </c:pt>
                <c:pt idx="6750">
                  <c:v>0.22716800000000001</c:v>
                </c:pt>
                <c:pt idx="6751">
                  <c:v>0.23693900000000001</c:v>
                </c:pt>
                <c:pt idx="6752">
                  <c:v>0.23693900000000001</c:v>
                </c:pt>
                <c:pt idx="6753">
                  <c:v>0.23693900000000001</c:v>
                </c:pt>
                <c:pt idx="6754">
                  <c:v>0.24509700000000001</c:v>
                </c:pt>
                <c:pt idx="6755">
                  <c:v>0.24509700000000001</c:v>
                </c:pt>
                <c:pt idx="6756">
                  <c:v>0.25488699999999997</c:v>
                </c:pt>
                <c:pt idx="6757">
                  <c:v>0.25488699999999997</c:v>
                </c:pt>
                <c:pt idx="6758">
                  <c:v>0.26287100000000002</c:v>
                </c:pt>
                <c:pt idx="6759">
                  <c:v>0.26287100000000002</c:v>
                </c:pt>
                <c:pt idx="6760">
                  <c:v>0.27104699999999998</c:v>
                </c:pt>
                <c:pt idx="6761">
                  <c:v>0.27104699999999998</c:v>
                </c:pt>
                <c:pt idx="6762">
                  <c:v>0.28095500000000001</c:v>
                </c:pt>
                <c:pt idx="6763">
                  <c:v>0.28095500000000001</c:v>
                </c:pt>
                <c:pt idx="6764">
                  <c:v>0.28889100000000001</c:v>
                </c:pt>
                <c:pt idx="6765">
                  <c:v>0.28889100000000001</c:v>
                </c:pt>
                <c:pt idx="6766">
                  <c:v>0.29697099999999998</c:v>
                </c:pt>
                <c:pt idx="6767">
                  <c:v>0.29697099999999998</c:v>
                </c:pt>
                <c:pt idx="6768">
                  <c:v>0.29697099999999998</c:v>
                </c:pt>
                <c:pt idx="6769">
                  <c:v>0.30673400000000001</c:v>
                </c:pt>
                <c:pt idx="6770">
                  <c:v>0.30673400000000001</c:v>
                </c:pt>
                <c:pt idx="6771">
                  <c:v>0.31481399999999998</c:v>
                </c:pt>
                <c:pt idx="6772">
                  <c:v>0.31481399999999998</c:v>
                </c:pt>
                <c:pt idx="6773">
                  <c:v>0.32303799999999999</c:v>
                </c:pt>
                <c:pt idx="6774">
                  <c:v>0.32303799999999999</c:v>
                </c:pt>
                <c:pt idx="6775">
                  <c:v>0.33116600000000002</c:v>
                </c:pt>
                <c:pt idx="6776">
                  <c:v>0.33116600000000002</c:v>
                </c:pt>
                <c:pt idx="6777">
                  <c:v>0.340785</c:v>
                </c:pt>
                <c:pt idx="6778">
                  <c:v>0.340785</c:v>
                </c:pt>
                <c:pt idx="6779">
                  <c:v>0.34896199999999999</c:v>
                </c:pt>
                <c:pt idx="6780">
                  <c:v>0.34896199999999999</c:v>
                </c:pt>
                <c:pt idx="6781">
                  <c:v>0.35709000000000002</c:v>
                </c:pt>
                <c:pt idx="6782">
                  <c:v>0.35709000000000002</c:v>
                </c:pt>
                <c:pt idx="6783">
                  <c:v>0.35709000000000002</c:v>
                </c:pt>
                <c:pt idx="6784">
                  <c:v>0.36521799999999999</c:v>
                </c:pt>
                <c:pt idx="6785">
                  <c:v>0.36521799999999999</c:v>
                </c:pt>
                <c:pt idx="6786">
                  <c:v>0.37493300000000002</c:v>
                </c:pt>
                <c:pt idx="6787">
                  <c:v>0.37493300000000002</c:v>
                </c:pt>
                <c:pt idx="6788">
                  <c:v>0.38310899999999998</c:v>
                </c:pt>
                <c:pt idx="6789">
                  <c:v>0.38310899999999998</c:v>
                </c:pt>
                <c:pt idx="6790">
                  <c:v>0.39282400000000001</c:v>
                </c:pt>
                <c:pt idx="6791">
                  <c:v>0.39282400000000001</c:v>
                </c:pt>
                <c:pt idx="6792">
                  <c:v>0.40090399999999998</c:v>
                </c:pt>
                <c:pt idx="6793">
                  <c:v>0.40090399999999998</c:v>
                </c:pt>
                <c:pt idx="6794">
                  <c:v>0.40903200000000001</c:v>
                </c:pt>
                <c:pt idx="6795">
                  <c:v>0.40903200000000001</c:v>
                </c:pt>
                <c:pt idx="6796">
                  <c:v>0.41658299999999998</c:v>
                </c:pt>
                <c:pt idx="6797">
                  <c:v>0.41658299999999998</c:v>
                </c:pt>
                <c:pt idx="6798">
                  <c:v>0.42629899999999998</c:v>
                </c:pt>
                <c:pt idx="6799">
                  <c:v>0.42629899999999998</c:v>
                </c:pt>
                <c:pt idx="6800">
                  <c:v>0.42629899999999998</c:v>
                </c:pt>
                <c:pt idx="6801">
                  <c:v>0.43476300000000001</c:v>
                </c:pt>
                <c:pt idx="6802">
                  <c:v>0.43476300000000001</c:v>
                </c:pt>
                <c:pt idx="6803">
                  <c:v>0.44471899999999998</c:v>
                </c:pt>
                <c:pt idx="6804">
                  <c:v>0.44471899999999998</c:v>
                </c:pt>
                <c:pt idx="6805">
                  <c:v>0.452847</c:v>
                </c:pt>
                <c:pt idx="6806">
                  <c:v>0.452847</c:v>
                </c:pt>
                <c:pt idx="6807">
                  <c:v>0.46121600000000001</c:v>
                </c:pt>
                <c:pt idx="6808">
                  <c:v>0.46121600000000001</c:v>
                </c:pt>
                <c:pt idx="6809">
                  <c:v>0.46948800000000002</c:v>
                </c:pt>
                <c:pt idx="6810">
                  <c:v>0.46948800000000002</c:v>
                </c:pt>
                <c:pt idx="6811">
                  <c:v>0.4793</c:v>
                </c:pt>
                <c:pt idx="6812">
                  <c:v>0.4793</c:v>
                </c:pt>
                <c:pt idx="6813">
                  <c:v>0.48747600000000002</c:v>
                </c:pt>
                <c:pt idx="6814">
                  <c:v>0.48747600000000002</c:v>
                </c:pt>
                <c:pt idx="6815">
                  <c:v>0.48747600000000002</c:v>
                </c:pt>
                <c:pt idx="6816">
                  <c:v>0.49728699999999998</c:v>
                </c:pt>
                <c:pt idx="6817">
                  <c:v>0.49728699999999998</c:v>
                </c:pt>
                <c:pt idx="6818">
                  <c:v>0.50535099999999999</c:v>
                </c:pt>
                <c:pt idx="6819">
                  <c:v>0.50535099999999999</c:v>
                </c:pt>
                <c:pt idx="6820">
                  <c:v>0.51345499999999999</c:v>
                </c:pt>
                <c:pt idx="6821">
                  <c:v>0.51345499999999999</c:v>
                </c:pt>
                <c:pt idx="6822">
                  <c:v>0.52151099999999995</c:v>
                </c:pt>
                <c:pt idx="6823">
                  <c:v>0.52151099999999995</c:v>
                </c:pt>
                <c:pt idx="6824">
                  <c:v>0.53052699999999997</c:v>
                </c:pt>
                <c:pt idx="6825">
                  <c:v>0.53052699999999997</c:v>
                </c:pt>
                <c:pt idx="6826">
                  <c:v>0.53848700000000005</c:v>
                </c:pt>
                <c:pt idx="6827">
                  <c:v>0.53848700000000005</c:v>
                </c:pt>
                <c:pt idx="6828">
                  <c:v>0.546879</c:v>
                </c:pt>
                <c:pt idx="6829">
                  <c:v>0.546879</c:v>
                </c:pt>
                <c:pt idx="6830">
                  <c:v>0.55527000000000004</c:v>
                </c:pt>
                <c:pt idx="6831">
                  <c:v>0.55527000000000004</c:v>
                </c:pt>
                <c:pt idx="6832">
                  <c:v>0.55527000000000004</c:v>
                </c:pt>
                <c:pt idx="6833">
                  <c:v>0.56529300000000005</c:v>
                </c:pt>
                <c:pt idx="6834">
                  <c:v>0.56529300000000005</c:v>
                </c:pt>
                <c:pt idx="6835">
                  <c:v>0.57349300000000003</c:v>
                </c:pt>
                <c:pt idx="6836">
                  <c:v>0.57349300000000003</c:v>
                </c:pt>
                <c:pt idx="6837">
                  <c:v>0.58332300000000004</c:v>
                </c:pt>
                <c:pt idx="6838">
                  <c:v>0.58332300000000004</c:v>
                </c:pt>
                <c:pt idx="6839">
                  <c:v>0.59152300000000002</c:v>
                </c:pt>
                <c:pt idx="6840">
                  <c:v>0.59152300000000002</c:v>
                </c:pt>
                <c:pt idx="6841">
                  <c:v>0.59953100000000004</c:v>
                </c:pt>
                <c:pt idx="6842">
                  <c:v>0.59953100000000004</c:v>
                </c:pt>
                <c:pt idx="6843">
                  <c:v>0.60753900000000005</c:v>
                </c:pt>
                <c:pt idx="6844">
                  <c:v>0.60753900000000005</c:v>
                </c:pt>
                <c:pt idx="6845">
                  <c:v>0.60753900000000005</c:v>
                </c:pt>
                <c:pt idx="6846">
                  <c:v>0.61722600000000005</c:v>
                </c:pt>
                <c:pt idx="6847">
                  <c:v>0.61722600000000005</c:v>
                </c:pt>
                <c:pt idx="6848">
                  <c:v>0.62537799999999999</c:v>
                </c:pt>
                <c:pt idx="6849">
                  <c:v>0.62537799999999999</c:v>
                </c:pt>
                <c:pt idx="6850">
                  <c:v>0.63511200000000001</c:v>
                </c:pt>
                <c:pt idx="6851">
                  <c:v>0.63511200000000001</c:v>
                </c:pt>
                <c:pt idx="6852">
                  <c:v>0.64336000000000004</c:v>
                </c:pt>
                <c:pt idx="6853">
                  <c:v>0.64336000000000004</c:v>
                </c:pt>
                <c:pt idx="6854">
                  <c:v>0.65146499999999996</c:v>
                </c:pt>
                <c:pt idx="6855">
                  <c:v>0.65146499999999996</c:v>
                </c:pt>
                <c:pt idx="6856">
                  <c:v>0.65961700000000001</c:v>
                </c:pt>
                <c:pt idx="6857">
                  <c:v>0.65961700000000001</c:v>
                </c:pt>
                <c:pt idx="6858">
                  <c:v>0.66949499999999995</c:v>
                </c:pt>
                <c:pt idx="6859">
                  <c:v>0.66949499999999995</c:v>
                </c:pt>
                <c:pt idx="6860">
                  <c:v>0.677647</c:v>
                </c:pt>
                <c:pt idx="6861">
                  <c:v>0.677647</c:v>
                </c:pt>
                <c:pt idx="6862">
                  <c:v>0.677647</c:v>
                </c:pt>
                <c:pt idx="6863">
                  <c:v>0.68742899999999996</c:v>
                </c:pt>
                <c:pt idx="6864">
                  <c:v>0.68742899999999996</c:v>
                </c:pt>
                <c:pt idx="6865">
                  <c:v>0.69553399999999999</c:v>
                </c:pt>
                <c:pt idx="6866">
                  <c:v>0.69553399999999999</c:v>
                </c:pt>
                <c:pt idx="6867">
                  <c:v>0.70363799999999999</c:v>
                </c:pt>
                <c:pt idx="6868">
                  <c:v>0.70363799999999999</c:v>
                </c:pt>
                <c:pt idx="6869">
                  <c:v>0.71179000000000003</c:v>
                </c:pt>
                <c:pt idx="6870">
                  <c:v>0.71179000000000003</c:v>
                </c:pt>
                <c:pt idx="6871">
                  <c:v>0.72166799999999998</c:v>
                </c:pt>
                <c:pt idx="6872">
                  <c:v>0.72166799999999998</c:v>
                </c:pt>
                <c:pt idx="6873">
                  <c:v>0.72991600000000001</c:v>
                </c:pt>
                <c:pt idx="6874">
                  <c:v>0.72991600000000001</c:v>
                </c:pt>
                <c:pt idx="6875">
                  <c:v>0.73821199999999998</c:v>
                </c:pt>
                <c:pt idx="6876">
                  <c:v>0.73821199999999998</c:v>
                </c:pt>
                <c:pt idx="6877">
                  <c:v>0.74641199999999996</c:v>
                </c:pt>
                <c:pt idx="6878">
                  <c:v>0.74641199999999996</c:v>
                </c:pt>
                <c:pt idx="6879">
                  <c:v>0.74641199999999996</c:v>
                </c:pt>
                <c:pt idx="6880">
                  <c:v>0.75602100000000005</c:v>
                </c:pt>
                <c:pt idx="6881">
                  <c:v>0.75602100000000005</c:v>
                </c:pt>
                <c:pt idx="6882">
                  <c:v>0.764181</c:v>
                </c:pt>
                <c:pt idx="6883">
                  <c:v>0.764181</c:v>
                </c:pt>
                <c:pt idx="6884">
                  <c:v>0.77391600000000005</c:v>
                </c:pt>
                <c:pt idx="6885">
                  <c:v>0.77391600000000005</c:v>
                </c:pt>
                <c:pt idx="6886">
                  <c:v>0.78193299999999999</c:v>
                </c:pt>
                <c:pt idx="6887">
                  <c:v>0.78193299999999999</c:v>
                </c:pt>
                <c:pt idx="6888">
                  <c:v>0.79009300000000005</c:v>
                </c:pt>
                <c:pt idx="6889">
                  <c:v>0.79009300000000005</c:v>
                </c:pt>
                <c:pt idx="6890">
                  <c:v>0.79820599999999997</c:v>
                </c:pt>
                <c:pt idx="6891">
                  <c:v>0.79820599999999997</c:v>
                </c:pt>
                <c:pt idx="6892">
                  <c:v>0.79820599999999997</c:v>
                </c:pt>
                <c:pt idx="6893">
                  <c:v>0.80789299999999997</c:v>
                </c:pt>
                <c:pt idx="6894">
                  <c:v>0.80789299999999997</c:v>
                </c:pt>
                <c:pt idx="6895">
                  <c:v>0.81595799999999996</c:v>
                </c:pt>
                <c:pt idx="6896">
                  <c:v>0.81595799999999996</c:v>
                </c:pt>
                <c:pt idx="6897">
                  <c:v>0.82583700000000004</c:v>
                </c:pt>
                <c:pt idx="6898">
                  <c:v>0.82583700000000004</c:v>
                </c:pt>
                <c:pt idx="6899">
                  <c:v>0.83409199999999994</c:v>
                </c:pt>
                <c:pt idx="6900">
                  <c:v>0.83409199999999994</c:v>
                </c:pt>
                <c:pt idx="6901">
                  <c:v>0.84220499999999998</c:v>
                </c:pt>
                <c:pt idx="6902">
                  <c:v>0.84220499999999998</c:v>
                </c:pt>
                <c:pt idx="6903">
                  <c:v>0.85026999999999997</c:v>
                </c:pt>
                <c:pt idx="6904">
                  <c:v>0.85026999999999997</c:v>
                </c:pt>
                <c:pt idx="6905">
                  <c:v>0.85995699999999997</c:v>
                </c:pt>
                <c:pt idx="6906">
                  <c:v>0.85995699999999997</c:v>
                </c:pt>
                <c:pt idx="6907">
                  <c:v>0.86802199999999996</c:v>
                </c:pt>
                <c:pt idx="6908">
                  <c:v>0.86802199999999996</c:v>
                </c:pt>
                <c:pt idx="6909">
                  <c:v>0.86802199999999996</c:v>
                </c:pt>
                <c:pt idx="6910">
                  <c:v>0.87770899999999996</c:v>
                </c:pt>
                <c:pt idx="6911">
                  <c:v>0.87770899999999996</c:v>
                </c:pt>
                <c:pt idx="6912">
                  <c:v>0.88587000000000005</c:v>
                </c:pt>
                <c:pt idx="6913">
                  <c:v>0.88587000000000005</c:v>
                </c:pt>
                <c:pt idx="6914">
                  <c:v>0.89407800000000004</c:v>
                </c:pt>
                <c:pt idx="6915">
                  <c:v>0.89407800000000004</c:v>
                </c:pt>
                <c:pt idx="6916">
                  <c:v>0.90214300000000003</c:v>
                </c:pt>
                <c:pt idx="6917">
                  <c:v>0.90214300000000003</c:v>
                </c:pt>
                <c:pt idx="6918">
                  <c:v>0.91206900000000002</c:v>
                </c:pt>
                <c:pt idx="6919">
                  <c:v>0.91206900000000002</c:v>
                </c:pt>
                <c:pt idx="6920">
                  <c:v>0.92022899999999996</c:v>
                </c:pt>
                <c:pt idx="6921">
                  <c:v>0.92022899999999996</c:v>
                </c:pt>
                <c:pt idx="6922">
                  <c:v>0.92829399999999995</c:v>
                </c:pt>
                <c:pt idx="6923">
                  <c:v>0.92829399999999995</c:v>
                </c:pt>
                <c:pt idx="6924">
                  <c:v>0.92829399999999995</c:v>
                </c:pt>
                <c:pt idx="6925">
                  <c:v>0.938029</c:v>
                </c:pt>
                <c:pt idx="6926">
                  <c:v>0.938029</c:v>
                </c:pt>
                <c:pt idx="6927">
                  <c:v>0.94614100000000001</c:v>
                </c:pt>
                <c:pt idx="6928">
                  <c:v>0.94614100000000001</c:v>
                </c:pt>
                <c:pt idx="6929">
                  <c:v>0.954349</c:v>
                </c:pt>
                <c:pt idx="6930">
                  <c:v>0.954349</c:v>
                </c:pt>
                <c:pt idx="6931">
                  <c:v>0.96403700000000003</c:v>
                </c:pt>
                <c:pt idx="6932">
                  <c:v>0.96403700000000003</c:v>
                </c:pt>
                <c:pt idx="6933">
                  <c:v>0.97224500000000003</c:v>
                </c:pt>
                <c:pt idx="6934">
                  <c:v>0.97224500000000003</c:v>
                </c:pt>
                <c:pt idx="6935">
                  <c:v>0.98073900000000003</c:v>
                </c:pt>
                <c:pt idx="6936">
                  <c:v>0.98073900000000003</c:v>
                </c:pt>
                <c:pt idx="6937">
                  <c:v>0.98880400000000002</c:v>
                </c:pt>
                <c:pt idx="6938">
                  <c:v>0.98880400000000002</c:v>
                </c:pt>
                <c:pt idx="6939">
                  <c:v>0.98880400000000002</c:v>
                </c:pt>
                <c:pt idx="6940">
                  <c:v>0.99572400000000005</c:v>
                </c:pt>
                <c:pt idx="6941">
                  <c:v>0.99572400000000005</c:v>
                </c:pt>
                <c:pt idx="6942">
                  <c:v>0.99978</c:v>
                </c:pt>
                <c:pt idx="6943">
                  <c:v>0.99978</c:v>
                </c:pt>
                <c:pt idx="6944">
                  <c:v>1.0017199999999999</c:v>
                </c:pt>
                <c:pt idx="6945">
                  <c:v>1.0017199999999999</c:v>
                </c:pt>
                <c:pt idx="6946">
                  <c:v>1.0029999999999999</c:v>
                </c:pt>
                <c:pt idx="6947">
                  <c:v>1.0029999999999999</c:v>
                </c:pt>
                <c:pt idx="6948">
                  <c:v>1.00376</c:v>
                </c:pt>
                <c:pt idx="6949">
                  <c:v>1.00376</c:v>
                </c:pt>
                <c:pt idx="6950">
                  <c:v>1.0041800000000001</c:v>
                </c:pt>
                <c:pt idx="6951">
                  <c:v>1.0041800000000001</c:v>
                </c:pt>
              </c:numCache>
            </c:numRef>
          </c:xVal>
          <c:yVal>
            <c:numRef>
              <c:f>'C:\Users\Administrator\AppData\Local\Microsoft\Windows\Temporary Internet Files\Content.IE5\A1GBH90W\C\Strand tests\Magnetization\2012\PiT 0.7mm\HE07S00802A75UX.0 2012_03_20\[SummaryPatrickPiT0.7mm.xlsx]Magnetiz'!$C$3:$C$6958</c:f>
              <c:numCache>
                <c:formatCode>General</c:formatCode>
                <c:ptCount val="6956"/>
                <c:pt idx="0">
                  <c:v>0.20536119557675919</c:v>
                </c:pt>
                <c:pt idx="1">
                  <c:v>0.20555989463078883</c:v>
                </c:pt>
                <c:pt idx="2">
                  <c:v>0.2050054743751582</c:v>
                </c:pt>
                <c:pt idx="3">
                  <c:v>0.20533947662550631</c:v>
                </c:pt>
                <c:pt idx="4">
                  <c:v>0.20552408771115571</c:v>
                </c:pt>
                <c:pt idx="5">
                  <c:v>0.20552408771115571</c:v>
                </c:pt>
                <c:pt idx="6">
                  <c:v>2.0523675185606709E-2</c:v>
                </c:pt>
                <c:pt idx="7">
                  <c:v>-0.57436353586890787</c:v>
                </c:pt>
                <c:pt idx="8">
                  <c:v>-2.093727445730321</c:v>
                </c:pt>
                <c:pt idx="9">
                  <c:v>-4.9469313968524702</c:v>
                </c:pt>
                <c:pt idx="10">
                  <c:v>-8.5843861327617788</c:v>
                </c:pt>
                <c:pt idx="11">
                  <c:v>-12.553465774355075</c:v>
                </c:pt>
                <c:pt idx="12">
                  <c:v>-16.635307862858529</c:v>
                </c:pt>
                <c:pt idx="13">
                  <c:v>-20.760235654658214</c:v>
                </c:pt>
                <c:pt idx="14">
                  <c:v>-24.904182203771217</c:v>
                </c:pt>
                <c:pt idx="15">
                  <c:v>-29.117071748145012</c:v>
                </c:pt>
                <c:pt idx="16">
                  <c:v>-33.326850199501514</c:v>
                </c:pt>
                <c:pt idx="17">
                  <c:v>-37.531815261661421</c:v>
                </c:pt>
                <c:pt idx="18">
                  <c:v>-41.663111989166332</c:v>
                </c:pt>
                <c:pt idx="19">
                  <c:v>-45.749503317459244</c:v>
                </c:pt>
                <c:pt idx="20">
                  <c:v>-49.785119259715046</c:v>
                </c:pt>
                <c:pt idx="21">
                  <c:v>-53.842454153223706</c:v>
                </c:pt>
                <c:pt idx="22">
                  <c:v>-57.731320424852022</c:v>
                </c:pt>
                <c:pt idx="23">
                  <c:v>-61.609033721512645</c:v>
                </c:pt>
                <c:pt idx="24">
                  <c:v>-65.529891421337751</c:v>
                </c:pt>
                <c:pt idx="25">
                  <c:v>-69.136117827337515</c:v>
                </c:pt>
                <c:pt idx="26">
                  <c:v>-72.796054612786975</c:v>
                </c:pt>
                <c:pt idx="27">
                  <c:v>-76.447773416681258</c:v>
                </c:pt>
                <c:pt idx="28">
                  <c:v>-79.877606718586819</c:v>
                </c:pt>
                <c:pt idx="29">
                  <c:v>-83.19591027081546</c:v>
                </c:pt>
                <c:pt idx="30">
                  <c:v>-86.542683259145875</c:v>
                </c:pt>
                <c:pt idx="31">
                  <c:v>-89.592728413467484</c:v>
                </c:pt>
                <c:pt idx="32">
                  <c:v>-92.49983938859792</c:v>
                </c:pt>
                <c:pt idx="33">
                  <c:v>-95.391688397983117</c:v>
                </c:pt>
                <c:pt idx="34">
                  <c:v>-98.258002964679136</c:v>
                </c:pt>
                <c:pt idx="35">
                  <c:v>-100.71870144176076</c:v>
                </c:pt>
                <c:pt idx="36">
                  <c:v>-103.43386384771047</c:v>
                </c:pt>
                <c:pt idx="37">
                  <c:v>-105.89896481491093</c:v>
                </c:pt>
                <c:pt idx="38">
                  <c:v>-108.14922426431279</c:v>
                </c:pt>
                <c:pt idx="39">
                  <c:v>-110.53009092057307</c:v>
                </c:pt>
                <c:pt idx="40">
                  <c:v>-112.91624056497595</c:v>
                </c:pt>
                <c:pt idx="41">
                  <c:v>-115.12012711845948</c:v>
                </c:pt>
                <c:pt idx="42">
                  <c:v>-117.3979755059393</c:v>
                </c:pt>
                <c:pt idx="43">
                  <c:v>-119.59158958247892</c:v>
                </c:pt>
                <c:pt idx="44">
                  <c:v>-121.88704793043402</c:v>
                </c:pt>
                <c:pt idx="45">
                  <c:v>-124.26145760118671</c:v>
                </c:pt>
                <c:pt idx="46">
                  <c:v>-126.51700003873114</c:v>
                </c:pt>
                <c:pt idx="47">
                  <c:v>-128.75493251580025</c:v>
                </c:pt>
                <c:pt idx="48">
                  <c:v>-130.92330564899194</c:v>
                </c:pt>
                <c:pt idx="49">
                  <c:v>-133.08551529601729</c:v>
                </c:pt>
                <c:pt idx="50">
                  <c:v>-135.48135041868156</c:v>
                </c:pt>
                <c:pt idx="51">
                  <c:v>-137.75978580484389</c:v>
                </c:pt>
                <c:pt idx="52">
                  <c:v>-140.16354540972208</c:v>
                </c:pt>
                <c:pt idx="53">
                  <c:v>-142.30080761274073</c:v>
                </c:pt>
                <c:pt idx="54">
                  <c:v>-144.51349914646195</c:v>
                </c:pt>
                <c:pt idx="55">
                  <c:v>-146.74790963143599</c:v>
                </c:pt>
                <c:pt idx="56">
                  <c:v>-148.98349411377509</c:v>
                </c:pt>
                <c:pt idx="57">
                  <c:v>-151.49144598479876</c:v>
                </c:pt>
                <c:pt idx="58">
                  <c:v>-153.48430651192001</c:v>
                </c:pt>
                <c:pt idx="59">
                  <c:v>-155.88483762404437</c:v>
                </c:pt>
                <c:pt idx="60">
                  <c:v>-158.10281214590816</c:v>
                </c:pt>
                <c:pt idx="61">
                  <c:v>-160.18607047013592</c:v>
                </c:pt>
                <c:pt idx="62">
                  <c:v>-162.28517775879146</c:v>
                </c:pt>
                <c:pt idx="63">
                  <c:v>-164.64139047038634</c:v>
                </c:pt>
                <c:pt idx="64">
                  <c:v>-166.48104434137244</c:v>
                </c:pt>
                <c:pt idx="65">
                  <c:v>-168.59423959840819</c:v>
                </c:pt>
                <c:pt idx="66">
                  <c:v>-170.7177073323879</c:v>
                </c:pt>
                <c:pt idx="67">
                  <c:v>-173.07010455254647</c:v>
                </c:pt>
                <c:pt idx="68">
                  <c:v>-174.72367984117696</c:v>
                </c:pt>
                <c:pt idx="69">
                  <c:v>-176.77347924050164</c:v>
                </c:pt>
                <c:pt idx="70">
                  <c:v>-179.03107617343485</c:v>
                </c:pt>
                <c:pt idx="71">
                  <c:v>-181.11316050029757</c:v>
                </c:pt>
                <c:pt idx="72">
                  <c:v>-182.9269864292533</c:v>
                </c:pt>
                <c:pt idx="73">
                  <c:v>-185.32106055587002</c:v>
                </c:pt>
                <c:pt idx="74">
                  <c:v>-187.33475953622036</c:v>
                </c:pt>
                <c:pt idx="75">
                  <c:v>-189.06082916214081</c:v>
                </c:pt>
                <c:pt idx="76">
                  <c:v>-191.18429689612051</c:v>
                </c:pt>
                <c:pt idx="77">
                  <c:v>-193.08969461954774</c:v>
                </c:pt>
                <c:pt idx="78">
                  <c:v>-194.73945441674192</c:v>
                </c:pt>
                <c:pt idx="79">
                  <c:v>-196.66569059339827</c:v>
                </c:pt>
                <c:pt idx="80">
                  <c:v>-199.12638907047992</c:v>
                </c:pt>
                <c:pt idx="81">
                  <c:v>-200.64877015356944</c:v>
                </c:pt>
                <c:pt idx="82">
                  <c:v>-202.73173497845593</c:v>
                </c:pt>
                <c:pt idx="83">
                  <c:v>-204.62010974009038</c:v>
                </c:pt>
                <c:pt idx="84">
                  <c:v>-206.59389281003007</c:v>
                </c:pt>
                <c:pt idx="85">
                  <c:v>-208.03292008020316</c:v>
                </c:pt>
                <c:pt idx="86">
                  <c:v>-210.27672254409737</c:v>
                </c:pt>
                <c:pt idx="87">
                  <c:v>-211.50237579317809</c:v>
                </c:pt>
                <c:pt idx="88">
                  <c:v>-213.26425233873172</c:v>
                </c:pt>
                <c:pt idx="89">
                  <c:v>-215.67887141923632</c:v>
                </c:pt>
                <c:pt idx="90">
                  <c:v>-216.87810972760411</c:v>
                </c:pt>
                <c:pt idx="91">
                  <c:v>-218.85512129029757</c:v>
                </c:pt>
                <c:pt idx="92">
                  <c:v>-220.4860971296514</c:v>
                </c:pt>
                <c:pt idx="93">
                  <c:v>-222.14700990181328</c:v>
                </c:pt>
                <c:pt idx="94">
                  <c:v>-223.64415004155484</c:v>
                </c:pt>
                <c:pt idx="95">
                  <c:v>-225.62585759370842</c:v>
                </c:pt>
                <c:pt idx="96">
                  <c:v>-226.71415315108183</c:v>
                </c:pt>
                <c:pt idx="97">
                  <c:v>-228.27028665841564</c:v>
                </c:pt>
                <c:pt idx="98">
                  <c:v>-229.98021382056709</c:v>
                </c:pt>
                <c:pt idx="99">
                  <c:v>-231.73504638193054</c:v>
                </c:pt>
                <c:pt idx="100">
                  <c:v>-232.63902435299582</c:v>
                </c:pt>
                <c:pt idx="101">
                  <c:v>-234.43524032147619</c:v>
                </c:pt>
                <c:pt idx="102">
                  <c:v>-235.7075599658165</c:v>
                </c:pt>
                <c:pt idx="103">
                  <c:v>-236.66877030842653</c:v>
                </c:pt>
                <c:pt idx="104">
                  <c:v>-237.85157265368406</c:v>
                </c:pt>
                <c:pt idx="105">
                  <c:v>-239.03877748906038</c:v>
                </c:pt>
                <c:pt idx="106">
                  <c:v>-239.96241991598976</c:v>
                </c:pt>
                <c:pt idx="107">
                  <c:v>-240.2758772124501</c:v>
                </c:pt>
                <c:pt idx="108">
                  <c:v>-241.37268425071991</c:v>
                </c:pt>
                <c:pt idx="109">
                  <c:v>-241.89452607947126</c:v>
                </c:pt>
                <c:pt idx="110">
                  <c:v>-242.00811032453686</c:v>
                </c:pt>
                <c:pt idx="111">
                  <c:v>-242.41842240361134</c:v>
                </c:pt>
                <c:pt idx="112">
                  <c:v>-243.30244241947128</c:v>
                </c:pt>
                <c:pt idx="113">
                  <c:v>-243.1656717264465</c:v>
                </c:pt>
                <c:pt idx="114">
                  <c:v>-243.38344823765769</c:v>
                </c:pt>
                <c:pt idx="115">
                  <c:v>-243.63791216652572</c:v>
                </c:pt>
                <c:pt idx="116">
                  <c:v>-243.61648671461413</c:v>
                </c:pt>
                <c:pt idx="117">
                  <c:v>-243.20822913092849</c:v>
                </c:pt>
                <c:pt idx="118">
                  <c:v>-243.42600564213967</c:v>
                </c:pt>
                <c:pt idx="119">
                  <c:v>-243.22143660128492</c:v>
                </c:pt>
                <c:pt idx="120">
                  <c:v>-242.68198481205829</c:v>
                </c:pt>
                <c:pt idx="121">
                  <c:v>-242.25200827711981</c:v>
                </c:pt>
                <c:pt idx="122">
                  <c:v>-242.05536371847896</c:v>
                </c:pt>
                <c:pt idx="123">
                  <c:v>-240.93537023224999</c:v>
                </c:pt>
                <c:pt idx="124">
                  <c:v>-240.52711264856435</c:v>
                </c:pt>
                <c:pt idx="125">
                  <c:v>-239.60347022163489</c:v>
                </c:pt>
                <c:pt idx="126">
                  <c:v>-238.39542693302951</c:v>
                </c:pt>
                <c:pt idx="127">
                  <c:v>-236.89300380514536</c:v>
                </c:pt>
                <c:pt idx="128">
                  <c:v>-236.38495644543298</c:v>
                </c:pt>
                <c:pt idx="129">
                  <c:v>-234.51419164427381</c:v>
                </c:pt>
                <c:pt idx="130">
                  <c:v>-233.22308804209325</c:v>
                </c:pt>
                <c:pt idx="131">
                  <c:v>-232.28594464546615</c:v>
                </c:pt>
                <c:pt idx="132">
                  <c:v>-231.18532211575999</c:v>
                </c:pt>
                <c:pt idx="133">
                  <c:v>-229.58809870065048</c:v>
                </c:pt>
                <c:pt idx="134">
                  <c:v>-228.48776967028559</c:v>
                </c:pt>
                <c:pt idx="135">
                  <c:v>-227.4429120154179</c:v>
                </c:pt>
                <c:pt idx="136">
                  <c:v>-226.61700486912642</c:v>
                </c:pt>
                <c:pt idx="137">
                  <c:v>-225.68807945405445</c:v>
                </c:pt>
                <c:pt idx="138">
                  <c:v>-224.48003616544904</c:v>
                </c:pt>
                <c:pt idx="139">
                  <c:v>-223.59865764366035</c:v>
                </c:pt>
                <c:pt idx="140">
                  <c:v>-222.76306501910744</c:v>
                </c:pt>
                <c:pt idx="141">
                  <c:v>-222.20072028126296</c:v>
                </c:pt>
                <c:pt idx="142">
                  <c:v>-221.49984385434607</c:v>
                </c:pt>
                <c:pt idx="143">
                  <c:v>-220.70739563295766</c:v>
                </c:pt>
                <c:pt idx="144">
                  <c:v>-220.09192751434597</c:v>
                </c:pt>
                <c:pt idx="145">
                  <c:v>-219.01184993852769</c:v>
                </c:pt>
                <c:pt idx="146">
                  <c:v>-218.71629610188398</c:v>
                </c:pt>
                <c:pt idx="147">
                  <c:v>-218.28426507155663</c:v>
                </c:pt>
                <c:pt idx="148">
                  <c:v>-217.66850345360371</c:v>
                </c:pt>
                <c:pt idx="149">
                  <c:v>-216.51974703193179</c:v>
                </c:pt>
                <c:pt idx="150">
                  <c:v>-216.4475461939831</c:v>
                </c:pt>
                <c:pt idx="151">
                  <c:v>-215.49778232568195</c:v>
                </c:pt>
                <c:pt idx="152">
                  <c:v>-214.95246054963027</c:v>
                </c:pt>
                <c:pt idx="153">
                  <c:v>-214.35753738490644</c:v>
                </c:pt>
                <c:pt idx="154">
                  <c:v>-213.93137634140425</c:v>
                </c:pt>
                <c:pt idx="155">
                  <c:v>-213.37666258643233</c:v>
                </c:pt>
                <c:pt idx="156">
                  <c:v>-212.55222293684713</c:v>
                </c:pt>
                <c:pt idx="157">
                  <c:v>-211.9443858011081</c:v>
                </c:pt>
                <c:pt idx="158">
                  <c:v>-211.39084604350123</c:v>
                </c:pt>
                <c:pt idx="159">
                  <c:v>-210.91038762186685</c:v>
                </c:pt>
                <c:pt idx="160">
                  <c:v>-210.4193632239473</c:v>
                </c:pt>
                <c:pt idx="161">
                  <c:v>-209.80565610138314</c:v>
                </c:pt>
                <c:pt idx="162">
                  <c:v>-209.16934952954239</c:v>
                </c:pt>
                <c:pt idx="163">
                  <c:v>-208.27270904200844</c:v>
                </c:pt>
                <c:pt idx="164">
                  <c:v>-207.64432695238156</c:v>
                </c:pt>
                <c:pt idx="165">
                  <c:v>-207.33762014077016</c:v>
                </c:pt>
                <c:pt idx="166">
                  <c:v>-206.57452185350724</c:v>
                </c:pt>
                <c:pt idx="167">
                  <c:v>-205.87716741868542</c:v>
                </c:pt>
                <c:pt idx="168">
                  <c:v>-205.42429793512898</c:v>
                </c:pt>
                <c:pt idx="169">
                  <c:v>-204.38178827499138</c:v>
                </c:pt>
                <c:pt idx="170">
                  <c:v>-203.92921229077621</c:v>
                </c:pt>
                <c:pt idx="171">
                  <c:v>-203.43701389549159</c:v>
                </c:pt>
                <c:pt idx="172">
                  <c:v>-202.8012943223334</c:v>
                </c:pt>
                <c:pt idx="173">
                  <c:v>-202.25538554759913</c:v>
                </c:pt>
                <c:pt idx="174">
                  <c:v>-201.43270689406145</c:v>
                </c:pt>
                <c:pt idx="175">
                  <c:v>-200.77203987689654</c:v>
                </c:pt>
                <c:pt idx="176">
                  <c:v>-200.32122488872889</c:v>
                </c:pt>
                <c:pt idx="177">
                  <c:v>-199.80143755536633</c:v>
                </c:pt>
                <c:pt idx="178">
                  <c:v>-199.38584248814934</c:v>
                </c:pt>
                <c:pt idx="179">
                  <c:v>-198.9473544723144</c:v>
                </c:pt>
                <c:pt idx="180">
                  <c:v>-198.16547222721118</c:v>
                </c:pt>
                <c:pt idx="181">
                  <c:v>-197.63189042480965</c:v>
                </c:pt>
                <c:pt idx="182">
                  <c:v>-196.84912768168266</c:v>
                </c:pt>
                <c:pt idx="183">
                  <c:v>-196.78954731540787</c:v>
                </c:pt>
                <c:pt idx="184">
                  <c:v>-196.07487641945201</c:v>
                </c:pt>
                <c:pt idx="185">
                  <c:v>-195.66485783971888</c:v>
                </c:pt>
                <c:pt idx="186">
                  <c:v>-194.94989344442175</c:v>
                </c:pt>
                <c:pt idx="187">
                  <c:v>-194.59475924150323</c:v>
                </c:pt>
                <c:pt idx="188">
                  <c:v>-194.34440430341274</c:v>
                </c:pt>
                <c:pt idx="189">
                  <c:v>-193.97077964199519</c:v>
                </c:pt>
                <c:pt idx="190">
                  <c:v>-193.45744929414022</c:v>
                </c:pt>
                <c:pt idx="191">
                  <c:v>-189.08313511207623</c:v>
                </c:pt>
                <c:pt idx="192">
                  <c:v>-186.67115752564288</c:v>
                </c:pt>
                <c:pt idx="193">
                  <c:v>-188.61647115948082</c:v>
                </c:pt>
                <c:pt idx="194">
                  <c:v>-190.46258201597456</c:v>
                </c:pt>
                <c:pt idx="195">
                  <c:v>-191.93976420051081</c:v>
                </c:pt>
                <c:pt idx="196">
                  <c:v>-191.95620016362108</c:v>
                </c:pt>
                <c:pt idx="197">
                  <c:v>-191.8021130094622</c:v>
                </c:pt>
                <c:pt idx="198">
                  <c:v>-189.09575558375019</c:v>
                </c:pt>
                <c:pt idx="199">
                  <c:v>-184.33725076398338</c:v>
                </c:pt>
                <c:pt idx="200">
                  <c:v>-185.13762346758571</c:v>
                </c:pt>
                <c:pt idx="201">
                  <c:v>-186.83551715674568</c:v>
                </c:pt>
                <c:pt idx="202">
                  <c:v>-188.89382803696677</c:v>
                </c:pt>
                <c:pt idx="203">
                  <c:v>-187.99572005272657</c:v>
                </c:pt>
                <c:pt idx="204">
                  <c:v>-183.05348464533418</c:v>
                </c:pt>
                <c:pt idx="205">
                  <c:v>-183.36430044772317</c:v>
                </c:pt>
                <c:pt idx="206">
                  <c:v>-185.66533528316214</c:v>
                </c:pt>
                <c:pt idx="207">
                  <c:v>-187.11023254016033</c:v>
                </c:pt>
                <c:pt idx="208">
                  <c:v>-188.09286833468192</c:v>
                </c:pt>
                <c:pt idx="209">
                  <c:v>-188.46737349412328</c:v>
                </c:pt>
                <c:pt idx="210">
                  <c:v>-186.43019456647258</c:v>
                </c:pt>
                <c:pt idx="211">
                  <c:v>-180.4372315173874</c:v>
                </c:pt>
                <c:pt idx="212">
                  <c:v>-180.57723070316604</c:v>
                </c:pt>
                <c:pt idx="213">
                  <c:v>-182.46355096941167</c:v>
                </c:pt>
                <c:pt idx="214">
                  <c:v>-179.30109556738941</c:v>
                </c:pt>
                <c:pt idx="215">
                  <c:v>-179.23769970967834</c:v>
                </c:pt>
                <c:pt idx="216">
                  <c:v>-180.78297374138577</c:v>
                </c:pt>
                <c:pt idx="217">
                  <c:v>-182.63700908009335</c:v>
                </c:pt>
                <c:pt idx="218">
                  <c:v>-178.61577460555907</c:v>
                </c:pt>
                <c:pt idx="219">
                  <c:v>-178.24684593360158</c:v>
                </c:pt>
                <c:pt idx="220">
                  <c:v>-179.9550120997055</c:v>
                </c:pt>
                <c:pt idx="221">
                  <c:v>-181.80259045290546</c:v>
                </c:pt>
                <c:pt idx="222">
                  <c:v>-177.63666080313249</c:v>
                </c:pt>
                <c:pt idx="223">
                  <c:v>-176.99829973590295</c:v>
                </c:pt>
                <c:pt idx="224">
                  <c:v>-179.27908311679528</c:v>
                </c:pt>
                <c:pt idx="225">
                  <c:v>-181.00192424996192</c:v>
                </c:pt>
                <c:pt idx="226">
                  <c:v>-182.49935788904477</c:v>
                </c:pt>
                <c:pt idx="227">
                  <c:v>-183.17558037129623</c:v>
                </c:pt>
                <c:pt idx="228">
                  <c:v>-177.35754292959902</c:v>
                </c:pt>
                <c:pt idx="229">
                  <c:v>-174.96317530364101</c:v>
                </c:pt>
                <c:pt idx="230">
                  <c:v>-177.00270222602177</c:v>
                </c:pt>
                <c:pt idx="231">
                  <c:v>-178.8764020205935</c:v>
                </c:pt>
                <c:pt idx="232">
                  <c:v>-175.57600192818137</c:v>
                </c:pt>
                <c:pt idx="233">
                  <c:v>-173.25266114280703</c:v>
                </c:pt>
                <c:pt idx="234">
                  <c:v>-175.07000906385784</c:v>
                </c:pt>
                <c:pt idx="235">
                  <c:v>-176.74853179649494</c:v>
                </c:pt>
                <c:pt idx="236">
                  <c:v>-174.21798047619464</c:v>
                </c:pt>
                <c:pt idx="237">
                  <c:v>-172.14646212561706</c:v>
                </c:pt>
                <c:pt idx="238">
                  <c:v>-173.75337101898805</c:v>
                </c:pt>
                <c:pt idx="239">
                  <c:v>-175.82048687944675</c:v>
                </c:pt>
                <c:pt idx="240">
                  <c:v>-177.45263671616564</c:v>
                </c:pt>
                <c:pt idx="241">
                  <c:v>-178.60080613915505</c:v>
                </c:pt>
                <c:pt idx="242">
                  <c:v>-179.39354785988473</c:v>
                </c:pt>
                <c:pt idx="243">
                  <c:v>-173.31664399920064</c:v>
                </c:pt>
                <c:pt idx="244">
                  <c:v>-170.33175569863764</c:v>
                </c:pt>
                <c:pt idx="245">
                  <c:v>-171.83388532718055</c:v>
                </c:pt>
                <c:pt idx="246">
                  <c:v>-169.68048066039285</c:v>
                </c:pt>
                <c:pt idx="247">
                  <c:v>-169.14924685272135</c:v>
                </c:pt>
                <c:pt idx="248">
                  <c:v>-170.98009574346986</c:v>
                </c:pt>
                <c:pt idx="249">
                  <c:v>-172.89899443659479</c:v>
                </c:pt>
                <c:pt idx="250">
                  <c:v>-172.94008434437055</c:v>
                </c:pt>
                <c:pt idx="251">
                  <c:v>-168.04275433619014</c:v>
                </c:pt>
                <c:pt idx="252">
                  <c:v>-168.30925173804962</c:v>
                </c:pt>
                <c:pt idx="253">
                  <c:v>-170.20672497926299</c:v>
                </c:pt>
                <c:pt idx="254">
                  <c:v>-172.45463643393481</c:v>
                </c:pt>
                <c:pt idx="255">
                  <c:v>-168.53524623081597</c:v>
                </c:pt>
                <c:pt idx="256">
                  <c:v>-166.82326457327574</c:v>
                </c:pt>
                <c:pt idx="257">
                  <c:v>-168.63679700289018</c:v>
                </c:pt>
                <c:pt idx="258">
                  <c:v>-170.86064151157908</c:v>
                </c:pt>
                <c:pt idx="259">
                  <c:v>-172.36159714275698</c:v>
                </c:pt>
                <c:pt idx="260">
                  <c:v>-172.46402841285499</c:v>
                </c:pt>
                <c:pt idx="261">
                  <c:v>-166.2926177642868</c:v>
                </c:pt>
                <c:pt idx="262">
                  <c:v>-166.14234610156421</c:v>
                </c:pt>
                <c:pt idx="263">
                  <c:v>-167.86870922682596</c:v>
                </c:pt>
                <c:pt idx="264">
                  <c:v>-169.85775426251084</c:v>
                </c:pt>
                <c:pt idx="265">
                  <c:v>-170.99095521909626</c:v>
                </c:pt>
                <c:pt idx="266">
                  <c:v>-165.66629017004868</c:v>
                </c:pt>
                <c:pt idx="267">
                  <c:v>-164.51137026221039</c:v>
                </c:pt>
                <c:pt idx="268">
                  <c:v>-166.12620363779519</c:v>
                </c:pt>
                <c:pt idx="269">
                  <c:v>-168.15516458389081</c:v>
                </c:pt>
                <c:pt idx="270">
                  <c:v>-169.82136034419526</c:v>
                </c:pt>
                <c:pt idx="271">
                  <c:v>-171.32877296088074</c:v>
                </c:pt>
                <c:pt idx="272">
                  <c:v>-172.2427299095487</c:v>
                </c:pt>
                <c:pt idx="273">
                  <c:v>-172.59140712695961</c:v>
                </c:pt>
                <c:pt idx="274">
                  <c:v>-167.80766136384491</c:v>
                </c:pt>
                <c:pt idx="275">
                  <c:v>-161.90627010923129</c:v>
                </c:pt>
                <c:pt idx="276">
                  <c:v>-162.86072996699244</c:v>
                </c:pt>
                <c:pt idx="277">
                  <c:v>-164.3041597272844</c:v>
                </c:pt>
                <c:pt idx="278">
                  <c:v>-160.59432805382158</c:v>
                </c:pt>
                <c:pt idx="279">
                  <c:v>-160.78128713420102</c:v>
                </c:pt>
                <c:pt idx="280">
                  <c:v>-162.85838197226238</c:v>
                </c:pt>
                <c:pt idx="281">
                  <c:v>-164.65107594864773</c:v>
                </c:pt>
                <c:pt idx="282">
                  <c:v>-166.3087602280558</c:v>
                </c:pt>
                <c:pt idx="283">
                  <c:v>-167.74250451008632</c:v>
                </c:pt>
                <c:pt idx="284">
                  <c:v>-168.84077904506239</c:v>
                </c:pt>
                <c:pt idx="285">
                  <c:v>-162.11993762966492</c:v>
                </c:pt>
                <c:pt idx="286">
                  <c:v>-158.94310075992115</c:v>
                </c:pt>
                <c:pt idx="287">
                  <c:v>-160.4998212659375</c:v>
                </c:pt>
                <c:pt idx="288">
                  <c:v>-162.52584721862053</c:v>
                </c:pt>
                <c:pt idx="289">
                  <c:v>-164.53308921346323</c:v>
                </c:pt>
                <c:pt idx="290">
                  <c:v>-166.15555357192073</c:v>
                </c:pt>
                <c:pt idx="291">
                  <c:v>-164.17678101317972</c:v>
                </c:pt>
                <c:pt idx="292">
                  <c:v>-157.98453191138242</c:v>
                </c:pt>
                <c:pt idx="293">
                  <c:v>-158.1527070339215</c:v>
                </c:pt>
                <c:pt idx="294">
                  <c:v>-160.13529508409883</c:v>
                </c:pt>
                <c:pt idx="295">
                  <c:v>-162.361781086859</c:v>
                </c:pt>
                <c:pt idx="296">
                  <c:v>-164.10487367457222</c:v>
                </c:pt>
                <c:pt idx="297">
                  <c:v>-165.51924700007993</c:v>
                </c:pt>
                <c:pt idx="298">
                  <c:v>-166.01291289207074</c:v>
                </c:pt>
                <c:pt idx="299">
                  <c:v>-160.05516976393622</c:v>
                </c:pt>
                <c:pt idx="300">
                  <c:v>-156.16454249626037</c:v>
                </c:pt>
                <c:pt idx="301">
                  <c:v>-157.53753241465111</c:v>
                </c:pt>
                <c:pt idx="302">
                  <c:v>-159.52305545824095</c:v>
                </c:pt>
                <c:pt idx="303">
                  <c:v>-161.68379760855998</c:v>
                </c:pt>
                <c:pt idx="304">
                  <c:v>-162.83695652035078</c:v>
                </c:pt>
                <c:pt idx="305">
                  <c:v>-164.18441199605232</c:v>
                </c:pt>
                <c:pt idx="306">
                  <c:v>-165.06549701849974</c:v>
                </c:pt>
                <c:pt idx="307">
                  <c:v>-165.6477997115496</c:v>
                </c:pt>
                <c:pt idx="308">
                  <c:v>-159.93835702611673</c:v>
                </c:pt>
                <c:pt idx="309">
                  <c:v>-154.12501557387961</c:v>
                </c:pt>
                <c:pt idx="310">
                  <c:v>-154.96471718921006</c:v>
                </c:pt>
                <c:pt idx="311">
                  <c:v>-157.03682253847015</c:v>
                </c:pt>
                <c:pt idx="312">
                  <c:v>-159.25509055967515</c:v>
                </c:pt>
                <c:pt idx="313">
                  <c:v>-160.68120385883304</c:v>
                </c:pt>
                <c:pt idx="314">
                  <c:v>-161.85696221990045</c:v>
                </c:pt>
                <c:pt idx="315">
                  <c:v>-161.91830358222273</c:v>
                </c:pt>
                <c:pt idx="316">
                  <c:v>-154.02111680707534</c:v>
                </c:pt>
                <c:pt idx="317">
                  <c:v>-152.41743640645822</c:v>
                </c:pt>
                <c:pt idx="318">
                  <c:v>-154.10270962394424</c:v>
                </c:pt>
                <c:pt idx="319">
                  <c:v>-156.07209020376507</c:v>
                </c:pt>
                <c:pt idx="320">
                  <c:v>-157.91555956618751</c:v>
                </c:pt>
                <c:pt idx="321">
                  <c:v>-159.53714342662121</c:v>
                </c:pt>
                <c:pt idx="322">
                  <c:v>-157.28923197194939</c:v>
                </c:pt>
                <c:pt idx="323">
                  <c:v>-150.84486693601406</c:v>
                </c:pt>
                <c:pt idx="324">
                  <c:v>-151.33589133393366</c:v>
                </c:pt>
                <c:pt idx="325">
                  <c:v>-153.72292147636031</c:v>
                </c:pt>
                <c:pt idx="326">
                  <c:v>-155.51649595076938</c:v>
                </c:pt>
                <c:pt idx="327">
                  <c:v>-157.23493459381723</c:v>
                </c:pt>
                <c:pt idx="328">
                  <c:v>-157.40046822228504</c:v>
                </c:pt>
                <c:pt idx="329">
                  <c:v>-150.81140801111101</c:v>
                </c:pt>
                <c:pt idx="330">
                  <c:v>-149.90743004004574</c:v>
                </c:pt>
                <c:pt idx="331">
                  <c:v>-152.3822164855076</c:v>
                </c:pt>
                <c:pt idx="332">
                  <c:v>-153.87583463315414</c:v>
                </c:pt>
                <c:pt idx="333">
                  <c:v>-155.67645309175336</c:v>
                </c:pt>
                <c:pt idx="334">
                  <c:v>-157.57040434087168</c:v>
                </c:pt>
                <c:pt idx="335">
                  <c:v>-158.53220168216419</c:v>
                </c:pt>
                <c:pt idx="336">
                  <c:v>-159.82447928170981</c:v>
                </c:pt>
                <c:pt idx="337">
                  <c:v>-160.44141489702773</c:v>
                </c:pt>
                <c:pt idx="338">
                  <c:v>-152.34552906785075</c:v>
                </c:pt>
                <c:pt idx="339">
                  <c:v>-148.78039256962666</c:v>
                </c:pt>
                <c:pt idx="340">
                  <c:v>-150.48973273309559</c:v>
                </c:pt>
                <c:pt idx="341">
                  <c:v>-152.50255121542213</c:v>
                </c:pt>
                <c:pt idx="342">
                  <c:v>-153.73671594539925</c:v>
                </c:pt>
                <c:pt idx="343">
                  <c:v>-147.98031336536562</c:v>
                </c:pt>
                <c:pt idx="344">
                  <c:v>-146.9325207170854</c:v>
                </c:pt>
                <c:pt idx="345">
                  <c:v>-148.71963820598688</c:v>
                </c:pt>
                <c:pt idx="346">
                  <c:v>-150.93144924168431</c:v>
                </c:pt>
                <c:pt idx="347">
                  <c:v>-152.73558969237857</c:v>
                </c:pt>
                <c:pt idx="348">
                  <c:v>-154.34015059101947</c:v>
                </c:pt>
                <c:pt idx="349">
                  <c:v>-155.4774605383825</c:v>
                </c:pt>
                <c:pt idx="350">
                  <c:v>-156.76621614583306</c:v>
                </c:pt>
                <c:pt idx="351">
                  <c:v>-157.9422680062417</c:v>
                </c:pt>
                <c:pt idx="352">
                  <c:v>-158.70125730272704</c:v>
                </c:pt>
                <c:pt idx="353">
                  <c:v>-156.43192039614365</c:v>
                </c:pt>
                <c:pt idx="354">
                  <c:v>-147.15675421380416</c:v>
                </c:pt>
                <c:pt idx="355">
                  <c:v>-146.5166321505271</c:v>
                </c:pt>
                <c:pt idx="356">
                  <c:v>-148.20307936537813</c:v>
                </c:pt>
                <c:pt idx="357">
                  <c:v>-150.20944086219711</c:v>
                </c:pt>
                <c:pt idx="358">
                  <c:v>-152.0262017845653</c:v>
                </c:pt>
                <c:pt idx="359">
                  <c:v>-153.70208302313119</c:v>
                </c:pt>
                <c:pt idx="360">
                  <c:v>-154.76631163452168</c:v>
                </c:pt>
                <c:pt idx="361">
                  <c:v>-153.64044816146765</c:v>
                </c:pt>
                <c:pt idx="362">
                  <c:v>-145.45651252991416</c:v>
                </c:pt>
                <c:pt idx="363">
                  <c:v>-144.41341587109397</c:v>
                </c:pt>
                <c:pt idx="364">
                  <c:v>-146.67482829546353</c:v>
                </c:pt>
                <c:pt idx="365">
                  <c:v>-148.20454686208441</c:v>
                </c:pt>
                <c:pt idx="366">
                  <c:v>-149.96407541290793</c:v>
                </c:pt>
                <c:pt idx="367">
                  <c:v>-151.88708309681047</c:v>
                </c:pt>
                <c:pt idx="368">
                  <c:v>-152.82686798750888</c:v>
                </c:pt>
                <c:pt idx="369">
                  <c:v>-154.22363135254128</c:v>
                </c:pt>
                <c:pt idx="370">
                  <c:v>-150.47124227459651</c:v>
                </c:pt>
                <c:pt idx="371">
                  <c:v>-143.17484865099803</c:v>
                </c:pt>
                <c:pt idx="372">
                  <c:v>-143.68084151532159</c:v>
                </c:pt>
                <c:pt idx="373">
                  <c:v>-145.43303258261375</c:v>
                </c:pt>
                <c:pt idx="374">
                  <c:v>-147.5735232783862</c:v>
                </c:pt>
                <c:pt idx="375">
                  <c:v>-149.29548391352913</c:v>
                </c:pt>
                <c:pt idx="376">
                  <c:v>-150.66583233784854</c:v>
                </c:pt>
                <c:pt idx="377">
                  <c:v>-146.20552284879685</c:v>
                </c:pt>
                <c:pt idx="378">
                  <c:v>-141.5652982635558</c:v>
                </c:pt>
                <c:pt idx="379">
                  <c:v>-142.41292436110015</c:v>
                </c:pt>
                <c:pt idx="380">
                  <c:v>-144.37878294882591</c:v>
                </c:pt>
                <c:pt idx="381">
                  <c:v>-146.41860337054791</c:v>
                </c:pt>
                <c:pt idx="382">
                  <c:v>-147.77779881989969</c:v>
                </c:pt>
                <c:pt idx="383">
                  <c:v>-149.55581782922226</c:v>
                </c:pt>
                <c:pt idx="384">
                  <c:v>-150.79732004273077</c:v>
                </c:pt>
                <c:pt idx="385">
                  <c:v>-151.9246510124911</c:v>
                </c:pt>
                <c:pt idx="386">
                  <c:v>-152.6346259189869</c:v>
                </c:pt>
                <c:pt idx="387">
                  <c:v>-153.54858286765483</c:v>
                </c:pt>
                <c:pt idx="388">
                  <c:v>-145.54015984217179</c:v>
                </c:pt>
                <c:pt idx="389">
                  <c:v>-140.86618283268649</c:v>
                </c:pt>
                <c:pt idx="390">
                  <c:v>-141.87435306989727</c:v>
                </c:pt>
                <c:pt idx="391">
                  <c:v>-143.93765343891968</c:v>
                </c:pt>
                <c:pt idx="392">
                  <c:v>-145.54133383953683</c:v>
                </c:pt>
                <c:pt idx="393">
                  <c:v>-147.5054314312151</c:v>
                </c:pt>
                <c:pt idx="394">
                  <c:v>-148.96236216120471</c:v>
                </c:pt>
                <c:pt idx="395">
                  <c:v>-149.91594152094208</c:v>
                </c:pt>
                <c:pt idx="396">
                  <c:v>-150.87715186355214</c:v>
                </c:pt>
                <c:pt idx="397">
                  <c:v>-151.63936965279129</c:v>
                </c:pt>
                <c:pt idx="398">
                  <c:v>-152.35609504413591</c:v>
                </c:pt>
                <c:pt idx="399">
                  <c:v>-145.6458196050236</c:v>
                </c:pt>
                <c:pt idx="400">
                  <c:v>-139.17533312771658</c:v>
                </c:pt>
                <c:pt idx="401">
                  <c:v>-139.95251938335977</c:v>
                </c:pt>
                <c:pt idx="402">
                  <c:v>-141.80244573128979</c:v>
                </c:pt>
                <c:pt idx="403">
                  <c:v>-143.64474109634725</c:v>
                </c:pt>
                <c:pt idx="404">
                  <c:v>-145.30125137839028</c:v>
                </c:pt>
                <c:pt idx="405">
                  <c:v>-146.78342305172785</c:v>
                </c:pt>
                <c:pt idx="406">
                  <c:v>-147.94949593453381</c:v>
                </c:pt>
                <c:pt idx="407">
                  <c:v>-149.05129246160502</c:v>
                </c:pt>
                <c:pt idx="408">
                  <c:v>-149.91153903082329</c:v>
                </c:pt>
                <c:pt idx="409">
                  <c:v>-149.37179374225542</c:v>
                </c:pt>
                <c:pt idx="410">
                  <c:v>-139.49260591561324</c:v>
                </c:pt>
                <c:pt idx="411">
                  <c:v>-137.5226383371099</c:v>
                </c:pt>
                <c:pt idx="412">
                  <c:v>-139.16241915670136</c:v>
                </c:pt>
                <c:pt idx="413">
                  <c:v>-140.93574217656391</c:v>
                </c:pt>
                <c:pt idx="414">
                  <c:v>-142.76688456665363</c:v>
                </c:pt>
                <c:pt idx="415">
                  <c:v>-144.21589081442937</c:v>
                </c:pt>
                <c:pt idx="416">
                  <c:v>-145.41630312016221</c:v>
                </c:pt>
                <c:pt idx="417">
                  <c:v>-146.54187309387501</c:v>
                </c:pt>
                <c:pt idx="418">
                  <c:v>-147.88962206891784</c:v>
                </c:pt>
                <c:pt idx="419">
                  <c:v>-148.22949430609108</c:v>
                </c:pt>
                <c:pt idx="420">
                  <c:v>-146.79721752076682</c:v>
                </c:pt>
                <c:pt idx="421">
                  <c:v>-137.27169640033688</c:v>
                </c:pt>
                <c:pt idx="422">
                  <c:v>-136.21187027906518</c:v>
                </c:pt>
                <c:pt idx="423">
                  <c:v>-137.96141985228604</c:v>
                </c:pt>
                <c:pt idx="424">
                  <c:v>-139.83277165212775</c:v>
                </c:pt>
                <c:pt idx="425">
                  <c:v>-141.45817100399771</c:v>
                </c:pt>
                <c:pt idx="426">
                  <c:v>-142.91275373925737</c:v>
                </c:pt>
                <c:pt idx="427">
                  <c:v>-144.12960200810045</c:v>
                </c:pt>
                <c:pt idx="428">
                  <c:v>-145.30946935994538</c:v>
                </c:pt>
                <c:pt idx="429">
                  <c:v>-146.25218924405638</c:v>
                </c:pt>
                <c:pt idx="430">
                  <c:v>-146.97214312815478</c:v>
                </c:pt>
                <c:pt idx="431">
                  <c:v>-147.48429947864472</c:v>
                </c:pt>
                <c:pt idx="432">
                  <c:v>-143.57430125444606</c:v>
                </c:pt>
                <c:pt idx="433">
                  <c:v>-135.10302976780395</c:v>
                </c:pt>
                <c:pt idx="434">
                  <c:v>-134.86324080599863</c:v>
                </c:pt>
                <c:pt idx="435">
                  <c:v>-136.70582967039732</c:v>
                </c:pt>
                <c:pt idx="436">
                  <c:v>-138.55076652952604</c:v>
                </c:pt>
                <c:pt idx="437">
                  <c:v>-140.1268579920652</c:v>
                </c:pt>
                <c:pt idx="438">
                  <c:v>-141.75548583668902</c:v>
                </c:pt>
                <c:pt idx="439">
                  <c:v>-142.80327848496924</c:v>
                </c:pt>
                <c:pt idx="440">
                  <c:v>-143.82729768660781</c:v>
                </c:pt>
                <c:pt idx="441">
                  <c:v>-144.57337301207795</c:v>
                </c:pt>
                <c:pt idx="442">
                  <c:v>-145.47617698577824</c:v>
                </c:pt>
                <c:pt idx="443">
                  <c:v>-146.11835354444409</c:v>
                </c:pt>
                <c:pt idx="444">
                  <c:v>-139.06468387606347</c:v>
                </c:pt>
                <c:pt idx="445">
                  <c:v>-133.12367021038042</c:v>
                </c:pt>
                <c:pt idx="446">
                  <c:v>-133.84421109316136</c:v>
                </c:pt>
                <c:pt idx="447">
                  <c:v>-135.71614989168555</c:v>
                </c:pt>
                <c:pt idx="448">
                  <c:v>-137.45630748598626</c:v>
                </c:pt>
                <c:pt idx="449">
                  <c:v>-138.99189603943228</c:v>
                </c:pt>
                <c:pt idx="450">
                  <c:v>-140.47553520947611</c:v>
                </c:pt>
                <c:pt idx="451">
                  <c:v>-141.4473115283713</c:v>
                </c:pt>
                <c:pt idx="452">
                  <c:v>-139.01743048212143</c:v>
                </c:pt>
                <c:pt idx="453">
                  <c:v>-131.5798636753793</c:v>
                </c:pt>
                <c:pt idx="454">
                  <c:v>-131.39525258972992</c:v>
                </c:pt>
                <c:pt idx="455">
                  <c:v>-133.32324976243382</c:v>
                </c:pt>
                <c:pt idx="456">
                  <c:v>-135.01850195752249</c:v>
                </c:pt>
                <c:pt idx="457">
                  <c:v>-136.37358841609668</c:v>
                </c:pt>
                <c:pt idx="458">
                  <c:v>-137.95995235557976</c:v>
                </c:pt>
                <c:pt idx="459">
                  <c:v>-139.14833118832115</c:v>
                </c:pt>
                <c:pt idx="460">
                  <c:v>-140.1978848326489</c:v>
                </c:pt>
                <c:pt idx="461">
                  <c:v>-140.83360440580714</c:v>
                </c:pt>
                <c:pt idx="462">
                  <c:v>-141.85586261139821</c:v>
                </c:pt>
                <c:pt idx="463">
                  <c:v>-142.55263004753752</c:v>
                </c:pt>
                <c:pt idx="464">
                  <c:v>-143.21271006601992</c:v>
                </c:pt>
                <c:pt idx="465">
                  <c:v>-138.17127188128336</c:v>
                </c:pt>
                <c:pt idx="466">
                  <c:v>-130.69848515359064</c:v>
                </c:pt>
                <c:pt idx="467">
                  <c:v>-131.10204674781622</c:v>
                </c:pt>
                <c:pt idx="468">
                  <c:v>-132.94551611023869</c:v>
                </c:pt>
                <c:pt idx="469">
                  <c:v>-134.72148062417247</c:v>
                </c:pt>
                <c:pt idx="470">
                  <c:v>-136.08683955969059</c:v>
                </c:pt>
                <c:pt idx="471">
                  <c:v>-137.25995642668667</c:v>
                </c:pt>
                <c:pt idx="472">
                  <c:v>-138.23554823701818</c:v>
                </c:pt>
                <c:pt idx="473">
                  <c:v>-139.15596217119378</c:v>
                </c:pt>
                <c:pt idx="474">
                  <c:v>-140.06581012908418</c:v>
                </c:pt>
                <c:pt idx="475">
                  <c:v>-140.86412833729767</c:v>
                </c:pt>
                <c:pt idx="476">
                  <c:v>-141.3293247931868</c:v>
                </c:pt>
                <c:pt idx="477">
                  <c:v>-140.26421568377251</c:v>
                </c:pt>
                <c:pt idx="478">
                  <c:v>-130.46896866872925</c:v>
                </c:pt>
                <c:pt idx="479">
                  <c:v>-128.92164014163308</c:v>
                </c:pt>
                <c:pt idx="480">
                  <c:v>-130.60280436834151</c:v>
                </c:pt>
                <c:pt idx="481">
                  <c:v>-132.39226985197305</c:v>
                </c:pt>
                <c:pt idx="482">
                  <c:v>-133.94957735667191</c:v>
                </c:pt>
                <c:pt idx="483">
                  <c:v>-135.16789312222127</c:v>
                </c:pt>
                <c:pt idx="484">
                  <c:v>-136.13497345165641</c:v>
                </c:pt>
                <c:pt idx="485">
                  <c:v>-137.18775558873796</c:v>
                </c:pt>
                <c:pt idx="486">
                  <c:v>-137.98607379695147</c:v>
                </c:pt>
                <c:pt idx="487">
                  <c:v>-138.78908799462505</c:v>
                </c:pt>
                <c:pt idx="488">
                  <c:v>-135.49690588376811</c:v>
                </c:pt>
                <c:pt idx="489">
                  <c:v>-127.77493821534992</c:v>
                </c:pt>
                <c:pt idx="490">
                  <c:v>-127.58093515078038</c:v>
                </c:pt>
                <c:pt idx="491">
                  <c:v>-129.38155360937961</c:v>
                </c:pt>
                <c:pt idx="492">
                  <c:v>-131.11848271092649</c:v>
                </c:pt>
                <c:pt idx="493">
                  <c:v>-132.67872520903788</c:v>
                </c:pt>
                <c:pt idx="494">
                  <c:v>-133.85653806549411</c:v>
                </c:pt>
                <c:pt idx="495">
                  <c:v>-134.80424743840638</c:v>
                </c:pt>
                <c:pt idx="496">
                  <c:v>-135.66420050828341</c:v>
                </c:pt>
                <c:pt idx="497">
                  <c:v>-136.27203764402248</c:v>
                </c:pt>
                <c:pt idx="498">
                  <c:v>-136.96528308806668</c:v>
                </c:pt>
                <c:pt idx="499">
                  <c:v>-137.45806848203378</c:v>
                </c:pt>
                <c:pt idx="500">
                  <c:v>-137.88804501697234</c:v>
                </c:pt>
                <c:pt idx="501">
                  <c:v>-136.00730123821049</c:v>
                </c:pt>
                <c:pt idx="502">
                  <c:v>-127.03678737209367</c:v>
                </c:pt>
                <c:pt idx="503">
                  <c:v>-126.3450094247557</c:v>
                </c:pt>
                <c:pt idx="504">
                  <c:v>-128.10395097689673</c:v>
                </c:pt>
                <c:pt idx="505">
                  <c:v>-129.82561811269838</c:v>
                </c:pt>
                <c:pt idx="506">
                  <c:v>-130.95559057653</c:v>
                </c:pt>
                <c:pt idx="507">
                  <c:v>-132.4753301655482</c:v>
                </c:pt>
                <c:pt idx="508">
                  <c:v>-133.2093720180269</c:v>
                </c:pt>
                <c:pt idx="509">
                  <c:v>-134.02794168078699</c:v>
                </c:pt>
                <c:pt idx="510">
                  <c:v>-134.71062114854604</c:v>
                </c:pt>
                <c:pt idx="511">
                  <c:v>-135.44231500629468</c:v>
                </c:pt>
                <c:pt idx="512">
                  <c:v>-135.70176842396407</c:v>
                </c:pt>
                <c:pt idx="513">
                  <c:v>-136.36360943849402</c:v>
                </c:pt>
                <c:pt idx="514">
                  <c:v>-136.6711967481292</c:v>
                </c:pt>
                <c:pt idx="515">
                  <c:v>-136.64771680082882</c:v>
                </c:pt>
                <c:pt idx="516">
                  <c:v>-137.0545068878082</c:v>
                </c:pt>
                <c:pt idx="517">
                  <c:v>-130.03605714037818</c:v>
                </c:pt>
                <c:pt idx="518">
                  <c:v>-124.48539759856423</c:v>
                </c:pt>
                <c:pt idx="519">
                  <c:v>-125.30396726132435</c:v>
                </c:pt>
                <c:pt idx="520">
                  <c:v>-127.3552341573553</c:v>
                </c:pt>
                <c:pt idx="521">
                  <c:v>-128.55564646308812</c:v>
                </c:pt>
                <c:pt idx="522">
                  <c:v>-130.13349892167486</c:v>
                </c:pt>
                <c:pt idx="523">
                  <c:v>-130.8734107609786</c:v>
                </c:pt>
                <c:pt idx="524">
                  <c:v>-131.73218983349065</c:v>
                </c:pt>
                <c:pt idx="525">
                  <c:v>-132.66669173604643</c:v>
                </c:pt>
                <c:pt idx="526">
                  <c:v>-133.09608127230246</c:v>
                </c:pt>
                <c:pt idx="527">
                  <c:v>-133.54542876376382</c:v>
                </c:pt>
                <c:pt idx="528">
                  <c:v>-133.93431539092666</c:v>
                </c:pt>
                <c:pt idx="529">
                  <c:v>-134.42445929082245</c:v>
                </c:pt>
                <c:pt idx="530">
                  <c:v>-134.39334836064941</c:v>
                </c:pt>
                <c:pt idx="531">
                  <c:v>-134.92047317754333</c:v>
                </c:pt>
                <c:pt idx="532">
                  <c:v>-134.74231907740156</c:v>
                </c:pt>
                <c:pt idx="533">
                  <c:v>-134.885546755934</c:v>
                </c:pt>
                <c:pt idx="534">
                  <c:v>-135.10948675331153</c:v>
                </c:pt>
                <c:pt idx="535">
                  <c:v>-135.38478913540868</c:v>
                </c:pt>
                <c:pt idx="536">
                  <c:v>-135.24567044765385</c:v>
                </c:pt>
                <c:pt idx="537">
                  <c:v>-129.12415468709901</c:v>
                </c:pt>
                <c:pt idx="538">
                  <c:v>-122.97064749834735</c:v>
                </c:pt>
                <c:pt idx="539">
                  <c:v>-123.46607438638574</c:v>
                </c:pt>
                <c:pt idx="540">
                  <c:v>-125.17805604392596</c:v>
                </c:pt>
                <c:pt idx="541">
                  <c:v>-126.72244957760959</c:v>
                </c:pt>
                <c:pt idx="542">
                  <c:v>-127.95074432076164</c:v>
                </c:pt>
                <c:pt idx="543">
                  <c:v>-128.88436572529369</c:v>
                </c:pt>
                <c:pt idx="544">
                  <c:v>-129.68767342230854</c:v>
                </c:pt>
                <c:pt idx="545">
                  <c:v>-130.21714623393248</c:v>
                </c:pt>
                <c:pt idx="546">
                  <c:v>-130.68791917730547</c:v>
                </c:pt>
                <c:pt idx="547">
                  <c:v>-131.04833636836656</c:v>
                </c:pt>
                <c:pt idx="548">
                  <c:v>-131.37412063715956</c:v>
                </c:pt>
                <c:pt idx="549">
                  <c:v>-131.59160364902951</c:v>
                </c:pt>
                <c:pt idx="550">
                  <c:v>-131.68141444745353</c:v>
                </c:pt>
                <c:pt idx="551">
                  <c:v>-131.82434862664468</c:v>
                </c:pt>
                <c:pt idx="552">
                  <c:v>-132.02451517738055</c:v>
                </c:pt>
                <c:pt idx="553">
                  <c:v>-132.10962998634454</c:v>
                </c:pt>
                <c:pt idx="554">
                  <c:v>-132.23847619715545</c:v>
                </c:pt>
                <c:pt idx="555">
                  <c:v>-132.35528893497491</c:v>
                </c:pt>
                <c:pt idx="556">
                  <c:v>-132.37583388886276</c:v>
                </c:pt>
                <c:pt idx="557">
                  <c:v>-132.1137389771221</c:v>
                </c:pt>
                <c:pt idx="558">
                  <c:v>-132.14866539873142</c:v>
                </c:pt>
                <c:pt idx="559">
                  <c:v>-132.26782613128091</c:v>
                </c:pt>
                <c:pt idx="560">
                  <c:v>-132.2152897491963</c:v>
                </c:pt>
                <c:pt idx="561">
                  <c:v>-132.15365488753278</c:v>
                </c:pt>
                <c:pt idx="562">
                  <c:v>-131.92766039476643</c:v>
                </c:pt>
                <c:pt idx="563">
                  <c:v>-131.79177019976538</c:v>
                </c:pt>
                <c:pt idx="564">
                  <c:v>-131.88040700082442</c:v>
                </c:pt>
                <c:pt idx="565">
                  <c:v>-131.75743077683856</c:v>
                </c:pt>
                <c:pt idx="566">
                  <c:v>-131.74187531175204</c:v>
                </c:pt>
                <c:pt idx="567">
                  <c:v>-131.40699256338013</c:v>
                </c:pt>
                <c:pt idx="568">
                  <c:v>-131.39143709829361</c:v>
                </c:pt>
                <c:pt idx="569">
                  <c:v>-131.50208634994675</c:v>
                </c:pt>
                <c:pt idx="570">
                  <c:v>-131.35885867141431</c:v>
                </c:pt>
                <c:pt idx="571">
                  <c:v>-131.00343096915455</c:v>
                </c:pt>
                <c:pt idx="572">
                  <c:v>-130.95236208377619</c:v>
                </c:pt>
                <c:pt idx="573">
                  <c:v>-130.93357812593587</c:v>
                </c:pt>
                <c:pt idx="574">
                  <c:v>-130.57051944080351</c:v>
                </c:pt>
                <c:pt idx="575">
                  <c:v>-130.40674680838322</c:v>
                </c:pt>
                <c:pt idx="576">
                  <c:v>-130.47806714830816</c:v>
                </c:pt>
                <c:pt idx="577">
                  <c:v>-130.13467291903984</c:v>
                </c:pt>
                <c:pt idx="578">
                  <c:v>-130.27643310086597</c:v>
                </c:pt>
                <c:pt idx="579">
                  <c:v>-130.13320542233356</c:v>
                </c:pt>
                <c:pt idx="580">
                  <c:v>-129.68297743284845</c:v>
                </c:pt>
                <c:pt idx="581">
                  <c:v>-129.70058739332376</c:v>
                </c:pt>
                <c:pt idx="582">
                  <c:v>-129.47547339858119</c:v>
                </c:pt>
                <c:pt idx="583">
                  <c:v>-129.49484435510402</c:v>
                </c:pt>
                <c:pt idx="584">
                  <c:v>-129.35132317723034</c:v>
                </c:pt>
                <c:pt idx="585">
                  <c:v>-129.08864126680714</c:v>
                </c:pt>
                <c:pt idx="586">
                  <c:v>-128.81216488734498</c:v>
                </c:pt>
                <c:pt idx="587">
                  <c:v>-128.90784567259408</c:v>
                </c:pt>
                <c:pt idx="588">
                  <c:v>-128.76461799406167</c:v>
                </c:pt>
                <c:pt idx="589">
                  <c:v>-128.356360410376</c:v>
                </c:pt>
                <c:pt idx="590">
                  <c:v>-128.43325723778483</c:v>
                </c:pt>
                <c:pt idx="591">
                  <c:v>-128.14826937742626</c:v>
                </c:pt>
                <c:pt idx="592">
                  <c:v>-127.97745276081585</c:v>
                </c:pt>
                <c:pt idx="593">
                  <c:v>-127.83451858162465</c:v>
                </c:pt>
                <c:pt idx="594">
                  <c:v>-127.95485331153921</c:v>
                </c:pt>
                <c:pt idx="595">
                  <c:v>-127.41951051309015</c:v>
                </c:pt>
                <c:pt idx="596">
                  <c:v>-127.63581952759507</c:v>
                </c:pt>
                <c:pt idx="597">
                  <c:v>-127.49229834972137</c:v>
                </c:pt>
                <c:pt idx="598">
                  <c:v>-127.13041366195401</c:v>
                </c:pt>
                <c:pt idx="599">
                  <c:v>-127.17737355655481</c:v>
                </c:pt>
                <c:pt idx="600">
                  <c:v>-126.93288860528943</c:v>
                </c:pt>
                <c:pt idx="601">
                  <c:v>-126.70513311647557</c:v>
                </c:pt>
                <c:pt idx="602">
                  <c:v>-126.56219893728439</c:v>
                </c:pt>
                <c:pt idx="603">
                  <c:v>-126.69985012833297</c:v>
                </c:pt>
                <c:pt idx="604">
                  <c:v>-126.12253692408446</c:v>
                </c:pt>
                <c:pt idx="605">
                  <c:v>-126.36085838918346</c:v>
                </c:pt>
                <c:pt idx="606">
                  <c:v>-125.92383787005483</c:v>
                </c:pt>
                <c:pt idx="607">
                  <c:v>-125.78061019152241</c:v>
                </c:pt>
                <c:pt idx="608">
                  <c:v>-125.93645834172879</c:v>
                </c:pt>
                <c:pt idx="609">
                  <c:v>-125.53054875277317</c:v>
                </c:pt>
                <c:pt idx="610">
                  <c:v>-125.42254099519135</c:v>
                </c:pt>
                <c:pt idx="611">
                  <c:v>-125.48975234433874</c:v>
                </c:pt>
                <c:pt idx="612">
                  <c:v>-125.34623116646506</c:v>
                </c:pt>
                <c:pt idx="613">
                  <c:v>-124.82615033376126</c:v>
                </c:pt>
                <c:pt idx="614">
                  <c:v>-125.04832933509127</c:v>
                </c:pt>
                <c:pt idx="615">
                  <c:v>-124.61982029685903</c:v>
                </c:pt>
                <c:pt idx="616">
                  <c:v>-124.47659261832658</c:v>
                </c:pt>
                <c:pt idx="617">
                  <c:v>-124.50095306365075</c:v>
                </c:pt>
                <c:pt idx="618">
                  <c:v>-124.35214889763448</c:v>
                </c:pt>
                <c:pt idx="619">
                  <c:v>-124.23680365652129</c:v>
                </c:pt>
                <c:pt idx="620">
                  <c:v>-124.00024318746978</c:v>
                </c:pt>
                <c:pt idx="621">
                  <c:v>-123.87756046282522</c:v>
                </c:pt>
                <c:pt idx="622">
                  <c:v>-123.89869241539554</c:v>
                </c:pt>
                <c:pt idx="623">
                  <c:v>-123.68678589100946</c:v>
                </c:pt>
                <c:pt idx="624">
                  <c:v>-123.55500468678601</c:v>
                </c:pt>
                <c:pt idx="625">
                  <c:v>-123.43232196214142</c:v>
                </c:pt>
                <c:pt idx="626">
                  <c:v>-123.34485915844743</c:v>
                </c:pt>
                <c:pt idx="627">
                  <c:v>-123.20280547728005</c:v>
                </c:pt>
                <c:pt idx="628">
                  <c:v>-123.09244972496816</c:v>
                </c:pt>
                <c:pt idx="629">
                  <c:v>-122.88142369860586</c:v>
                </c:pt>
                <c:pt idx="630">
                  <c:v>-122.73819602007343</c:v>
                </c:pt>
                <c:pt idx="631">
                  <c:v>-122.56884690016931</c:v>
                </c:pt>
                <c:pt idx="632">
                  <c:v>-122.42855421504942</c:v>
                </c:pt>
                <c:pt idx="633">
                  <c:v>-122.17643828091143</c:v>
                </c:pt>
                <c:pt idx="634">
                  <c:v>-122.33551492387159</c:v>
                </c:pt>
                <c:pt idx="635">
                  <c:v>-122.21253869988574</c:v>
                </c:pt>
                <c:pt idx="636">
                  <c:v>-121.73354777495769</c:v>
                </c:pt>
                <c:pt idx="637">
                  <c:v>-121.91815886060704</c:v>
                </c:pt>
                <c:pt idx="638">
                  <c:v>-121.50021579865997</c:v>
                </c:pt>
                <c:pt idx="639">
                  <c:v>-121.35728161946879</c:v>
                </c:pt>
                <c:pt idx="640">
                  <c:v>-121.39719752987948</c:v>
                </c:pt>
                <c:pt idx="641">
                  <c:v>-121.19380248638977</c:v>
                </c:pt>
                <c:pt idx="642">
                  <c:v>-121.00743040469288</c:v>
                </c:pt>
                <c:pt idx="643">
                  <c:v>-120.99833192511397</c:v>
                </c:pt>
                <c:pt idx="644">
                  <c:v>-120.8750622017869</c:v>
                </c:pt>
                <c:pt idx="645">
                  <c:v>-120.6379147340529</c:v>
                </c:pt>
                <c:pt idx="646">
                  <c:v>-120.50818802521817</c:v>
                </c:pt>
                <c:pt idx="647">
                  <c:v>-120.39196228608122</c:v>
                </c:pt>
                <c:pt idx="648">
                  <c:v>-120.25313709766762</c:v>
                </c:pt>
                <c:pt idx="649">
                  <c:v>-120.13045437302306</c:v>
                </c:pt>
                <c:pt idx="650">
                  <c:v>-120.03242559304388</c:v>
                </c:pt>
                <c:pt idx="651">
                  <c:v>-119.87422944810747</c:v>
                </c:pt>
                <c:pt idx="652">
                  <c:v>-119.74773123202657</c:v>
                </c:pt>
                <c:pt idx="653">
                  <c:v>-119.60450355349414</c:v>
                </c:pt>
                <c:pt idx="654">
                  <c:v>-119.47888583543701</c:v>
                </c:pt>
                <c:pt idx="655">
                  <c:v>-119.28811126362126</c:v>
                </c:pt>
                <c:pt idx="656">
                  <c:v>-119.14194859167633</c:v>
                </c:pt>
                <c:pt idx="657">
                  <c:v>-119.10966366413825</c:v>
                </c:pt>
                <c:pt idx="658">
                  <c:v>-118.98698093949368</c:v>
                </c:pt>
                <c:pt idx="659">
                  <c:v>-118.82995879192228</c:v>
                </c:pt>
                <c:pt idx="660">
                  <c:v>-118.72517952709426</c:v>
                </c:pt>
                <c:pt idx="661">
                  <c:v>-118.82115381168462</c:v>
                </c:pt>
                <c:pt idx="662">
                  <c:v>-118.69788408835753</c:v>
                </c:pt>
                <c:pt idx="663">
                  <c:v>-118.13524585117177</c:v>
                </c:pt>
                <c:pt idx="664">
                  <c:v>-118.36652333208067</c:v>
                </c:pt>
                <c:pt idx="665">
                  <c:v>-117.96354873653763</c:v>
                </c:pt>
                <c:pt idx="666">
                  <c:v>-118.0386845678989</c:v>
                </c:pt>
                <c:pt idx="667">
                  <c:v>-117.89545688936647</c:v>
                </c:pt>
                <c:pt idx="668">
                  <c:v>-117.58199959290617</c:v>
                </c:pt>
                <c:pt idx="669">
                  <c:v>-117.5347461989641</c:v>
                </c:pt>
                <c:pt idx="670">
                  <c:v>-117.5159622411238</c:v>
                </c:pt>
                <c:pt idx="671">
                  <c:v>-117.16845902107789</c:v>
                </c:pt>
                <c:pt idx="672">
                  <c:v>-117.04606979577459</c:v>
                </c:pt>
                <c:pt idx="673">
                  <c:v>-117.15231655730888</c:v>
                </c:pt>
                <c:pt idx="674">
                  <c:v>-116.88259066269558</c:v>
                </c:pt>
                <c:pt idx="675">
                  <c:v>-116.83856576150731</c:v>
                </c:pt>
                <c:pt idx="676">
                  <c:v>-116.71588303686276</c:v>
                </c:pt>
                <c:pt idx="677">
                  <c:v>-116.65923766400054</c:v>
                </c:pt>
                <c:pt idx="678">
                  <c:v>-116.28443900521796</c:v>
                </c:pt>
                <c:pt idx="679">
                  <c:v>-116.53039145318961</c:v>
                </c:pt>
                <c:pt idx="680">
                  <c:v>-116.15089680494695</c:v>
                </c:pt>
                <c:pt idx="681">
                  <c:v>-116.02821408030236</c:v>
                </c:pt>
                <c:pt idx="682">
                  <c:v>-116.04142155065885</c:v>
                </c:pt>
                <c:pt idx="683">
                  <c:v>-115.79781709741721</c:v>
                </c:pt>
                <c:pt idx="684">
                  <c:v>-115.68159135828026</c:v>
                </c:pt>
                <c:pt idx="685">
                  <c:v>-115.57240960333338</c:v>
                </c:pt>
                <c:pt idx="686">
                  <c:v>-115.47027183257667</c:v>
                </c:pt>
                <c:pt idx="687">
                  <c:v>-115.38867901570778</c:v>
                </c:pt>
                <c:pt idx="688">
                  <c:v>-115.15534703941009</c:v>
                </c:pt>
                <c:pt idx="689">
                  <c:v>-115.06142725020851</c:v>
                </c:pt>
                <c:pt idx="690">
                  <c:v>-114.93874452556392</c:v>
                </c:pt>
                <c:pt idx="691">
                  <c:v>-114.82427978247448</c:v>
                </c:pt>
                <c:pt idx="692">
                  <c:v>-114.76235142146972</c:v>
                </c:pt>
                <c:pt idx="693">
                  <c:v>-114.73828447548678</c:v>
                </c:pt>
                <c:pt idx="694">
                  <c:v>-114.64113619353139</c:v>
                </c:pt>
                <c:pt idx="695">
                  <c:v>-114.51815996954555</c:v>
                </c:pt>
                <c:pt idx="696">
                  <c:v>-114.30684044384198</c:v>
                </c:pt>
                <c:pt idx="697">
                  <c:v>-114.21937764014801</c:v>
                </c:pt>
                <c:pt idx="698">
                  <c:v>-114.1242838535814</c:v>
                </c:pt>
                <c:pt idx="699">
                  <c:v>-113.89652836476755</c:v>
                </c:pt>
                <c:pt idx="700">
                  <c:v>-113.79409709466954</c:v>
                </c:pt>
                <c:pt idx="701">
                  <c:v>-113.53963316580149</c:v>
                </c:pt>
                <c:pt idx="702">
                  <c:v>-113.74009321587863</c:v>
                </c:pt>
                <c:pt idx="703">
                  <c:v>-113.44336538186987</c:v>
                </c:pt>
                <c:pt idx="704">
                  <c:v>-113.30043120267869</c:v>
                </c:pt>
                <c:pt idx="705">
                  <c:v>-113.20152192467579</c:v>
                </c:pt>
                <c:pt idx="706">
                  <c:v>-113.13959356367099</c:v>
                </c:pt>
                <c:pt idx="707">
                  <c:v>-112.98726740555965</c:v>
                </c:pt>
                <c:pt idx="708">
                  <c:v>-112.92328454916606</c:v>
                </c:pt>
                <c:pt idx="709">
                  <c:v>-112.80060182452151</c:v>
                </c:pt>
                <c:pt idx="710">
                  <c:v>-112.54701839367719</c:v>
                </c:pt>
                <c:pt idx="711">
                  <c:v>-112.6409381828788</c:v>
                </c:pt>
                <c:pt idx="712">
                  <c:v>-112.30634893384811</c:v>
                </c:pt>
                <c:pt idx="713">
                  <c:v>-112.22475611697925</c:v>
                </c:pt>
                <c:pt idx="714">
                  <c:v>-112.23502859392318</c:v>
                </c:pt>
                <c:pt idx="715">
                  <c:v>-112.00639260708554</c:v>
                </c:pt>
                <c:pt idx="716">
                  <c:v>-112.05570049641638</c:v>
                </c:pt>
                <c:pt idx="717">
                  <c:v>-111.86932841471949</c:v>
                </c:pt>
                <c:pt idx="718">
                  <c:v>-111.7466456900749</c:v>
                </c:pt>
                <c:pt idx="719">
                  <c:v>-111.64362742129441</c:v>
                </c:pt>
                <c:pt idx="720">
                  <c:v>-111.5523491261641</c:v>
                </c:pt>
                <c:pt idx="721">
                  <c:v>-111.41587193248056</c:v>
                </c:pt>
                <c:pt idx="722">
                  <c:v>-111.39884897068775</c:v>
                </c:pt>
                <c:pt idx="723">
                  <c:v>-111.29641770058979</c:v>
                </c:pt>
                <c:pt idx="724">
                  <c:v>-110.98853689161332</c:v>
                </c:pt>
                <c:pt idx="725">
                  <c:v>-111.13499306289955</c:v>
                </c:pt>
                <c:pt idx="726">
                  <c:v>-110.93864200359998</c:v>
                </c:pt>
                <c:pt idx="727">
                  <c:v>-110.836210733502</c:v>
                </c:pt>
                <c:pt idx="728">
                  <c:v>-110.60258525786305</c:v>
                </c:pt>
                <c:pt idx="729">
                  <c:v>-110.57440932110256</c:v>
                </c:pt>
                <c:pt idx="730">
                  <c:v>-110.5964217716967</c:v>
                </c:pt>
                <c:pt idx="731">
                  <c:v>-110.33638135534478</c:v>
                </c:pt>
                <c:pt idx="732">
                  <c:v>-110.23395008524682</c:v>
                </c:pt>
                <c:pt idx="733">
                  <c:v>-109.94690772949944</c:v>
                </c:pt>
                <c:pt idx="734">
                  <c:v>-109.97684466230746</c:v>
                </c:pt>
                <c:pt idx="735">
                  <c:v>-109.93810274926179</c:v>
                </c:pt>
                <c:pt idx="736">
                  <c:v>-109.83596497850506</c:v>
                </c:pt>
                <c:pt idx="737">
                  <c:v>-109.6630938665059</c:v>
                </c:pt>
                <c:pt idx="738">
                  <c:v>-109.44267586122341</c:v>
                </c:pt>
                <c:pt idx="739">
                  <c:v>-109.51018070971205</c:v>
                </c:pt>
                <c:pt idx="740">
                  <c:v>-109.41948941326427</c:v>
                </c:pt>
                <c:pt idx="741">
                  <c:v>-109.29651318927843</c:v>
                </c:pt>
                <c:pt idx="742">
                  <c:v>-109.13479505224693</c:v>
                </c:pt>
                <c:pt idx="743">
                  <c:v>-108.9545864567164</c:v>
                </c:pt>
                <c:pt idx="744">
                  <c:v>-108.93756349492361</c:v>
                </c:pt>
                <c:pt idx="745">
                  <c:v>-108.82397924985794</c:v>
                </c:pt>
                <c:pt idx="746">
                  <c:v>-108.72154797975995</c:v>
                </c:pt>
                <c:pt idx="747">
                  <c:v>-108.58448378739388</c:v>
                </c:pt>
                <c:pt idx="748">
                  <c:v>-108.48440051202594</c:v>
                </c:pt>
                <c:pt idx="749">
                  <c:v>-108.24842704165694</c:v>
                </c:pt>
                <c:pt idx="750">
                  <c:v>-108.14628927090023</c:v>
                </c:pt>
                <c:pt idx="751">
                  <c:v>-108.23668706800677</c:v>
                </c:pt>
                <c:pt idx="752">
                  <c:v>-107.94348122609306</c:v>
                </c:pt>
                <c:pt idx="753">
                  <c:v>-108.06675094942013</c:v>
                </c:pt>
                <c:pt idx="754">
                  <c:v>-107.6036089889198</c:v>
                </c:pt>
                <c:pt idx="755">
                  <c:v>-107.50176471750432</c:v>
                </c:pt>
                <c:pt idx="756">
                  <c:v>-107.73949918392084</c:v>
                </c:pt>
                <c:pt idx="757">
                  <c:v>-107.36117853304317</c:v>
                </c:pt>
                <c:pt idx="758">
                  <c:v>-107.57337855677054</c:v>
                </c:pt>
                <c:pt idx="759">
                  <c:v>-107.11199759231772</c:v>
                </c:pt>
                <c:pt idx="760">
                  <c:v>-106.9896083670144</c:v>
                </c:pt>
                <c:pt idx="761">
                  <c:v>-107.17157795859249</c:v>
                </c:pt>
                <c:pt idx="762">
                  <c:v>-106.89862357122536</c:v>
                </c:pt>
                <c:pt idx="763">
                  <c:v>-106.91036354487555</c:v>
                </c:pt>
                <c:pt idx="764">
                  <c:v>-106.78768082023097</c:v>
                </c:pt>
                <c:pt idx="765">
                  <c:v>-106.56491482021848</c:v>
                </c:pt>
                <c:pt idx="766">
                  <c:v>-106.37120525499016</c:v>
                </c:pt>
                <c:pt idx="767">
                  <c:v>-106.45837455934291</c:v>
                </c:pt>
                <c:pt idx="768">
                  <c:v>-106.0615634499662</c:v>
                </c:pt>
                <c:pt idx="769">
                  <c:v>-105.95971917855073</c:v>
                </c:pt>
                <c:pt idx="770">
                  <c:v>-106.14961325234269</c:v>
                </c:pt>
                <c:pt idx="771">
                  <c:v>-105.95150119699558</c:v>
                </c:pt>
                <c:pt idx="772">
                  <c:v>-105.76806410871123</c:v>
                </c:pt>
                <c:pt idx="773">
                  <c:v>-105.66592633795449</c:v>
                </c:pt>
                <c:pt idx="774">
                  <c:v>-105.77481459356008</c:v>
                </c:pt>
                <c:pt idx="775">
                  <c:v>-105.53531913109603</c:v>
                </c:pt>
                <c:pt idx="776">
                  <c:v>-105.36626351053316</c:v>
                </c:pt>
                <c:pt idx="777">
                  <c:v>-105.45372631422715</c:v>
                </c:pt>
                <c:pt idx="778">
                  <c:v>-105.37183999801701</c:v>
                </c:pt>
                <c:pt idx="779">
                  <c:v>-104.93746097295967</c:v>
                </c:pt>
                <c:pt idx="780">
                  <c:v>-105.16198796901973</c:v>
                </c:pt>
                <c:pt idx="781">
                  <c:v>-104.80538626939492</c:v>
                </c:pt>
                <c:pt idx="782">
                  <c:v>-105.00731381617837</c:v>
                </c:pt>
                <c:pt idx="783">
                  <c:v>-104.90488254608034</c:v>
                </c:pt>
                <c:pt idx="784">
                  <c:v>-104.53389937873411</c:v>
                </c:pt>
                <c:pt idx="785">
                  <c:v>-104.49574446437093</c:v>
                </c:pt>
                <c:pt idx="786">
                  <c:v>-104.44203408492127</c:v>
                </c:pt>
                <c:pt idx="787">
                  <c:v>-104.31964485961797</c:v>
                </c:pt>
                <c:pt idx="788">
                  <c:v>-104.25037901508179</c:v>
                </c:pt>
                <c:pt idx="789">
                  <c:v>-104.13914276474617</c:v>
                </c:pt>
                <c:pt idx="790">
                  <c:v>-104.0775079030826</c:v>
                </c:pt>
                <c:pt idx="791">
                  <c:v>-103.96392365801695</c:v>
                </c:pt>
                <c:pt idx="792">
                  <c:v>-103.84124093337238</c:v>
                </c:pt>
                <c:pt idx="793">
                  <c:v>-103.68744727855477</c:v>
                </c:pt>
                <c:pt idx="794">
                  <c:v>-103.52455514415827</c:v>
                </c:pt>
                <c:pt idx="795">
                  <c:v>-103.49960770015157</c:v>
                </c:pt>
                <c:pt idx="796">
                  <c:v>-103.4147863905289</c:v>
                </c:pt>
                <c:pt idx="797">
                  <c:v>-103.31235512043091</c:v>
                </c:pt>
                <c:pt idx="798">
                  <c:v>-103.13361402160665</c:v>
                </c:pt>
                <c:pt idx="799">
                  <c:v>-103.10485108616363</c:v>
                </c:pt>
                <c:pt idx="800">
                  <c:v>-102.88942256968251</c:v>
                </c:pt>
                <c:pt idx="801">
                  <c:v>-102.80782975281363</c:v>
                </c:pt>
                <c:pt idx="802">
                  <c:v>-102.578019768611</c:v>
                </c:pt>
                <c:pt idx="803">
                  <c:v>-102.80812325215487</c:v>
                </c:pt>
                <c:pt idx="804">
                  <c:v>-102.35877576069353</c:v>
                </c:pt>
                <c:pt idx="805">
                  <c:v>-102.55864881208815</c:v>
                </c:pt>
                <c:pt idx="806">
                  <c:v>-102.47705599521929</c:v>
                </c:pt>
                <c:pt idx="807">
                  <c:v>-102.20967809533602</c:v>
                </c:pt>
                <c:pt idx="808">
                  <c:v>-102.34967728111462</c:v>
                </c:pt>
                <c:pt idx="809">
                  <c:v>-102.00628305184631</c:v>
                </c:pt>
                <c:pt idx="810">
                  <c:v>-102.20938459599473</c:v>
                </c:pt>
                <c:pt idx="811">
                  <c:v>-102.12749827978462</c:v>
                </c:pt>
                <c:pt idx="812">
                  <c:v>-101.77471207159614</c:v>
                </c:pt>
                <c:pt idx="813">
                  <c:v>-101.9640191467056</c:v>
                </c:pt>
                <c:pt idx="814">
                  <c:v>-101.54754358146481</c:v>
                </c:pt>
                <c:pt idx="815">
                  <c:v>-101.46595076459592</c:v>
                </c:pt>
                <c:pt idx="816">
                  <c:v>-101.61093943917587</c:v>
                </c:pt>
                <c:pt idx="817">
                  <c:v>-101.42192586340768</c:v>
                </c:pt>
                <c:pt idx="818">
                  <c:v>-101.31509210319086</c:v>
                </c:pt>
                <c:pt idx="819">
                  <c:v>-101.26871920727258</c:v>
                </c:pt>
                <c:pt idx="820">
                  <c:v>-101.18712639040371</c:v>
                </c:pt>
                <c:pt idx="821">
                  <c:v>-100.9056605221402</c:v>
                </c:pt>
                <c:pt idx="822">
                  <c:v>-101.10641407155856</c:v>
                </c:pt>
                <c:pt idx="823">
                  <c:v>-100.72809342068095</c:v>
                </c:pt>
                <c:pt idx="824">
                  <c:v>-100.6462071044708</c:v>
                </c:pt>
                <c:pt idx="825">
                  <c:v>-100.77945580540056</c:v>
                </c:pt>
                <c:pt idx="826">
                  <c:v>-100.38499269075388</c:v>
                </c:pt>
                <c:pt idx="827">
                  <c:v>-100.63505412950312</c:v>
                </c:pt>
                <c:pt idx="828">
                  <c:v>-100.28080042460836</c:v>
                </c:pt>
                <c:pt idx="829">
                  <c:v>-100.19920760773947</c:v>
                </c:pt>
                <c:pt idx="830">
                  <c:v>-100.29254039825855</c:v>
                </c:pt>
                <c:pt idx="831">
                  <c:v>-99.967343128148059</c:v>
                </c:pt>
                <c:pt idx="832">
                  <c:v>-100.07388338902359</c:v>
                </c:pt>
                <c:pt idx="833">
                  <c:v>-99.956190153180373</c:v>
                </c:pt>
                <c:pt idx="834">
                  <c:v>-99.854052382423646</c:v>
                </c:pt>
                <c:pt idx="835">
                  <c:v>-99.590489973976673</c:v>
                </c:pt>
                <c:pt idx="836">
                  <c:v>-99.723445175565189</c:v>
                </c:pt>
                <c:pt idx="837">
                  <c:v>-99.535899096503258</c:v>
                </c:pt>
                <c:pt idx="838">
                  <c:v>-99.434054825087784</c:v>
                </c:pt>
                <c:pt idx="839">
                  <c:v>-99.330743056966028</c:v>
                </c:pt>
                <c:pt idx="840">
                  <c:v>-99.364788980551609</c:v>
                </c:pt>
                <c:pt idx="841">
                  <c:v>-99.097411080668323</c:v>
                </c:pt>
                <c:pt idx="842">
                  <c:v>-99.242986753930793</c:v>
                </c:pt>
                <c:pt idx="843">
                  <c:v>-99.161100437720648</c:v>
                </c:pt>
                <c:pt idx="844">
                  <c:v>-98.716155436378131</c:v>
                </c:pt>
                <c:pt idx="845">
                  <c:v>-98.95565089884218</c:v>
                </c:pt>
                <c:pt idx="846">
                  <c:v>-98.574688753893241</c:v>
                </c:pt>
                <c:pt idx="847">
                  <c:v>-98.76634382373274</c:v>
                </c:pt>
                <c:pt idx="848">
                  <c:v>-98.684164008181341</c:v>
                </c:pt>
                <c:pt idx="849">
                  <c:v>-98.317876830295148</c:v>
                </c:pt>
                <c:pt idx="850">
                  <c:v>-98.322279320413969</c:v>
                </c:pt>
                <c:pt idx="851">
                  <c:v>-98.346346266396878</c:v>
                </c:pt>
                <c:pt idx="852">
                  <c:v>-98.264459950186748</c:v>
                </c:pt>
                <c:pt idx="853">
                  <c:v>-98.066934893522145</c:v>
                </c:pt>
                <c:pt idx="854">
                  <c:v>-97.99414705689091</c:v>
                </c:pt>
                <c:pt idx="855">
                  <c:v>-97.813644962019112</c:v>
                </c:pt>
                <c:pt idx="856">
                  <c:v>-97.883497805237781</c:v>
                </c:pt>
                <c:pt idx="857">
                  <c:v>-97.781360034481068</c:v>
                </c:pt>
                <c:pt idx="858">
                  <c:v>-97.513395135915275</c:v>
                </c:pt>
                <c:pt idx="859">
                  <c:v>-97.67746126767679</c:v>
                </c:pt>
                <c:pt idx="860">
                  <c:v>-97.329958047630925</c:v>
                </c:pt>
                <c:pt idx="861">
                  <c:v>-97.428573826292592</c:v>
                </c:pt>
                <c:pt idx="862">
                  <c:v>-97.326142556194597</c:v>
                </c:pt>
                <c:pt idx="863">
                  <c:v>-97.131552492942561</c:v>
                </c:pt>
                <c:pt idx="864">
                  <c:v>-97.040861196494788</c:v>
                </c:pt>
                <c:pt idx="865">
                  <c:v>-97.019142245241909</c:v>
                </c:pt>
                <c:pt idx="866">
                  <c:v>-96.937255929031778</c:v>
                </c:pt>
                <c:pt idx="867">
                  <c:v>-96.745013860509772</c:v>
                </c:pt>
                <c:pt idx="868">
                  <c:v>-96.903210005446184</c:v>
                </c:pt>
                <c:pt idx="869">
                  <c:v>-96.497300416490575</c:v>
                </c:pt>
                <c:pt idx="870">
                  <c:v>-96.703043454710311</c:v>
                </c:pt>
                <c:pt idx="871">
                  <c:v>-96.62115713850018</c:v>
                </c:pt>
                <c:pt idx="872">
                  <c:v>-96.236379502114914</c:v>
                </c:pt>
                <c:pt idx="873">
                  <c:v>-96.395456145075087</c:v>
                </c:pt>
                <c:pt idx="874">
                  <c:v>-96.146568703690889</c:v>
                </c:pt>
                <c:pt idx="875">
                  <c:v>-96.064682387480758</c:v>
                </c:pt>
                <c:pt idx="876">
                  <c:v>-96.012439504737387</c:v>
                </c:pt>
                <c:pt idx="877">
                  <c:v>-95.954326635168897</c:v>
                </c:pt>
                <c:pt idx="878">
                  <c:v>-95.795836990891203</c:v>
                </c:pt>
                <c:pt idx="879">
                  <c:v>-95.844264382198276</c:v>
                </c:pt>
                <c:pt idx="880">
                  <c:v>-95.762378065988131</c:v>
                </c:pt>
                <c:pt idx="881">
                  <c:v>-95.496761162152396</c:v>
                </c:pt>
                <c:pt idx="882">
                  <c:v>-95.560744018545989</c:v>
                </c:pt>
                <c:pt idx="883">
                  <c:v>-95.411939852529713</c:v>
                </c:pt>
                <c:pt idx="884">
                  <c:v>-95.295714113392762</c:v>
                </c:pt>
                <c:pt idx="885">
                  <c:v>-95.173324888089439</c:v>
                </c:pt>
                <c:pt idx="886">
                  <c:v>-95.191228347905977</c:v>
                </c:pt>
                <c:pt idx="887">
                  <c:v>-95.033032202969551</c:v>
                </c:pt>
                <c:pt idx="888">
                  <c:v>-95.043011180572222</c:v>
                </c:pt>
                <c:pt idx="889">
                  <c:v>-94.940873409815495</c:v>
                </c:pt>
                <c:pt idx="890">
                  <c:v>-94.703138943398969</c:v>
                </c:pt>
                <c:pt idx="891">
                  <c:v>-94.862215586359156</c:v>
                </c:pt>
                <c:pt idx="892">
                  <c:v>-94.525571841939708</c:v>
                </c:pt>
                <c:pt idx="893">
                  <c:v>-94.70401944142273</c:v>
                </c:pt>
                <c:pt idx="894">
                  <c:v>-94.601881670666003</c:v>
                </c:pt>
                <c:pt idx="895">
                  <c:v>-94.224148018470856</c:v>
                </c:pt>
                <c:pt idx="896">
                  <c:v>-94.435174044833175</c:v>
                </c:pt>
                <c:pt idx="897">
                  <c:v>-94.102052292508787</c:v>
                </c:pt>
                <c:pt idx="898">
                  <c:v>-94.04100442952776</c:v>
                </c:pt>
                <c:pt idx="899">
                  <c:v>-94.105867783945101</c:v>
                </c:pt>
                <c:pt idx="900">
                  <c:v>-93.877818795790006</c:v>
                </c:pt>
                <c:pt idx="901">
                  <c:v>-93.891026266146469</c:v>
                </c:pt>
                <c:pt idx="902">
                  <c:v>-93.839076882744351</c:v>
                </c:pt>
                <c:pt idx="903">
                  <c:v>-93.757190566534192</c:v>
                </c:pt>
                <c:pt idx="904">
                  <c:v>-93.65710729116627</c:v>
                </c:pt>
                <c:pt idx="905">
                  <c:v>-93.614843386025555</c:v>
                </c:pt>
                <c:pt idx="906">
                  <c:v>-93.38356590511664</c:v>
                </c:pt>
                <c:pt idx="907">
                  <c:v>-93.454299246359071</c:v>
                </c:pt>
                <c:pt idx="908">
                  <c:v>-93.372412930148954</c:v>
                </c:pt>
                <c:pt idx="909">
                  <c:v>-93.284363127772451</c:v>
                </c:pt>
                <c:pt idx="910">
                  <c:v>-93.034595188364477</c:v>
                </c:pt>
                <c:pt idx="911">
                  <c:v>-93.023148714055523</c:v>
                </c:pt>
                <c:pt idx="912">
                  <c:v>-92.941262397845406</c:v>
                </c:pt>
                <c:pt idx="913">
                  <c:v>-92.975308321430973</c:v>
                </c:pt>
                <c:pt idx="914">
                  <c:v>-92.864072071095336</c:v>
                </c:pt>
                <c:pt idx="915">
                  <c:v>-92.642480068447838</c:v>
                </c:pt>
                <c:pt idx="916">
                  <c:v>-92.590237185704453</c:v>
                </c:pt>
                <c:pt idx="917">
                  <c:v>-92.508644368835576</c:v>
                </c:pt>
                <c:pt idx="918">
                  <c:v>-92.489566911653995</c:v>
                </c:pt>
                <c:pt idx="919">
                  <c:v>-92.452879493997131</c:v>
                </c:pt>
                <c:pt idx="920">
                  <c:v>-92.364829691620642</c:v>
                </c:pt>
                <c:pt idx="921">
                  <c:v>-92.182860100042575</c:v>
                </c:pt>
                <c:pt idx="922">
                  <c:v>-92.12151873772028</c:v>
                </c:pt>
                <c:pt idx="923">
                  <c:v>-92.012923981455927</c:v>
                </c:pt>
                <c:pt idx="924">
                  <c:v>-91.931331164587064</c:v>
                </c:pt>
                <c:pt idx="925">
                  <c:v>-91.939842645483466</c:v>
                </c:pt>
                <c:pt idx="926">
                  <c:v>-91.894350247588932</c:v>
                </c:pt>
                <c:pt idx="927">
                  <c:v>-91.812757430720055</c:v>
                </c:pt>
                <c:pt idx="928">
                  <c:v>-91.677160735060269</c:v>
                </c:pt>
                <c:pt idx="929">
                  <c:v>-91.547727525566813</c:v>
                </c:pt>
                <c:pt idx="930">
                  <c:v>-91.590284930048767</c:v>
                </c:pt>
                <c:pt idx="931">
                  <c:v>-91.508398613838665</c:v>
                </c:pt>
                <c:pt idx="932">
                  <c:v>-91.253934684970588</c:v>
                </c:pt>
                <c:pt idx="933">
                  <c:v>-91.322613530824242</c:v>
                </c:pt>
                <c:pt idx="934">
                  <c:v>-91.156199404332696</c:v>
                </c:pt>
                <c:pt idx="935">
                  <c:v>-91.110413507096922</c:v>
                </c:pt>
                <c:pt idx="936">
                  <c:v>-91.028820690228031</c:v>
                </c:pt>
                <c:pt idx="937">
                  <c:v>-91.042321659925761</c:v>
                </c:pt>
                <c:pt idx="938">
                  <c:v>-90.775237259383744</c:v>
                </c:pt>
                <c:pt idx="939">
                  <c:v>-90.926976418812558</c:v>
                </c:pt>
                <c:pt idx="940">
                  <c:v>-90.865635056490277</c:v>
                </c:pt>
                <c:pt idx="941">
                  <c:v>-90.528110814047054</c:v>
                </c:pt>
                <c:pt idx="942">
                  <c:v>-90.64521705120778</c:v>
                </c:pt>
                <c:pt idx="943">
                  <c:v>-90.367273175039344</c:v>
                </c:pt>
                <c:pt idx="944">
                  <c:v>-90.444463501789386</c:v>
                </c:pt>
                <c:pt idx="945">
                  <c:v>-90.362870684920509</c:v>
                </c:pt>
                <c:pt idx="946">
                  <c:v>-90.275114381885302</c:v>
                </c:pt>
                <c:pt idx="947">
                  <c:v>-90.047652392412687</c:v>
                </c:pt>
                <c:pt idx="948">
                  <c:v>-90.210838026150455</c:v>
                </c:pt>
                <c:pt idx="949">
                  <c:v>-90.12895170994031</c:v>
                </c:pt>
                <c:pt idx="950">
                  <c:v>-89.811678922043683</c:v>
                </c:pt>
                <c:pt idx="951">
                  <c:v>-89.963418081472497</c:v>
                </c:pt>
                <c:pt idx="952">
                  <c:v>-89.723629119667208</c:v>
                </c:pt>
                <c:pt idx="953">
                  <c:v>-89.591260916761215</c:v>
                </c:pt>
                <c:pt idx="954">
                  <c:v>-89.529919554438905</c:v>
                </c:pt>
                <c:pt idx="955">
                  <c:v>-89.582455936523559</c:v>
                </c:pt>
                <c:pt idx="956">
                  <c:v>-89.527278060367621</c:v>
                </c:pt>
                <c:pt idx="957">
                  <c:v>-89.343840972083257</c:v>
                </c:pt>
                <c:pt idx="958">
                  <c:v>-89.298055074847483</c:v>
                </c:pt>
                <c:pt idx="959">
                  <c:v>-89.236713712525187</c:v>
                </c:pt>
                <c:pt idx="960">
                  <c:v>-89.217636255343635</c:v>
                </c:pt>
                <c:pt idx="961">
                  <c:v>-89.02950317759921</c:v>
                </c:pt>
                <c:pt idx="962">
                  <c:v>-88.921788919358619</c:v>
                </c:pt>
                <c:pt idx="963">
                  <c:v>-88.840196102489742</c:v>
                </c:pt>
                <c:pt idx="964">
                  <c:v>-88.821412144649429</c:v>
                </c:pt>
                <c:pt idx="965">
                  <c:v>-88.803802184174117</c:v>
                </c:pt>
                <c:pt idx="966">
                  <c:v>-88.615082107747185</c:v>
                </c:pt>
                <c:pt idx="967">
                  <c:v>-88.654117520134093</c:v>
                </c:pt>
                <c:pt idx="968">
                  <c:v>-88.592776157811798</c:v>
                </c:pt>
                <c:pt idx="969">
                  <c:v>-88.448374481914357</c:v>
                </c:pt>
                <c:pt idx="970">
                  <c:v>-88.333029240801153</c:v>
                </c:pt>
                <c:pt idx="971">
                  <c:v>-88.402588584678583</c:v>
                </c:pt>
                <c:pt idx="972">
                  <c:v>-88.085609296123224</c:v>
                </c:pt>
                <c:pt idx="973">
                  <c:v>-88.0043099785956</c:v>
                </c:pt>
                <c:pt idx="974">
                  <c:v>-88.200074039212652</c:v>
                </c:pt>
                <c:pt idx="975">
                  <c:v>-87.868419783594547</c:v>
                </c:pt>
                <c:pt idx="976">
                  <c:v>-88.057433359362747</c:v>
                </c:pt>
                <c:pt idx="977">
                  <c:v>-87.996091997040452</c:v>
                </c:pt>
                <c:pt idx="978">
                  <c:v>-87.649469275018348</c:v>
                </c:pt>
                <c:pt idx="979">
                  <c:v>-87.86078880072192</c:v>
                </c:pt>
                <c:pt idx="980">
                  <c:v>-87.53617852929392</c:v>
                </c:pt>
                <c:pt idx="981">
                  <c:v>-87.648295277653332</c:v>
                </c:pt>
                <c:pt idx="982">
                  <c:v>-87.566408961443187</c:v>
                </c:pt>
                <c:pt idx="983">
                  <c:v>-87.276431612283275</c:v>
                </c:pt>
                <c:pt idx="984">
                  <c:v>-87.389428858666463</c:v>
                </c:pt>
                <c:pt idx="985">
                  <c:v>-87.215970747984755</c:v>
                </c:pt>
                <c:pt idx="986">
                  <c:v>-87.199828284215727</c:v>
                </c:pt>
                <c:pt idx="987">
                  <c:v>-87.138486921893431</c:v>
                </c:pt>
                <c:pt idx="988">
                  <c:v>-87.055133108977046</c:v>
                </c:pt>
                <c:pt idx="989">
                  <c:v>-86.960332821751678</c:v>
                </c:pt>
                <c:pt idx="990">
                  <c:v>-86.906915941643263</c:v>
                </c:pt>
                <c:pt idx="991">
                  <c:v>-86.845574579320996</c:v>
                </c:pt>
                <c:pt idx="992">
                  <c:v>-86.713499875756241</c:v>
                </c:pt>
                <c:pt idx="993">
                  <c:v>-86.699118408034749</c:v>
                </c:pt>
                <c:pt idx="994">
                  <c:v>-86.467840927125849</c:v>
                </c:pt>
                <c:pt idx="995">
                  <c:v>-86.616351593800857</c:v>
                </c:pt>
                <c:pt idx="996">
                  <c:v>-86.534465277590741</c:v>
                </c:pt>
                <c:pt idx="997">
                  <c:v>-86.281468845428947</c:v>
                </c:pt>
                <c:pt idx="998">
                  <c:v>-86.358659172178989</c:v>
                </c:pt>
                <c:pt idx="999">
                  <c:v>-86.307590286800647</c:v>
                </c:pt>
                <c:pt idx="1000">
                  <c:v>-86.225703970590487</c:v>
                </c:pt>
                <c:pt idx="1001">
                  <c:v>-85.994132990340319</c:v>
                </c:pt>
                <c:pt idx="1002">
                  <c:v>-85.962435061484783</c:v>
                </c:pt>
                <c:pt idx="1003">
                  <c:v>-86.00616646333178</c:v>
                </c:pt>
                <c:pt idx="1004">
                  <c:v>-85.796314434334477</c:v>
                </c:pt>
                <c:pt idx="1005">
                  <c:v>-85.734973072012181</c:v>
                </c:pt>
                <c:pt idx="1006">
                  <c:v>-85.637531290715543</c:v>
                </c:pt>
                <c:pt idx="1007">
                  <c:v>-85.712080123394301</c:v>
                </c:pt>
                <c:pt idx="1008">
                  <c:v>-85.559753965282979</c:v>
                </c:pt>
                <c:pt idx="1009">
                  <c:v>-85.43002725644827</c:v>
                </c:pt>
                <c:pt idx="1010">
                  <c:v>-85.348140940238153</c:v>
                </c:pt>
                <c:pt idx="1011">
                  <c:v>-85.37837137238742</c:v>
                </c:pt>
                <c:pt idx="1012">
                  <c:v>-85.356358921793287</c:v>
                </c:pt>
                <c:pt idx="1013">
                  <c:v>-85.105416985020284</c:v>
                </c:pt>
                <c:pt idx="1014">
                  <c:v>-85.023824168151407</c:v>
                </c:pt>
                <c:pt idx="1015">
                  <c:v>-85.191705791349264</c:v>
                </c:pt>
                <c:pt idx="1016">
                  <c:v>-84.926088887513515</c:v>
                </c:pt>
                <c:pt idx="1017">
                  <c:v>-85.002105216898542</c:v>
                </c:pt>
                <c:pt idx="1018">
                  <c:v>-84.802232165503895</c:v>
                </c:pt>
                <c:pt idx="1019">
                  <c:v>-84.741184302522868</c:v>
                </c:pt>
                <c:pt idx="1020">
                  <c:v>-84.756739767609389</c:v>
                </c:pt>
                <c:pt idx="1021">
                  <c:v>-84.562149704357353</c:v>
                </c:pt>
                <c:pt idx="1022">
                  <c:v>-84.63435054230608</c:v>
                </c:pt>
                <c:pt idx="1023">
                  <c:v>-84.447684961267925</c:v>
                </c:pt>
                <c:pt idx="1024">
                  <c:v>-84.386637098286869</c:v>
                </c:pt>
                <c:pt idx="1025">
                  <c:v>-84.376658120684212</c:v>
                </c:pt>
                <c:pt idx="1026">
                  <c:v>-84.366092144399033</c:v>
                </c:pt>
                <c:pt idx="1027">
                  <c:v>-84.132760168101342</c:v>
                </c:pt>
                <c:pt idx="1028">
                  <c:v>-84.051167351232451</c:v>
                </c:pt>
                <c:pt idx="1029">
                  <c:v>-84.179426563360863</c:v>
                </c:pt>
                <c:pt idx="1030">
                  <c:v>-83.91116816545383</c:v>
                </c:pt>
                <c:pt idx="1031">
                  <c:v>-84.066722816318958</c:v>
                </c:pt>
                <c:pt idx="1032">
                  <c:v>-83.749156529081091</c:v>
                </c:pt>
                <c:pt idx="1033">
                  <c:v>-83.688108666100064</c:v>
                </c:pt>
                <c:pt idx="1034">
                  <c:v>-83.82135736702979</c:v>
                </c:pt>
                <c:pt idx="1035">
                  <c:v>-83.516118052124654</c:v>
                </c:pt>
                <c:pt idx="1036">
                  <c:v>-83.692217656877631</c:v>
                </c:pt>
                <c:pt idx="1037">
                  <c:v>-83.435992731962031</c:v>
                </c:pt>
                <c:pt idx="1038">
                  <c:v>-83.374944868981004</c:v>
                </c:pt>
                <c:pt idx="1039">
                  <c:v>-83.407523295860301</c:v>
                </c:pt>
                <c:pt idx="1040">
                  <c:v>-83.24257666607501</c:v>
                </c:pt>
                <c:pt idx="1041">
                  <c:v>-83.321821488213857</c:v>
                </c:pt>
                <c:pt idx="1042">
                  <c:v>-83.260773625232829</c:v>
                </c:pt>
                <c:pt idx="1043">
                  <c:v>-83.052976091624302</c:v>
                </c:pt>
                <c:pt idx="1044">
                  <c:v>-83.097294492153793</c:v>
                </c:pt>
                <c:pt idx="1045">
                  <c:v>-82.915911899258234</c:v>
                </c:pt>
                <c:pt idx="1046">
                  <c:v>-82.946729330090008</c:v>
                </c:pt>
                <c:pt idx="1047">
                  <c:v>-82.885387967767727</c:v>
                </c:pt>
                <c:pt idx="1048">
                  <c:v>-82.674361941405408</c:v>
                </c:pt>
                <c:pt idx="1049">
                  <c:v>-82.799099161438747</c:v>
                </c:pt>
                <c:pt idx="1050">
                  <c:v>-82.481826373542148</c:v>
                </c:pt>
                <c:pt idx="1051">
                  <c:v>-82.628282544828366</c:v>
                </c:pt>
                <c:pt idx="1052">
                  <c:v>-82.526144774071639</c:v>
                </c:pt>
                <c:pt idx="1053">
                  <c:v>-82.353567161413721</c:v>
                </c:pt>
                <c:pt idx="1054">
                  <c:v>-82.448367448639075</c:v>
                </c:pt>
                <c:pt idx="1055">
                  <c:v>-82.157803100796656</c:v>
                </c:pt>
                <c:pt idx="1056">
                  <c:v>-82.096461738474375</c:v>
                </c:pt>
                <c:pt idx="1057">
                  <c:v>-82.195664515818535</c:v>
                </c:pt>
                <c:pt idx="1058">
                  <c:v>-82.092352747696793</c:v>
                </c:pt>
                <c:pt idx="1059">
                  <c:v>-82.000780953225245</c:v>
                </c:pt>
                <c:pt idx="1060">
                  <c:v>-81.949712067846889</c:v>
                </c:pt>
                <c:pt idx="1061">
                  <c:v>-81.888664204865862</c:v>
                </c:pt>
                <c:pt idx="1062">
                  <c:v>-81.742795032262123</c:v>
                </c:pt>
                <c:pt idx="1063">
                  <c:v>-81.846400299725133</c:v>
                </c:pt>
                <c:pt idx="1064">
                  <c:v>-81.569336921580444</c:v>
                </c:pt>
                <c:pt idx="1065">
                  <c:v>-81.507995559258163</c:v>
                </c:pt>
                <c:pt idx="1066">
                  <c:v>-81.647114247013008</c:v>
                </c:pt>
                <c:pt idx="1067">
                  <c:v>-81.359484892583154</c:v>
                </c:pt>
                <c:pt idx="1068">
                  <c:v>-81.524431522368445</c:v>
                </c:pt>
                <c:pt idx="1069">
                  <c:v>-81.34451642617914</c:v>
                </c:pt>
                <c:pt idx="1070">
                  <c:v>-81.262923609310263</c:v>
                </c:pt>
                <c:pt idx="1071">
                  <c:v>-81.166068826696119</c:v>
                </c:pt>
                <c:pt idx="1072">
                  <c:v>-81.200408249622953</c:v>
                </c:pt>
                <c:pt idx="1073">
                  <c:v>-81.048669090194139</c:v>
                </c:pt>
                <c:pt idx="1074">
                  <c:v>-80.987327727871858</c:v>
                </c:pt>
                <c:pt idx="1075">
                  <c:v>-81.048962589535392</c:v>
                </c:pt>
                <c:pt idx="1076">
                  <c:v>-80.778943195580823</c:v>
                </c:pt>
                <c:pt idx="1077">
                  <c:v>-80.893701438011519</c:v>
                </c:pt>
                <c:pt idx="1078">
                  <c:v>-80.611355071724219</c:v>
                </c:pt>
                <c:pt idx="1079">
                  <c:v>-80.550307208743192</c:v>
                </c:pt>
                <c:pt idx="1080">
                  <c:v>-80.712025345774691</c:v>
                </c:pt>
                <c:pt idx="1081">
                  <c:v>-80.414417013742153</c:v>
                </c:pt>
                <c:pt idx="1082">
                  <c:v>-80.611648571065501</c:v>
                </c:pt>
                <c:pt idx="1083">
                  <c:v>-80.297604275922666</c:v>
                </c:pt>
                <c:pt idx="1084">
                  <c:v>-80.236262913600385</c:v>
                </c:pt>
                <c:pt idx="1085">
                  <c:v>-80.386828075664184</c:v>
                </c:pt>
                <c:pt idx="1086">
                  <c:v>-80.278233319399845</c:v>
                </c:pt>
                <c:pt idx="1087">
                  <c:v>-80.104481709376913</c:v>
                </c:pt>
                <c:pt idx="1088">
                  <c:v>-80.066620294355033</c:v>
                </c:pt>
                <c:pt idx="1089">
                  <c:v>-80.005572431373977</c:v>
                </c:pt>
                <c:pt idx="1090">
                  <c:v>-80.057228315434855</c:v>
                </c:pt>
                <c:pt idx="1091">
                  <c:v>-79.868508239007909</c:v>
                </c:pt>
                <c:pt idx="1092">
                  <c:v>-79.805112381296837</c:v>
                </c:pt>
                <c:pt idx="1093">
                  <c:v>-79.743771018974556</c:v>
                </c:pt>
                <c:pt idx="1094">
                  <c:v>-79.753456497235973</c:v>
                </c:pt>
                <c:pt idx="1095">
                  <c:v>-79.705909603952662</c:v>
                </c:pt>
                <c:pt idx="1096">
                  <c:v>-79.570606407634116</c:v>
                </c:pt>
                <c:pt idx="1097">
                  <c:v>-79.44557568825951</c:v>
                </c:pt>
                <c:pt idx="1098">
                  <c:v>-79.384234325937214</c:v>
                </c:pt>
                <c:pt idx="1099">
                  <c:v>-79.520418020279521</c:v>
                </c:pt>
                <c:pt idx="1100">
                  <c:v>-79.308511495893441</c:v>
                </c:pt>
                <c:pt idx="1101">
                  <c:v>-79.18142628113003</c:v>
                </c:pt>
                <c:pt idx="1102">
                  <c:v>-79.336393933312664</c:v>
                </c:pt>
                <c:pt idx="1103">
                  <c:v>-79.275052570990368</c:v>
                </c:pt>
                <c:pt idx="1104">
                  <c:v>-78.985662220512978</c:v>
                </c:pt>
                <c:pt idx="1105">
                  <c:v>-79.116562926712675</c:v>
                </c:pt>
                <c:pt idx="1106">
                  <c:v>-78.88851393855758</c:v>
                </c:pt>
                <c:pt idx="1107">
                  <c:v>-78.827466075576538</c:v>
                </c:pt>
                <c:pt idx="1108">
                  <c:v>-78.774929693491913</c:v>
                </c:pt>
                <c:pt idx="1109">
                  <c:v>-78.725915303502319</c:v>
                </c:pt>
                <c:pt idx="1110">
                  <c:v>-78.769646705349302</c:v>
                </c:pt>
                <c:pt idx="1111">
                  <c:v>-78.656649458966143</c:v>
                </c:pt>
                <c:pt idx="1112">
                  <c:v>-78.574763142756012</c:v>
                </c:pt>
                <c:pt idx="1113">
                  <c:v>-78.508138792291135</c:v>
                </c:pt>
                <c:pt idx="1114">
                  <c:v>-78.36549811244123</c:v>
                </c:pt>
                <c:pt idx="1115">
                  <c:v>-78.355519134838559</c:v>
                </c:pt>
                <c:pt idx="1116">
                  <c:v>-78.294177772516264</c:v>
                </c:pt>
                <c:pt idx="1117">
                  <c:v>-78.320005714546696</c:v>
                </c:pt>
                <c:pt idx="1118">
                  <c:v>-78.237532399654057</c:v>
                </c:pt>
                <c:pt idx="1119">
                  <c:v>-78.062313292924841</c:v>
                </c:pt>
                <c:pt idx="1120">
                  <c:v>-78.048225324544603</c:v>
                </c:pt>
                <c:pt idx="1121">
                  <c:v>-77.986883962222322</c:v>
                </c:pt>
                <c:pt idx="1122">
                  <c:v>-78.021810383831649</c:v>
                </c:pt>
                <c:pt idx="1123">
                  <c:v>-77.813425851540629</c:v>
                </c:pt>
                <c:pt idx="1124">
                  <c:v>-77.80051188052542</c:v>
                </c:pt>
                <c:pt idx="1125">
                  <c:v>-77.739464017544378</c:v>
                </c:pt>
                <c:pt idx="1126">
                  <c:v>-77.812545353516867</c:v>
                </c:pt>
                <c:pt idx="1127">
                  <c:v>-77.57950687656043</c:v>
                </c:pt>
                <c:pt idx="1128">
                  <c:v>-77.636152249422636</c:v>
                </c:pt>
                <c:pt idx="1129">
                  <c:v>-77.436866196710511</c:v>
                </c:pt>
                <c:pt idx="1130">
                  <c:v>-77.375818333729484</c:v>
                </c:pt>
                <c:pt idx="1131">
                  <c:v>-77.519339511603164</c:v>
                </c:pt>
                <c:pt idx="1132">
                  <c:v>-77.230242660467013</c:v>
                </c:pt>
                <c:pt idx="1133">
                  <c:v>-77.348229395651515</c:v>
                </c:pt>
                <c:pt idx="1134">
                  <c:v>-77.239047640704669</c:v>
                </c:pt>
                <c:pt idx="1135">
                  <c:v>-77.177706278382374</c:v>
                </c:pt>
                <c:pt idx="1136">
                  <c:v>-77.03389160116744</c:v>
                </c:pt>
                <c:pt idx="1137">
                  <c:v>-77.05326255769026</c:v>
                </c:pt>
                <c:pt idx="1138">
                  <c:v>-77.047979569547678</c:v>
                </c:pt>
                <c:pt idx="1139">
                  <c:v>-76.851628510248091</c:v>
                </c:pt>
                <c:pt idx="1140">
                  <c:v>-76.790580647267063</c:v>
                </c:pt>
                <c:pt idx="1141">
                  <c:v>-76.821985076781345</c:v>
                </c:pt>
                <c:pt idx="1142">
                  <c:v>-76.824333071511404</c:v>
                </c:pt>
                <c:pt idx="1143">
                  <c:v>-76.562825158453222</c:v>
                </c:pt>
                <c:pt idx="1144">
                  <c:v>-76.501483796130927</c:v>
                </c:pt>
                <c:pt idx="1145">
                  <c:v>-76.593055590602475</c:v>
                </c:pt>
                <c:pt idx="1146">
                  <c:v>-76.573978133420908</c:v>
                </c:pt>
                <c:pt idx="1147">
                  <c:v>-76.328319184790516</c:v>
                </c:pt>
                <c:pt idx="1148">
                  <c:v>-76.42898945884096</c:v>
                </c:pt>
                <c:pt idx="1149">
                  <c:v>-76.38789955106526</c:v>
                </c:pt>
                <c:pt idx="1150">
                  <c:v>-76.330080180838038</c:v>
                </c:pt>
                <c:pt idx="1151">
                  <c:v>-76.124043643277034</c:v>
                </c:pt>
                <c:pt idx="1152">
                  <c:v>-76.135783616927242</c:v>
                </c:pt>
                <c:pt idx="1153">
                  <c:v>-76.054190800058365</c:v>
                </c:pt>
                <c:pt idx="1154">
                  <c:v>-76.040983329701888</c:v>
                </c:pt>
                <c:pt idx="1155">
                  <c:v>-75.913311116255969</c:v>
                </c:pt>
                <c:pt idx="1156">
                  <c:v>-75.849328259862375</c:v>
                </c:pt>
                <c:pt idx="1157">
                  <c:v>-75.908908626137148</c:v>
                </c:pt>
                <c:pt idx="1158">
                  <c:v>-75.847860763156106</c:v>
                </c:pt>
                <c:pt idx="1159">
                  <c:v>-75.750712481200722</c:v>
                </c:pt>
                <c:pt idx="1160">
                  <c:v>-75.557589914654969</c:v>
                </c:pt>
                <c:pt idx="1161">
                  <c:v>-75.603375811890743</c:v>
                </c:pt>
                <c:pt idx="1162">
                  <c:v>-75.581950359979132</c:v>
                </c:pt>
                <c:pt idx="1163">
                  <c:v>-75.52090249699809</c:v>
                </c:pt>
                <c:pt idx="1164">
                  <c:v>-75.35448837050653</c:v>
                </c:pt>
                <c:pt idx="1165">
                  <c:v>-75.421406220312647</c:v>
                </c:pt>
                <c:pt idx="1166">
                  <c:v>-75.37180483164056</c:v>
                </c:pt>
                <c:pt idx="1167">
                  <c:v>-75.310756968659533</c:v>
                </c:pt>
                <c:pt idx="1168">
                  <c:v>-75.040737574704963</c:v>
                </c:pt>
                <c:pt idx="1169">
                  <c:v>-75.228577153108134</c:v>
                </c:pt>
                <c:pt idx="1170">
                  <c:v>-75.001408662976786</c:v>
                </c:pt>
                <c:pt idx="1171">
                  <c:v>-75.113818910677452</c:v>
                </c:pt>
                <c:pt idx="1172">
                  <c:v>-75.052477548355157</c:v>
                </c:pt>
                <c:pt idx="1173">
                  <c:v>-74.785099648471885</c:v>
                </c:pt>
                <c:pt idx="1174">
                  <c:v>-74.871681954142105</c:v>
                </c:pt>
                <c:pt idx="1175">
                  <c:v>-74.684722873762681</c:v>
                </c:pt>
                <c:pt idx="1176">
                  <c:v>-74.834407537802704</c:v>
                </c:pt>
                <c:pt idx="1177">
                  <c:v>-74.773359674821677</c:v>
                </c:pt>
                <c:pt idx="1178">
                  <c:v>-74.513319258469778</c:v>
                </c:pt>
                <c:pt idx="1179">
                  <c:v>-74.642165469280712</c:v>
                </c:pt>
                <c:pt idx="1180">
                  <c:v>-74.35571011221586</c:v>
                </c:pt>
                <c:pt idx="1181">
                  <c:v>-74.294662249234847</c:v>
                </c:pt>
                <c:pt idx="1182">
                  <c:v>-74.459608879020124</c:v>
                </c:pt>
                <c:pt idx="1183">
                  <c:v>-74.255333337506656</c:v>
                </c:pt>
                <c:pt idx="1184">
                  <c:v>-74.317261698511473</c:v>
                </c:pt>
                <c:pt idx="1185">
                  <c:v>-74.106822670831647</c:v>
                </c:pt>
                <c:pt idx="1186">
                  <c:v>-74.04577480785062</c:v>
                </c:pt>
                <c:pt idx="1187">
                  <c:v>-74.131476615497078</c:v>
                </c:pt>
                <c:pt idx="1188">
                  <c:v>-74.074831242634858</c:v>
                </c:pt>
                <c:pt idx="1189">
                  <c:v>-73.956551008109116</c:v>
                </c:pt>
                <c:pt idx="1190">
                  <c:v>-73.915754599674671</c:v>
                </c:pt>
                <c:pt idx="1191">
                  <c:v>-73.787788886887498</c:v>
                </c:pt>
                <c:pt idx="1192">
                  <c:v>-73.840618768313391</c:v>
                </c:pt>
                <c:pt idx="1193">
                  <c:v>-73.712653055526232</c:v>
                </c:pt>
                <c:pt idx="1194">
                  <c:v>-73.576762860525193</c:v>
                </c:pt>
                <c:pt idx="1195">
                  <c:v>-73.535966452090747</c:v>
                </c:pt>
                <c:pt idx="1196">
                  <c:v>-73.650724694521429</c:v>
                </c:pt>
                <c:pt idx="1197">
                  <c:v>-73.497224539045078</c:v>
                </c:pt>
                <c:pt idx="1198">
                  <c:v>-73.331103911894786</c:v>
                </c:pt>
                <c:pt idx="1199">
                  <c:v>-73.417686217564992</c:v>
                </c:pt>
                <c:pt idx="1200">
                  <c:v>-73.37688980913056</c:v>
                </c:pt>
                <c:pt idx="1201">
                  <c:v>-73.3199509369271</c:v>
                </c:pt>
                <c:pt idx="1202">
                  <c:v>-73.106576915834722</c:v>
                </c:pt>
                <c:pt idx="1203">
                  <c:v>-73.231901134550597</c:v>
                </c:pt>
                <c:pt idx="1204">
                  <c:v>-73.15030831768172</c:v>
                </c:pt>
                <c:pt idx="1205">
                  <c:v>-72.885278412528478</c:v>
                </c:pt>
                <c:pt idx="1206">
                  <c:v>-72.92578132162167</c:v>
                </c:pt>
                <c:pt idx="1207">
                  <c:v>-72.94867427023955</c:v>
                </c:pt>
                <c:pt idx="1208">
                  <c:v>-72.808968583802184</c:v>
                </c:pt>
                <c:pt idx="1209">
                  <c:v>-72.747627221479902</c:v>
                </c:pt>
                <c:pt idx="1210">
                  <c:v>-72.654000931619564</c:v>
                </c:pt>
                <c:pt idx="1211">
                  <c:v>-72.734126251782172</c:v>
                </c:pt>
                <c:pt idx="1212">
                  <c:v>-72.699786828855338</c:v>
                </c:pt>
                <c:pt idx="1213">
                  <c:v>-72.658990420420906</c:v>
                </c:pt>
                <c:pt idx="1214">
                  <c:v>-72.439452913162185</c:v>
                </c:pt>
                <c:pt idx="1215">
                  <c:v>-72.52045873134854</c:v>
                </c:pt>
                <c:pt idx="1216">
                  <c:v>-72.50431626757954</c:v>
                </c:pt>
                <c:pt idx="1217">
                  <c:v>-72.307084710256206</c:v>
                </c:pt>
                <c:pt idx="1218">
                  <c:v>-72.246036847275164</c:v>
                </c:pt>
                <c:pt idx="1219">
                  <c:v>-72.236351369013747</c:v>
                </c:pt>
                <c:pt idx="1220">
                  <c:v>-72.317944185882624</c:v>
                </c:pt>
                <c:pt idx="1221">
                  <c:v>-72.089308199045007</c:v>
                </c:pt>
                <c:pt idx="1222">
                  <c:v>-72.157400046216168</c:v>
                </c:pt>
                <c:pt idx="1223">
                  <c:v>-72.116310138440468</c:v>
                </c:pt>
                <c:pt idx="1224">
                  <c:v>-71.965451477035415</c:v>
                </c:pt>
                <c:pt idx="1225">
                  <c:v>-71.990398921042086</c:v>
                </c:pt>
                <c:pt idx="1226">
                  <c:v>-71.878282172682688</c:v>
                </c:pt>
                <c:pt idx="1227">
                  <c:v>-71.796689355813811</c:v>
                </c:pt>
                <c:pt idx="1228">
                  <c:v>-71.7491424625305</c:v>
                </c:pt>
                <c:pt idx="1229">
                  <c:v>-71.750609959236769</c:v>
                </c:pt>
                <c:pt idx="1230">
                  <c:v>-71.596229305736671</c:v>
                </c:pt>
                <c:pt idx="1231">
                  <c:v>-71.616187260942013</c:v>
                </c:pt>
                <c:pt idx="1232">
                  <c:v>-71.575390852507553</c:v>
                </c:pt>
                <c:pt idx="1233">
                  <c:v>-71.445957643014125</c:v>
                </c:pt>
                <c:pt idx="1234">
                  <c:v>-71.537529437485659</c:v>
                </c:pt>
                <c:pt idx="1235">
                  <c:v>-71.336188889384772</c:v>
                </c:pt>
                <c:pt idx="1236">
                  <c:v>-71.398117250389575</c:v>
                </c:pt>
                <c:pt idx="1237">
                  <c:v>-71.336775888067265</c:v>
                </c:pt>
                <c:pt idx="1238">
                  <c:v>-71.188852220074779</c:v>
                </c:pt>
                <c:pt idx="1239">
                  <c:v>-71.209103674621375</c:v>
                </c:pt>
                <c:pt idx="1240">
                  <c:v>-71.057364515192546</c:v>
                </c:pt>
                <c:pt idx="1241">
                  <c:v>-70.996316652211519</c:v>
                </c:pt>
                <c:pt idx="1242">
                  <c:v>-71.071158984231531</c:v>
                </c:pt>
                <c:pt idx="1243">
                  <c:v>-70.867763940741838</c:v>
                </c:pt>
                <c:pt idx="1244">
                  <c:v>-71.013339614004309</c:v>
                </c:pt>
                <c:pt idx="1245">
                  <c:v>-70.764745671961336</c:v>
                </c:pt>
                <c:pt idx="1246">
                  <c:v>-70.72394926352689</c:v>
                </c:pt>
                <c:pt idx="1247">
                  <c:v>-70.812879563927154</c:v>
                </c:pt>
                <c:pt idx="1248">
                  <c:v>-70.589820064573388</c:v>
                </c:pt>
                <c:pt idx="1249">
                  <c:v>-70.740972225319695</c:v>
                </c:pt>
                <c:pt idx="1250">
                  <c:v>-70.700469316226503</c:v>
                </c:pt>
                <c:pt idx="1251">
                  <c:v>-70.442483395263395</c:v>
                </c:pt>
                <c:pt idx="1252">
                  <c:v>-70.581602083018254</c:v>
                </c:pt>
                <c:pt idx="1253">
                  <c:v>-70.342693619236698</c:v>
                </c:pt>
                <c:pt idx="1254">
                  <c:v>-70.469778834000095</c:v>
                </c:pt>
                <c:pt idx="1255">
                  <c:v>-70.42868892622441</c:v>
                </c:pt>
                <c:pt idx="1256">
                  <c:v>-70.134309086945677</c:v>
                </c:pt>
                <c:pt idx="1257">
                  <c:v>-70.262861798415358</c:v>
                </c:pt>
                <c:pt idx="1258">
                  <c:v>-70.096741171265052</c:v>
                </c:pt>
                <c:pt idx="1259">
                  <c:v>-70.077076715400963</c:v>
                </c:pt>
                <c:pt idx="1260">
                  <c:v>-70.036573806307771</c:v>
                </c:pt>
                <c:pt idx="1261">
                  <c:v>-69.947937005248761</c:v>
                </c:pt>
                <c:pt idx="1262">
                  <c:v>-69.927685550702179</c:v>
                </c:pt>
                <c:pt idx="1263">
                  <c:v>-69.775652891932111</c:v>
                </c:pt>
                <c:pt idx="1264">
                  <c:v>-69.734856483497666</c:v>
                </c:pt>
                <c:pt idx="1265">
                  <c:v>-69.759803927504336</c:v>
                </c:pt>
                <c:pt idx="1266">
                  <c:v>-69.641230193637327</c:v>
                </c:pt>
                <c:pt idx="1267">
                  <c:v>-69.661188148842683</c:v>
                </c:pt>
                <c:pt idx="1268">
                  <c:v>-69.557582881379673</c:v>
                </c:pt>
                <c:pt idx="1269">
                  <c:v>-69.496535018398632</c:v>
                </c:pt>
                <c:pt idx="1270">
                  <c:v>-69.563159368863509</c:v>
                </c:pt>
                <c:pt idx="1271">
                  <c:v>-69.387353263451786</c:v>
                </c:pt>
                <c:pt idx="1272">
                  <c:v>-69.448401126432813</c:v>
                </c:pt>
                <c:pt idx="1273">
                  <c:v>-69.233266109292927</c:v>
                </c:pt>
                <c:pt idx="1274">
                  <c:v>-69.192469700858481</c:v>
                </c:pt>
                <c:pt idx="1275">
                  <c:v>-69.239429595459285</c:v>
                </c:pt>
                <c:pt idx="1276">
                  <c:v>-69.227102623126569</c:v>
                </c:pt>
                <c:pt idx="1277">
                  <c:v>-69.136117827337515</c:v>
                </c:pt>
                <c:pt idx="1278">
                  <c:v>-69.095321418903083</c:v>
                </c:pt>
                <c:pt idx="1279">
                  <c:v>-69.069786976213919</c:v>
                </c:pt>
                <c:pt idx="1280">
                  <c:v>-68.949158746958119</c:v>
                </c:pt>
                <c:pt idx="1281">
                  <c:v>-69.010793608621654</c:v>
                </c:pt>
                <c:pt idx="1282">
                  <c:v>-68.888991382000853</c:v>
                </c:pt>
                <c:pt idx="1283">
                  <c:v>-68.827943519019811</c:v>
                </c:pt>
                <c:pt idx="1284">
                  <c:v>-68.866391932724213</c:v>
                </c:pt>
                <c:pt idx="1285">
                  <c:v>-68.669160375400878</c:v>
                </c:pt>
                <c:pt idx="1286">
                  <c:v>-68.731675735088189</c:v>
                </c:pt>
                <c:pt idx="1287">
                  <c:v>-68.669160375400878</c:v>
                </c:pt>
                <c:pt idx="1288">
                  <c:v>-68.628363966966447</c:v>
                </c:pt>
                <c:pt idx="1289">
                  <c:v>-68.595492040745881</c:v>
                </c:pt>
                <c:pt idx="1290">
                  <c:v>-68.506855239686885</c:v>
                </c:pt>
                <c:pt idx="1291">
                  <c:v>-68.415576944556591</c:v>
                </c:pt>
                <c:pt idx="1292">
                  <c:v>-68.374780536122145</c:v>
                </c:pt>
                <c:pt idx="1293">
                  <c:v>-68.266185779857821</c:v>
                </c:pt>
                <c:pt idx="1294">
                  <c:v>-68.407065463660189</c:v>
                </c:pt>
                <c:pt idx="1295">
                  <c:v>-68.234487851002271</c:v>
                </c:pt>
                <c:pt idx="1296">
                  <c:v>-68.090379674446083</c:v>
                </c:pt>
                <c:pt idx="1297">
                  <c:v>-68.049583266011652</c:v>
                </c:pt>
                <c:pt idx="1298">
                  <c:v>-68.091553671811113</c:v>
                </c:pt>
                <c:pt idx="1299">
                  <c:v>-68.082455192232203</c:v>
                </c:pt>
                <c:pt idx="1300">
                  <c:v>-67.982958915546774</c:v>
                </c:pt>
                <c:pt idx="1301">
                  <c:v>-67.885223634908854</c:v>
                </c:pt>
                <c:pt idx="1302">
                  <c:v>-67.783379363493381</c:v>
                </c:pt>
                <c:pt idx="1303">
                  <c:v>-67.796586833849872</c:v>
                </c:pt>
                <c:pt idx="1304">
                  <c:v>-67.722918499194876</c:v>
                </c:pt>
                <c:pt idx="1305">
                  <c:v>-67.731723479432503</c:v>
                </c:pt>
                <c:pt idx="1306">
                  <c:v>-67.691220570339325</c:v>
                </c:pt>
                <c:pt idx="1307">
                  <c:v>-67.668621121062699</c:v>
                </c:pt>
                <c:pt idx="1308">
                  <c:v>-67.479607545294499</c:v>
                </c:pt>
                <c:pt idx="1309">
                  <c:v>-67.548873389830661</c:v>
                </c:pt>
                <c:pt idx="1310">
                  <c:v>-67.427951661233621</c:v>
                </c:pt>
                <c:pt idx="1311">
                  <c:v>-67.366903798252594</c:v>
                </c:pt>
                <c:pt idx="1312">
                  <c:v>-67.389796746870473</c:v>
                </c:pt>
                <c:pt idx="1313">
                  <c:v>-67.262418032765808</c:v>
                </c:pt>
                <c:pt idx="1314">
                  <c:v>-67.287952475455</c:v>
                </c:pt>
                <c:pt idx="1315">
                  <c:v>-67.206359658586109</c:v>
                </c:pt>
                <c:pt idx="1316">
                  <c:v>-67.07017596424383</c:v>
                </c:pt>
                <c:pt idx="1317">
                  <c:v>-67.109798375313247</c:v>
                </c:pt>
                <c:pt idx="1318">
                  <c:v>-66.968625192169597</c:v>
                </c:pt>
                <c:pt idx="1319">
                  <c:v>-66.958352715225672</c:v>
                </c:pt>
                <c:pt idx="1320">
                  <c:v>-66.917556306791241</c:v>
                </c:pt>
                <c:pt idx="1321">
                  <c:v>-67.011476095992819</c:v>
                </c:pt>
                <c:pt idx="1322">
                  <c:v>-66.764349650656143</c:v>
                </c:pt>
                <c:pt idx="1323">
                  <c:v>-66.85298645171514</c:v>
                </c:pt>
                <c:pt idx="1324">
                  <c:v>-66.653406899661761</c:v>
                </c:pt>
                <c:pt idx="1325">
                  <c:v>-66.612610491227329</c:v>
                </c:pt>
                <c:pt idx="1326">
                  <c:v>-66.72648823563425</c:v>
                </c:pt>
                <c:pt idx="1327">
                  <c:v>-66.704769284381385</c:v>
                </c:pt>
                <c:pt idx="1328">
                  <c:v>-66.580619063030525</c:v>
                </c:pt>
                <c:pt idx="1329">
                  <c:v>-66.539822654596094</c:v>
                </c:pt>
                <c:pt idx="1330">
                  <c:v>-66.485231777122678</c:v>
                </c:pt>
                <c:pt idx="1331">
                  <c:v>-66.396888475404921</c:v>
                </c:pt>
                <c:pt idx="1332">
                  <c:v>-66.363723049843117</c:v>
                </c:pt>
                <c:pt idx="1333">
                  <c:v>-66.268335763935241</c:v>
                </c:pt>
                <c:pt idx="1334">
                  <c:v>-66.227539355500809</c:v>
                </c:pt>
                <c:pt idx="1335">
                  <c:v>-66.207287900954228</c:v>
                </c:pt>
                <c:pt idx="1336">
                  <c:v>-66.137141558394276</c:v>
                </c:pt>
                <c:pt idx="1337">
                  <c:v>-66.120118596601486</c:v>
                </c:pt>
                <c:pt idx="1338">
                  <c:v>-66.138022056418038</c:v>
                </c:pt>
                <c:pt idx="1339">
                  <c:v>-66.07697419343701</c:v>
                </c:pt>
                <c:pt idx="1340">
                  <c:v>-65.993326881179343</c:v>
                </c:pt>
                <c:pt idx="1341">
                  <c:v>-65.908212072215406</c:v>
                </c:pt>
                <c:pt idx="1342">
                  <c:v>-65.85949118156708</c:v>
                </c:pt>
                <c:pt idx="1343">
                  <c:v>-65.798149819244784</c:v>
                </c:pt>
                <c:pt idx="1344">
                  <c:v>-65.86858966114599</c:v>
                </c:pt>
                <c:pt idx="1345">
                  <c:v>-65.782887853499531</c:v>
                </c:pt>
                <c:pt idx="1346">
                  <c:v>-65.661672625561224</c:v>
                </c:pt>
                <c:pt idx="1347">
                  <c:v>-65.598863766532659</c:v>
                </c:pt>
                <c:pt idx="1348">
                  <c:v>-65.558360857439482</c:v>
                </c:pt>
                <c:pt idx="1349">
                  <c:v>-65.59857026719142</c:v>
                </c:pt>
                <c:pt idx="1350">
                  <c:v>-65.539283400257915</c:v>
                </c:pt>
                <c:pt idx="1351">
                  <c:v>-65.405154201304398</c:v>
                </c:pt>
                <c:pt idx="1352">
                  <c:v>-65.344106338323357</c:v>
                </c:pt>
                <c:pt idx="1353">
                  <c:v>-65.320919890364209</c:v>
                </c:pt>
                <c:pt idx="1354">
                  <c:v>-65.327083376530567</c:v>
                </c:pt>
                <c:pt idx="1355">
                  <c:v>-65.354672314608536</c:v>
                </c:pt>
                <c:pt idx="1356">
                  <c:v>-65.171235226324171</c:v>
                </c:pt>
                <c:pt idx="1357">
                  <c:v>-65.13043881788974</c:v>
                </c:pt>
                <c:pt idx="1358">
                  <c:v>-65.153918765190127</c:v>
                </c:pt>
                <c:pt idx="1359">
                  <c:v>-64.997777115642492</c:v>
                </c:pt>
                <c:pt idx="1360">
                  <c:v>-65.117524846874517</c:v>
                </c:pt>
                <c:pt idx="1361">
                  <c:v>-64.899748335663332</c:v>
                </c:pt>
                <c:pt idx="1362">
                  <c:v>-64.859245426570155</c:v>
                </c:pt>
                <c:pt idx="1363">
                  <c:v>-64.976938662413389</c:v>
                </c:pt>
                <c:pt idx="1364">
                  <c:v>-64.809350538556799</c:v>
                </c:pt>
                <c:pt idx="1365">
                  <c:v>-64.801719555684187</c:v>
                </c:pt>
                <c:pt idx="1366">
                  <c:v>-64.699875284268714</c:v>
                </c:pt>
                <c:pt idx="1367">
                  <c:v>-64.726583724322907</c:v>
                </c:pt>
                <c:pt idx="1368">
                  <c:v>-64.529352166999573</c:v>
                </c:pt>
                <c:pt idx="1369">
                  <c:v>-64.525243176222006</c:v>
                </c:pt>
                <c:pt idx="1370">
                  <c:v>-64.612118981233465</c:v>
                </c:pt>
                <c:pt idx="1371">
                  <c:v>-64.571322572799033</c:v>
                </c:pt>
                <c:pt idx="1372">
                  <c:v>-64.334175105065015</c:v>
                </c:pt>
                <c:pt idx="1373">
                  <c:v>-64.374384514816953</c:v>
                </c:pt>
                <c:pt idx="1374">
                  <c:v>-64.388178983855923</c:v>
                </c:pt>
                <c:pt idx="1375">
                  <c:v>-64.186251437072514</c:v>
                </c:pt>
                <c:pt idx="1376">
                  <c:v>-64.145748527979322</c:v>
                </c:pt>
                <c:pt idx="1377">
                  <c:v>-64.183022944318708</c:v>
                </c:pt>
                <c:pt idx="1378">
                  <c:v>-64.150738016780664</c:v>
                </c:pt>
                <c:pt idx="1379">
                  <c:v>-64.018369813874671</c:v>
                </c:pt>
                <c:pt idx="1380">
                  <c:v>-63.936776997005801</c:v>
                </c:pt>
                <c:pt idx="1381">
                  <c:v>-63.992541871844239</c:v>
                </c:pt>
                <c:pt idx="1382">
                  <c:v>-63.851955687383104</c:v>
                </c:pt>
                <c:pt idx="1383">
                  <c:v>-63.886882108992445</c:v>
                </c:pt>
                <c:pt idx="1384">
                  <c:v>-63.765960380395398</c:v>
                </c:pt>
                <c:pt idx="1385">
                  <c:v>-63.725457471302221</c:v>
                </c:pt>
                <c:pt idx="1386">
                  <c:v>-63.81644226709124</c:v>
                </c:pt>
                <c:pt idx="1387">
                  <c:v>-63.621265205156696</c:v>
                </c:pt>
                <c:pt idx="1388">
                  <c:v>-63.744534928483787</c:v>
                </c:pt>
                <c:pt idx="1389">
                  <c:v>-63.703445020708088</c:v>
                </c:pt>
                <c:pt idx="1390">
                  <c:v>-63.479505023330553</c:v>
                </c:pt>
                <c:pt idx="1391">
                  <c:v>-63.603068245998898</c:v>
                </c:pt>
                <c:pt idx="1392">
                  <c:v>-63.382356741375155</c:v>
                </c:pt>
                <c:pt idx="1393">
                  <c:v>-63.510028954821067</c:v>
                </c:pt>
                <c:pt idx="1394">
                  <c:v>-63.448687592498771</c:v>
                </c:pt>
                <c:pt idx="1395">
                  <c:v>-63.259967516071839</c:v>
                </c:pt>
                <c:pt idx="1396">
                  <c:v>-63.39996670185046</c:v>
                </c:pt>
                <c:pt idx="1397">
                  <c:v>-63.171037215671582</c:v>
                </c:pt>
                <c:pt idx="1398">
                  <c:v>-63.284034462054755</c:v>
                </c:pt>
                <c:pt idx="1399">
                  <c:v>-63.243238053620296</c:v>
                </c:pt>
                <c:pt idx="1400">
                  <c:v>-63.014308567441425</c:v>
                </c:pt>
                <c:pt idx="1401">
                  <c:v>-63.153133755855038</c:v>
                </c:pt>
                <c:pt idx="1402">
                  <c:v>-62.959424190626748</c:v>
                </c:pt>
                <c:pt idx="1403">
                  <c:v>-62.918921281533557</c:v>
                </c:pt>
                <c:pt idx="1404">
                  <c:v>-62.972631660983225</c:v>
                </c:pt>
                <c:pt idx="1405">
                  <c:v>-62.910703299978429</c:v>
                </c:pt>
                <c:pt idx="1406">
                  <c:v>-62.899550325010736</c:v>
                </c:pt>
                <c:pt idx="1407">
                  <c:v>-62.793010064135188</c:v>
                </c:pt>
                <c:pt idx="1408">
                  <c:v>-62.73196220115414</c:v>
                </c:pt>
                <c:pt idx="1409">
                  <c:v>-62.75456165043078</c:v>
                </c:pt>
                <c:pt idx="1410">
                  <c:v>-62.703786264393685</c:v>
                </c:pt>
                <c:pt idx="1411">
                  <c:v>-62.555569097059916</c:v>
                </c:pt>
                <c:pt idx="1412">
                  <c:v>-62.642738401412636</c:v>
                </c:pt>
                <c:pt idx="1413">
                  <c:v>-62.601941992978205</c:v>
                </c:pt>
                <c:pt idx="1414">
                  <c:v>-62.526219162934417</c:v>
                </c:pt>
                <c:pt idx="1415">
                  <c:v>-62.42701638559025</c:v>
                </c:pt>
                <c:pt idx="1416">
                  <c:v>-62.492760238031366</c:v>
                </c:pt>
                <c:pt idx="1417">
                  <c:v>-62.411167421162475</c:v>
                </c:pt>
                <c:pt idx="1418">
                  <c:v>-62.303746662263151</c:v>
                </c:pt>
                <c:pt idx="1419">
                  <c:v>-62.164334475167045</c:v>
                </c:pt>
                <c:pt idx="1420">
                  <c:v>-62.264124251193742</c:v>
                </c:pt>
                <c:pt idx="1421">
                  <c:v>-62.124418564756382</c:v>
                </c:pt>
                <c:pt idx="1422">
                  <c:v>-62.083622156321923</c:v>
                </c:pt>
                <c:pt idx="1423">
                  <c:v>-62.04370624591126</c:v>
                </c:pt>
                <c:pt idx="1424">
                  <c:v>-62.063664201116588</c:v>
                </c:pt>
                <c:pt idx="1425">
                  <c:v>-61.926306509409258</c:v>
                </c:pt>
                <c:pt idx="1426">
                  <c:v>-62.02550928675344</c:v>
                </c:pt>
                <c:pt idx="1427">
                  <c:v>-61.964167924431152</c:v>
                </c:pt>
                <c:pt idx="1428">
                  <c:v>-61.828571228771359</c:v>
                </c:pt>
                <c:pt idx="1429">
                  <c:v>-61.876998620078425</c:v>
                </c:pt>
                <c:pt idx="1430">
                  <c:v>-61.698844519936664</c:v>
                </c:pt>
                <c:pt idx="1431">
                  <c:v>-61.658048111502232</c:v>
                </c:pt>
                <c:pt idx="1432">
                  <c:v>-61.776915344710474</c:v>
                </c:pt>
                <c:pt idx="1433">
                  <c:v>-61.576748793974595</c:v>
                </c:pt>
                <c:pt idx="1434">
                  <c:v>-61.682995555508903</c:v>
                </c:pt>
                <c:pt idx="1435">
                  <c:v>-61.470795531781555</c:v>
                </c:pt>
                <c:pt idx="1436">
                  <c:v>-61.430292622688377</c:v>
                </c:pt>
                <c:pt idx="1437">
                  <c:v>-61.558551834816789</c:v>
                </c:pt>
                <c:pt idx="1438">
                  <c:v>-61.360146280128433</c:v>
                </c:pt>
                <c:pt idx="1439">
                  <c:v>-61.463164548908928</c:v>
                </c:pt>
                <c:pt idx="1440">
                  <c:v>-61.286184446132182</c:v>
                </c:pt>
                <c:pt idx="1441">
                  <c:v>-61.225430082492416</c:v>
                </c:pt>
                <c:pt idx="1442">
                  <c:v>-61.310251392115092</c:v>
                </c:pt>
                <c:pt idx="1443">
                  <c:v>-61.16761071226518</c:v>
                </c:pt>
                <c:pt idx="1444">
                  <c:v>-61.24509453835649</c:v>
                </c:pt>
                <c:pt idx="1445">
                  <c:v>-61.204591629263298</c:v>
                </c:pt>
                <c:pt idx="1446">
                  <c:v>-61.029079023192828</c:v>
                </c:pt>
                <c:pt idx="1447">
                  <c:v>-61.147359257718577</c:v>
                </c:pt>
                <c:pt idx="1448">
                  <c:v>-60.897297818969356</c:v>
                </c:pt>
                <c:pt idx="1449">
                  <c:v>-61.049330477739417</c:v>
                </c:pt>
                <c:pt idx="1450">
                  <c:v>-61.008534069304986</c:v>
                </c:pt>
                <c:pt idx="1451">
                  <c:v>-60.810422013957876</c:v>
                </c:pt>
                <c:pt idx="1452">
                  <c:v>-60.925180256388579</c:v>
                </c:pt>
                <c:pt idx="1453">
                  <c:v>-60.693022277455889</c:v>
                </c:pt>
                <c:pt idx="1454">
                  <c:v>-60.652519368362725</c:v>
                </c:pt>
                <c:pt idx="1455">
                  <c:v>-60.779604583126108</c:v>
                </c:pt>
                <c:pt idx="1456">
                  <c:v>-60.60262448034937</c:v>
                </c:pt>
                <c:pt idx="1457">
                  <c:v>-60.695957270868455</c:v>
                </c:pt>
                <c:pt idx="1458">
                  <c:v>-60.470549776784637</c:v>
                </c:pt>
                <c:pt idx="1459">
                  <c:v>-60.429753368350198</c:v>
                </c:pt>
                <c:pt idx="1460">
                  <c:v>-60.593819500111714</c:v>
                </c:pt>
                <c:pt idx="1461">
                  <c:v>-60.365477012615351</c:v>
                </c:pt>
                <c:pt idx="1462">
                  <c:v>-60.489920733307464</c:v>
                </c:pt>
                <c:pt idx="1463">
                  <c:v>-60.287406187841526</c:v>
                </c:pt>
                <c:pt idx="1464">
                  <c:v>-60.246903278748334</c:v>
                </c:pt>
                <c:pt idx="1465">
                  <c:v>-60.355791534353941</c:v>
                </c:pt>
                <c:pt idx="1466">
                  <c:v>-60.143298011285339</c:v>
                </c:pt>
                <c:pt idx="1467">
                  <c:v>-60.23457630641564</c:v>
                </c:pt>
                <c:pt idx="1468">
                  <c:v>-60.193779897981194</c:v>
                </c:pt>
                <c:pt idx="1469">
                  <c:v>-60.101327605485892</c:v>
                </c:pt>
                <c:pt idx="1470">
                  <c:v>-59.995374343292838</c:v>
                </c:pt>
                <c:pt idx="1471">
                  <c:v>-60.046443228671194</c:v>
                </c:pt>
                <c:pt idx="1472">
                  <c:v>-59.978057882158794</c:v>
                </c:pt>
                <c:pt idx="1473">
                  <c:v>-59.937261473724348</c:v>
                </c:pt>
                <c:pt idx="1474">
                  <c:v>-59.809295760937175</c:v>
                </c:pt>
                <c:pt idx="1475">
                  <c:v>-59.866528132481918</c:v>
                </c:pt>
                <c:pt idx="1476">
                  <c:v>-59.791685800461892</c:v>
                </c:pt>
                <c:pt idx="1477">
                  <c:v>-59.750889392027446</c:v>
                </c:pt>
                <c:pt idx="1478">
                  <c:v>-59.659904596238398</c:v>
                </c:pt>
                <c:pt idx="1479">
                  <c:v>-59.737975421012223</c:v>
                </c:pt>
                <c:pt idx="1480">
                  <c:v>-59.559234322187955</c:v>
                </c:pt>
                <c:pt idx="1481">
                  <c:v>-59.548081347220275</c:v>
                </c:pt>
                <c:pt idx="1482">
                  <c:v>-59.507578438127084</c:v>
                </c:pt>
                <c:pt idx="1483">
                  <c:v>-59.574496287933215</c:v>
                </c:pt>
                <c:pt idx="1484">
                  <c:v>-59.370807745102269</c:v>
                </c:pt>
                <c:pt idx="1485">
                  <c:v>-59.498479958548181</c:v>
                </c:pt>
                <c:pt idx="1486">
                  <c:v>-59.319738859723898</c:v>
                </c:pt>
                <c:pt idx="1487">
                  <c:v>-59.278942451289467</c:v>
                </c:pt>
                <c:pt idx="1488">
                  <c:v>-59.320325858406406</c:v>
                </c:pt>
                <c:pt idx="1489">
                  <c:v>-59.263386986202946</c:v>
                </c:pt>
                <c:pt idx="1490">
                  <c:v>-59.195001639690545</c:v>
                </c:pt>
                <c:pt idx="1491">
                  <c:v>-59.248125020457678</c:v>
                </c:pt>
                <c:pt idx="1492">
                  <c:v>-59.207035112681993</c:v>
                </c:pt>
                <c:pt idx="1493">
                  <c:v>-59.032109505294038</c:v>
                </c:pt>
                <c:pt idx="1494">
                  <c:v>-59.063220435467059</c:v>
                </c:pt>
                <c:pt idx="1495">
                  <c:v>-59.028294013857725</c:v>
                </c:pt>
                <c:pt idx="1496">
                  <c:v>-58.987497605423279</c:v>
                </c:pt>
                <c:pt idx="1497">
                  <c:v>-58.885066335325298</c:v>
                </c:pt>
                <c:pt idx="1498">
                  <c:v>-58.913242272085768</c:v>
                </c:pt>
                <c:pt idx="1499">
                  <c:v>-58.882131341912746</c:v>
                </c:pt>
                <c:pt idx="1500">
                  <c:v>-58.713956219373642</c:v>
                </c:pt>
                <c:pt idx="1501">
                  <c:v>-58.673453310280479</c:v>
                </c:pt>
                <c:pt idx="1502">
                  <c:v>-58.733033676555216</c:v>
                </c:pt>
                <c:pt idx="1503">
                  <c:v>-58.659952340582734</c:v>
                </c:pt>
                <c:pt idx="1504">
                  <c:v>-58.606535460474333</c:v>
                </c:pt>
                <c:pt idx="1505">
                  <c:v>-58.565739052039888</c:v>
                </c:pt>
                <c:pt idx="1506">
                  <c:v>-58.600078474966722</c:v>
                </c:pt>
                <c:pt idx="1507">
                  <c:v>-58.475928253615869</c:v>
                </c:pt>
                <c:pt idx="1508">
                  <c:v>-58.48385273582975</c:v>
                </c:pt>
                <c:pt idx="1509">
                  <c:v>-58.414586891293588</c:v>
                </c:pt>
                <c:pt idx="1510">
                  <c:v>-58.394335436746985</c:v>
                </c:pt>
                <c:pt idx="1511">
                  <c:v>-58.300122148204146</c:v>
                </c:pt>
                <c:pt idx="1512">
                  <c:v>-58.271946211443669</c:v>
                </c:pt>
                <c:pt idx="1513">
                  <c:v>-58.261673734499738</c:v>
                </c:pt>
                <c:pt idx="1514">
                  <c:v>-58.22117082540656</c:v>
                </c:pt>
                <c:pt idx="1515">
                  <c:v>-58.205028361637538</c:v>
                </c:pt>
                <c:pt idx="1516">
                  <c:v>-58.181548414337144</c:v>
                </c:pt>
                <c:pt idx="1517">
                  <c:v>-58.10230359219829</c:v>
                </c:pt>
                <c:pt idx="1518">
                  <c:v>-58.060039687057582</c:v>
                </c:pt>
                <c:pt idx="1519">
                  <c:v>-58.019243278623151</c:v>
                </c:pt>
                <c:pt idx="1520">
                  <c:v>-57.92679098612782</c:v>
                </c:pt>
                <c:pt idx="1521">
                  <c:v>-57.922681995350253</c:v>
                </c:pt>
                <c:pt idx="1522">
                  <c:v>-57.943813947920624</c:v>
                </c:pt>
                <c:pt idx="1523">
                  <c:v>-57.880418090209545</c:v>
                </c:pt>
                <c:pt idx="1524">
                  <c:v>-57.798825273340668</c:v>
                </c:pt>
                <c:pt idx="1525">
                  <c:v>-57.710775470964165</c:v>
                </c:pt>
                <c:pt idx="1526">
                  <c:v>-57.723395942638142</c:v>
                </c:pt>
                <c:pt idx="1527">
                  <c:v>-57.708133976892881</c:v>
                </c:pt>
                <c:pt idx="1528">
                  <c:v>-57.617442680445087</c:v>
                </c:pt>
                <c:pt idx="1529">
                  <c:v>-57.576646272010656</c:v>
                </c:pt>
                <c:pt idx="1530">
                  <c:v>-57.599539220628543</c:v>
                </c:pt>
                <c:pt idx="1531">
                  <c:v>-57.471573507841377</c:v>
                </c:pt>
                <c:pt idx="1532">
                  <c:v>-57.554046822734016</c:v>
                </c:pt>
                <c:pt idx="1533">
                  <c:v>-57.513250414299577</c:v>
                </c:pt>
                <c:pt idx="1534">
                  <c:v>-57.323943339190123</c:v>
                </c:pt>
                <c:pt idx="1535">
                  <c:v>-57.437234084914543</c:v>
                </c:pt>
                <c:pt idx="1536">
                  <c:v>-57.322475842483854</c:v>
                </c:pt>
                <c:pt idx="1537">
                  <c:v>-57.201260614545546</c:v>
                </c:pt>
                <c:pt idx="1538">
                  <c:v>-57.160757705452362</c:v>
                </c:pt>
                <c:pt idx="1539">
                  <c:v>-57.277276943930588</c:v>
                </c:pt>
                <c:pt idx="1540">
                  <c:v>-57.109101821391491</c:v>
                </c:pt>
                <c:pt idx="1541">
                  <c:v>-57.104699331272663</c:v>
                </c:pt>
                <c:pt idx="1542">
                  <c:v>-57.063902922838231</c:v>
                </c:pt>
                <c:pt idx="1543">
                  <c:v>-57.088850366844888</c:v>
                </c:pt>
                <c:pt idx="1544">
                  <c:v>-57.028096003205128</c:v>
                </c:pt>
                <c:pt idx="1545">
                  <c:v>-56.918620748917022</c:v>
                </c:pt>
                <c:pt idx="1546">
                  <c:v>-56.904826279878037</c:v>
                </c:pt>
                <c:pt idx="1547">
                  <c:v>-56.864029871443591</c:v>
                </c:pt>
                <c:pt idx="1548">
                  <c:v>-56.923903737059611</c:v>
                </c:pt>
                <c:pt idx="1549">
                  <c:v>-56.754848116496746</c:v>
                </c:pt>
                <c:pt idx="1550">
                  <c:v>-56.780676058527185</c:v>
                </c:pt>
                <c:pt idx="1551">
                  <c:v>-56.709062219260971</c:v>
                </c:pt>
                <c:pt idx="1552">
                  <c:v>-56.688517265373122</c:v>
                </c:pt>
                <c:pt idx="1553">
                  <c:v>-56.684114775254301</c:v>
                </c:pt>
                <c:pt idx="1554">
                  <c:v>-56.585205497251373</c:v>
                </c:pt>
                <c:pt idx="1555">
                  <c:v>-56.57962900976753</c:v>
                </c:pt>
                <c:pt idx="1556">
                  <c:v>-56.538832601333084</c:v>
                </c:pt>
                <c:pt idx="1557">
                  <c:v>-56.435227333870088</c:v>
                </c:pt>
                <c:pt idx="1558">
                  <c:v>-56.53443011121427</c:v>
                </c:pt>
                <c:pt idx="1559">
                  <c:v>-56.325752079581981</c:v>
                </c:pt>
                <c:pt idx="1560">
                  <c:v>-56.411747386569687</c:v>
                </c:pt>
                <c:pt idx="1561">
                  <c:v>-56.371244477476509</c:v>
                </c:pt>
                <c:pt idx="1562">
                  <c:v>-56.20776534439748</c:v>
                </c:pt>
                <c:pt idx="1563">
                  <c:v>-56.339546548620973</c:v>
                </c:pt>
                <c:pt idx="1564">
                  <c:v>-56.129694519623669</c:v>
                </c:pt>
                <c:pt idx="1565">
                  <c:v>-56.089191610530477</c:v>
                </c:pt>
                <c:pt idx="1566">
                  <c:v>-56.193970875358502</c:v>
                </c:pt>
                <c:pt idx="1567">
                  <c:v>-56.009653289050384</c:v>
                </c:pt>
                <c:pt idx="1568">
                  <c:v>-56.142314991297631</c:v>
                </c:pt>
                <c:pt idx="1569">
                  <c:v>-55.937158951760409</c:v>
                </c:pt>
                <c:pt idx="1570">
                  <c:v>-55.876111088779375</c:v>
                </c:pt>
                <c:pt idx="1571">
                  <c:v>-56.020512764676816</c:v>
                </c:pt>
                <c:pt idx="1572">
                  <c:v>-55.800094759394334</c:v>
                </c:pt>
                <c:pt idx="1573">
                  <c:v>-55.938919947807939</c:v>
                </c:pt>
                <c:pt idx="1574">
                  <c:v>-55.751080369404761</c:v>
                </c:pt>
                <c:pt idx="1575">
                  <c:v>-55.710283960970315</c:v>
                </c:pt>
                <c:pt idx="1576">
                  <c:v>-55.794811771251752</c:v>
                </c:pt>
                <c:pt idx="1577">
                  <c:v>-55.650703594695564</c:v>
                </c:pt>
                <c:pt idx="1578">
                  <c:v>-55.683282021574861</c:v>
                </c:pt>
                <c:pt idx="1579">
                  <c:v>-55.642485613140416</c:v>
                </c:pt>
                <c:pt idx="1580">
                  <c:v>-55.605211196801037</c:v>
                </c:pt>
                <c:pt idx="1581">
                  <c:v>-55.596699715904641</c:v>
                </c:pt>
                <c:pt idx="1582">
                  <c:v>-55.463451014974886</c:v>
                </c:pt>
                <c:pt idx="1583">
                  <c:v>-55.486930962275288</c:v>
                </c:pt>
                <c:pt idx="1584">
                  <c:v>-55.446428053182103</c:v>
                </c:pt>
                <c:pt idx="1585">
                  <c:v>-55.401816153311344</c:v>
                </c:pt>
                <c:pt idx="1586">
                  <c:v>-55.317875341712423</c:v>
                </c:pt>
                <c:pt idx="1587">
                  <c:v>-55.400348656605068</c:v>
                </c:pt>
                <c:pt idx="1588">
                  <c:v>-55.209867584130599</c:v>
                </c:pt>
                <c:pt idx="1589">
                  <c:v>-55.189322630242749</c:v>
                </c:pt>
                <c:pt idx="1590">
                  <c:v>-55.195779615750361</c:v>
                </c:pt>
                <c:pt idx="1591">
                  <c:v>-55.212215578860636</c:v>
                </c:pt>
                <c:pt idx="1592">
                  <c:v>-55.054019433924218</c:v>
                </c:pt>
                <c:pt idx="1593">
                  <c:v>-55.013516524831026</c:v>
                </c:pt>
                <c:pt idx="1594">
                  <c:v>-55.142949734324468</c:v>
                </c:pt>
                <c:pt idx="1595">
                  <c:v>-54.958632148016342</c:v>
                </c:pt>
                <c:pt idx="1596">
                  <c:v>-55.024962999139966</c:v>
                </c:pt>
                <c:pt idx="1597">
                  <c:v>-54.960686643405133</c:v>
                </c:pt>
                <c:pt idx="1598">
                  <c:v>-54.919890234970687</c:v>
                </c:pt>
                <c:pt idx="1599">
                  <c:v>-54.804838493198751</c:v>
                </c:pt>
                <c:pt idx="1600">
                  <c:v>-54.874397837076181</c:v>
                </c:pt>
                <c:pt idx="1601">
                  <c:v>-54.754063107161635</c:v>
                </c:pt>
                <c:pt idx="1602">
                  <c:v>-54.785467536675924</c:v>
                </c:pt>
                <c:pt idx="1603">
                  <c:v>-54.744964627582732</c:v>
                </c:pt>
                <c:pt idx="1604">
                  <c:v>-54.623749399644431</c:v>
                </c:pt>
                <c:pt idx="1605">
                  <c:v>-54.66806780017393</c:v>
                </c:pt>
                <c:pt idx="1606">
                  <c:v>-54.52278562625272</c:v>
                </c:pt>
                <c:pt idx="1607">
                  <c:v>-54.482282717159542</c:v>
                </c:pt>
                <c:pt idx="1608">
                  <c:v>-54.563288535345905</c:v>
                </c:pt>
                <c:pt idx="1609">
                  <c:v>-54.459683267882902</c:v>
                </c:pt>
                <c:pt idx="1610">
                  <c:v>-54.463205259977968</c:v>
                </c:pt>
                <c:pt idx="1611">
                  <c:v>-54.385134435204144</c:v>
                </c:pt>
                <c:pt idx="1612">
                  <c:v>-54.344631526110952</c:v>
                </c:pt>
                <c:pt idx="1613">
                  <c:v>-54.390123924005479</c:v>
                </c:pt>
                <c:pt idx="1614">
                  <c:v>-54.282116166423648</c:v>
                </c:pt>
                <c:pt idx="1615">
                  <c:v>-54.214317818593742</c:v>
                </c:pt>
                <c:pt idx="1616">
                  <c:v>-54.119224032027141</c:v>
                </c:pt>
                <c:pt idx="1617">
                  <c:v>-54.098972577480552</c:v>
                </c:pt>
                <c:pt idx="1618">
                  <c:v>-54.125974516876006</c:v>
                </c:pt>
                <c:pt idx="1619">
                  <c:v>-54.138007989867461</c:v>
                </c:pt>
                <c:pt idx="1620">
                  <c:v>-53.954864400924357</c:v>
                </c:pt>
                <c:pt idx="1621">
                  <c:v>-53.91436149183118</c:v>
                </c:pt>
                <c:pt idx="1622">
                  <c:v>-54.007987781691511</c:v>
                </c:pt>
                <c:pt idx="1623">
                  <c:v>-53.89000104650701</c:v>
                </c:pt>
                <c:pt idx="1624">
                  <c:v>-53.938134938472821</c:v>
                </c:pt>
                <c:pt idx="1625">
                  <c:v>-53.798135752694201</c:v>
                </c:pt>
                <c:pt idx="1626">
                  <c:v>-53.777884298147612</c:v>
                </c:pt>
                <c:pt idx="1627">
                  <c:v>-53.752056356117187</c:v>
                </c:pt>
                <c:pt idx="1628">
                  <c:v>-53.733859396959375</c:v>
                </c:pt>
                <c:pt idx="1629">
                  <c:v>-53.643168100511581</c:v>
                </c:pt>
                <c:pt idx="1630">
                  <c:v>-53.602371692077135</c:v>
                </c:pt>
                <c:pt idx="1631">
                  <c:v>-53.698345976667518</c:v>
                </c:pt>
                <c:pt idx="1632">
                  <c:v>-53.553063802746308</c:v>
                </c:pt>
                <c:pt idx="1633">
                  <c:v>-53.541617328437368</c:v>
                </c:pt>
                <c:pt idx="1634">
                  <c:v>-53.528409858080892</c:v>
                </c:pt>
                <c:pt idx="1635">
                  <c:v>-53.507864904193049</c:v>
                </c:pt>
                <c:pt idx="1636">
                  <c:v>-53.447991038577037</c:v>
                </c:pt>
                <c:pt idx="1637">
                  <c:v>-53.317383831718573</c:v>
                </c:pt>
                <c:pt idx="1638">
                  <c:v>-53.451513030672096</c:v>
                </c:pt>
                <c:pt idx="1639">
                  <c:v>-53.284218406156761</c:v>
                </c:pt>
                <c:pt idx="1640">
                  <c:v>-53.243715497063576</c:v>
                </c:pt>
                <c:pt idx="1641">
                  <c:v>-53.379018693382122</c:v>
                </c:pt>
                <c:pt idx="1642">
                  <c:v>-53.16476417426599</c:v>
                </c:pt>
                <c:pt idx="1643">
                  <c:v>-53.277174421966635</c:v>
                </c:pt>
                <c:pt idx="1644">
                  <c:v>-53.236378013532196</c:v>
                </c:pt>
                <c:pt idx="1645">
                  <c:v>-53.059104411414197</c:v>
                </c:pt>
                <c:pt idx="1646">
                  <c:v>-53.170047162408579</c:v>
                </c:pt>
                <c:pt idx="1647">
                  <c:v>-52.996882551068147</c:v>
                </c:pt>
                <c:pt idx="1648">
                  <c:v>-53.084345354762121</c:v>
                </c:pt>
                <c:pt idx="1649">
                  <c:v>-53.04384244566895</c:v>
                </c:pt>
                <c:pt idx="1650">
                  <c:v>-52.936421686769627</c:v>
                </c:pt>
                <c:pt idx="1651">
                  <c:v>-52.952270651197402</c:v>
                </c:pt>
                <c:pt idx="1652">
                  <c:v>-52.866862342892198</c:v>
                </c:pt>
                <c:pt idx="1653">
                  <c:v>-52.826065934457752</c:v>
                </c:pt>
                <c:pt idx="1654">
                  <c:v>-52.816086956855088</c:v>
                </c:pt>
                <c:pt idx="1655">
                  <c:v>-52.798770495721051</c:v>
                </c:pt>
                <c:pt idx="1656">
                  <c:v>-52.676087771076467</c:v>
                </c:pt>
                <c:pt idx="1657">
                  <c:v>-52.73420064064495</c:v>
                </c:pt>
                <c:pt idx="1658">
                  <c:v>-52.693404232210511</c:v>
                </c:pt>
                <c:pt idx="1659">
                  <c:v>-52.56044903062201</c:v>
                </c:pt>
                <c:pt idx="1660">
                  <c:v>-52.644683341562185</c:v>
                </c:pt>
                <c:pt idx="1661">
                  <c:v>-52.526109607695183</c:v>
                </c:pt>
                <c:pt idx="1662">
                  <c:v>-52.532273093861534</c:v>
                </c:pt>
                <c:pt idx="1663">
                  <c:v>-52.491476685427095</c:v>
                </c:pt>
                <c:pt idx="1664">
                  <c:v>-52.42661333100974</c:v>
                </c:pt>
                <c:pt idx="1665">
                  <c:v>-52.431896319152344</c:v>
                </c:pt>
                <c:pt idx="1666">
                  <c:v>-52.368793960782519</c:v>
                </c:pt>
                <c:pt idx="1667">
                  <c:v>-52.34854250623593</c:v>
                </c:pt>
                <c:pt idx="1668">
                  <c:v>-52.29952811624635</c:v>
                </c:pt>
                <c:pt idx="1669">
                  <c:v>-52.242589244042883</c:v>
                </c:pt>
                <c:pt idx="1670">
                  <c:v>-52.239654250630338</c:v>
                </c:pt>
                <c:pt idx="1671">
                  <c:v>-52.185650371839415</c:v>
                </c:pt>
                <c:pt idx="1672">
                  <c:v>-52.144853963404977</c:v>
                </c:pt>
                <c:pt idx="1673">
                  <c:v>-52.138690477238626</c:v>
                </c:pt>
                <c:pt idx="1674">
                  <c:v>-52.07353362348001</c:v>
                </c:pt>
                <c:pt idx="1675">
                  <c:v>-52.092611080661598</c:v>
                </c:pt>
                <c:pt idx="1676">
                  <c:v>-51.974037346794596</c:v>
                </c:pt>
                <c:pt idx="1677">
                  <c:v>-51.933534437701404</c:v>
                </c:pt>
                <c:pt idx="1678">
                  <c:v>-51.9954627987062</c:v>
                </c:pt>
                <c:pt idx="1679">
                  <c:v>-51.966112864580701</c:v>
                </c:pt>
                <c:pt idx="1680">
                  <c:v>-51.878943560227981</c:v>
                </c:pt>
                <c:pt idx="1681">
                  <c:v>-51.8181891965882</c:v>
                </c:pt>
                <c:pt idx="1682">
                  <c:v>-51.83521215838099</c:v>
                </c:pt>
                <c:pt idx="1683">
                  <c:v>-51.760076327019711</c:v>
                </c:pt>
                <c:pt idx="1684">
                  <c:v>-51.816721699881931</c:v>
                </c:pt>
                <c:pt idx="1685">
                  <c:v>-51.674961518055774</c:v>
                </c:pt>
                <c:pt idx="1686">
                  <c:v>-51.654416564167924</c:v>
                </c:pt>
                <c:pt idx="1687">
                  <c:v>-51.596303694599449</c:v>
                </c:pt>
                <c:pt idx="1688">
                  <c:v>-51.622131636629874</c:v>
                </c:pt>
                <c:pt idx="1689">
                  <c:v>-51.610685162320941</c:v>
                </c:pt>
                <c:pt idx="1690">
                  <c:v>-51.555800785506271</c:v>
                </c:pt>
                <c:pt idx="1691">
                  <c:v>-51.515004377071826</c:v>
                </c:pt>
                <c:pt idx="1692">
                  <c:v>-51.450434521995732</c:v>
                </c:pt>
                <c:pt idx="1693">
                  <c:v>-51.392908651109749</c:v>
                </c:pt>
                <c:pt idx="1694">
                  <c:v>-51.379114182070765</c:v>
                </c:pt>
                <c:pt idx="1695">
                  <c:v>-51.358862727524176</c:v>
                </c:pt>
                <c:pt idx="1696">
                  <c:v>-51.349177249262766</c:v>
                </c:pt>
                <c:pt idx="1697">
                  <c:v>-51.326284300644879</c:v>
                </c:pt>
                <c:pt idx="1698">
                  <c:v>-51.279324406044076</c:v>
                </c:pt>
                <c:pt idx="1699">
                  <c:v>-51.186285114866259</c:v>
                </c:pt>
                <c:pt idx="1700">
                  <c:v>-51.145488706431813</c:v>
                </c:pt>
                <c:pt idx="1701">
                  <c:v>-51.108801288774949</c:v>
                </c:pt>
                <c:pt idx="1702">
                  <c:v>-51.109094788116209</c:v>
                </c:pt>
                <c:pt idx="1703">
                  <c:v>-51.086201839498322</c:v>
                </c:pt>
                <c:pt idx="1704">
                  <c:v>-51.021044985739714</c:v>
                </c:pt>
                <c:pt idx="1705">
                  <c:v>-50.980248577305268</c:v>
                </c:pt>
                <c:pt idx="1706">
                  <c:v>-51.006663518018215</c:v>
                </c:pt>
                <c:pt idx="1707">
                  <c:v>-50.87576281181849</c:v>
                </c:pt>
                <c:pt idx="1708">
                  <c:v>-50.895720767023832</c:v>
                </c:pt>
                <c:pt idx="1709">
                  <c:v>-50.875469312477243</c:v>
                </c:pt>
                <c:pt idx="1710">
                  <c:v>-50.804735971234805</c:v>
                </c:pt>
                <c:pt idx="1711">
                  <c:v>-50.726078147778466</c:v>
                </c:pt>
                <c:pt idx="1712">
                  <c:v>-50.816475944884999</c:v>
                </c:pt>
                <c:pt idx="1713">
                  <c:v>-50.680292250542692</c:v>
                </c:pt>
                <c:pt idx="1714">
                  <c:v>-50.660040795996089</c:v>
                </c:pt>
                <c:pt idx="1715">
                  <c:v>-50.661508292702372</c:v>
                </c:pt>
                <c:pt idx="1716">
                  <c:v>-50.570816996254599</c:v>
                </c:pt>
                <c:pt idx="1717">
                  <c:v>-50.68117274856646</c:v>
                </c:pt>
                <c:pt idx="1718">
                  <c:v>-50.507714637884774</c:v>
                </c:pt>
                <c:pt idx="1719">
                  <c:v>-50.467505228132843</c:v>
                </c:pt>
                <c:pt idx="1720">
                  <c:v>-50.523563602312542</c:v>
                </c:pt>
                <c:pt idx="1721">
                  <c:v>-50.426415320357151</c:v>
                </c:pt>
                <c:pt idx="1722">
                  <c:v>-50.454591257117627</c:v>
                </c:pt>
                <c:pt idx="1723">
                  <c:v>-50.413794848683189</c:v>
                </c:pt>
                <c:pt idx="1724">
                  <c:v>-50.287003133261038</c:v>
                </c:pt>
                <c:pt idx="1725">
                  <c:v>-50.344235504805745</c:v>
                </c:pt>
                <c:pt idx="1726">
                  <c:v>-50.235347249200167</c:v>
                </c:pt>
                <c:pt idx="1727">
                  <c:v>-50.235640748541421</c:v>
                </c:pt>
                <c:pt idx="1728">
                  <c:v>-50.215389293994825</c:v>
                </c:pt>
                <c:pt idx="1729">
                  <c:v>-50.196898835495766</c:v>
                </c:pt>
                <c:pt idx="1730">
                  <c:v>-50.112077525873076</c:v>
                </c:pt>
                <c:pt idx="1731">
                  <c:v>-50.078912100311264</c:v>
                </c:pt>
                <c:pt idx="1732">
                  <c:v>-50.058367146423414</c:v>
                </c:pt>
                <c:pt idx="1733">
                  <c:v>-50.085662585160122</c:v>
                </c:pt>
                <c:pt idx="1734">
                  <c:v>-49.953000882912889</c:v>
                </c:pt>
                <c:pt idx="1735">
                  <c:v>-50.009646255775095</c:v>
                </c:pt>
                <c:pt idx="1736">
                  <c:v>-49.986459807815947</c:v>
                </c:pt>
                <c:pt idx="1737">
                  <c:v>-49.92541194483492</c:v>
                </c:pt>
                <c:pt idx="1738">
                  <c:v>-49.929227436271233</c:v>
                </c:pt>
                <c:pt idx="1739">
                  <c:v>-49.842058131918499</c:v>
                </c:pt>
                <c:pt idx="1740">
                  <c:v>-49.763693807803428</c:v>
                </c:pt>
                <c:pt idx="1741">
                  <c:v>-49.723190898710243</c:v>
                </c:pt>
                <c:pt idx="1742">
                  <c:v>-49.71996240595643</c:v>
                </c:pt>
                <c:pt idx="1743">
                  <c:v>-49.69883045338608</c:v>
                </c:pt>
                <c:pt idx="1744">
                  <c:v>-49.72906088553534</c:v>
                </c:pt>
                <c:pt idx="1745">
                  <c:v>-49.675937504768193</c:v>
                </c:pt>
                <c:pt idx="1746">
                  <c:v>-49.635434595675008</c:v>
                </c:pt>
                <c:pt idx="1747">
                  <c:v>-49.546210795933497</c:v>
                </c:pt>
                <c:pt idx="1748">
                  <c:v>-49.509523378276633</c:v>
                </c:pt>
                <c:pt idx="1749">
                  <c:v>-49.496609407261417</c:v>
                </c:pt>
                <c:pt idx="1750">
                  <c:v>-49.469607467865949</c:v>
                </c:pt>
                <c:pt idx="1751">
                  <c:v>-49.429104558772771</c:v>
                </c:pt>
                <c:pt idx="1752">
                  <c:v>-49.463737481040859</c:v>
                </c:pt>
                <c:pt idx="1753">
                  <c:v>-49.361599710284118</c:v>
                </c:pt>
                <c:pt idx="1754">
                  <c:v>-49.282061388804031</c:v>
                </c:pt>
                <c:pt idx="1755">
                  <c:v>-49.271788911860106</c:v>
                </c:pt>
                <c:pt idx="1756">
                  <c:v>-49.231286002766922</c:v>
                </c:pt>
                <c:pt idx="1757">
                  <c:v>-49.257113944797361</c:v>
                </c:pt>
                <c:pt idx="1758">
                  <c:v>-49.246841467853436</c:v>
                </c:pt>
                <c:pt idx="1759">
                  <c:v>-49.1056682847098</c:v>
                </c:pt>
                <c:pt idx="1760">
                  <c:v>-49.065165375616601</c:v>
                </c:pt>
                <c:pt idx="1761">
                  <c:v>-49.095689307107129</c:v>
                </c:pt>
                <c:pt idx="1762">
                  <c:v>-49.140594706319128</c:v>
                </c:pt>
                <c:pt idx="1763">
                  <c:v>-48.990029544255343</c:v>
                </c:pt>
                <c:pt idx="1764">
                  <c:v>-48.964495101566158</c:v>
                </c:pt>
                <c:pt idx="1765">
                  <c:v>-48.923698693131712</c:v>
                </c:pt>
                <c:pt idx="1766">
                  <c:v>-48.980931064676433</c:v>
                </c:pt>
                <c:pt idx="1767">
                  <c:v>-48.8488563611117</c:v>
                </c:pt>
                <c:pt idx="1768">
                  <c:v>-48.83359439536644</c:v>
                </c:pt>
                <c:pt idx="1769">
                  <c:v>-48.793091486273262</c:v>
                </c:pt>
                <c:pt idx="1770">
                  <c:v>-48.846508366381656</c:v>
                </c:pt>
                <c:pt idx="1771">
                  <c:v>-48.759632561370182</c:v>
                </c:pt>
                <c:pt idx="1772">
                  <c:v>-48.614937386131494</c:v>
                </c:pt>
                <c:pt idx="1773">
                  <c:v>-48.631666848583016</c:v>
                </c:pt>
                <c:pt idx="1774">
                  <c:v>-48.611415394036428</c:v>
                </c:pt>
                <c:pt idx="1775">
                  <c:v>-48.589402943442309</c:v>
                </c:pt>
                <c:pt idx="1776">
                  <c:v>-48.475818698376642</c:v>
                </c:pt>
                <c:pt idx="1777">
                  <c:v>-48.421227820903212</c:v>
                </c:pt>
                <c:pt idx="1778">
                  <c:v>-48.519256600882365</c:v>
                </c:pt>
                <c:pt idx="1779">
                  <c:v>-48.478753691789187</c:v>
                </c:pt>
                <c:pt idx="1780">
                  <c:v>-48.333471517867977</c:v>
                </c:pt>
                <c:pt idx="1781">
                  <c:v>-48.414770835395593</c:v>
                </c:pt>
                <c:pt idx="1782">
                  <c:v>-48.280935135783345</c:v>
                </c:pt>
                <c:pt idx="1783">
                  <c:v>-48.219887272802296</c:v>
                </c:pt>
                <c:pt idx="1784">
                  <c:v>-48.302067088353695</c:v>
                </c:pt>
                <c:pt idx="1785">
                  <c:v>-48.19141783670058</c:v>
                </c:pt>
                <c:pt idx="1786">
                  <c:v>-48.253052698364115</c:v>
                </c:pt>
                <c:pt idx="1787">
                  <c:v>-48.086345072531294</c:v>
                </c:pt>
                <c:pt idx="1788">
                  <c:v>-48.066387117325952</c:v>
                </c:pt>
                <c:pt idx="1789">
                  <c:v>-48.16705739137641</c:v>
                </c:pt>
                <c:pt idx="1790">
                  <c:v>-47.996240774766022</c:v>
                </c:pt>
                <c:pt idx="1791">
                  <c:v>-48.079007588999922</c:v>
                </c:pt>
                <c:pt idx="1792">
                  <c:v>-47.952509372919032</c:v>
                </c:pt>
                <c:pt idx="1793">
                  <c:v>-47.932257918372429</c:v>
                </c:pt>
                <c:pt idx="1794">
                  <c:v>-48.021188218772693</c:v>
                </c:pt>
                <c:pt idx="1795">
                  <c:v>-47.837457631147082</c:v>
                </c:pt>
                <c:pt idx="1796">
                  <c:v>-47.956324864355338</c:v>
                </c:pt>
                <c:pt idx="1797">
                  <c:v>-47.915528455920906</c:v>
                </c:pt>
                <c:pt idx="1798">
                  <c:v>-47.797835220077651</c:v>
                </c:pt>
                <c:pt idx="1799">
                  <c:v>-47.845382113360962</c:v>
                </c:pt>
                <c:pt idx="1800">
                  <c:v>-47.739722350509183</c:v>
                </c:pt>
                <c:pt idx="1801">
                  <c:v>-47.768778785293421</c:v>
                </c:pt>
                <c:pt idx="1802">
                  <c:v>-47.748233831405571</c:v>
                </c:pt>
                <c:pt idx="1803">
                  <c:v>-47.642867567895038</c:v>
                </c:pt>
                <c:pt idx="1804">
                  <c:v>-47.673391499385552</c:v>
                </c:pt>
                <c:pt idx="1805">
                  <c:v>-47.558046258272356</c:v>
                </c:pt>
                <c:pt idx="1806">
                  <c:v>-47.51724984983791</c:v>
                </c:pt>
                <c:pt idx="1807">
                  <c:v>-47.582406703596511</c:v>
                </c:pt>
                <c:pt idx="1808">
                  <c:v>-47.465300466435785</c:v>
                </c:pt>
                <c:pt idx="1809">
                  <c:v>-47.580352208207728</c:v>
                </c:pt>
                <c:pt idx="1810">
                  <c:v>-47.40777459554981</c:v>
                </c:pt>
                <c:pt idx="1811">
                  <c:v>-47.38722964166196</c:v>
                </c:pt>
                <c:pt idx="1812">
                  <c:v>-47.464126469070763</c:v>
                </c:pt>
                <c:pt idx="1813">
                  <c:v>-47.298005841920457</c:v>
                </c:pt>
                <c:pt idx="1814">
                  <c:v>-47.346139733886261</c:v>
                </c:pt>
                <c:pt idx="1815">
                  <c:v>-47.187356590267328</c:v>
                </c:pt>
                <c:pt idx="1816">
                  <c:v>-47.166811636379485</c:v>
                </c:pt>
                <c:pt idx="1817">
                  <c:v>-47.245175960494556</c:v>
                </c:pt>
                <c:pt idx="1818">
                  <c:v>-47.165050640331948</c:v>
                </c:pt>
                <c:pt idx="1819">
                  <c:v>-47.212304034273998</c:v>
                </c:pt>
                <c:pt idx="1820">
                  <c:v>-47.191759080386156</c:v>
                </c:pt>
                <c:pt idx="1821">
                  <c:v>-47.084631820828086</c:v>
                </c:pt>
                <c:pt idx="1822">
                  <c:v>-47.069956853765341</c:v>
                </c:pt>
                <c:pt idx="1823">
                  <c:v>-47.061445372868953</c:v>
                </c:pt>
                <c:pt idx="1824">
                  <c:v>-47.031214940719686</c:v>
                </c:pt>
                <c:pt idx="1825">
                  <c:v>-46.970167077738651</c:v>
                </c:pt>
                <c:pt idx="1826">
                  <c:v>-46.981026553365083</c:v>
                </c:pt>
                <c:pt idx="1827">
                  <c:v>-46.831341889325053</c:v>
                </c:pt>
                <c:pt idx="1828">
                  <c:v>-46.934947156788063</c:v>
                </c:pt>
                <c:pt idx="1829">
                  <c:v>-46.820188914357367</c:v>
                </c:pt>
                <c:pt idx="1830">
                  <c:v>-46.759434550717579</c:v>
                </c:pt>
                <c:pt idx="1831">
                  <c:v>-46.876540787878319</c:v>
                </c:pt>
                <c:pt idx="1832">
                  <c:v>-46.709246163362991</c:v>
                </c:pt>
                <c:pt idx="1833">
                  <c:v>-46.820775913039874</c:v>
                </c:pt>
                <c:pt idx="1834">
                  <c:v>-46.779979504605436</c:v>
                </c:pt>
                <c:pt idx="1835">
                  <c:v>-46.607108392606257</c:v>
                </c:pt>
                <c:pt idx="1836">
                  <c:v>-46.700734682466589</c:v>
                </c:pt>
                <c:pt idx="1837">
                  <c:v>-46.494698144905612</c:v>
                </c:pt>
                <c:pt idx="1838">
                  <c:v>-46.617967868232689</c:v>
                </c:pt>
                <c:pt idx="1839">
                  <c:v>-46.577464959139512</c:v>
                </c:pt>
                <c:pt idx="1840">
                  <c:v>-46.439813768090929</c:v>
                </c:pt>
                <c:pt idx="1841">
                  <c:v>-46.507318616579575</c:v>
                </c:pt>
                <c:pt idx="1842">
                  <c:v>-46.394614869537662</c:v>
                </c:pt>
                <c:pt idx="1843">
                  <c:v>-46.354111960444477</c:v>
                </c:pt>
                <c:pt idx="1844">
                  <c:v>-46.408702837917907</c:v>
                </c:pt>
                <c:pt idx="1845">
                  <c:v>-46.272519143575607</c:v>
                </c:pt>
                <c:pt idx="1846">
                  <c:v>-46.418681815520578</c:v>
                </c:pt>
                <c:pt idx="1847">
                  <c:v>-46.276041135670653</c:v>
                </c:pt>
                <c:pt idx="1848">
                  <c:v>-46.25549618178281</c:v>
                </c:pt>
                <c:pt idx="1849">
                  <c:v>-46.306565067161173</c:v>
                </c:pt>
                <c:pt idx="1850">
                  <c:v>-46.114909997321675</c:v>
                </c:pt>
                <c:pt idx="1851">
                  <c:v>-46.207068790475745</c:v>
                </c:pt>
                <c:pt idx="1852">
                  <c:v>-46.05327513565814</c:v>
                </c:pt>
                <c:pt idx="1853">
                  <c:v>-46.012478727223694</c:v>
                </c:pt>
                <c:pt idx="1854">
                  <c:v>-46.115203496662936</c:v>
                </c:pt>
                <c:pt idx="1855">
                  <c:v>-45.930592411013556</c:v>
                </c:pt>
                <c:pt idx="1856">
                  <c:v>-46.037426171230365</c:v>
                </c:pt>
                <c:pt idx="1857">
                  <c:v>-46.016881217342522</c:v>
                </c:pt>
                <c:pt idx="1858">
                  <c:v>-45.880110524317708</c:v>
                </c:pt>
                <c:pt idx="1859">
                  <c:v>-45.962290339869092</c:v>
                </c:pt>
                <c:pt idx="1860">
                  <c:v>-45.815834168582867</c:v>
                </c:pt>
                <c:pt idx="1861">
                  <c:v>-45.831096134328128</c:v>
                </c:pt>
                <c:pt idx="1862">
                  <c:v>-45.810844679781532</c:v>
                </c:pt>
                <c:pt idx="1863">
                  <c:v>-45.795876213377532</c:v>
                </c:pt>
                <c:pt idx="1864">
                  <c:v>-45.685520461065671</c:v>
                </c:pt>
                <c:pt idx="1865">
                  <c:v>-45.757721299014385</c:v>
                </c:pt>
                <c:pt idx="1866">
                  <c:v>-45.636506071076084</c:v>
                </c:pt>
                <c:pt idx="1867">
                  <c:v>-45.616548115870749</c:v>
                </c:pt>
                <c:pt idx="1868">
                  <c:v>-45.628875088203458</c:v>
                </c:pt>
                <c:pt idx="1869">
                  <c:v>-45.620657106648316</c:v>
                </c:pt>
                <c:pt idx="1870">
                  <c:v>-45.526737317446724</c:v>
                </c:pt>
                <c:pt idx="1871">
                  <c:v>-45.485940909012285</c:v>
                </c:pt>
                <c:pt idx="1872">
                  <c:v>-45.555793752230962</c:v>
                </c:pt>
                <c:pt idx="1873">
                  <c:v>-45.474787934044599</c:v>
                </c:pt>
                <c:pt idx="1874">
                  <c:v>-45.394662613881991</c:v>
                </c:pt>
                <c:pt idx="1875">
                  <c:v>-45.494158890567427</c:v>
                </c:pt>
                <c:pt idx="1876">
                  <c:v>-45.453362482132981</c:v>
                </c:pt>
                <c:pt idx="1877">
                  <c:v>-45.303384318751696</c:v>
                </c:pt>
                <c:pt idx="1878">
                  <c:v>-45.372356663946604</c:v>
                </c:pt>
                <c:pt idx="1879">
                  <c:v>-45.225019994636625</c:v>
                </c:pt>
                <c:pt idx="1880">
                  <c:v>-45.316298289766912</c:v>
                </c:pt>
                <c:pt idx="1881">
                  <c:v>-45.296046835220324</c:v>
                </c:pt>
                <c:pt idx="1882">
                  <c:v>-45.133154700823816</c:v>
                </c:pt>
                <c:pt idx="1883">
                  <c:v>-45.23147698014423</c:v>
                </c:pt>
                <c:pt idx="1884">
                  <c:v>-45.05420337802623</c:v>
                </c:pt>
                <c:pt idx="1885">
                  <c:v>-45.033951923479634</c:v>
                </c:pt>
                <c:pt idx="1886">
                  <c:v>-45.160450139560524</c:v>
                </c:pt>
                <c:pt idx="1887">
                  <c:v>-44.996090508457748</c:v>
                </c:pt>
                <c:pt idx="1888">
                  <c:v>-45.125523717951182</c:v>
                </c:pt>
                <c:pt idx="1889">
                  <c:v>-44.955587599364563</c:v>
                </c:pt>
                <c:pt idx="1890">
                  <c:v>-44.915084690271371</c:v>
                </c:pt>
                <c:pt idx="1891">
                  <c:v>-44.967914571697271</c:v>
                </c:pt>
                <c:pt idx="1892">
                  <c:v>-44.923596171167773</c:v>
                </c:pt>
                <c:pt idx="1893">
                  <c:v>-44.864896302916783</c:v>
                </c:pt>
                <c:pt idx="1894">
                  <c:v>-44.824099894482337</c:v>
                </c:pt>
                <c:pt idx="1895">
                  <c:v>-44.816468911609697</c:v>
                </c:pt>
                <c:pt idx="1896">
                  <c:v>-44.790640969579272</c:v>
                </c:pt>
                <c:pt idx="1897">
                  <c:v>-44.777726998564049</c:v>
                </c:pt>
                <c:pt idx="1898">
                  <c:v>-44.764519528207572</c:v>
                </c:pt>
                <c:pt idx="1899">
                  <c:v>-44.744268073660983</c:v>
                </c:pt>
                <c:pt idx="1900">
                  <c:v>-44.627748835182764</c:v>
                </c:pt>
                <c:pt idx="1901">
                  <c:v>-44.623346345063936</c:v>
                </c:pt>
                <c:pt idx="1902">
                  <c:v>-44.584897931359535</c:v>
                </c:pt>
                <c:pt idx="1903">
                  <c:v>-44.564646476812946</c:v>
                </c:pt>
                <c:pt idx="1904">
                  <c:v>-44.585484930042036</c:v>
                </c:pt>
                <c:pt idx="1905">
                  <c:v>-44.553493501845267</c:v>
                </c:pt>
                <c:pt idx="1906">
                  <c:v>-44.454877723183586</c:v>
                </c:pt>
                <c:pt idx="1907">
                  <c:v>-44.412907317384125</c:v>
                </c:pt>
                <c:pt idx="1908">
                  <c:v>-44.372404408290947</c:v>
                </c:pt>
                <c:pt idx="1909">
                  <c:v>-44.382089886552357</c:v>
                </c:pt>
                <c:pt idx="1910">
                  <c:v>-44.350685457038068</c:v>
                </c:pt>
                <c:pt idx="1911">
                  <c:v>-44.363012429370784</c:v>
                </c:pt>
                <c:pt idx="1912">
                  <c:v>-44.260287659931535</c:v>
                </c:pt>
                <c:pt idx="1913">
                  <c:v>-44.219491251497104</c:v>
                </c:pt>
                <c:pt idx="1914">
                  <c:v>-44.270853636216728</c:v>
                </c:pt>
                <c:pt idx="1915">
                  <c:v>-44.20833827652941</c:v>
                </c:pt>
                <c:pt idx="1916">
                  <c:v>-44.178401343721404</c:v>
                </c:pt>
                <c:pt idx="1917">
                  <c:v>-44.181923335816464</c:v>
                </c:pt>
                <c:pt idx="1918">
                  <c:v>-44.141126927382032</c:v>
                </c:pt>
                <c:pt idx="1919">
                  <c:v>-44.120875472835436</c:v>
                </c:pt>
                <c:pt idx="1920">
                  <c:v>-44.08712304859111</c:v>
                </c:pt>
                <c:pt idx="1921">
                  <c:v>-44.053664123688044</c:v>
                </c:pt>
                <c:pt idx="1922">
                  <c:v>-44.053664123688044</c:v>
                </c:pt>
                <c:pt idx="1923">
                  <c:v>-43.969429812747869</c:v>
                </c:pt>
                <c:pt idx="1924">
                  <c:v>-44.056599117100596</c:v>
                </c:pt>
                <c:pt idx="1925">
                  <c:v>-43.931861897067236</c:v>
                </c:pt>
                <c:pt idx="1926">
                  <c:v>-43.955635343708892</c:v>
                </c:pt>
                <c:pt idx="1927">
                  <c:v>-43.935383889162303</c:v>
                </c:pt>
                <c:pt idx="1928">
                  <c:v>-43.953874347661355</c:v>
                </c:pt>
                <c:pt idx="1929">
                  <c:v>-43.806244179010115</c:v>
                </c:pt>
                <c:pt idx="1930">
                  <c:v>-43.886075999831462</c:v>
                </c:pt>
                <c:pt idx="1931">
                  <c:v>-43.845279591397016</c:v>
                </c:pt>
                <c:pt idx="1932">
                  <c:v>-43.67123448203283</c:v>
                </c:pt>
                <c:pt idx="1933">
                  <c:v>-43.781003235662176</c:v>
                </c:pt>
                <c:pt idx="1934">
                  <c:v>-43.617524102583168</c:v>
                </c:pt>
                <c:pt idx="1935">
                  <c:v>-43.706747902324672</c:v>
                </c:pt>
                <c:pt idx="1936">
                  <c:v>-43.666244993231494</c:v>
                </c:pt>
                <c:pt idx="1937">
                  <c:v>-43.557063238284634</c:v>
                </c:pt>
                <c:pt idx="1938">
                  <c:v>-43.636895059105989</c:v>
                </c:pt>
                <c:pt idx="1939">
                  <c:v>-43.491612885184779</c:v>
                </c:pt>
                <c:pt idx="1940">
                  <c:v>-43.543562268586911</c:v>
                </c:pt>
                <c:pt idx="1941">
                  <c:v>-43.502765860152472</c:v>
                </c:pt>
                <c:pt idx="1942">
                  <c:v>-43.453751470162892</c:v>
                </c:pt>
                <c:pt idx="1943">
                  <c:v>-43.436435009028855</c:v>
                </c:pt>
                <c:pt idx="1944">
                  <c:v>-43.384485625626724</c:v>
                </c:pt>
                <c:pt idx="1945">
                  <c:v>-43.363940671738867</c:v>
                </c:pt>
                <c:pt idx="1946">
                  <c:v>-43.355429190842479</c:v>
                </c:pt>
                <c:pt idx="1947">
                  <c:v>-43.290565836425124</c:v>
                </c:pt>
                <c:pt idx="1948">
                  <c:v>-43.25417191810952</c:v>
                </c:pt>
                <c:pt idx="1949">
                  <c:v>-43.246540935236887</c:v>
                </c:pt>
                <c:pt idx="1950">
                  <c:v>-43.225995981349037</c:v>
                </c:pt>
                <c:pt idx="1951">
                  <c:v>-43.196646047223545</c:v>
                </c:pt>
                <c:pt idx="1952">
                  <c:v>-43.187254068303382</c:v>
                </c:pt>
                <c:pt idx="1953">
                  <c:v>-43.145577161845175</c:v>
                </c:pt>
                <c:pt idx="1954">
                  <c:v>-43.066038840365081</c:v>
                </c:pt>
                <c:pt idx="1955">
                  <c:v>-43.025535931271897</c:v>
                </c:pt>
                <c:pt idx="1956">
                  <c:v>-42.988555014273778</c:v>
                </c:pt>
                <c:pt idx="1957">
                  <c:v>-43.015556953669233</c:v>
                </c:pt>
                <c:pt idx="1958">
                  <c:v>-42.987968015591264</c:v>
                </c:pt>
                <c:pt idx="1959">
                  <c:v>-42.967716561044675</c:v>
                </c:pt>
                <c:pt idx="1960">
                  <c:v>-42.892874229024649</c:v>
                </c:pt>
                <c:pt idx="1961">
                  <c:v>-42.812161910179533</c:v>
                </c:pt>
                <c:pt idx="1962">
                  <c:v>-42.8162709009571</c:v>
                </c:pt>
                <c:pt idx="1963">
                  <c:v>-42.853545317296486</c:v>
                </c:pt>
                <c:pt idx="1964">
                  <c:v>-42.894341725730918</c:v>
                </c:pt>
                <c:pt idx="1965">
                  <c:v>-42.882308252739477</c:v>
                </c:pt>
                <c:pt idx="1966">
                  <c:v>-42.728808097263126</c:v>
                </c:pt>
                <c:pt idx="1967">
                  <c:v>-42.812161910179533</c:v>
                </c:pt>
                <c:pt idx="1968">
                  <c:v>-42.643986787640436</c:v>
                </c:pt>
                <c:pt idx="1969">
                  <c:v>-42.603483878547252</c:v>
                </c:pt>
                <c:pt idx="1970">
                  <c:v>-42.66658623691707</c:v>
                </c:pt>
                <c:pt idx="1971">
                  <c:v>-42.535979030058613</c:v>
                </c:pt>
                <c:pt idx="1972">
                  <c:v>-42.631953314648989</c:v>
                </c:pt>
                <c:pt idx="1973">
                  <c:v>-42.591450405555804</c:v>
                </c:pt>
                <c:pt idx="1974">
                  <c:v>-42.462604194744863</c:v>
                </c:pt>
                <c:pt idx="1975">
                  <c:v>-42.553001991851396</c:v>
                </c:pt>
                <c:pt idx="1976">
                  <c:v>-42.424742779722983</c:v>
                </c:pt>
                <c:pt idx="1977">
                  <c:v>-42.520717064313359</c:v>
                </c:pt>
                <c:pt idx="1978">
                  <c:v>-42.500465609766756</c:v>
                </c:pt>
                <c:pt idx="1979">
                  <c:v>-42.33610597866398</c:v>
                </c:pt>
                <c:pt idx="1980">
                  <c:v>-42.444113736245804</c:v>
                </c:pt>
                <c:pt idx="1981">
                  <c:v>-42.293255074840758</c:v>
                </c:pt>
                <c:pt idx="1982">
                  <c:v>-42.252752165747566</c:v>
                </c:pt>
                <c:pt idx="1983">
                  <c:v>-42.325833501720062</c:v>
                </c:pt>
                <c:pt idx="1984">
                  <c:v>-42.195519794202852</c:v>
                </c:pt>
                <c:pt idx="1985">
                  <c:v>-42.254806661136342</c:v>
                </c:pt>
                <c:pt idx="1986">
                  <c:v>-42.10600249512008</c:v>
                </c:pt>
                <c:pt idx="1987">
                  <c:v>-42.085751040573491</c:v>
                </c:pt>
                <c:pt idx="1988">
                  <c:v>-42.164995862712331</c:v>
                </c:pt>
                <c:pt idx="1989">
                  <c:v>-42.032627659806344</c:v>
                </c:pt>
                <c:pt idx="1990">
                  <c:v>-42.101013006318752</c:v>
                </c:pt>
                <c:pt idx="1991">
                  <c:v>-42.004158223704614</c:v>
                </c:pt>
                <c:pt idx="1992">
                  <c:v>-41.963655314611422</c:v>
                </c:pt>
                <c:pt idx="1993">
                  <c:v>-41.987428761253078</c:v>
                </c:pt>
                <c:pt idx="1994">
                  <c:v>-41.901433454265373</c:v>
                </c:pt>
                <c:pt idx="1995">
                  <c:v>-41.9618943185639</c:v>
                </c:pt>
                <c:pt idx="1996">
                  <c:v>-41.9618943185639</c:v>
                </c:pt>
                <c:pt idx="1997">
                  <c:v>-41.860637045830934</c:v>
                </c:pt>
                <c:pt idx="1998">
                  <c:v>-41.875605512234941</c:v>
                </c:pt>
                <c:pt idx="1999">
                  <c:v>-41.805165670333736</c:v>
                </c:pt>
                <c:pt idx="2000">
                  <c:v>-41.799002184167392</c:v>
                </c:pt>
                <c:pt idx="2001">
                  <c:v>-41.778750729620796</c:v>
                </c:pt>
                <c:pt idx="2002">
                  <c:v>-41.677786956229085</c:v>
                </c:pt>
                <c:pt idx="2003">
                  <c:v>-41.6639924871901</c:v>
                </c:pt>
                <c:pt idx="2004">
                  <c:v>-41.690994426585554</c:v>
                </c:pt>
                <c:pt idx="2005">
                  <c:v>-41.650491517492384</c:v>
                </c:pt>
                <c:pt idx="2006">
                  <c:v>-41.559213222362082</c:v>
                </c:pt>
                <c:pt idx="2007">
                  <c:v>-41.639925541207191</c:v>
                </c:pt>
                <c:pt idx="2008">
                  <c:v>-41.521351807340196</c:v>
                </c:pt>
                <c:pt idx="2009">
                  <c:v>-41.530743786260352</c:v>
                </c:pt>
                <c:pt idx="2010">
                  <c:v>-41.489947377825914</c:v>
                </c:pt>
                <c:pt idx="2011">
                  <c:v>-41.469402423938064</c:v>
                </c:pt>
                <c:pt idx="2012">
                  <c:v>-41.506089841594928</c:v>
                </c:pt>
                <c:pt idx="2013">
                  <c:v>-41.39749508533059</c:v>
                </c:pt>
                <c:pt idx="2014">
                  <c:v>-41.445335477955147</c:v>
                </c:pt>
                <c:pt idx="2015">
                  <c:v>-41.425084023408559</c:v>
                </c:pt>
                <c:pt idx="2016">
                  <c:v>-41.33703422103207</c:v>
                </c:pt>
                <c:pt idx="2017">
                  <c:v>-41.372254141982665</c:v>
                </c:pt>
                <c:pt idx="2018">
                  <c:v>-41.251332413385626</c:v>
                </c:pt>
                <c:pt idx="2019">
                  <c:v>-41.230787459497776</c:v>
                </c:pt>
                <c:pt idx="2020">
                  <c:v>-41.314728271096683</c:v>
                </c:pt>
                <c:pt idx="2021">
                  <c:v>-41.153597132747713</c:v>
                </c:pt>
                <c:pt idx="2022">
                  <c:v>-41.19527403920592</c:v>
                </c:pt>
                <c:pt idx="2023">
                  <c:v>-41.114268221019557</c:v>
                </c:pt>
                <c:pt idx="2024">
                  <c:v>-41.094016766472961</c:v>
                </c:pt>
                <c:pt idx="2025">
                  <c:v>-41.069362821807538</c:v>
                </c:pt>
                <c:pt idx="2026">
                  <c:v>-41.058796845522366</c:v>
                </c:pt>
                <c:pt idx="2027">
                  <c:v>-41.020054932476711</c:v>
                </c:pt>
                <c:pt idx="2028">
                  <c:v>-41.008608458167757</c:v>
                </c:pt>
                <c:pt idx="2029">
                  <c:v>-40.968105549074572</c:v>
                </c:pt>
                <c:pt idx="2030">
                  <c:v>-41.009782455532779</c:v>
                </c:pt>
                <c:pt idx="2031">
                  <c:v>-40.88181674274562</c:v>
                </c:pt>
                <c:pt idx="2032">
                  <c:v>-40.961648563566975</c:v>
                </c:pt>
                <c:pt idx="2033">
                  <c:v>-40.941103609679118</c:v>
                </c:pt>
                <c:pt idx="2034">
                  <c:v>-40.811670400185683</c:v>
                </c:pt>
                <c:pt idx="2035">
                  <c:v>-40.888567227594486</c:v>
                </c:pt>
                <c:pt idx="2036">
                  <c:v>-40.752677032593432</c:v>
                </c:pt>
                <c:pt idx="2037">
                  <c:v>-40.811670400185683</c:v>
                </c:pt>
                <c:pt idx="2038">
                  <c:v>-40.770873991751245</c:v>
                </c:pt>
                <c:pt idx="2039">
                  <c:v>-40.673432210454585</c:v>
                </c:pt>
                <c:pt idx="2040">
                  <c:v>-40.742991554332015</c:v>
                </c:pt>
                <c:pt idx="2041">
                  <c:v>-40.567772447602806</c:v>
                </c:pt>
                <c:pt idx="2042">
                  <c:v>-40.54752099305621</c:v>
                </c:pt>
                <c:pt idx="2043">
                  <c:v>-40.672845211772085</c:v>
                </c:pt>
                <c:pt idx="2044">
                  <c:v>-40.541944505572367</c:v>
                </c:pt>
                <c:pt idx="2045">
                  <c:v>-40.624711319806273</c:v>
                </c:pt>
                <c:pt idx="2046">
                  <c:v>-40.449785712418311</c:v>
                </c:pt>
                <c:pt idx="2047">
                  <c:v>-40.409282803325127</c:v>
                </c:pt>
                <c:pt idx="2048">
                  <c:v>-40.50995307737557</c:v>
                </c:pt>
                <c:pt idx="2049">
                  <c:v>-40.39079234482606</c:v>
                </c:pt>
                <c:pt idx="2050">
                  <c:v>-40.421609775657828</c:v>
                </c:pt>
                <c:pt idx="2051">
                  <c:v>-40.350289435732876</c:v>
                </c:pt>
                <c:pt idx="2052">
                  <c:v>-40.330037981186273</c:v>
                </c:pt>
                <c:pt idx="2053">
                  <c:v>-40.372595385668241</c:v>
                </c:pt>
                <c:pt idx="2054">
                  <c:v>-40.291002568799371</c:v>
                </c:pt>
                <c:pt idx="2055">
                  <c:v>-40.293057064188154</c:v>
                </c:pt>
                <c:pt idx="2056">
                  <c:v>-40.226139214382023</c:v>
                </c:pt>
                <c:pt idx="2057">
                  <c:v>-40.205887759835427</c:v>
                </c:pt>
                <c:pt idx="2058">
                  <c:v>-40.254021651801246</c:v>
                </c:pt>
                <c:pt idx="2059">
                  <c:v>-40.173602832297384</c:v>
                </c:pt>
                <c:pt idx="2060">
                  <c:v>-40.183581809900048</c:v>
                </c:pt>
                <c:pt idx="2061">
                  <c:v>-40.142785401465609</c:v>
                </c:pt>
                <c:pt idx="2062">
                  <c:v>-40.077628547707008</c:v>
                </c:pt>
                <c:pt idx="2063">
                  <c:v>-40.064714576691792</c:v>
                </c:pt>
                <c:pt idx="2064">
                  <c:v>-40.009536700535854</c:v>
                </c:pt>
                <c:pt idx="2065">
                  <c:v>-39.998383725568168</c:v>
                </c:pt>
                <c:pt idx="2066">
                  <c:v>-39.978132271021572</c:v>
                </c:pt>
                <c:pt idx="2067">
                  <c:v>-39.974903778267773</c:v>
                </c:pt>
                <c:pt idx="2068">
                  <c:v>-39.953478326356155</c:v>
                </c:pt>
                <c:pt idx="2069">
                  <c:v>-39.928824381690745</c:v>
                </c:pt>
                <c:pt idx="2070">
                  <c:v>-39.901822442295284</c:v>
                </c:pt>
                <c:pt idx="2071">
                  <c:v>-39.861319533202092</c:v>
                </c:pt>
                <c:pt idx="2072">
                  <c:v>-39.862787029908368</c:v>
                </c:pt>
                <c:pt idx="2073">
                  <c:v>-39.7935211853722</c:v>
                </c:pt>
                <c:pt idx="2074">
                  <c:v>-39.859265037813316</c:v>
                </c:pt>
                <c:pt idx="2075">
                  <c:v>-39.83901358326672</c:v>
                </c:pt>
                <c:pt idx="2076">
                  <c:v>-39.671131960068884</c:v>
                </c:pt>
                <c:pt idx="2077">
                  <c:v>-39.753018276279008</c:v>
                </c:pt>
                <c:pt idx="2078">
                  <c:v>-39.636205538459535</c:v>
                </c:pt>
                <c:pt idx="2079">
                  <c:v>-39.709580373773278</c:v>
                </c:pt>
                <c:pt idx="2080">
                  <c:v>-39.689328919226682</c:v>
                </c:pt>
                <c:pt idx="2081">
                  <c:v>-39.544046745305472</c:v>
                </c:pt>
                <c:pt idx="2082">
                  <c:v>-39.580440663621097</c:v>
                </c:pt>
                <c:pt idx="2083">
                  <c:v>-39.508826824354884</c:v>
                </c:pt>
                <c:pt idx="2084">
                  <c:v>-39.488575369808288</c:v>
                </c:pt>
                <c:pt idx="2085">
                  <c:v>-39.513816313156212</c:v>
                </c:pt>
                <c:pt idx="2086">
                  <c:v>-39.519979799322577</c:v>
                </c:pt>
                <c:pt idx="2087">
                  <c:v>-39.441615475207492</c:v>
                </c:pt>
                <c:pt idx="2088">
                  <c:v>-39.396710075995486</c:v>
                </c:pt>
                <c:pt idx="2089">
                  <c:v>-39.376458621448897</c:v>
                </c:pt>
                <c:pt idx="2090">
                  <c:v>-39.323922239364258</c:v>
                </c:pt>
                <c:pt idx="2091">
                  <c:v>-39.383209106297755</c:v>
                </c:pt>
                <c:pt idx="2092">
                  <c:v>-39.285473825659849</c:v>
                </c:pt>
                <c:pt idx="2093">
                  <c:v>-39.363838149774935</c:v>
                </c:pt>
                <c:pt idx="2094">
                  <c:v>-39.343586695228332</c:v>
                </c:pt>
                <c:pt idx="2095">
                  <c:v>-39.239394429082829</c:v>
                </c:pt>
                <c:pt idx="2096">
                  <c:v>-39.32744423145931</c:v>
                </c:pt>
                <c:pt idx="2097">
                  <c:v>-39.179227064125556</c:v>
                </c:pt>
                <c:pt idx="2098">
                  <c:v>-39.15897560957896</c:v>
                </c:pt>
                <c:pt idx="2099">
                  <c:v>-39.216794979806188</c:v>
                </c:pt>
                <c:pt idx="2100">
                  <c:v>-39.050967851997136</c:v>
                </c:pt>
                <c:pt idx="2101">
                  <c:v>-39.132560668866013</c:v>
                </c:pt>
                <c:pt idx="2102">
                  <c:v>-39.099688742645455</c:v>
                </c:pt>
                <c:pt idx="2103">
                  <c:v>-39.038934379005681</c:v>
                </c:pt>
                <c:pt idx="2104">
                  <c:v>-39.030129398768032</c:v>
                </c:pt>
                <c:pt idx="2105">
                  <c:v>-39.026020407990458</c:v>
                </c:pt>
                <c:pt idx="2106">
                  <c:v>-38.908033672805963</c:v>
                </c:pt>
                <c:pt idx="2107">
                  <c:v>-38.867530763712779</c:v>
                </c:pt>
                <c:pt idx="2108">
                  <c:v>-38.969081535786998</c:v>
                </c:pt>
                <c:pt idx="2109">
                  <c:v>-38.908327172147217</c:v>
                </c:pt>
                <c:pt idx="2110">
                  <c:v>-38.894532703108233</c:v>
                </c:pt>
                <c:pt idx="2111">
                  <c:v>-38.824973359230803</c:v>
                </c:pt>
                <c:pt idx="2112">
                  <c:v>-38.804428405342961</c:v>
                </c:pt>
                <c:pt idx="2113">
                  <c:v>-38.79444942774029</c:v>
                </c:pt>
                <c:pt idx="2114">
                  <c:v>-38.745728537091971</c:v>
                </c:pt>
                <c:pt idx="2115">
                  <c:v>-38.702584133927488</c:v>
                </c:pt>
                <c:pt idx="2116">
                  <c:v>-38.697301145784905</c:v>
                </c:pt>
                <c:pt idx="2117">
                  <c:v>-38.677049691238309</c:v>
                </c:pt>
                <c:pt idx="2118">
                  <c:v>-38.726064081227889</c:v>
                </c:pt>
                <c:pt idx="2119">
                  <c:v>-38.570509430362748</c:v>
                </c:pt>
                <c:pt idx="2120">
                  <c:v>-38.667070713635638</c:v>
                </c:pt>
                <c:pt idx="2121">
                  <c:v>-38.532648015340861</c:v>
                </c:pt>
                <c:pt idx="2122">
                  <c:v>-38.512396560794265</c:v>
                </c:pt>
                <c:pt idx="2123">
                  <c:v>-38.601033361853268</c:v>
                </c:pt>
                <c:pt idx="2124">
                  <c:v>-38.450468199789469</c:v>
                </c:pt>
                <c:pt idx="2125">
                  <c:v>-38.491264608223915</c:v>
                </c:pt>
                <c:pt idx="2126">
                  <c:v>-38.471013153677319</c:v>
                </c:pt>
                <c:pt idx="2127">
                  <c:v>-38.468665158947275</c:v>
                </c:pt>
                <c:pt idx="2128">
                  <c:v>-38.315752002153445</c:v>
                </c:pt>
                <c:pt idx="2129">
                  <c:v>-38.395583822974793</c:v>
                </c:pt>
                <c:pt idx="2130">
                  <c:v>-38.397931817704837</c:v>
                </c:pt>
                <c:pt idx="2131">
                  <c:v>-38.357428908611645</c:v>
                </c:pt>
                <c:pt idx="2132">
                  <c:v>-38.304892526527006</c:v>
                </c:pt>
                <c:pt idx="2133">
                  <c:v>-38.266444112822612</c:v>
                </c:pt>
                <c:pt idx="2134">
                  <c:v>-38.253236642466135</c:v>
                </c:pt>
                <c:pt idx="2135">
                  <c:v>-38.21273373337295</c:v>
                </c:pt>
                <c:pt idx="2136">
                  <c:v>-38.237094178697106</c:v>
                </c:pt>
                <c:pt idx="2137">
                  <c:v>-38.209798739960398</c:v>
                </c:pt>
                <c:pt idx="2138">
                  <c:v>-38.187786289366279</c:v>
                </c:pt>
                <c:pt idx="2139">
                  <c:v>-38.140239396082976</c:v>
                </c:pt>
                <c:pt idx="2140">
                  <c:v>-38.079485032443195</c:v>
                </c:pt>
                <c:pt idx="2141">
                  <c:v>-38.104432476449865</c:v>
                </c:pt>
                <c:pt idx="2142">
                  <c:v>-38.113824455370029</c:v>
                </c:pt>
                <c:pt idx="2143">
                  <c:v>-37.999359712280587</c:v>
                </c:pt>
                <c:pt idx="2144">
                  <c:v>-38.07889803376068</c:v>
                </c:pt>
                <c:pt idx="2145">
                  <c:v>-38.058646579214091</c:v>
                </c:pt>
                <c:pt idx="2146">
                  <c:v>-37.979108257733998</c:v>
                </c:pt>
                <c:pt idx="2147">
                  <c:v>-37.906613920444009</c:v>
                </c:pt>
                <c:pt idx="2148">
                  <c:v>-37.973531770250148</c:v>
                </c:pt>
                <c:pt idx="2149">
                  <c:v>-37.953280315703559</c:v>
                </c:pt>
                <c:pt idx="2150">
                  <c:v>-37.874035493564712</c:v>
                </c:pt>
                <c:pt idx="2151">
                  <c:v>-37.813868128607453</c:v>
                </c:pt>
                <c:pt idx="2152">
                  <c:v>-37.864643514644563</c:v>
                </c:pt>
                <c:pt idx="2153">
                  <c:v>-37.782463699093164</c:v>
                </c:pt>
                <c:pt idx="2154">
                  <c:v>-37.762212244546575</c:v>
                </c:pt>
                <c:pt idx="2155">
                  <c:v>-37.678858431630161</c:v>
                </c:pt>
                <c:pt idx="2156">
                  <c:v>-37.752526766285158</c:v>
                </c:pt>
                <c:pt idx="2157">
                  <c:v>-37.682380423725228</c:v>
                </c:pt>
                <c:pt idx="2158">
                  <c:v>-37.641877514632036</c:v>
                </c:pt>
                <c:pt idx="2159">
                  <c:v>-37.595798118055008</c:v>
                </c:pt>
                <c:pt idx="2160">
                  <c:v>-37.623093556791716</c:v>
                </c:pt>
                <c:pt idx="2161">
                  <c:v>-37.629550542299327</c:v>
                </c:pt>
                <c:pt idx="2162">
                  <c:v>-37.55764320369186</c:v>
                </c:pt>
                <c:pt idx="2163">
                  <c:v>-37.537391749145272</c:v>
                </c:pt>
                <c:pt idx="2164">
                  <c:v>-37.582297148357277</c:v>
                </c:pt>
                <c:pt idx="2165">
                  <c:v>-37.456385930958895</c:v>
                </c:pt>
                <c:pt idx="2166">
                  <c:v>-37.512737804479855</c:v>
                </c:pt>
                <c:pt idx="2167">
                  <c:v>-37.412361029770651</c:v>
                </c:pt>
                <c:pt idx="2168">
                  <c:v>-37.371564621336212</c:v>
                </c:pt>
                <c:pt idx="2169">
                  <c:v>-37.425861999468381</c:v>
                </c:pt>
                <c:pt idx="2170">
                  <c:v>-37.384772091692689</c:v>
                </c:pt>
                <c:pt idx="2171">
                  <c:v>-37.372151620018727</c:v>
                </c:pt>
                <c:pt idx="2172">
                  <c:v>-37.331648710925535</c:v>
                </c:pt>
                <c:pt idx="2173">
                  <c:v>-37.304353272188827</c:v>
                </c:pt>
                <c:pt idx="2174">
                  <c:v>-37.267372355190702</c:v>
                </c:pt>
                <c:pt idx="2175">
                  <c:v>-37.263850363095642</c:v>
                </c:pt>
                <c:pt idx="2176">
                  <c:v>-37.224521451367472</c:v>
                </c:pt>
                <c:pt idx="2177">
                  <c:v>-37.204269996820877</c:v>
                </c:pt>
                <c:pt idx="2178">
                  <c:v>-37.197519511972011</c:v>
                </c:pt>
                <c:pt idx="2179">
                  <c:v>-37.122677179951999</c:v>
                </c:pt>
                <c:pt idx="2180">
                  <c:v>-37.143222133839849</c:v>
                </c:pt>
                <c:pt idx="2181">
                  <c:v>-37.0399103657181</c:v>
                </c:pt>
                <c:pt idx="2182">
                  <c:v>-37.0399103657181</c:v>
                </c:pt>
                <c:pt idx="2183">
                  <c:v>-37.041671361765623</c:v>
                </c:pt>
                <c:pt idx="2184">
                  <c:v>-37.020245909854019</c:v>
                </c:pt>
                <c:pt idx="2185">
                  <c:v>-37.034627377575511</c:v>
                </c:pt>
                <c:pt idx="2186">
                  <c:v>-36.994417967823573</c:v>
                </c:pt>
                <c:pt idx="2187">
                  <c:v>-36.973579514594469</c:v>
                </c:pt>
                <c:pt idx="2188">
                  <c:v>-36.886997208924257</c:v>
                </c:pt>
                <c:pt idx="2189">
                  <c:v>-36.948632070587799</c:v>
                </c:pt>
                <c:pt idx="2190">
                  <c:v>-36.836515322228408</c:v>
                </c:pt>
                <c:pt idx="2191">
                  <c:v>-36.815970368340558</c:v>
                </c:pt>
                <c:pt idx="2192">
                  <c:v>-36.904313670058308</c:v>
                </c:pt>
                <c:pt idx="2193">
                  <c:v>-36.786033435532552</c:v>
                </c:pt>
                <c:pt idx="2194">
                  <c:v>-36.830058336720803</c:v>
                </c:pt>
                <c:pt idx="2195">
                  <c:v>-36.809806882174207</c:v>
                </c:pt>
                <c:pt idx="2196">
                  <c:v>-36.710897604171279</c:v>
                </c:pt>
                <c:pt idx="2197">
                  <c:v>-36.727627066622816</c:v>
                </c:pt>
                <c:pt idx="2198">
                  <c:v>-36.688885153577161</c:v>
                </c:pt>
                <c:pt idx="2199">
                  <c:v>-36.722931077162727</c:v>
                </c:pt>
                <c:pt idx="2200">
                  <c:v>-36.702679622616145</c:v>
                </c:pt>
                <c:pt idx="2201">
                  <c:v>-36.581464394677845</c:v>
                </c:pt>
                <c:pt idx="2202">
                  <c:v>-36.691526647648452</c:v>
                </c:pt>
                <c:pt idx="2203">
                  <c:v>-36.551527461869838</c:v>
                </c:pt>
                <c:pt idx="2204">
                  <c:v>-36.624021799159813</c:v>
                </c:pt>
                <c:pt idx="2205">
                  <c:v>-36.603770344613217</c:v>
                </c:pt>
                <c:pt idx="2206">
                  <c:v>-36.487838104817506</c:v>
                </c:pt>
                <c:pt idx="2207">
                  <c:v>-36.519829533014295</c:v>
                </c:pt>
                <c:pt idx="2208">
                  <c:v>-36.478152626556096</c:v>
                </c:pt>
                <c:pt idx="2209">
                  <c:v>-36.4579011720095</c:v>
                </c:pt>
                <c:pt idx="2210">
                  <c:v>-36.458194671350746</c:v>
                </c:pt>
                <c:pt idx="2211">
                  <c:v>-36.408006283996158</c:v>
                </c:pt>
                <c:pt idx="2212">
                  <c:v>-36.376308355140623</c:v>
                </c:pt>
                <c:pt idx="2213">
                  <c:v>-36.400375301123525</c:v>
                </c:pt>
                <c:pt idx="2214">
                  <c:v>-36.35987239203034</c:v>
                </c:pt>
                <c:pt idx="2215">
                  <c:v>-36.22016670559298</c:v>
                </c:pt>
                <c:pt idx="2216">
                  <c:v>-36.319956481619663</c:v>
                </c:pt>
                <c:pt idx="2217">
                  <c:v>-36.206078737212742</c:v>
                </c:pt>
                <c:pt idx="2218">
                  <c:v>-36.24658164630592</c:v>
                </c:pt>
                <c:pt idx="2219">
                  <c:v>-36.24658164630592</c:v>
                </c:pt>
                <c:pt idx="2220">
                  <c:v>-36.17643530374599</c:v>
                </c:pt>
                <c:pt idx="2221">
                  <c:v>-36.208426731942779</c:v>
                </c:pt>
                <c:pt idx="2222">
                  <c:v>-36.107169459209814</c:v>
                </c:pt>
                <c:pt idx="2223">
                  <c:v>-36.107169459209814</c:v>
                </c:pt>
                <c:pt idx="2224">
                  <c:v>-36.081341517179375</c:v>
                </c:pt>
                <c:pt idx="2225">
                  <c:v>-36.091026995440792</c:v>
                </c:pt>
                <c:pt idx="2226">
                  <c:v>-36.01060817593693</c:v>
                </c:pt>
                <c:pt idx="2227">
                  <c:v>-36.013836668690736</c:v>
                </c:pt>
                <c:pt idx="2228">
                  <c:v>-35.99358521414414</c:v>
                </c:pt>
                <c:pt idx="2229">
                  <c:v>-36.022348149587131</c:v>
                </c:pt>
                <c:pt idx="2230">
                  <c:v>-35.973627258938805</c:v>
                </c:pt>
                <c:pt idx="2231">
                  <c:v>-35.896730431530003</c:v>
                </c:pt>
                <c:pt idx="2232">
                  <c:v>-35.96130028660609</c:v>
                </c:pt>
                <c:pt idx="2233">
                  <c:v>-35.941048832059501</c:v>
                </c:pt>
                <c:pt idx="2234">
                  <c:v>-35.799582149574604</c:v>
                </c:pt>
                <c:pt idx="2235">
                  <c:v>-35.870315490817049</c:v>
                </c:pt>
                <c:pt idx="2236">
                  <c:v>-35.815137614661126</c:v>
                </c:pt>
                <c:pt idx="2237">
                  <c:v>-35.774634705567941</c:v>
                </c:pt>
                <c:pt idx="2238">
                  <c:v>-35.74234977802989</c:v>
                </c:pt>
                <c:pt idx="2239">
                  <c:v>-35.751154758267539</c:v>
                </c:pt>
                <c:pt idx="2240">
                  <c:v>-35.665159451279834</c:v>
                </c:pt>
                <c:pt idx="2241">
                  <c:v>-35.727674810967144</c:v>
                </c:pt>
                <c:pt idx="2242">
                  <c:v>-35.687171901873953</c:v>
                </c:pt>
                <c:pt idx="2243">
                  <c:v>-35.589143121894793</c:v>
                </c:pt>
                <c:pt idx="2244">
                  <c:v>-35.692748389357803</c:v>
                </c:pt>
                <c:pt idx="2245">
                  <c:v>-35.519877277358624</c:v>
                </c:pt>
                <c:pt idx="2246">
                  <c:v>-35.576816149562092</c:v>
                </c:pt>
                <c:pt idx="2247">
                  <c:v>-35.556564695015496</c:v>
                </c:pt>
                <c:pt idx="2248">
                  <c:v>-35.516942283946079</c:v>
                </c:pt>
                <c:pt idx="2249">
                  <c:v>-35.490233843891872</c:v>
                </c:pt>
                <c:pt idx="2250">
                  <c:v>-35.499038824129521</c:v>
                </c:pt>
                <c:pt idx="2251">
                  <c:v>-35.478787369582925</c:v>
                </c:pt>
                <c:pt idx="2252">
                  <c:v>-35.367844618588549</c:v>
                </c:pt>
                <c:pt idx="2253">
                  <c:v>-35.42859898222833</c:v>
                </c:pt>
                <c:pt idx="2254">
                  <c:v>-35.334972692367991</c:v>
                </c:pt>
                <c:pt idx="2255">
                  <c:v>-35.398955548761577</c:v>
                </c:pt>
                <c:pt idx="2256">
                  <c:v>-35.358452639668393</c:v>
                </c:pt>
                <c:pt idx="2257">
                  <c:v>-35.300339770099903</c:v>
                </c:pt>
                <c:pt idx="2258">
                  <c:v>-35.270989835974412</c:v>
                </c:pt>
                <c:pt idx="2259">
                  <c:v>-35.24750988867401</c:v>
                </c:pt>
                <c:pt idx="2260">
                  <c:v>-35.227258434127428</c:v>
                </c:pt>
                <c:pt idx="2261">
                  <c:v>-35.186168526351722</c:v>
                </c:pt>
                <c:pt idx="2262">
                  <c:v>-35.211996468382161</c:v>
                </c:pt>
                <c:pt idx="2263">
                  <c:v>-35.114848186426769</c:v>
                </c:pt>
                <c:pt idx="2264">
                  <c:v>-35.17384155401902</c:v>
                </c:pt>
                <c:pt idx="2265">
                  <c:v>-35.153590099472424</c:v>
                </c:pt>
                <c:pt idx="2266">
                  <c:v>-35.032374871534124</c:v>
                </c:pt>
                <c:pt idx="2267">
                  <c:v>-35.139502131092186</c:v>
                </c:pt>
                <c:pt idx="2268">
                  <c:v>-35.002731438067372</c:v>
                </c:pt>
                <c:pt idx="2269">
                  <c:v>-34.982479983520776</c:v>
                </c:pt>
                <c:pt idx="2270">
                  <c:v>-35.037951359017967</c:v>
                </c:pt>
                <c:pt idx="2271">
                  <c:v>-34.969566012505567</c:v>
                </c:pt>
                <c:pt idx="2272">
                  <c:v>-34.965750521069253</c:v>
                </c:pt>
                <c:pt idx="2273">
                  <c:v>-34.942564073110105</c:v>
                </c:pt>
                <c:pt idx="2274">
                  <c:v>-34.902061164016921</c:v>
                </c:pt>
                <c:pt idx="2275">
                  <c:v>-34.883864204859108</c:v>
                </c:pt>
                <c:pt idx="2276">
                  <c:v>-34.924954112634808</c:v>
                </c:pt>
                <c:pt idx="2277">
                  <c:v>-34.783487430149911</c:v>
                </c:pt>
                <c:pt idx="2278">
                  <c:v>-34.870069735820131</c:v>
                </c:pt>
                <c:pt idx="2279">
                  <c:v>-34.849524781932288</c:v>
                </c:pt>
                <c:pt idx="2280">
                  <c:v>-34.745332515786764</c:v>
                </c:pt>
                <c:pt idx="2281">
                  <c:v>-34.825164336608118</c:v>
                </c:pt>
                <c:pt idx="2282">
                  <c:v>-34.67900166466314</c:v>
                </c:pt>
                <c:pt idx="2283">
                  <c:v>-34.736234036207861</c:v>
                </c:pt>
                <c:pt idx="2284">
                  <c:v>-34.715982581661272</c:v>
                </c:pt>
                <c:pt idx="2285">
                  <c:v>-34.663152700235372</c:v>
                </c:pt>
                <c:pt idx="2286">
                  <c:v>-34.685165150829505</c:v>
                </c:pt>
                <c:pt idx="2287">
                  <c:v>-34.566297917621235</c:v>
                </c:pt>
                <c:pt idx="2288">
                  <c:v>-34.525501509186796</c:v>
                </c:pt>
                <c:pt idx="2289">
                  <c:v>-34.580972884683987</c:v>
                </c:pt>
                <c:pt idx="2290">
                  <c:v>-34.51082654212405</c:v>
                </c:pt>
                <c:pt idx="2291">
                  <c:v>-34.524914510504289</c:v>
                </c:pt>
                <c:pt idx="2292">
                  <c:v>-34.518751024337931</c:v>
                </c:pt>
                <c:pt idx="2293">
                  <c:v>-34.498206070450088</c:v>
                </c:pt>
                <c:pt idx="2294">
                  <c:v>-34.410743266756107</c:v>
                </c:pt>
                <c:pt idx="2295">
                  <c:v>-34.461812152134463</c:v>
                </c:pt>
                <c:pt idx="2296">
                  <c:v>-34.341477422219931</c:v>
                </c:pt>
                <c:pt idx="2297">
                  <c:v>-34.301268012468</c:v>
                </c:pt>
                <c:pt idx="2298">
                  <c:v>-34.3957748003521</c:v>
                </c:pt>
                <c:pt idx="2299">
                  <c:v>-34.290115037500314</c:v>
                </c:pt>
                <c:pt idx="2300">
                  <c:v>-34.341770921561185</c:v>
                </c:pt>
                <c:pt idx="2301">
                  <c:v>-34.25166662379592</c:v>
                </c:pt>
                <c:pt idx="2302">
                  <c:v>-34.231415169249324</c:v>
                </c:pt>
                <c:pt idx="2303">
                  <c:v>-34.263993596128621</c:v>
                </c:pt>
                <c:pt idx="2304">
                  <c:v>-34.213805208774026</c:v>
                </c:pt>
                <c:pt idx="2305">
                  <c:v>-34.220555693622885</c:v>
                </c:pt>
                <c:pt idx="2306">
                  <c:v>-34.148941854356671</c:v>
                </c:pt>
                <c:pt idx="2307">
                  <c:v>-34.108438945263487</c:v>
                </c:pt>
                <c:pt idx="2308">
                  <c:v>-34.17271530099832</c:v>
                </c:pt>
                <c:pt idx="2309">
                  <c:v>-34.044456088869907</c:v>
                </c:pt>
                <c:pt idx="2310">
                  <c:v>-34.093176979518233</c:v>
                </c:pt>
                <c:pt idx="2311">
                  <c:v>-34.113428434064829</c:v>
                </c:pt>
                <c:pt idx="2312">
                  <c:v>-34.013345158696879</c:v>
                </c:pt>
                <c:pt idx="2313">
                  <c:v>-34.052967569766295</c:v>
                </c:pt>
                <c:pt idx="2314">
                  <c:v>-34.045043087552408</c:v>
                </c:pt>
                <c:pt idx="2315">
                  <c:v>-33.955819287810904</c:v>
                </c:pt>
                <c:pt idx="2316">
                  <c:v>-33.955819287810904</c:v>
                </c:pt>
                <c:pt idx="2317">
                  <c:v>-34.010703664625581</c:v>
                </c:pt>
                <c:pt idx="2318">
                  <c:v>-33.910326889916384</c:v>
                </c:pt>
                <c:pt idx="2319">
                  <c:v>-33.945546810866979</c:v>
                </c:pt>
                <c:pt idx="2320">
                  <c:v>-33.861605999268065</c:v>
                </c:pt>
                <c:pt idx="2321">
                  <c:v>-33.82110309017488</c:v>
                </c:pt>
                <c:pt idx="2322">
                  <c:v>-33.849866025617864</c:v>
                </c:pt>
                <c:pt idx="2323">
                  <c:v>-33.803493129699575</c:v>
                </c:pt>
                <c:pt idx="2324">
                  <c:v>-33.857790507831744</c:v>
                </c:pt>
                <c:pt idx="2325">
                  <c:v>-33.817287598738559</c:v>
                </c:pt>
                <c:pt idx="2326">
                  <c:v>-33.720432816124422</c:v>
                </c:pt>
                <c:pt idx="2327">
                  <c:v>-33.784122173176755</c:v>
                </c:pt>
                <c:pt idx="2328">
                  <c:v>-33.656449959730843</c:v>
                </c:pt>
                <c:pt idx="2329">
                  <c:v>-33.740097271988503</c:v>
                </c:pt>
                <c:pt idx="2330">
                  <c:v>-33.719845817441914</c:v>
                </c:pt>
                <c:pt idx="2331">
                  <c:v>-33.595402096749808</c:v>
                </c:pt>
                <c:pt idx="2332">
                  <c:v>-33.671124926793581</c:v>
                </c:pt>
                <c:pt idx="2333">
                  <c:v>-33.573683145496936</c:v>
                </c:pt>
                <c:pt idx="2334">
                  <c:v>-33.533180236403751</c:v>
                </c:pt>
                <c:pt idx="2335">
                  <c:v>-33.560182175799213</c:v>
                </c:pt>
                <c:pt idx="2336">
                  <c:v>-33.560475675140459</c:v>
                </c:pt>
                <c:pt idx="2337">
                  <c:v>-33.506765295690798</c:v>
                </c:pt>
                <c:pt idx="2338">
                  <c:v>-33.530832241673707</c:v>
                </c:pt>
                <c:pt idx="2339">
                  <c:v>-33.490329332580529</c:v>
                </c:pt>
                <c:pt idx="2340">
                  <c:v>-33.423704982115652</c:v>
                </c:pt>
                <c:pt idx="2341">
                  <c:v>-33.48680734048547</c:v>
                </c:pt>
                <c:pt idx="2342">
                  <c:v>-33.351797643508185</c:v>
                </c:pt>
                <c:pt idx="2343">
                  <c:v>-33.405214523616586</c:v>
                </c:pt>
                <c:pt idx="2344">
                  <c:v>-33.384963069069997</c:v>
                </c:pt>
                <c:pt idx="2345">
                  <c:v>-33.292804275915934</c:v>
                </c:pt>
                <c:pt idx="2346">
                  <c:v>-33.297500265376016</c:v>
                </c:pt>
                <c:pt idx="2347">
                  <c:v>-33.333013685667865</c:v>
                </c:pt>
                <c:pt idx="2348">
                  <c:v>-33.312762231121269</c:v>
                </c:pt>
                <c:pt idx="2349">
                  <c:v>-33.173643543366417</c:v>
                </c:pt>
                <c:pt idx="2350">
                  <c:v>-33.271672323345577</c:v>
                </c:pt>
                <c:pt idx="2351">
                  <c:v>-33.137836623733314</c:v>
                </c:pt>
                <c:pt idx="2352">
                  <c:v>-33.210917959705796</c:v>
                </c:pt>
                <c:pt idx="2353">
                  <c:v>-33.190666505159207</c:v>
                </c:pt>
                <c:pt idx="2354">
                  <c:v>-33.058885300935728</c:v>
                </c:pt>
                <c:pt idx="2355">
                  <c:v>-33.100562207393935</c:v>
                </c:pt>
                <c:pt idx="2356">
                  <c:v>-33.076788760752279</c:v>
                </c:pt>
                <c:pt idx="2357">
                  <c:v>-33.070918773927175</c:v>
                </c:pt>
                <c:pt idx="2358">
                  <c:v>-33.050667319380587</c:v>
                </c:pt>
                <c:pt idx="2359">
                  <c:v>-33.007229416874857</c:v>
                </c:pt>
                <c:pt idx="2360">
                  <c:v>-32.973183493289277</c:v>
                </c:pt>
                <c:pt idx="2361">
                  <c:v>-32.962911016345352</c:v>
                </c:pt>
                <c:pt idx="2362">
                  <c:v>-32.942366062457509</c:v>
                </c:pt>
                <c:pt idx="2363">
                  <c:v>-32.967900505146687</c:v>
                </c:pt>
                <c:pt idx="2364">
                  <c:v>-32.850207269303439</c:v>
                </c:pt>
                <c:pt idx="2365">
                  <c:v>-32.899808657975527</c:v>
                </c:pt>
                <c:pt idx="2366">
                  <c:v>-32.79532289248877</c:v>
                </c:pt>
                <c:pt idx="2367">
                  <c:v>-32.775364937283427</c:v>
                </c:pt>
                <c:pt idx="2368">
                  <c:v>-32.855490257446036</c:v>
                </c:pt>
                <c:pt idx="2369">
                  <c:v>-32.763037964950719</c:v>
                </c:pt>
                <c:pt idx="2370">
                  <c:v>-32.798844884583822</c:v>
                </c:pt>
                <c:pt idx="2371">
                  <c:v>-32.778299930695979</c:v>
                </c:pt>
                <c:pt idx="2372">
                  <c:v>-32.676455659280506</c:v>
                </c:pt>
                <c:pt idx="2373">
                  <c:v>-32.720480560468751</c:v>
                </c:pt>
                <c:pt idx="2374">
                  <c:v>-32.636246249528568</c:v>
                </c:pt>
                <c:pt idx="2375">
                  <c:v>-32.63507225216356</c:v>
                </c:pt>
                <c:pt idx="2376">
                  <c:v>-32.614820797616964</c:v>
                </c:pt>
                <c:pt idx="2377">
                  <c:v>-32.63301775677477</c:v>
                </c:pt>
                <c:pt idx="2378">
                  <c:v>-32.549076945175848</c:v>
                </c:pt>
                <c:pt idx="2379">
                  <c:v>-32.596330339117898</c:v>
                </c:pt>
                <c:pt idx="2380">
                  <c:v>-32.511802528836469</c:v>
                </c:pt>
                <c:pt idx="2381">
                  <c:v>-32.471299619743284</c:v>
                </c:pt>
                <c:pt idx="2382">
                  <c:v>-32.571676394452481</c:v>
                </c:pt>
                <c:pt idx="2383">
                  <c:v>-32.445471677712838</c:v>
                </c:pt>
                <c:pt idx="2384">
                  <c:v>-32.493899069019918</c:v>
                </c:pt>
                <c:pt idx="2385">
                  <c:v>-32.45368965926798</c:v>
                </c:pt>
                <c:pt idx="2386">
                  <c:v>-32.451048165196688</c:v>
                </c:pt>
                <c:pt idx="2387">
                  <c:v>-32.365639856891491</c:v>
                </c:pt>
                <c:pt idx="2388">
                  <c:v>-32.401740275865855</c:v>
                </c:pt>
                <c:pt idx="2389">
                  <c:v>-32.315157970195642</c:v>
                </c:pt>
                <c:pt idx="2390">
                  <c:v>-32.294906515649046</c:v>
                </c:pt>
                <c:pt idx="2391">
                  <c:v>-32.362704863478939</c:v>
                </c:pt>
                <c:pt idx="2392">
                  <c:v>-32.269959071642376</c:v>
                </c:pt>
                <c:pt idx="2393">
                  <c:v>-32.277003055832495</c:v>
                </c:pt>
                <c:pt idx="2394">
                  <c:v>-32.235326149374288</c:v>
                </c:pt>
                <c:pt idx="2395">
                  <c:v>-32.215074694827692</c:v>
                </c:pt>
                <c:pt idx="2396">
                  <c:v>-32.206563213931297</c:v>
                </c:pt>
                <c:pt idx="2397">
                  <c:v>-32.205976215248789</c:v>
                </c:pt>
                <c:pt idx="2398">
                  <c:v>-32.131720881911285</c:v>
                </c:pt>
                <c:pt idx="2399">
                  <c:v>-32.111469427364689</c:v>
                </c:pt>
                <c:pt idx="2400">
                  <c:v>-32.176332781782037</c:v>
                </c:pt>
                <c:pt idx="2401">
                  <c:v>-32.047193071629856</c:v>
                </c:pt>
                <c:pt idx="2402">
                  <c:v>-32.117926412872301</c:v>
                </c:pt>
                <c:pt idx="2403">
                  <c:v>-32.044551577558558</c:v>
                </c:pt>
                <c:pt idx="2404">
                  <c:v>-32.024300123011969</c:v>
                </c:pt>
                <c:pt idx="2405">
                  <c:v>-32.039268589415968</c:v>
                </c:pt>
                <c:pt idx="2406">
                  <c:v>-31.994656689545213</c:v>
                </c:pt>
                <c:pt idx="2407">
                  <c:v>-31.983210215236269</c:v>
                </c:pt>
                <c:pt idx="2408">
                  <c:v>-31.963252260030938</c:v>
                </c:pt>
                <c:pt idx="2409">
                  <c:v>-31.923042850279003</c:v>
                </c:pt>
                <c:pt idx="2410">
                  <c:v>-31.894573414177273</c:v>
                </c:pt>
                <c:pt idx="2411">
                  <c:v>-31.905432889803706</c:v>
                </c:pt>
                <c:pt idx="2412">
                  <c:v>-31.870212968853107</c:v>
                </c:pt>
                <c:pt idx="2413">
                  <c:v>-31.829710059759922</c:v>
                </c:pt>
                <c:pt idx="2414">
                  <c:v>-31.812393598625885</c:v>
                </c:pt>
                <c:pt idx="2415">
                  <c:v>-31.830003559101183</c:v>
                </c:pt>
                <c:pt idx="2416">
                  <c:v>-31.753400231033634</c:v>
                </c:pt>
                <c:pt idx="2417">
                  <c:v>-31.785391659230424</c:v>
                </c:pt>
                <c:pt idx="2418">
                  <c:v>-31.765140204683831</c:v>
                </c:pt>
                <c:pt idx="2419">
                  <c:v>-31.688830375957544</c:v>
                </c:pt>
                <c:pt idx="2420">
                  <c:v>-31.731094281098255</c:v>
                </c:pt>
                <c:pt idx="2421">
                  <c:v>-31.655958449736985</c:v>
                </c:pt>
                <c:pt idx="2422">
                  <c:v>-31.655958449736985</c:v>
                </c:pt>
                <c:pt idx="2423">
                  <c:v>-31.588160101907082</c:v>
                </c:pt>
                <c:pt idx="2424">
                  <c:v>-31.605183063699872</c:v>
                </c:pt>
                <c:pt idx="2425">
                  <c:v>-31.608411556453678</c:v>
                </c:pt>
                <c:pt idx="2426">
                  <c:v>-31.589921097954615</c:v>
                </c:pt>
                <c:pt idx="2427">
                  <c:v>-31.569376144066769</c:v>
                </c:pt>
                <c:pt idx="2428">
                  <c:v>-31.489837822586676</c:v>
                </c:pt>
                <c:pt idx="2429">
                  <c:v>-31.487783327197889</c:v>
                </c:pt>
                <c:pt idx="2430">
                  <c:v>-31.503338792284396</c:v>
                </c:pt>
                <c:pt idx="2431">
                  <c:v>-31.52593824156104</c:v>
                </c:pt>
                <c:pt idx="2432">
                  <c:v>-31.505393287673186</c:v>
                </c:pt>
                <c:pt idx="2433">
                  <c:v>-31.457259395707375</c:v>
                </c:pt>
                <c:pt idx="2434">
                  <c:v>-31.399146526138885</c:v>
                </c:pt>
                <c:pt idx="2435">
                  <c:v>-31.392396041290024</c:v>
                </c:pt>
                <c:pt idx="2436">
                  <c:v>-31.372144586743431</c:v>
                </c:pt>
                <c:pt idx="2437">
                  <c:v>-31.38271056302861</c:v>
                </c:pt>
                <c:pt idx="2438">
                  <c:v>-31.379775569616061</c:v>
                </c:pt>
                <c:pt idx="2439">
                  <c:v>-31.306694233643576</c:v>
                </c:pt>
                <c:pt idx="2440">
                  <c:v>-31.301411245500979</c:v>
                </c:pt>
                <c:pt idx="2441">
                  <c:v>-31.260908336407802</c:v>
                </c:pt>
                <c:pt idx="2442">
                  <c:v>-31.326652188848907</c:v>
                </c:pt>
                <c:pt idx="2443">
                  <c:v>-31.241830879226221</c:v>
                </c:pt>
                <c:pt idx="2444">
                  <c:v>-31.25650584628897</c:v>
                </c:pt>
                <c:pt idx="2445">
                  <c:v>-31.208958953005663</c:v>
                </c:pt>
                <c:pt idx="2446">
                  <c:v>-31.168456043912485</c:v>
                </c:pt>
                <c:pt idx="2447">
                  <c:v>-31.181663514268958</c:v>
                </c:pt>
                <c:pt idx="2448">
                  <c:v>-31.101831693447604</c:v>
                </c:pt>
                <c:pt idx="2449">
                  <c:v>-31.164053553793654</c:v>
                </c:pt>
                <c:pt idx="2450">
                  <c:v>-31.123257145359219</c:v>
                </c:pt>
                <c:pt idx="2451">
                  <c:v>-31.016423385142414</c:v>
                </c:pt>
                <c:pt idx="2452">
                  <c:v>-31.041664328490338</c:v>
                </c:pt>
                <c:pt idx="2453">
                  <c:v>-30.992943437842008</c:v>
                </c:pt>
                <c:pt idx="2454">
                  <c:v>-30.976507474731736</c:v>
                </c:pt>
                <c:pt idx="2455">
                  <c:v>-30.936004565638552</c:v>
                </c:pt>
                <c:pt idx="2456">
                  <c:v>-30.960952009645226</c:v>
                </c:pt>
                <c:pt idx="2457">
                  <c:v>-30.903719638100501</c:v>
                </c:pt>
                <c:pt idx="2458">
                  <c:v>-30.965941498446558</c:v>
                </c:pt>
                <c:pt idx="2459">
                  <c:v>-30.859107738229746</c:v>
                </c:pt>
                <c:pt idx="2460">
                  <c:v>-30.859107738229746</c:v>
                </c:pt>
                <c:pt idx="2461">
                  <c:v>-30.901958642052975</c:v>
                </c:pt>
                <c:pt idx="2462">
                  <c:v>-30.834160294223075</c:v>
                </c:pt>
                <c:pt idx="2463">
                  <c:v>-30.803342863391304</c:v>
                </c:pt>
                <c:pt idx="2464">
                  <c:v>-30.783091408844708</c:v>
                </c:pt>
                <c:pt idx="2465">
                  <c:v>-30.821539822549113</c:v>
                </c:pt>
                <c:pt idx="2466">
                  <c:v>-30.732903021490113</c:v>
                </c:pt>
                <c:pt idx="2467">
                  <c:v>-30.768122942440701</c:v>
                </c:pt>
                <c:pt idx="2468">
                  <c:v>-30.746990989870351</c:v>
                </c:pt>
                <c:pt idx="2469">
                  <c:v>-30.746990989870351</c:v>
                </c:pt>
                <c:pt idx="2470">
                  <c:v>-30.643385722407345</c:v>
                </c:pt>
                <c:pt idx="2471">
                  <c:v>-30.739066507656467</c:v>
                </c:pt>
                <c:pt idx="2472">
                  <c:v>-30.597306325830317</c:v>
                </c:pt>
                <c:pt idx="2473">
                  <c:v>-30.577348370624978</c:v>
                </c:pt>
                <c:pt idx="2474">
                  <c:v>-30.66158268156515</c:v>
                </c:pt>
                <c:pt idx="2475">
                  <c:v>-30.539486955603088</c:v>
                </c:pt>
                <c:pt idx="2476">
                  <c:v>-30.585859851521374</c:v>
                </c:pt>
                <c:pt idx="2477">
                  <c:v>-30.514833010937672</c:v>
                </c:pt>
                <c:pt idx="2478">
                  <c:v>-30.494581556391076</c:v>
                </c:pt>
                <c:pt idx="2479">
                  <c:v>-30.536551962190536</c:v>
                </c:pt>
                <c:pt idx="2480">
                  <c:v>-30.446741163766518</c:v>
                </c:pt>
                <c:pt idx="2481">
                  <c:v>-30.504560533993743</c:v>
                </c:pt>
                <c:pt idx="2482">
                  <c:v>-30.396846275753177</c:v>
                </c:pt>
                <c:pt idx="2483">
                  <c:v>-30.376301321865324</c:v>
                </c:pt>
                <c:pt idx="2484">
                  <c:v>-30.444980167718985</c:v>
                </c:pt>
                <c:pt idx="2485">
                  <c:v>-30.361919854143835</c:v>
                </c:pt>
                <c:pt idx="2486">
                  <c:v>-30.422967717124862</c:v>
                </c:pt>
                <c:pt idx="2487">
                  <c:v>-30.38217130869042</c:v>
                </c:pt>
                <c:pt idx="2488">
                  <c:v>-30.295295503678961</c:v>
                </c:pt>
                <c:pt idx="2489">
                  <c:v>-30.313198963495513</c:v>
                </c:pt>
                <c:pt idx="2490">
                  <c:v>-30.227790655190315</c:v>
                </c:pt>
                <c:pt idx="2491">
                  <c:v>-30.316427456249311</c:v>
                </c:pt>
                <c:pt idx="2492">
                  <c:v>-30.316427456249311</c:v>
                </c:pt>
                <c:pt idx="2493">
                  <c:v>-30.213115688127566</c:v>
                </c:pt>
                <c:pt idx="2494">
                  <c:v>-30.290599514218869</c:v>
                </c:pt>
                <c:pt idx="2495">
                  <c:v>-30.225442660460271</c:v>
                </c:pt>
                <c:pt idx="2496">
                  <c:v>-30.204897706572428</c:v>
                </c:pt>
                <c:pt idx="2497">
                  <c:v>-30.137686357425036</c:v>
                </c:pt>
                <c:pt idx="2498">
                  <c:v>-30.203723709207409</c:v>
                </c:pt>
                <c:pt idx="2499">
                  <c:v>-30.084269477316635</c:v>
                </c:pt>
                <c:pt idx="2500">
                  <c:v>-30.140914850178842</c:v>
                </c:pt>
                <c:pt idx="2501">
                  <c:v>-30.120663395632246</c:v>
                </c:pt>
                <c:pt idx="2502">
                  <c:v>-30.032907092597007</c:v>
                </c:pt>
                <c:pt idx="2503">
                  <c:v>-30.03995107678713</c:v>
                </c:pt>
                <c:pt idx="2504">
                  <c:v>-30.051984549778588</c:v>
                </c:pt>
                <c:pt idx="2505">
                  <c:v>-29.920496844896359</c:v>
                </c:pt>
                <c:pt idx="2506">
                  <c:v>-29.900538889691028</c:v>
                </c:pt>
                <c:pt idx="2507">
                  <c:v>-29.977729216441084</c:v>
                </c:pt>
                <c:pt idx="2508">
                  <c:v>-29.864144971375406</c:v>
                </c:pt>
                <c:pt idx="2509">
                  <c:v>-29.950140278363115</c:v>
                </c:pt>
                <c:pt idx="2510">
                  <c:v>-29.852991996407713</c:v>
                </c:pt>
                <c:pt idx="2511">
                  <c:v>-29.832447042519874</c:v>
                </c:pt>
                <c:pt idx="2512">
                  <c:v>-29.899951891008516</c:v>
                </c:pt>
                <c:pt idx="2513">
                  <c:v>-29.788128641990372</c:v>
                </c:pt>
                <c:pt idx="2514">
                  <c:v>-29.860916478621601</c:v>
                </c:pt>
                <c:pt idx="2515">
                  <c:v>-29.840665024075015</c:v>
                </c:pt>
                <c:pt idx="2516">
                  <c:v>-29.729135274398121</c:v>
                </c:pt>
                <c:pt idx="2517">
                  <c:v>-29.780497659117739</c:v>
                </c:pt>
                <c:pt idx="2518">
                  <c:v>-29.70947081853404</c:v>
                </c:pt>
                <c:pt idx="2519">
                  <c:v>-29.756430713134833</c:v>
                </c:pt>
                <c:pt idx="2520">
                  <c:v>-29.736179258588241</c:v>
                </c:pt>
                <c:pt idx="2521">
                  <c:v>-29.638443977950342</c:v>
                </c:pt>
                <c:pt idx="2522">
                  <c:v>-29.718569298112943</c:v>
                </c:pt>
                <c:pt idx="2523">
                  <c:v>-29.618192523403742</c:v>
                </c:pt>
                <c:pt idx="2524">
                  <c:v>-29.577689614310561</c:v>
                </c:pt>
                <c:pt idx="2525">
                  <c:v>-29.582679103111897</c:v>
                </c:pt>
                <c:pt idx="2526">
                  <c:v>-29.555677163716439</c:v>
                </c:pt>
                <c:pt idx="2527">
                  <c:v>-29.51840274737706</c:v>
                </c:pt>
                <c:pt idx="2528">
                  <c:v>-29.552155171621379</c:v>
                </c:pt>
                <c:pt idx="2529">
                  <c:v>-29.531903717074787</c:v>
                </c:pt>
                <c:pt idx="2530">
                  <c:v>-29.457941883078529</c:v>
                </c:pt>
                <c:pt idx="2531">
                  <c:v>-29.501966784266777</c:v>
                </c:pt>
                <c:pt idx="2532">
                  <c:v>-29.391611031954913</c:v>
                </c:pt>
                <c:pt idx="2533">
                  <c:v>-29.391611031954913</c:v>
                </c:pt>
                <c:pt idx="2534">
                  <c:v>-29.425656955540486</c:v>
                </c:pt>
                <c:pt idx="2535">
                  <c:v>-29.367250586630753</c:v>
                </c:pt>
                <c:pt idx="2536">
                  <c:v>-29.384860547106047</c:v>
                </c:pt>
                <c:pt idx="2537">
                  <c:v>-29.332999213506294</c:v>
                </c:pt>
                <c:pt idx="2538">
                  <c:v>-29.312835808762074</c:v>
                </c:pt>
                <c:pt idx="2539">
                  <c:v>-29.293758351580507</c:v>
                </c:pt>
                <c:pt idx="2540">
                  <c:v>-29.305762474637831</c:v>
                </c:pt>
                <c:pt idx="2541">
                  <c:v>-29.240928470154611</c:v>
                </c:pt>
                <c:pt idx="2542">
                  <c:v>-29.28556971995949</c:v>
                </c:pt>
                <c:pt idx="2543">
                  <c:v>-29.28556971995949</c:v>
                </c:pt>
                <c:pt idx="2544">
                  <c:v>-29.182698200849629</c:v>
                </c:pt>
                <c:pt idx="2545">
                  <c:v>-29.234119285437494</c:v>
                </c:pt>
                <c:pt idx="2546">
                  <c:v>-29.19420337502682</c:v>
                </c:pt>
                <c:pt idx="2547">
                  <c:v>-29.151323121269467</c:v>
                </c:pt>
                <c:pt idx="2548">
                  <c:v>-29.130954266986375</c:v>
                </c:pt>
                <c:pt idx="2549">
                  <c:v>-29.17268987331283</c:v>
                </c:pt>
                <c:pt idx="2550">
                  <c:v>-29.08431722166096</c:v>
                </c:pt>
                <c:pt idx="2551">
                  <c:v>-29.104686075944056</c:v>
                </c:pt>
                <c:pt idx="2552">
                  <c:v>-29.104686075944056</c:v>
                </c:pt>
                <c:pt idx="2553">
                  <c:v>-28.97222982323569</c:v>
                </c:pt>
                <c:pt idx="2554">
                  <c:v>-29.043462113358267</c:v>
                </c:pt>
                <c:pt idx="2555">
                  <c:v>-28.963072643788532</c:v>
                </c:pt>
                <c:pt idx="2556">
                  <c:v>-29.001433007690558</c:v>
                </c:pt>
                <c:pt idx="2557">
                  <c:v>-29.001433007690558</c:v>
                </c:pt>
                <c:pt idx="2558">
                  <c:v>-28.905135873824801</c:v>
                </c:pt>
                <c:pt idx="2559">
                  <c:v>-28.952389267766854</c:v>
                </c:pt>
                <c:pt idx="2560">
                  <c:v>-28.899588736275081</c:v>
                </c:pt>
                <c:pt idx="2561">
                  <c:v>-28.879425331530868</c:v>
                </c:pt>
                <c:pt idx="2562">
                  <c:v>-28.905634822704936</c:v>
                </c:pt>
                <c:pt idx="2563">
                  <c:v>-28.84179871598198</c:v>
                </c:pt>
                <c:pt idx="2564">
                  <c:v>-28.874641292268411</c:v>
                </c:pt>
                <c:pt idx="2565">
                  <c:v>-28.805522197402865</c:v>
                </c:pt>
                <c:pt idx="2566">
                  <c:v>-28.805522197402865</c:v>
                </c:pt>
                <c:pt idx="2567">
                  <c:v>-28.808310441144787</c:v>
                </c:pt>
                <c:pt idx="2568">
                  <c:v>-28.78800028672995</c:v>
                </c:pt>
                <c:pt idx="2569">
                  <c:v>-28.756654557083916</c:v>
                </c:pt>
                <c:pt idx="2570">
                  <c:v>-28.78227704957547</c:v>
                </c:pt>
                <c:pt idx="2571">
                  <c:v>-28.762084294897136</c:v>
                </c:pt>
                <c:pt idx="2572">
                  <c:v>-28.665933910702009</c:v>
                </c:pt>
                <c:pt idx="2573">
                  <c:v>-28.717912644038261</c:v>
                </c:pt>
                <c:pt idx="2574">
                  <c:v>-28.622143808986763</c:v>
                </c:pt>
                <c:pt idx="2575">
                  <c:v>-28.601774954703668</c:v>
                </c:pt>
                <c:pt idx="2576">
                  <c:v>-28.661061821637176</c:v>
                </c:pt>
                <c:pt idx="2577">
                  <c:v>-28.597607264057853</c:v>
                </c:pt>
                <c:pt idx="2578">
                  <c:v>-28.556722805821032</c:v>
                </c:pt>
                <c:pt idx="2579">
                  <c:v>-28.609376587642174</c:v>
                </c:pt>
                <c:pt idx="2580">
                  <c:v>-28.568756278812486</c:v>
                </c:pt>
                <c:pt idx="2581">
                  <c:v>-28.504450573143519</c:v>
                </c:pt>
                <c:pt idx="2582">
                  <c:v>-28.565703885663439</c:v>
                </c:pt>
                <c:pt idx="2583">
                  <c:v>-28.461863818727426</c:v>
                </c:pt>
                <c:pt idx="2584">
                  <c:v>-28.441494964444335</c:v>
                </c:pt>
                <c:pt idx="2585">
                  <c:v>-28.432660634272558</c:v>
                </c:pt>
                <c:pt idx="2586">
                  <c:v>-28.516102496991344</c:v>
                </c:pt>
                <c:pt idx="2587">
                  <c:v>-28.39432962030466</c:v>
                </c:pt>
                <c:pt idx="2588">
                  <c:v>-28.296388890127876</c:v>
                </c:pt>
                <c:pt idx="2589">
                  <c:v>-28.215529821612133</c:v>
                </c:pt>
                <c:pt idx="2590">
                  <c:v>-28.231907084854154</c:v>
                </c:pt>
                <c:pt idx="2591">
                  <c:v>-28.079199377599199</c:v>
                </c:pt>
                <c:pt idx="2592">
                  <c:v>-28.047237299336537</c:v>
                </c:pt>
                <c:pt idx="2593">
                  <c:v>-28.076264384186651</c:v>
                </c:pt>
                <c:pt idx="2594">
                  <c:v>-28.035849524895841</c:v>
                </c:pt>
                <c:pt idx="2595">
                  <c:v>-27.950705365997777</c:v>
                </c:pt>
                <c:pt idx="2596">
                  <c:v>-27.937850094850806</c:v>
                </c:pt>
                <c:pt idx="2597">
                  <c:v>-27.911640603676741</c:v>
                </c:pt>
                <c:pt idx="2598">
                  <c:v>-27.892475096692792</c:v>
                </c:pt>
                <c:pt idx="2599">
                  <c:v>-27.872106242409696</c:v>
                </c:pt>
                <c:pt idx="2600">
                  <c:v>-27.815959818427618</c:v>
                </c:pt>
                <c:pt idx="2601">
                  <c:v>-27.849682892737814</c:v>
                </c:pt>
                <c:pt idx="2602">
                  <c:v>-27.770672870071976</c:v>
                </c:pt>
                <c:pt idx="2603">
                  <c:v>-27.770672870071976</c:v>
                </c:pt>
                <c:pt idx="2604">
                  <c:v>-27.625097196809513</c:v>
                </c:pt>
                <c:pt idx="2605">
                  <c:v>-26.965340027602473</c:v>
                </c:pt>
                <c:pt idx="2606">
                  <c:v>-25.842264798290344</c:v>
                </c:pt>
                <c:pt idx="2607">
                  <c:v>-24.092920674608365</c:v>
                </c:pt>
                <c:pt idx="2608">
                  <c:v>-22.07018191454738</c:v>
                </c:pt>
                <c:pt idx="2609">
                  <c:v>-19.880764878587701</c:v>
                </c:pt>
                <c:pt idx="2610">
                  <c:v>-17.45675381916293</c:v>
                </c:pt>
                <c:pt idx="2611">
                  <c:v>-15.073539168172598</c:v>
                </c:pt>
                <c:pt idx="2612">
                  <c:v>-12.618769377784304</c:v>
                </c:pt>
                <c:pt idx="2613">
                  <c:v>-10.158100250636785</c:v>
                </c:pt>
                <c:pt idx="2614">
                  <c:v>-7.7832209809380952</c:v>
                </c:pt>
                <c:pt idx="2615">
                  <c:v>-5.4107190559035683</c:v>
                </c:pt>
                <c:pt idx="2616">
                  <c:v>-3.0975626976707966</c:v>
                </c:pt>
                <c:pt idx="2617">
                  <c:v>-0.87055133108977023</c:v>
                </c:pt>
                <c:pt idx="2618">
                  <c:v>1.3378345672952161</c:v>
                </c:pt>
                <c:pt idx="2619">
                  <c:v>3.4843067796424672</c:v>
                </c:pt>
                <c:pt idx="2620">
                  <c:v>5.5663324066369526</c:v>
                </c:pt>
                <c:pt idx="2621">
                  <c:v>7.5767735442993525</c:v>
                </c:pt>
                <c:pt idx="2622">
                  <c:v>9.5013367747105466</c:v>
                </c:pt>
                <c:pt idx="2623">
                  <c:v>11.349531476527199</c:v>
                </c:pt>
                <c:pt idx="2624">
                  <c:v>13.075248903238155</c:v>
                </c:pt>
                <c:pt idx="2625">
                  <c:v>14.742706710709999</c:v>
                </c:pt>
                <c:pt idx="2626">
                  <c:v>16.263620297093237</c:v>
                </c:pt>
                <c:pt idx="2627">
                  <c:v>17.584660832081845</c:v>
                </c:pt>
                <c:pt idx="2628">
                  <c:v>18.911131104883673</c:v>
                </c:pt>
                <c:pt idx="2629">
                  <c:v>19.958043255140137</c:v>
                </c:pt>
                <c:pt idx="2630">
                  <c:v>21.011970039652599</c:v>
                </c:pt>
                <c:pt idx="2631">
                  <c:v>21.88404463232348</c:v>
                </c:pt>
                <c:pt idx="2632">
                  <c:v>22.634551797846559</c:v>
                </c:pt>
                <c:pt idx="2633">
                  <c:v>23.323424101706092</c:v>
                </c:pt>
                <c:pt idx="2634">
                  <c:v>23.872561369194138</c:v>
                </c:pt>
                <c:pt idx="2635">
                  <c:v>24.398658938393663</c:v>
                </c:pt>
                <c:pt idx="2636">
                  <c:v>24.914513380583394</c:v>
                </c:pt>
                <c:pt idx="2637">
                  <c:v>25.229526223552352</c:v>
                </c:pt>
                <c:pt idx="2638">
                  <c:v>25.6581526615211</c:v>
                </c:pt>
                <c:pt idx="2639">
                  <c:v>25.838801506063529</c:v>
                </c:pt>
                <c:pt idx="2640">
                  <c:v>26.101894315564486</c:v>
                </c:pt>
                <c:pt idx="2641">
                  <c:v>26.382391636001863</c:v>
                </c:pt>
                <c:pt idx="2642">
                  <c:v>26.527703159857197</c:v>
                </c:pt>
                <c:pt idx="2643">
                  <c:v>26.699400274491346</c:v>
                </c:pt>
                <c:pt idx="2644">
                  <c:v>26.881369866069431</c:v>
                </c:pt>
                <c:pt idx="2645">
                  <c:v>27.023599646841582</c:v>
                </c:pt>
                <c:pt idx="2646">
                  <c:v>27.054916026553496</c:v>
                </c:pt>
                <c:pt idx="2647">
                  <c:v>27.155410200999189</c:v>
                </c:pt>
                <c:pt idx="2648">
                  <c:v>27.29012639863522</c:v>
                </c:pt>
                <c:pt idx="2649">
                  <c:v>27.350968812077376</c:v>
                </c:pt>
                <c:pt idx="2650">
                  <c:v>27.315836940929156</c:v>
                </c:pt>
                <c:pt idx="2651">
                  <c:v>27.444301602596454</c:v>
                </c:pt>
                <c:pt idx="2652">
                  <c:v>27.503735219200586</c:v>
                </c:pt>
                <c:pt idx="2653">
                  <c:v>27.498217431584994</c:v>
                </c:pt>
                <c:pt idx="2654">
                  <c:v>27.558883745422396</c:v>
                </c:pt>
                <c:pt idx="2655">
                  <c:v>27.702082074020698</c:v>
                </c:pt>
                <c:pt idx="2656">
                  <c:v>27.669092748063637</c:v>
                </c:pt>
                <c:pt idx="2657">
                  <c:v>27.772609965724261</c:v>
                </c:pt>
                <c:pt idx="2658">
                  <c:v>27.81302482501507</c:v>
                </c:pt>
                <c:pt idx="2659">
                  <c:v>27.76180918996608</c:v>
                </c:pt>
                <c:pt idx="2660">
                  <c:v>27.865473157297334</c:v>
                </c:pt>
                <c:pt idx="2661">
                  <c:v>27.815049970469726</c:v>
                </c:pt>
                <c:pt idx="2662">
                  <c:v>27.92957341342742</c:v>
                </c:pt>
                <c:pt idx="2663">
                  <c:v>27.950000967578763</c:v>
                </c:pt>
                <c:pt idx="2664">
                  <c:v>27.901192027128069</c:v>
                </c:pt>
                <c:pt idx="2665">
                  <c:v>27.966348880886667</c:v>
                </c:pt>
                <c:pt idx="2666">
                  <c:v>27.908793660066571</c:v>
                </c:pt>
                <c:pt idx="2667">
                  <c:v>28.012398927529571</c:v>
                </c:pt>
                <c:pt idx="2668">
                  <c:v>28.012398927529571</c:v>
                </c:pt>
                <c:pt idx="2669">
                  <c:v>27.96241598971385</c:v>
                </c:pt>
                <c:pt idx="2670">
                  <c:v>28.048763495911061</c:v>
                </c:pt>
                <c:pt idx="2671">
                  <c:v>28.023581252431388</c:v>
                </c:pt>
                <c:pt idx="2672">
                  <c:v>28.10059547957669</c:v>
                </c:pt>
                <c:pt idx="2673">
                  <c:v>28.120817584189155</c:v>
                </c:pt>
                <c:pt idx="2674">
                  <c:v>28.083954066927536</c:v>
                </c:pt>
                <c:pt idx="2675">
                  <c:v>28.191815074838736</c:v>
                </c:pt>
                <c:pt idx="2676">
                  <c:v>28.113157251382397</c:v>
                </c:pt>
                <c:pt idx="2677">
                  <c:v>28.133320656126617</c:v>
                </c:pt>
                <c:pt idx="2678">
                  <c:v>28.255269632418059</c:v>
                </c:pt>
                <c:pt idx="2679">
                  <c:v>28.213592725959849</c:v>
                </c:pt>
                <c:pt idx="2680">
                  <c:v>28.28118562425087</c:v>
                </c:pt>
                <c:pt idx="2681">
                  <c:v>28.269152151259419</c:v>
                </c:pt>
                <c:pt idx="2682">
                  <c:v>28.289315556003633</c:v>
                </c:pt>
                <c:pt idx="2683">
                  <c:v>28.424207853244415</c:v>
                </c:pt>
                <c:pt idx="2684">
                  <c:v>28.354472409762238</c:v>
                </c:pt>
                <c:pt idx="2685">
                  <c:v>28.446807302521048</c:v>
                </c:pt>
                <c:pt idx="2686">
                  <c:v>28.392187075113494</c:v>
                </c:pt>
                <c:pt idx="2687">
                  <c:v>28.371788870896278</c:v>
                </c:pt>
                <c:pt idx="2688">
                  <c:v>28.406832692242123</c:v>
                </c:pt>
                <c:pt idx="2689">
                  <c:v>28.356908454294647</c:v>
                </c:pt>
                <c:pt idx="2690">
                  <c:v>28.476861635065557</c:v>
                </c:pt>
                <c:pt idx="2691">
                  <c:v>28.497113089612146</c:v>
                </c:pt>
                <c:pt idx="2692">
                  <c:v>28.417428018461422</c:v>
                </c:pt>
                <c:pt idx="2693">
                  <c:v>28.507414916490202</c:v>
                </c:pt>
                <c:pt idx="2694">
                  <c:v>28.513284903315299</c:v>
                </c:pt>
                <c:pt idx="2695">
                  <c:v>28.540521642183759</c:v>
                </c:pt>
                <c:pt idx="2696">
                  <c:v>28.560743746796224</c:v>
                </c:pt>
                <c:pt idx="2697">
                  <c:v>28.577267759708882</c:v>
                </c:pt>
                <c:pt idx="2698">
                  <c:v>28.612663780264224</c:v>
                </c:pt>
                <c:pt idx="2699">
                  <c:v>28.588508784478943</c:v>
                </c:pt>
                <c:pt idx="2700">
                  <c:v>28.608906988696159</c:v>
                </c:pt>
                <c:pt idx="2701">
                  <c:v>28.649585997394105</c:v>
                </c:pt>
                <c:pt idx="2702">
                  <c:v>28.704206224801652</c:v>
                </c:pt>
                <c:pt idx="2703">
                  <c:v>28.670453800557329</c:v>
                </c:pt>
                <c:pt idx="2704">
                  <c:v>28.678436982639472</c:v>
                </c:pt>
                <c:pt idx="2705">
                  <c:v>28.69880583692256</c:v>
                </c:pt>
                <c:pt idx="2706">
                  <c:v>28.81509027592778</c:v>
                </c:pt>
                <c:pt idx="2707">
                  <c:v>28.762847393184398</c:v>
                </c:pt>
                <c:pt idx="2708">
                  <c:v>28.827505298062864</c:v>
                </c:pt>
                <c:pt idx="2709">
                  <c:v>28.795396470129575</c:v>
                </c:pt>
                <c:pt idx="2710">
                  <c:v>28.815559874873788</c:v>
                </c:pt>
                <c:pt idx="2711">
                  <c:v>28.821429861698888</c:v>
                </c:pt>
                <c:pt idx="2712">
                  <c:v>28.897240741545048</c:v>
                </c:pt>
                <c:pt idx="2713">
                  <c:v>28.838775672767056</c:v>
                </c:pt>
                <c:pt idx="2714">
                  <c:v>28.838775672767056</c:v>
                </c:pt>
                <c:pt idx="2715">
                  <c:v>28.939592696488134</c:v>
                </c:pt>
                <c:pt idx="2716">
                  <c:v>28.887672663020133</c:v>
                </c:pt>
                <c:pt idx="2717">
                  <c:v>28.963043293854405</c:v>
                </c:pt>
                <c:pt idx="2718">
                  <c:v>28.990808331537124</c:v>
                </c:pt>
                <c:pt idx="2719">
                  <c:v>29.011235885688475</c:v>
                </c:pt>
                <c:pt idx="2720">
                  <c:v>28.948896625605919</c:v>
                </c:pt>
                <c:pt idx="2721">
                  <c:v>29.079562532332631</c:v>
                </c:pt>
                <c:pt idx="2722">
                  <c:v>29.033483135755599</c:v>
                </c:pt>
                <c:pt idx="2723">
                  <c:v>29.053675890433944</c:v>
                </c:pt>
                <c:pt idx="2724">
                  <c:v>29.109411415338261</c:v>
                </c:pt>
                <c:pt idx="2725">
                  <c:v>29.10172173259738</c:v>
                </c:pt>
                <c:pt idx="2726">
                  <c:v>29.091273156048704</c:v>
                </c:pt>
                <c:pt idx="2727">
                  <c:v>29.20738149544917</c:v>
                </c:pt>
                <c:pt idx="2728">
                  <c:v>29.227632949995758</c:v>
                </c:pt>
                <c:pt idx="2729">
                  <c:v>29.161067299399136</c:v>
                </c:pt>
                <c:pt idx="2730">
                  <c:v>29.196433970020358</c:v>
                </c:pt>
                <c:pt idx="2731">
                  <c:v>29.229100446702034</c:v>
                </c:pt>
                <c:pt idx="2732">
                  <c:v>29.195670871733096</c:v>
                </c:pt>
                <c:pt idx="2733">
                  <c:v>29.21583427647731</c:v>
                </c:pt>
                <c:pt idx="2734">
                  <c:v>29.327716225363705</c:v>
                </c:pt>
                <c:pt idx="2735">
                  <c:v>29.278848585044749</c:v>
                </c:pt>
                <c:pt idx="2736">
                  <c:v>29.347321981359539</c:v>
                </c:pt>
                <c:pt idx="2737">
                  <c:v>29.367544085972007</c:v>
                </c:pt>
                <c:pt idx="2738">
                  <c:v>29.336697305206112</c:v>
                </c:pt>
                <c:pt idx="2739">
                  <c:v>29.370772578725806</c:v>
                </c:pt>
                <c:pt idx="2740">
                  <c:v>29.427711450929273</c:v>
                </c:pt>
                <c:pt idx="2741">
                  <c:v>29.367837585313257</c:v>
                </c:pt>
                <c:pt idx="2742">
                  <c:v>29.367837585313257</c:v>
                </c:pt>
                <c:pt idx="2743">
                  <c:v>29.507249772409367</c:v>
                </c:pt>
                <c:pt idx="2744">
                  <c:v>29.484356823791479</c:v>
                </c:pt>
                <c:pt idx="2745">
                  <c:v>29.441799419309515</c:v>
                </c:pt>
                <c:pt idx="2746">
                  <c:v>29.52808822563847</c:v>
                </c:pt>
                <c:pt idx="2747">
                  <c:v>29.548339680185066</c:v>
                </c:pt>
                <c:pt idx="2748">
                  <c:v>29.52045724276584</c:v>
                </c:pt>
                <c:pt idx="2749">
                  <c:v>29.570352130779181</c:v>
                </c:pt>
                <c:pt idx="2750">
                  <c:v>29.608800544483586</c:v>
                </c:pt>
                <c:pt idx="2751">
                  <c:v>29.629345498371432</c:v>
                </c:pt>
                <c:pt idx="2752">
                  <c:v>29.581505105746874</c:v>
                </c:pt>
                <c:pt idx="2753">
                  <c:v>29.676598892313489</c:v>
                </c:pt>
                <c:pt idx="2754">
                  <c:v>29.618192523403742</c:v>
                </c:pt>
                <c:pt idx="2755">
                  <c:v>29.75085422565099</c:v>
                </c:pt>
                <c:pt idx="2756">
                  <c:v>29.75085422565099</c:v>
                </c:pt>
                <c:pt idx="2757">
                  <c:v>29.70007883961388</c:v>
                </c:pt>
                <c:pt idx="2758">
                  <c:v>29.764355195348717</c:v>
                </c:pt>
                <c:pt idx="2759">
                  <c:v>29.747919232238441</c:v>
                </c:pt>
                <c:pt idx="2760">
                  <c:v>29.791357134744178</c:v>
                </c:pt>
                <c:pt idx="2761">
                  <c:v>29.811902088632031</c:v>
                </c:pt>
                <c:pt idx="2762">
                  <c:v>29.834208038567397</c:v>
                </c:pt>
                <c:pt idx="2763">
                  <c:v>29.806619100489435</c:v>
                </c:pt>
                <c:pt idx="2764">
                  <c:v>29.884396425922002</c:v>
                </c:pt>
                <c:pt idx="2765">
                  <c:v>29.904647880468588</c:v>
                </c:pt>
                <c:pt idx="2766">
                  <c:v>29.882635429874476</c:v>
                </c:pt>
                <c:pt idx="2767">
                  <c:v>29.978022715782341</c:v>
                </c:pt>
                <c:pt idx="2768">
                  <c:v>29.927834328427739</c:v>
                </c:pt>
                <c:pt idx="2769">
                  <c:v>29.989175690750024</c:v>
                </c:pt>
                <c:pt idx="2770">
                  <c:v>29.989175690750024</c:v>
                </c:pt>
                <c:pt idx="2771">
                  <c:v>29.974207224346021</c:v>
                </c:pt>
                <c:pt idx="2772">
                  <c:v>30.020580120264306</c:v>
                </c:pt>
                <c:pt idx="2773">
                  <c:v>30.071355506301419</c:v>
                </c:pt>
                <c:pt idx="2774">
                  <c:v>30.010601142661642</c:v>
                </c:pt>
                <c:pt idx="2775">
                  <c:v>30.030852597208231</c:v>
                </c:pt>
                <c:pt idx="2776">
                  <c:v>30.140914850178842</c:v>
                </c:pt>
                <c:pt idx="2777">
                  <c:v>30.089258966117967</c:v>
                </c:pt>
                <c:pt idx="2778">
                  <c:v>30.161459804066688</c:v>
                </c:pt>
                <c:pt idx="2779">
                  <c:v>30.181711258613284</c:v>
                </c:pt>
                <c:pt idx="2780">
                  <c:v>30.187874744779638</c:v>
                </c:pt>
                <c:pt idx="2781">
                  <c:v>30.188168244120892</c:v>
                </c:pt>
                <c:pt idx="2782">
                  <c:v>30.260956080752123</c:v>
                </c:pt>
                <c:pt idx="2783">
                  <c:v>30.195799226993525</c:v>
                </c:pt>
                <c:pt idx="2784">
                  <c:v>30.216050681540111</c:v>
                </c:pt>
                <c:pt idx="2785">
                  <c:v>30.307035477329158</c:v>
                </c:pt>
                <c:pt idx="2786">
                  <c:v>30.326699933193233</c:v>
                </c:pt>
                <c:pt idx="2787">
                  <c:v>30.287371021465074</c:v>
                </c:pt>
                <c:pt idx="2788">
                  <c:v>30.307622476011659</c:v>
                </c:pt>
                <c:pt idx="2789">
                  <c:v>30.404770757967061</c:v>
                </c:pt>
                <c:pt idx="2790">
                  <c:v>30.341081400914735</c:v>
                </c:pt>
                <c:pt idx="2791">
                  <c:v>30.428544204608716</c:v>
                </c:pt>
                <c:pt idx="2792">
                  <c:v>30.404183759284546</c:v>
                </c:pt>
                <c:pt idx="2793">
                  <c:v>30.444393169036481</c:v>
                </c:pt>
                <c:pt idx="2794">
                  <c:v>30.499571045192411</c:v>
                </c:pt>
                <c:pt idx="2795">
                  <c:v>30.467286117654371</c:v>
                </c:pt>
                <c:pt idx="2796">
                  <c:v>30.481961084717113</c:v>
                </c:pt>
                <c:pt idx="2797">
                  <c:v>30.481961084717113</c:v>
                </c:pt>
                <c:pt idx="2798">
                  <c:v>30.562966902903486</c:v>
                </c:pt>
                <c:pt idx="2799">
                  <c:v>30.570010887093613</c:v>
                </c:pt>
                <c:pt idx="2800">
                  <c:v>30.564140900268505</c:v>
                </c:pt>
                <c:pt idx="2801">
                  <c:v>30.588207846251407</c:v>
                </c:pt>
                <c:pt idx="2802">
                  <c:v>30.588207846251407</c:v>
                </c:pt>
                <c:pt idx="2803">
                  <c:v>30.623134267860753</c:v>
                </c:pt>
                <c:pt idx="2804">
                  <c:v>30.662169680247665</c:v>
                </c:pt>
                <c:pt idx="2805">
                  <c:v>30.693574109761943</c:v>
                </c:pt>
                <c:pt idx="2806">
                  <c:v>30.690052117666891</c:v>
                </c:pt>
                <c:pt idx="2807">
                  <c:v>30.710303572213476</c:v>
                </c:pt>
                <c:pt idx="2808">
                  <c:v>30.704433585388379</c:v>
                </c:pt>
                <c:pt idx="2809">
                  <c:v>30.813615340335232</c:v>
                </c:pt>
                <c:pt idx="2810">
                  <c:v>30.739360006997718</c:v>
                </c:pt>
                <c:pt idx="2811">
                  <c:v>30.759611461544313</c:v>
                </c:pt>
                <c:pt idx="2812">
                  <c:v>30.820365825184094</c:v>
                </c:pt>
                <c:pt idx="2813">
                  <c:v>30.879946191458849</c:v>
                </c:pt>
                <c:pt idx="2814">
                  <c:v>30.806864855486364</c:v>
                </c:pt>
                <c:pt idx="2815">
                  <c:v>30.923090594623332</c:v>
                </c:pt>
                <c:pt idx="2816">
                  <c:v>30.943342049169917</c:v>
                </c:pt>
                <c:pt idx="2817">
                  <c:v>30.893447161156576</c:v>
                </c:pt>
                <c:pt idx="2818">
                  <c:v>30.916633609115721</c:v>
                </c:pt>
                <c:pt idx="2819">
                  <c:v>31.020238876578723</c:v>
                </c:pt>
                <c:pt idx="2820">
                  <c:v>30.93101507683722</c:v>
                </c:pt>
                <c:pt idx="2821">
                  <c:v>30.93101507683722</c:v>
                </c:pt>
                <c:pt idx="2822">
                  <c:v>31.021119374602488</c:v>
                </c:pt>
                <c:pt idx="2823">
                  <c:v>31.058687290283128</c:v>
                </c:pt>
                <c:pt idx="2824">
                  <c:v>31.022880370650022</c:v>
                </c:pt>
                <c:pt idx="2825">
                  <c:v>31.063383279743206</c:v>
                </c:pt>
                <c:pt idx="2826">
                  <c:v>31.134997119009419</c:v>
                </c:pt>
                <c:pt idx="2827">
                  <c:v>31.063089780401949</c:v>
                </c:pt>
                <c:pt idx="2828">
                  <c:v>31.173445532713821</c:v>
                </c:pt>
                <c:pt idx="2829">
                  <c:v>31.142921601223303</c:v>
                </c:pt>
                <c:pt idx="2830">
                  <c:v>31.183424510316485</c:v>
                </c:pt>
                <c:pt idx="2831">
                  <c:v>31.172565034690056</c:v>
                </c:pt>
                <c:pt idx="2832">
                  <c:v>31.229210407552259</c:v>
                </c:pt>
                <c:pt idx="2833">
                  <c:v>31.224514418092184</c:v>
                </c:pt>
                <c:pt idx="2834">
                  <c:v>31.263549830479093</c:v>
                </c:pt>
                <c:pt idx="2835">
                  <c:v>31.263549830479093</c:v>
                </c:pt>
                <c:pt idx="2836">
                  <c:v>31.340740157229149</c:v>
                </c:pt>
                <c:pt idx="2837">
                  <c:v>31.310509725079886</c:v>
                </c:pt>
                <c:pt idx="2838">
                  <c:v>31.378308072909782</c:v>
                </c:pt>
                <c:pt idx="2839">
                  <c:v>31.418810982002967</c:v>
                </c:pt>
                <c:pt idx="2840">
                  <c:v>31.333989672380287</c:v>
                </c:pt>
                <c:pt idx="2841">
                  <c:v>31.465183877921255</c:v>
                </c:pt>
                <c:pt idx="2842">
                  <c:v>31.36774209662461</c:v>
                </c:pt>
                <c:pt idx="2843">
                  <c:v>31.464596879238741</c:v>
                </c:pt>
                <c:pt idx="2844">
                  <c:v>31.505099788331933</c:v>
                </c:pt>
                <c:pt idx="2845">
                  <c:v>31.479565345642744</c:v>
                </c:pt>
                <c:pt idx="2846">
                  <c:v>31.54149370664755</c:v>
                </c:pt>
                <c:pt idx="2847">
                  <c:v>31.498936302165578</c:v>
                </c:pt>
                <c:pt idx="2848">
                  <c:v>31.628956510341528</c:v>
                </c:pt>
                <c:pt idx="2849">
                  <c:v>31.64950146422937</c:v>
                </c:pt>
                <c:pt idx="2850">
                  <c:v>31.552940180956487</c:v>
                </c:pt>
                <c:pt idx="2851">
                  <c:v>31.576713627598146</c:v>
                </c:pt>
                <c:pt idx="2852">
                  <c:v>31.68530838386248</c:v>
                </c:pt>
                <c:pt idx="2853">
                  <c:v>31.705853337750334</c:v>
                </c:pt>
                <c:pt idx="2854">
                  <c:v>31.639522486626706</c:v>
                </c:pt>
                <c:pt idx="2855">
                  <c:v>31.748117242891045</c:v>
                </c:pt>
                <c:pt idx="2856">
                  <c:v>31.672100913506004</c:v>
                </c:pt>
                <c:pt idx="2857">
                  <c:v>31.705559838409069</c:v>
                </c:pt>
                <c:pt idx="2858">
                  <c:v>31.725811292955665</c:v>
                </c:pt>
                <c:pt idx="2859">
                  <c:v>31.83440604922</c:v>
                </c:pt>
                <c:pt idx="2860">
                  <c:v>31.741660257383433</c:v>
                </c:pt>
                <c:pt idx="2861">
                  <c:v>31.78715265527795</c:v>
                </c:pt>
                <c:pt idx="2862">
                  <c:v>31.917759862136418</c:v>
                </c:pt>
                <c:pt idx="2863">
                  <c:v>31.917759862136418</c:v>
                </c:pt>
                <c:pt idx="2864">
                  <c:v>31.912770373335082</c:v>
                </c:pt>
                <c:pt idx="2865">
                  <c:v>31.852309509036552</c:v>
                </c:pt>
                <c:pt idx="2866">
                  <c:v>31.982623216553755</c:v>
                </c:pt>
                <c:pt idx="2867">
                  <c:v>32.003168170441612</c:v>
                </c:pt>
                <c:pt idx="2868">
                  <c:v>31.922455851596492</c:v>
                </c:pt>
                <c:pt idx="2869">
                  <c:v>32.009625155949216</c:v>
                </c:pt>
                <c:pt idx="2870">
                  <c:v>31.995243688227728</c:v>
                </c:pt>
                <c:pt idx="2871">
                  <c:v>32.013147148044276</c:v>
                </c:pt>
                <c:pt idx="2872">
                  <c:v>32.013147148044276</c:v>
                </c:pt>
                <c:pt idx="2873">
                  <c:v>32.101196950420764</c:v>
                </c:pt>
                <c:pt idx="2874">
                  <c:v>32.039562088757222</c:v>
                </c:pt>
                <c:pt idx="2875">
                  <c:v>32.142580357537724</c:v>
                </c:pt>
                <c:pt idx="2876">
                  <c:v>32.162831812084306</c:v>
                </c:pt>
                <c:pt idx="2877">
                  <c:v>32.101490449762025</c:v>
                </c:pt>
                <c:pt idx="2878">
                  <c:v>32.213900697462677</c:v>
                </c:pt>
                <c:pt idx="2879">
                  <c:v>32.224173174406602</c:v>
                </c:pt>
                <c:pt idx="2880">
                  <c:v>32.1478633456803</c:v>
                </c:pt>
                <c:pt idx="2881">
                  <c:v>32.168408299568156</c:v>
                </c:pt>
                <c:pt idx="2882">
                  <c:v>32.259980094039705</c:v>
                </c:pt>
                <c:pt idx="2883">
                  <c:v>32.294906515649046</c:v>
                </c:pt>
                <c:pt idx="2884">
                  <c:v>32.277883553856263</c:v>
                </c:pt>
                <c:pt idx="2885">
                  <c:v>32.371803343057842</c:v>
                </c:pt>
                <c:pt idx="2886">
                  <c:v>32.392348296945698</c:v>
                </c:pt>
                <c:pt idx="2887">
                  <c:v>32.303417996545441</c:v>
                </c:pt>
                <c:pt idx="2888">
                  <c:v>32.415828244246093</c:v>
                </c:pt>
                <c:pt idx="2889">
                  <c:v>32.405555767302168</c:v>
                </c:pt>
                <c:pt idx="2890">
                  <c:v>32.405555767302168</c:v>
                </c:pt>
                <c:pt idx="2891">
                  <c:v>32.403207772572131</c:v>
                </c:pt>
                <c:pt idx="2892">
                  <c:v>32.513563524883999</c:v>
                </c:pt>
                <c:pt idx="2893">
                  <c:v>32.473354115132068</c:v>
                </c:pt>
                <c:pt idx="2894">
                  <c:v>32.479224101957165</c:v>
                </c:pt>
                <c:pt idx="2895">
                  <c:v>32.479224101957165</c:v>
                </c:pt>
                <c:pt idx="2896">
                  <c:v>32.59016685295154</c:v>
                </c:pt>
                <c:pt idx="2897">
                  <c:v>32.51796601500282</c:v>
                </c:pt>
                <c:pt idx="2898">
                  <c:v>32.615994794981987</c:v>
                </c:pt>
                <c:pt idx="2899">
                  <c:v>32.636539748869829</c:v>
                </c:pt>
                <c:pt idx="2900">
                  <c:v>32.687902133589446</c:v>
                </c:pt>
                <c:pt idx="2901">
                  <c:v>32.619516787077039</c:v>
                </c:pt>
                <c:pt idx="2902">
                  <c:v>32.738090520944048</c:v>
                </c:pt>
                <c:pt idx="2903">
                  <c:v>32.653562710662619</c:v>
                </c:pt>
                <c:pt idx="2904">
                  <c:v>32.653562710662619</c:v>
                </c:pt>
                <c:pt idx="2905">
                  <c:v>32.764798960998249</c:v>
                </c:pt>
                <c:pt idx="2906">
                  <c:v>32.747775999205459</c:v>
                </c:pt>
                <c:pt idx="2907">
                  <c:v>32.7298725393889</c:v>
                </c:pt>
                <c:pt idx="2908">
                  <c:v>32.809117361527754</c:v>
                </c:pt>
                <c:pt idx="2909">
                  <c:v>32.829368816074336</c:v>
                </c:pt>
                <c:pt idx="2910">
                  <c:v>32.780941424767271</c:v>
                </c:pt>
                <c:pt idx="2911">
                  <c:v>32.901863153364317</c:v>
                </c:pt>
                <c:pt idx="2912">
                  <c:v>32.829075316733089</c:v>
                </c:pt>
                <c:pt idx="2913">
                  <c:v>32.849326771279678</c:v>
                </c:pt>
                <c:pt idx="2914">
                  <c:v>32.955573532813972</c:v>
                </c:pt>
                <c:pt idx="2915">
                  <c:v>32.887775184984079</c:v>
                </c:pt>
                <c:pt idx="2916">
                  <c:v>32.907733140189421</c:v>
                </c:pt>
                <c:pt idx="2917">
                  <c:v>33.048906323333057</c:v>
                </c:pt>
                <c:pt idx="2918">
                  <c:v>33.069451277220899</c:v>
                </c:pt>
                <c:pt idx="2919">
                  <c:v>33.003120426097283</c:v>
                </c:pt>
                <c:pt idx="2920">
                  <c:v>33.122574657988054</c:v>
                </c:pt>
                <c:pt idx="2921">
                  <c:v>33.044210333872982</c:v>
                </c:pt>
                <c:pt idx="2922">
                  <c:v>33.101149206076443</c:v>
                </c:pt>
                <c:pt idx="2923">
                  <c:v>33.121694159964285</c:v>
                </c:pt>
                <c:pt idx="2924">
                  <c:v>33.181861524921558</c:v>
                </c:pt>
                <c:pt idx="2925">
                  <c:v>33.110834684337853</c:v>
                </c:pt>
                <c:pt idx="2926">
                  <c:v>33.157794578938649</c:v>
                </c:pt>
                <c:pt idx="2927">
                  <c:v>33.177752534143991</c:v>
                </c:pt>
                <c:pt idx="2928">
                  <c:v>33.220603437967213</c:v>
                </c:pt>
                <c:pt idx="2929">
                  <c:v>33.262573843766674</c:v>
                </c:pt>
                <c:pt idx="2930">
                  <c:v>33.242028889878824</c:v>
                </c:pt>
                <c:pt idx="2931">
                  <c:v>33.348275651413125</c:v>
                </c:pt>
                <c:pt idx="2932">
                  <c:v>33.368527105959714</c:v>
                </c:pt>
                <c:pt idx="2933">
                  <c:v>33.27900980687695</c:v>
                </c:pt>
                <c:pt idx="2934">
                  <c:v>33.399051037450235</c:v>
                </c:pt>
                <c:pt idx="2935">
                  <c:v>33.310414236391239</c:v>
                </c:pt>
                <c:pt idx="2936">
                  <c:v>33.463914391867583</c:v>
                </c:pt>
                <c:pt idx="2937">
                  <c:v>33.484165846414172</c:v>
                </c:pt>
                <c:pt idx="2938">
                  <c:v>33.416073999243025</c:v>
                </c:pt>
                <c:pt idx="2939">
                  <c:v>33.46978437869268</c:v>
                </c:pt>
                <c:pt idx="2940">
                  <c:v>33.434857957083345</c:v>
                </c:pt>
                <c:pt idx="2941">
                  <c:v>33.455402910971188</c:v>
                </c:pt>
                <c:pt idx="2942">
                  <c:v>33.540811219276378</c:v>
                </c:pt>
                <c:pt idx="2943">
                  <c:v>33.5830751244171</c:v>
                </c:pt>
                <c:pt idx="2944">
                  <c:v>33.561943171846735</c:v>
                </c:pt>
                <c:pt idx="2945">
                  <c:v>33.578085635615764</c:v>
                </c:pt>
                <c:pt idx="2946">
                  <c:v>33.578085635615764</c:v>
                </c:pt>
                <c:pt idx="2947">
                  <c:v>33.679636407689983</c:v>
                </c:pt>
                <c:pt idx="2948">
                  <c:v>33.656449959730843</c:v>
                </c:pt>
                <c:pt idx="2949">
                  <c:v>33.655862961048328</c:v>
                </c:pt>
                <c:pt idx="2950">
                  <c:v>33.676114415594924</c:v>
                </c:pt>
                <c:pt idx="2951">
                  <c:v>33.72131331414819</c:v>
                </c:pt>
                <c:pt idx="2952">
                  <c:v>33.763870718630159</c:v>
                </c:pt>
                <c:pt idx="2953">
                  <c:v>33.811417611913463</c:v>
                </c:pt>
                <c:pt idx="2954">
                  <c:v>33.787350665930546</c:v>
                </c:pt>
                <c:pt idx="2955">
                  <c:v>33.807602120477149</c:v>
                </c:pt>
                <c:pt idx="2956">
                  <c:v>33.799971137604523</c:v>
                </c:pt>
                <c:pt idx="2957">
                  <c:v>33.868943482799438</c:v>
                </c:pt>
                <c:pt idx="2958">
                  <c:v>33.920012368177801</c:v>
                </c:pt>
                <c:pt idx="2959">
                  <c:v>33.932926339193017</c:v>
                </c:pt>
                <c:pt idx="2960">
                  <c:v>33.953177793739613</c:v>
                </c:pt>
                <c:pt idx="2961">
                  <c:v>33.93674183062933</c:v>
                </c:pt>
                <c:pt idx="2962">
                  <c:v>33.991332708102753</c:v>
                </c:pt>
                <c:pt idx="2963">
                  <c:v>33.984875722595149</c:v>
                </c:pt>
                <c:pt idx="2964">
                  <c:v>34.005420676482991</c:v>
                </c:pt>
                <c:pt idx="2965">
                  <c:v>34.078502012455488</c:v>
                </c:pt>
                <c:pt idx="2966">
                  <c:v>34.040640597433594</c:v>
                </c:pt>
                <c:pt idx="2967">
                  <c:v>34.10432995448592</c:v>
                </c:pt>
                <c:pt idx="2968">
                  <c:v>34.073512523654152</c:v>
                </c:pt>
                <c:pt idx="2969">
                  <c:v>34.11401543274733</c:v>
                </c:pt>
                <c:pt idx="2970">
                  <c:v>34.1650843181257</c:v>
                </c:pt>
                <c:pt idx="2971">
                  <c:v>34.13279939058765</c:v>
                </c:pt>
                <c:pt idx="2972">
                  <c:v>34.21996869494037</c:v>
                </c:pt>
                <c:pt idx="2973">
                  <c:v>34.260471604033562</c:v>
                </c:pt>
                <c:pt idx="2974">
                  <c:v>34.239926650145712</c:v>
                </c:pt>
                <c:pt idx="2975">
                  <c:v>34.256069113914734</c:v>
                </c:pt>
                <c:pt idx="2976">
                  <c:v>34.286299546064001</c:v>
                </c:pt>
                <c:pt idx="2977">
                  <c:v>34.324454460427141</c:v>
                </c:pt>
                <c:pt idx="2978">
                  <c:v>34.344999414314991</c:v>
                </c:pt>
                <c:pt idx="2979">
                  <c:v>34.271624579001248</c:v>
                </c:pt>
                <c:pt idx="2980">
                  <c:v>34.425418233818853</c:v>
                </c:pt>
                <c:pt idx="2981">
                  <c:v>34.379045337900564</c:v>
                </c:pt>
                <c:pt idx="2982">
                  <c:v>34.375816845146765</c:v>
                </c:pt>
                <c:pt idx="2983">
                  <c:v>34.396068299693354</c:v>
                </c:pt>
                <c:pt idx="2984">
                  <c:v>34.539002478884527</c:v>
                </c:pt>
                <c:pt idx="2985">
                  <c:v>34.444495691000427</c:v>
                </c:pt>
                <c:pt idx="2986">
                  <c:v>34.426298731842614</c:v>
                </c:pt>
                <c:pt idx="2987">
                  <c:v>34.446843685730464</c:v>
                </c:pt>
                <c:pt idx="2988">
                  <c:v>34.599169843841793</c:v>
                </c:pt>
                <c:pt idx="2989">
                  <c:v>34.590364863604144</c:v>
                </c:pt>
                <c:pt idx="2990">
                  <c:v>34.535773986130721</c:v>
                </c:pt>
                <c:pt idx="2991">
                  <c:v>34.616486304975837</c:v>
                </c:pt>
                <c:pt idx="2992">
                  <c:v>34.636737759522426</c:v>
                </c:pt>
                <c:pt idx="2993">
                  <c:v>34.71304758824872</c:v>
                </c:pt>
                <c:pt idx="2994">
                  <c:v>34.650238729220156</c:v>
                </c:pt>
                <c:pt idx="2995">
                  <c:v>34.741517024350451</c:v>
                </c:pt>
                <c:pt idx="2996">
                  <c:v>34.719504573756325</c:v>
                </c:pt>
                <c:pt idx="2997">
                  <c:v>34.739756028302921</c:v>
                </c:pt>
                <c:pt idx="2998">
                  <c:v>34.740049527644182</c:v>
                </c:pt>
                <c:pt idx="2999">
                  <c:v>34.842774297083409</c:v>
                </c:pt>
                <c:pt idx="3000">
                  <c:v>34.78260693212615</c:v>
                </c:pt>
                <c:pt idx="3001">
                  <c:v>34.802858386672732</c:v>
                </c:pt>
                <c:pt idx="3002">
                  <c:v>34.921725619881002</c:v>
                </c:pt>
                <c:pt idx="3003">
                  <c:v>34.848057285226005</c:v>
                </c:pt>
                <c:pt idx="3004">
                  <c:v>34.885331701565384</c:v>
                </c:pt>
                <c:pt idx="3005">
                  <c:v>34.997154950583528</c:v>
                </c:pt>
                <c:pt idx="3006">
                  <c:v>35.017406405130124</c:v>
                </c:pt>
                <c:pt idx="3007">
                  <c:v>34.973675003283134</c:v>
                </c:pt>
                <c:pt idx="3008">
                  <c:v>34.931117598801158</c:v>
                </c:pt>
                <c:pt idx="3009">
                  <c:v>35.084911253618763</c:v>
                </c:pt>
                <c:pt idx="3010">
                  <c:v>35.059670310270832</c:v>
                </c:pt>
                <c:pt idx="3011">
                  <c:v>35.059670310270832</c:v>
                </c:pt>
                <c:pt idx="3012">
                  <c:v>35.040886352430519</c:v>
                </c:pt>
                <c:pt idx="3013">
                  <c:v>35.150948605401133</c:v>
                </c:pt>
                <c:pt idx="3014">
                  <c:v>35.186462025692983</c:v>
                </c:pt>
                <c:pt idx="3015">
                  <c:v>35.206713480239571</c:v>
                </c:pt>
                <c:pt idx="3016">
                  <c:v>35.148600610671096</c:v>
                </c:pt>
                <c:pt idx="3017">
                  <c:v>35.218159954548518</c:v>
                </c:pt>
                <c:pt idx="3018">
                  <c:v>35.250444882086569</c:v>
                </c:pt>
                <c:pt idx="3019">
                  <c:v>35.230193427539966</c:v>
                </c:pt>
                <c:pt idx="3020">
                  <c:v>35.270696336633158</c:v>
                </c:pt>
                <c:pt idx="3021">
                  <c:v>35.338201185121797</c:v>
                </c:pt>
                <c:pt idx="3022">
                  <c:v>35.263065353760531</c:v>
                </c:pt>
                <c:pt idx="3023">
                  <c:v>35.367844618588549</c:v>
                </c:pt>
                <c:pt idx="3024">
                  <c:v>35.361387633080945</c:v>
                </c:pt>
                <c:pt idx="3025">
                  <c:v>35.361387633080945</c:v>
                </c:pt>
                <c:pt idx="3026">
                  <c:v>35.402184041515383</c:v>
                </c:pt>
                <c:pt idx="3027">
                  <c:v>35.457948916353828</c:v>
                </c:pt>
                <c:pt idx="3028">
                  <c:v>35.423902992768248</c:v>
                </c:pt>
                <c:pt idx="3029">
                  <c:v>35.444154447314844</c:v>
                </c:pt>
                <c:pt idx="3030">
                  <c:v>35.555977696332981</c:v>
                </c:pt>
                <c:pt idx="3031">
                  <c:v>35.505789308978386</c:v>
                </c:pt>
                <c:pt idx="3032">
                  <c:v>35.604992086322568</c:v>
                </c:pt>
                <c:pt idx="3033">
                  <c:v>35.492581838621909</c:v>
                </c:pt>
                <c:pt idx="3034">
                  <c:v>35.512833293168505</c:v>
                </c:pt>
                <c:pt idx="3035">
                  <c:v>35.618493056020299</c:v>
                </c:pt>
                <c:pt idx="3036">
                  <c:v>35.659289464454737</c:v>
                </c:pt>
                <c:pt idx="3037">
                  <c:v>35.627885034940455</c:v>
                </c:pt>
                <c:pt idx="3038">
                  <c:v>35.648429988828298</c:v>
                </c:pt>
                <c:pt idx="3039">
                  <c:v>35.784320183829351</c:v>
                </c:pt>
                <c:pt idx="3040">
                  <c:v>35.774047706885426</c:v>
                </c:pt>
                <c:pt idx="3041">
                  <c:v>35.685704405167677</c:v>
                </c:pt>
                <c:pt idx="3042">
                  <c:v>35.82717108765258</c:v>
                </c:pt>
                <c:pt idx="3043">
                  <c:v>35.867967496087012</c:v>
                </c:pt>
                <c:pt idx="3044">
                  <c:v>35.790483669995709</c:v>
                </c:pt>
                <c:pt idx="3045">
                  <c:v>35.84419404944537</c:v>
                </c:pt>
                <c:pt idx="3046">
                  <c:v>35.955136800439739</c:v>
                </c:pt>
                <c:pt idx="3047">
                  <c:v>35.853292529024273</c:v>
                </c:pt>
                <c:pt idx="3048">
                  <c:v>35.873837482912116</c:v>
                </c:pt>
                <c:pt idx="3049">
                  <c:v>35.992998215461633</c:v>
                </c:pt>
                <c:pt idx="3050">
                  <c:v>35.982725738517708</c:v>
                </c:pt>
                <c:pt idx="3051">
                  <c:v>35.910231401227726</c:v>
                </c:pt>
                <c:pt idx="3052">
                  <c:v>35.930482855774322</c:v>
                </c:pt>
                <c:pt idx="3053">
                  <c:v>36.102473469749732</c:v>
                </c:pt>
                <c:pt idx="3054">
                  <c:v>36.058448568561488</c:v>
                </c:pt>
                <c:pt idx="3055">
                  <c:v>36.04259960413372</c:v>
                </c:pt>
                <c:pt idx="3056">
                  <c:v>36.164108331413274</c:v>
                </c:pt>
                <c:pt idx="3057">
                  <c:v>36.18435978595987</c:v>
                </c:pt>
                <c:pt idx="3058">
                  <c:v>36.084863509274442</c:v>
                </c:pt>
                <c:pt idx="3059">
                  <c:v>36.213122721402854</c:v>
                </c:pt>
                <c:pt idx="3060">
                  <c:v>36.155009851834372</c:v>
                </c:pt>
                <c:pt idx="3061">
                  <c:v>36.19580626026881</c:v>
                </c:pt>
                <c:pt idx="3062">
                  <c:v>36.198154254998855</c:v>
                </c:pt>
                <c:pt idx="3063">
                  <c:v>36.336392444729945</c:v>
                </c:pt>
                <c:pt idx="3064">
                  <c:v>36.282975564621545</c:v>
                </c:pt>
                <c:pt idx="3065">
                  <c:v>36.286791056057858</c:v>
                </c:pt>
                <c:pt idx="3066">
                  <c:v>36.286791056057858</c:v>
                </c:pt>
                <c:pt idx="3067">
                  <c:v>36.424442247106434</c:v>
                </c:pt>
                <c:pt idx="3068">
                  <c:v>36.396559809687204</c:v>
                </c:pt>
                <c:pt idx="3069">
                  <c:v>36.379830347235675</c:v>
                </c:pt>
                <c:pt idx="3070">
                  <c:v>36.506622062657826</c:v>
                </c:pt>
                <c:pt idx="3071">
                  <c:v>36.527167016545668</c:v>
                </c:pt>
                <c:pt idx="3072">
                  <c:v>36.462890660810835</c:v>
                </c:pt>
                <c:pt idx="3073">
                  <c:v>36.419746257646352</c:v>
                </c:pt>
                <c:pt idx="3074">
                  <c:v>36.550646963846063</c:v>
                </c:pt>
                <c:pt idx="3075">
                  <c:v>36.550646963846063</c:v>
                </c:pt>
                <c:pt idx="3076">
                  <c:v>36.6052378413195</c:v>
                </c:pt>
                <c:pt idx="3077">
                  <c:v>36.5524079598936</c:v>
                </c:pt>
                <c:pt idx="3078">
                  <c:v>36.680960671363266</c:v>
                </c:pt>
                <c:pt idx="3079">
                  <c:v>36.702973121957399</c:v>
                </c:pt>
                <c:pt idx="3080">
                  <c:v>36.743769530391837</c:v>
                </c:pt>
                <c:pt idx="3081">
                  <c:v>36.645740750412678</c:v>
                </c:pt>
                <c:pt idx="3082">
                  <c:v>36.80012140391279</c:v>
                </c:pt>
                <c:pt idx="3083">
                  <c:v>36.698277132497317</c:v>
                </c:pt>
                <c:pt idx="3084">
                  <c:v>36.794251417087693</c:v>
                </c:pt>
                <c:pt idx="3085">
                  <c:v>36.834754326180878</c:v>
                </c:pt>
                <c:pt idx="3086">
                  <c:v>36.870561245813981</c:v>
                </c:pt>
                <c:pt idx="3087">
                  <c:v>36.785152937508791</c:v>
                </c:pt>
                <c:pt idx="3088">
                  <c:v>36.84561380180731</c:v>
                </c:pt>
                <c:pt idx="3089">
                  <c:v>36.865865256353899</c:v>
                </c:pt>
                <c:pt idx="3090">
                  <c:v>36.95685005214294</c:v>
                </c:pt>
                <c:pt idx="3091">
                  <c:v>36.872615741202772</c:v>
                </c:pt>
                <c:pt idx="3092">
                  <c:v>37.021419907219034</c:v>
                </c:pt>
                <c:pt idx="3093">
                  <c:v>36.982090995490871</c:v>
                </c:pt>
                <c:pt idx="3094">
                  <c:v>37.00234245003746</c:v>
                </c:pt>
                <c:pt idx="3095">
                  <c:v>37.00791893752131</c:v>
                </c:pt>
                <c:pt idx="3096">
                  <c:v>37.121503182586977</c:v>
                </c:pt>
                <c:pt idx="3097">
                  <c:v>37.012614926981385</c:v>
                </c:pt>
                <c:pt idx="3098">
                  <c:v>37.116807193126903</c:v>
                </c:pt>
                <c:pt idx="3099">
                  <c:v>37.137058647673491</c:v>
                </c:pt>
                <c:pt idx="3100">
                  <c:v>37.200161006043309</c:v>
                </c:pt>
                <c:pt idx="3101">
                  <c:v>37.108589211571761</c:v>
                </c:pt>
                <c:pt idx="3102">
                  <c:v>37.262089367048105</c:v>
                </c:pt>
                <c:pt idx="3103">
                  <c:v>37.302885775482551</c:v>
                </c:pt>
                <c:pt idx="3104">
                  <c:v>37.248294898009121</c:v>
                </c:pt>
                <c:pt idx="3105">
                  <c:v>37.298189786022469</c:v>
                </c:pt>
                <c:pt idx="3106">
                  <c:v>37.365107635828608</c:v>
                </c:pt>
                <c:pt idx="3107">
                  <c:v>37.284395316983485</c:v>
                </c:pt>
                <c:pt idx="3108">
                  <c:v>37.284395316983485</c:v>
                </c:pt>
                <c:pt idx="3109">
                  <c:v>37.431438486952224</c:v>
                </c:pt>
                <c:pt idx="3110">
                  <c:v>37.337518697750632</c:v>
                </c:pt>
                <c:pt idx="3111">
                  <c:v>37.407958539651823</c:v>
                </c:pt>
                <c:pt idx="3112">
                  <c:v>37.50246532753593</c:v>
                </c:pt>
                <c:pt idx="3113">
                  <c:v>37.543261735970368</c:v>
                </c:pt>
                <c:pt idx="3114">
                  <c:v>37.437308473777321</c:v>
                </c:pt>
                <c:pt idx="3115">
                  <c:v>37.568796178659547</c:v>
                </c:pt>
                <c:pt idx="3116">
                  <c:v>37.520662286693735</c:v>
                </c:pt>
                <c:pt idx="3117">
                  <c:v>37.561165195786927</c:v>
                </c:pt>
                <c:pt idx="3118">
                  <c:v>37.653617488282237</c:v>
                </c:pt>
                <c:pt idx="3119">
                  <c:v>37.573492168119628</c:v>
                </c:pt>
                <c:pt idx="3120">
                  <c:v>37.716426347310801</c:v>
                </c:pt>
                <c:pt idx="3121">
                  <c:v>37.633659533076894</c:v>
                </c:pt>
                <c:pt idx="3122">
                  <c:v>37.653910987623483</c:v>
                </c:pt>
                <c:pt idx="3123">
                  <c:v>37.739025796587427</c:v>
                </c:pt>
                <c:pt idx="3124">
                  <c:v>37.7463632801188</c:v>
                </c:pt>
                <c:pt idx="3125">
                  <c:v>37.737851799222412</c:v>
                </c:pt>
                <c:pt idx="3126">
                  <c:v>37.758396753110254</c:v>
                </c:pt>
                <c:pt idx="3127">
                  <c:v>37.840576568661646</c:v>
                </c:pt>
                <c:pt idx="3128">
                  <c:v>37.785105193164462</c:v>
                </c:pt>
                <c:pt idx="3129">
                  <c:v>37.91248390726912</c:v>
                </c:pt>
                <c:pt idx="3130">
                  <c:v>37.83118458974149</c:v>
                </c:pt>
                <c:pt idx="3131">
                  <c:v>37.871687498834675</c:v>
                </c:pt>
                <c:pt idx="3132">
                  <c:v>37.981749751805289</c:v>
                </c:pt>
                <c:pt idx="3133">
                  <c:v>37.932441862474448</c:v>
                </c:pt>
                <c:pt idx="3134">
                  <c:v>37.996424718868035</c:v>
                </c:pt>
                <c:pt idx="3135">
                  <c:v>38.062755569991658</c:v>
                </c:pt>
                <c:pt idx="3136">
                  <c:v>38.083300523879508</c:v>
                </c:pt>
                <c:pt idx="3137">
                  <c:v>37.996718218209288</c:v>
                </c:pt>
                <c:pt idx="3138">
                  <c:v>38.111769959981238</c:v>
                </c:pt>
                <c:pt idx="3139">
                  <c:v>38.142587390813013</c:v>
                </c:pt>
                <c:pt idx="3140">
                  <c:v>38.142587390813013</c:v>
                </c:pt>
                <c:pt idx="3141">
                  <c:v>38.115878950758812</c:v>
                </c:pt>
                <c:pt idx="3142">
                  <c:v>38.161371348653326</c:v>
                </c:pt>
                <c:pt idx="3143">
                  <c:v>38.199526263016473</c:v>
                </c:pt>
                <c:pt idx="3144">
                  <c:v>38.271727100965194</c:v>
                </c:pt>
                <c:pt idx="3145">
                  <c:v>38.312523509399639</c:v>
                </c:pt>
                <c:pt idx="3146">
                  <c:v>38.178687809787377</c:v>
                </c:pt>
                <c:pt idx="3147">
                  <c:v>38.348036929691489</c:v>
                </c:pt>
                <c:pt idx="3148">
                  <c:v>38.275836091742768</c:v>
                </c:pt>
                <c:pt idx="3149">
                  <c:v>38.316339000835953</c:v>
                </c:pt>
                <c:pt idx="3150">
                  <c:v>38.330720468557445</c:v>
                </c:pt>
                <c:pt idx="3151">
                  <c:v>38.45663168595582</c:v>
                </c:pt>
                <c:pt idx="3152">
                  <c:v>38.432564739972918</c:v>
                </c:pt>
                <c:pt idx="3153">
                  <c:v>38.43021674524288</c:v>
                </c:pt>
                <c:pt idx="3154">
                  <c:v>38.43021674524288</c:v>
                </c:pt>
                <c:pt idx="3155">
                  <c:v>38.576085917846598</c:v>
                </c:pt>
                <c:pt idx="3156">
                  <c:v>38.454283691225783</c:v>
                </c:pt>
                <c:pt idx="3157">
                  <c:v>38.52443003378572</c:v>
                </c:pt>
                <c:pt idx="3158">
                  <c:v>38.65092824986661</c:v>
                </c:pt>
                <c:pt idx="3159">
                  <c:v>38.691431158959794</c:v>
                </c:pt>
                <c:pt idx="3160">
                  <c:v>38.595456874369425</c:v>
                </c:pt>
                <c:pt idx="3161">
                  <c:v>38.678517187944578</c:v>
                </c:pt>
                <c:pt idx="3162">
                  <c:v>38.7213680917678</c:v>
                </c:pt>
                <c:pt idx="3163">
                  <c:v>38.628622299931237</c:v>
                </c:pt>
                <c:pt idx="3164">
                  <c:v>38.669418708365676</c:v>
                </c:pt>
                <c:pt idx="3165">
                  <c:v>38.743380542361926</c:v>
                </c:pt>
                <c:pt idx="3166">
                  <c:v>38.823505862524534</c:v>
                </c:pt>
                <c:pt idx="3167">
                  <c:v>38.733401564759255</c:v>
                </c:pt>
                <c:pt idx="3168">
                  <c:v>38.753653019305851</c:v>
                </c:pt>
                <c:pt idx="3169">
                  <c:v>38.84962730389622</c:v>
                </c:pt>
                <c:pt idx="3170">
                  <c:v>38.926230631963769</c:v>
                </c:pt>
                <c:pt idx="3171">
                  <c:v>38.823799361865788</c:v>
                </c:pt>
                <c:pt idx="3172">
                  <c:v>38.946188587169111</c:v>
                </c:pt>
                <c:pt idx="3173">
                  <c:v>38.966733541056961</c:v>
                </c:pt>
                <c:pt idx="3174">
                  <c:v>38.984930500214759</c:v>
                </c:pt>
                <c:pt idx="3175">
                  <c:v>38.923589137892478</c:v>
                </c:pt>
                <c:pt idx="3176">
                  <c:v>39.028368402720503</c:v>
                </c:pt>
                <c:pt idx="3177">
                  <c:v>39.06887131181368</c:v>
                </c:pt>
                <c:pt idx="3178">
                  <c:v>39.139604653056132</c:v>
                </c:pt>
                <c:pt idx="3179">
                  <c:v>39.062414326306083</c:v>
                </c:pt>
                <c:pt idx="3180">
                  <c:v>39.190967037775749</c:v>
                </c:pt>
                <c:pt idx="3181">
                  <c:v>39.210044494957323</c:v>
                </c:pt>
                <c:pt idx="3182">
                  <c:v>39.250840903391762</c:v>
                </c:pt>
                <c:pt idx="3183">
                  <c:v>39.174824574006735</c:v>
                </c:pt>
                <c:pt idx="3184">
                  <c:v>39.321867743975474</c:v>
                </c:pt>
                <c:pt idx="3185">
                  <c:v>39.244383917884157</c:v>
                </c:pt>
                <c:pt idx="3186">
                  <c:v>39.293398307873737</c:v>
                </c:pt>
                <c:pt idx="3187">
                  <c:v>39.293398307873737</c:v>
                </c:pt>
                <c:pt idx="3188">
                  <c:v>39.41021104569321</c:v>
                </c:pt>
                <c:pt idx="3189">
                  <c:v>39.304844782182684</c:v>
                </c:pt>
                <c:pt idx="3190">
                  <c:v>39.451007454127655</c:v>
                </c:pt>
                <c:pt idx="3191">
                  <c:v>39.471552408015498</c:v>
                </c:pt>
                <c:pt idx="3192">
                  <c:v>39.417255029883329</c:v>
                </c:pt>
                <c:pt idx="3193">
                  <c:v>39.490336365855818</c:v>
                </c:pt>
                <c:pt idx="3194">
                  <c:v>39.53876375716289</c:v>
                </c:pt>
                <c:pt idx="3195">
                  <c:v>39.503543836212295</c:v>
                </c:pt>
                <c:pt idx="3196">
                  <c:v>39.523795290758891</c:v>
                </c:pt>
                <c:pt idx="3197">
                  <c:v>39.556373717638188</c:v>
                </c:pt>
                <c:pt idx="3198">
                  <c:v>39.632096547681968</c:v>
                </c:pt>
                <c:pt idx="3199">
                  <c:v>39.674360452822675</c:v>
                </c:pt>
                <c:pt idx="3200">
                  <c:v>39.61976957534926</c:v>
                </c:pt>
                <c:pt idx="3201">
                  <c:v>39.640314529237109</c:v>
                </c:pt>
                <c:pt idx="3202">
                  <c:v>39.672599456775153</c:v>
                </c:pt>
                <c:pt idx="3203">
                  <c:v>39.798510674173535</c:v>
                </c:pt>
                <c:pt idx="3204">
                  <c:v>39.770628236754312</c:v>
                </c:pt>
                <c:pt idx="3205">
                  <c:v>39.811424645188751</c:v>
                </c:pt>
                <c:pt idx="3206">
                  <c:v>39.767399744000507</c:v>
                </c:pt>
                <c:pt idx="3207">
                  <c:v>39.792347188007177</c:v>
                </c:pt>
                <c:pt idx="3208">
                  <c:v>39.892723962716381</c:v>
                </c:pt>
                <c:pt idx="3209">
                  <c:v>39.868657016733472</c:v>
                </c:pt>
                <c:pt idx="3210">
                  <c:v>39.909453425167911</c:v>
                </c:pt>
                <c:pt idx="3211">
                  <c:v>39.955532821744946</c:v>
                </c:pt>
                <c:pt idx="3212">
                  <c:v>40.019809177479779</c:v>
                </c:pt>
                <c:pt idx="3213">
                  <c:v>39.985469754552952</c:v>
                </c:pt>
                <c:pt idx="3214">
                  <c:v>40.006014708440794</c:v>
                </c:pt>
                <c:pt idx="3215">
                  <c:v>40.092597014111007</c:v>
                </c:pt>
                <c:pt idx="3216">
                  <c:v>40.079389543754537</c:v>
                </c:pt>
                <c:pt idx="3217">
                  <c:v>40.154818874457064</c:v>
                </c:pt>
                <c:pt idx="3218">
                  <c:v>40.153644877092049</c:v>
                </c:pt>
                <c:pt idx="3219">
                  <c:v>40.17389633163863</c:v>
                </c:pt>
                <c:pt idx="3220">
                  <c:v>40.204126763787897</c:v>
                </c:pt>
                <c:pt idx="3221">
                  <c:v>40.228193709770807</c:v>
                </c:pt>
                <c:pt idx="3222">
                  <c:v>40.231128703183359</c:v>
                </c:pt>
                <c:pt idx="3223">
                  <c:v>40.29980754903702</c:v>
                </c:pt>
                <c:pt idx="3224">
                  <c:v>40.320352502924862</c:v>
                </c:pt>
                <c:pt idx="3225">
                  <c:v>40.335027469987608</c:v>
                </c:pt>
                <c:pt idx="3226">
                  <c:v>40.274566605689088</c:v>
                </c:pt>
                <c:pt idx="3227">
                  <c:v>40.457710194632185</c:v>
                </c:pt>
                <c:pt idx="3228">
                  <c:v>40.477961649178788</c:v>
                </c:pt>
                <c:pt idx="3229">
                  <c:v>40.378465372493352</c:v>
                </c:pt>
                <c:pt idx="3230">
                  <c:v>40.445676721640737</c:v>
                </c:pt>
                <c:pt idx="3231">
                  <c:v>40.551336484492531</c:v>
                </c:pt>
                <c:pt idx="3232">
                  <c:v>40.432762750625514</c:v>
                </c:pt>
                <c:pt idx="3233">
                  <c:v>40.453307704513364</c:v>
                </c:pt>
                <c:pt idx="3234">
                  <c:v>40.573642434427896</c:v>
                </c:pt>
                <c:pt idx="3235">
                  <c:v>40.634690297408937</c:v>
                </c:pt>
                <c:pt idx="3236">
                  <c:v>40.550749485810009</c:v>
                </c:pt>
                <c:pt idx="3237">
                  <c:v>40.591545894244447</c:v>
                </c:pt>
                <c:pt idx="3238">
                  <c:v>40.601231372505872</c:v>
                </c:pt>
                <c:pt idx="3239">
                  <c:v>40.767058500314924</c:v>
                </c:pt>
                <c:pt idx="3240">
                  <c:v>40.661985736145652</c:v>
                </c:pt>
                <c:pt idx="3241">
                  <c:v>40.696618658413733</c:v>
                </c:pt>
                <c:pt idx="3242">
                  <c:v>40.717163612301583</c:v>
                </c:pt>
                <c:pt idx="3243">
                  <c:v>40.882403741428128</c:v>
                </c:pt>
                <c:pt idx="3244">
                  <c:v>40.788483952226535</c:v>
                </c:pt>
                <c:pt idx="3245">
                  <c:v>40.798169430487945</c:v>
                </c:pt>
                <c:pt idx="3246">
                  <c:v>40.941690608361625</c:v>
                </c:pt>
                <c:pt idx="3247">
                  <c:v>40.982487016796064</c:v>
                </c:pt>
                <c:pt idx="3248">
                  <c:v>40.861271788857763</c:v>
                </c:pt>
                <c:pt idx="3249">
                  <c:v>40.951963085305557</c:v>
                </c:pt>
                <c:pt idx="3250">
                  <c:v>40.983954513502347</c:v>
                </c:pt>
                <c:pt idx="3251">
                  <c:v>41.024750921936786</c:v>
                </c:pt>
                <c:pt idx="3252">
                  <c:v>41.031501406785644</c:v>
                </c:pt>
                <c:pt idx="3253">
                  <c:v>41.130410684788579</c:v>
                </c:pt>
                <c:pt idx="3254">
                  <c:v>41.056448850792314</c:v>
                </c:pt>
                <c:pt idx="3255">
                  <c:v>41.049404866602202</c:v>
                </c:pt>
                <c:pt idx="3256">
                  <c:v>41.090201275036641</c:v>
                </c:pt>
                <c:pt idx="3257">
                  <c:v>41.207601011538635</c:v>
                </c:pt>
                <c:pt idx="3258">
                  <c:v>41.202905022078554</c:v>
                </c:pt>
                <c:pt idx="3259">
                  <c:v>41.171500592564271</c:v>
                </c:pt>
                <c:pt idx="3260">
                  <c:v>41.283910840264923</c:v>
                </c:pt>
                <c:pt idx="3261">
                  <c:v>41.325000748040615</c:v>
                </c:pt>
                <c:pt idx="3262">
                  <c:v>41.246342924584283</c:v>
                </c:pt>
                <c:pt idx="3263">
                  <c:v>41.402484574131925</c:v>
                </c:pt>
                <c:pt idx="3264">
                  <c:v>41.317076265826735</c:v>
                </c:pt>
                <c:pt idx="3265">
                  <c:v>41.417746539877186</c:v>
                </c:pt>
                <c:pt idx="3266">
                  <c:v>41.458542948311624</c:v>
                </c:pt>
                <c:pt idx="3267">
                  <c:v>41.428606015503618</c:v>
                </c:pt>
                <c:pt idx="3268">
                  <c:v>41.511079330396264</c:v>
                </c:pt>
                <c:pt idx="3269">
                  <c:v>41.468815425255549</c:v>
                </c:pt>
                <c:pt idx="3270">
                  <c:v>41.489066879802138</c:v>
                </c:pt>
                <c:pt idx="3271">
                  <c:v>41.62026108534311</c:v>
                </c:pt>
                <c:pt idx="3272">
                  <c:v>41.543070758593061</c:v>
                </c:pt>
                <c:pt idx="3273">
                  <c:v>41.677493456887838</c:v>
                </c:pt>
                <c:pt idx="3274">
                  <c:v>41.577116682178641</c:v>
                </c:pt>
                <c:pt idx="3275">
                  <c:v>41.597661636066483</c:v>
                </c:pt>
                <c:pt idx="3276">
                  <c:v>41.776696234232013</c:v>
                </c:pt>
                <c:pt idx="3277">
                  <c:v>41.688939931196771</c:v>
                </c:pt>
                <c:pt idx="3278">
                  <c:v>41.716235369933493</c:v>
                </c:pt>
                <c:pt idx="3279">
                  <c:v>41.736780323821336</c:v>
                </c:pt>
                <c:pt idx="3280">
                  <c:v>41.873551016846157</c:v>
                </c:pt>
                <c:pt idx="3281">
                  <c:v>41.750574792860313</c:v>
                </c:pt>
                <c:pt idx="3282">
                  <c:v>41.897030964146545</c:v>
                </c:pt>
                <c:pt idx="3283">
                  <c:v>41.922858906176984</c:v>
                </c:pt>
                <c:pt idx="3284">
                  <c:v>41.963361815270169</c:v>
                </c:pt>
                <c:pt idx="3285">
                  <c:v>41.885584489837605</c:v>
                </c:pt>
                <c:pt idx="3286">
                  <c:v>42.013843701966032</c:v>
                </c:pt>
                <c:pt idx="3287">
                  <c:v>42.074598065605805</c:v>
                </c:pt>
                <c:pt idx="3288">
                  <c:v>41.985374265864287</c:v>
                </c:pt>
                <c:pt idx="3289">
                  <c:v>42.005919219752144</c:v>
                </c:pt>
                <c:pt idx="3290">
                  <c:v>42.006799717775905</c:v>
                </c:pt>
                <c:pt idx="3291">
                  <c:v>42.17027885085492</c:v>
                </c:pt>
                <c:pt idx="3292">
                  <c:v>42.166756858759861</c:v>
                </c:pt>
                <c:pt idx="3293">
                  <c:v>42.187008313306457</c:v>
                </c:pt>
                <c:pt idx="3294">
                  <c:v>42.117742468770281</c:v>
                </c:pt>
                <c:pt idx="3295">
                  <c:v>42.16822435546613</c:v>
                </c:pt>
                <c:pt idx="3296">
                  <c:v>42.312332532022324</c:v>
                </c:pt>
                <c:pt idx="3297">
                  <c:v>42.214890750725687</c:v>
                </c:pt>
                <c:pt idx="3298">
                  <c:v>42.255687159160125</c:v>
                </c:pt>
                <c:pt idx="3299">
                  <c:v>42.346965454290412</c:v>
                </c:pt>
                <c:pt idx="3300">
                  <c:v>42.401262832422582</c:v>
                </c:pt>
                <c:pt idx="3301">
                  <c:v>42.307343043220996</c:v>
                </c:pt>
                <c:pt idx="3302">
                  <c:v>42.327887997108846</c:v>
                </c:pt>
                <c:pt idx="3303">
                  <c:v>42.435895754690662</c:v>
                </c:pt>
                <c:pt idx="3304">
                  <c:v>42.490486632164085</c:v>
                </c:pt>
                <c:pt idx="3305">
                  <c:v>42.438243749420707</c:v>
                </c:pt>
                <c:pt idx="3306">
                  <c:v>42.59291790226208</c:v>
                </c:pt>
                <c:pt idx="3307">
                  <c:v>42.613169356808669</c:v>
                </c:pt>
                <c:pt idx="3308">
                  <c:v>42.503694102520562</c:v>
                </c:pt>
                <c:pt idx="3309">
                  <c:v>42.642519290934167</c:v>
                </c:pt>
                <c:pt idx="3310">
                  <c:v>42.725579604509321</c:v>
                </c:pt>
                <c:pt idx="3311">
                  <c:v>42.620800339681296</c:v>
                </c:pt>
                <c:pt idx="3312">
                  <c:v>42.641051794227884</c:v>
                </c:pt>
                <c:pt idx="3313">
                  <c:v>42.70239315655018</c:v>
                </c:pt>
                <c:pt idx="3314">
                  <c:v>42.8156839022746</c:v>
                </c:pt>
                <c:pt idx="3315">
                  <c:v>42.713252632176612</c:v>
                </c:pt>
                <c:pt idx="3316">
                  <c:v>42.848555828495151</c:v>
                </c:pt>
                <c:pt idx="3317">
                  <c:v>42.869100782383001</c:v>
                </c:pt>
                <c:pt idx="3318">
                  <c:v>42.809813915449496</c:v>
                </c:pt>
                <c:pt idx="3319">
                  <c:v>42.879666758668172</c:v>
                </c:pt>
                <c:pt idx="3320">
                  <c:v>42.946584608474311</c:v>
                </c:pt>
                <c:pt idx="3321">
                  <c:v>42.966836063020899</c:v>
                </c:pt>
                <c:pt idx="3322">
                  <c:v>42.950400099910617</c:v>
                </c:pt>
                <c:pt idx="3323">
                  <c:v>42.998827491217689</c:v>
                </c:pt>
                <c:pt idx="3324">
                  <c:v>43.070441330483902</c:v>
                </c:pt>
                <c:pt idx="3325">
                  <c:v>43.000001488582718</c:v>
                </c:pt>
                <c:pt idx="3326">
                  <c:v>43.04079789701715</c:v>
                </c:pt>
                <c:pt idx="3327">
                  <c:v>43.159371630884159</c:v>
                </c:pt>
                <c:pt idx="3328">
                  <c:v>43.117694724425959</c:v>
                </c:pt>
                <c:pt idx="3329">
                  <c:v>43.201635536024881</c:v>
                </c:pt>
                <c:pt idx="3330">
                  <c:v>43.222180489912731</c:v>
                </c:pt>
                <c:pt idx="3331">
                  <c:v>43.260041904934617</c:v>
                </c:pt>
                <c:pt idx="3332">
                  <c:v>43.181677580819539</c:v>
                </c:pt>
                <c:pt idx="3333">
                  <c:v>43.354548692818717</c:v>
                </c:pt>
                <c:pt idx="3334">
                  <c:v>43.36716916449268</c:v>
                </c:pt>
                <c:pt idx="3335">
                  <c:v>43.387714118380529</c:v>
                </c:pt>
                <c:pt idx="3336">
                  <c:v>43.297903319956511</c:v>
                </c:pt>
                <c:pt idx="3337">
                  <c:v>43.477818416145801</c:v>
                </c:pt>
                <c:pt idx="3338">
                  <c:v>43.450522977409086</c:v>
                </c:pt>
                <c:pt idx="3339">
                  <c:v>43.395932099935663</c:v>
                </c:pt>
                <c:pt idx="3340">
                  <c:v>43.436728508370102</c:v>
                </c:pt>
                <c:pt idx="3341">
                  <c:v>43.538279280444321</c:v>
                </c:pt>
                <c:pt idx="3342">
                  <c:v>43.603729633544184</c:v>
                </c:pt>
                <c:pt idx="3343">
                  <c:v>43.532702792960478</c:v>
                </c:pt>
                <c:pt idx="3344">
                  <c:v>43.573205702053663</c:v>
                </c:pt>
                <c:pt idx="3345">
                  <c:v>43.635134063058466</c:v>
                </c:pt>
                <c:pt idx="3346">
                  <c:v>43.774252750813318</c:v>
                </c:pt>
                <c:pt idx="3347">
                  <c:v>43.646287038026159</c:v>
                </c:pt>
                <c:pt idx="3348">
                  <c:v>43.778361741590892</c:v>
                </c:pt>
                <c:pt idx="3349">
                  <c:v>43.798906695478728</c:v>
                </c:pt>
                <c:pt idx="3350">
                  <c:v>43.771904756083273</c:v>
                </c:pt>
                <c:pt idx="3351">
                  <c:v>43.842051098643218</c:v>
                </c:pt>
                <c:pt idx="3352">
                  <c:v>43.791862711288616</c:v>
                </c:pt>
                <c:pt idx="3353">
                  <c:v>43.832659119723054</c:v>
                </c:pt>
                <c:pt idx="3354">
                  <c:v>43.966494819335324</c:v>
                </c:pt>
                <c:pt idx="3355">
                  <c:v>43.843812094690747</c:v>
                </c:pt>
                <c:pt idx="3356">
                  <c:v>43.989387767953211</c:v>
                </c:pt>
                <c:pt idx="3357">
                  <c:v>44.010519720523561</c:v>
                </c:pt>
                <c:pt idx="3358">
                  <c:v>44.051022629616746</c:v>
                </c:pt>
                <c:pt idx="3359">
                  <c:v>43.977060795620496</c:v>
                </c:pt>
                <c:pt idx="3360">
                  <c:v>44.12469096427175</c:v>
                </c:pt>
                <c:pt idx="3361">
                  <c:v>44.02842318034012</c:v>
                </c:pt>
                <c:pt idx="3362">
                  <c:v>44.188673820665329</c:v>
                </c:pt>
                <c:pt idx="3363">
                  <c:v>44.229763728441029</c:v>
                </c:pt>
                <c:pt idx="3364">
                  <c:v>44.109428998526489</c:v>
                </c:pt>
                <c:pt idx="3365">
                  <c:v>44.249134684963849</c:v>
                </c:pt>
                <c:pt idx="3366">
                  <c:v>44.182803833840225</c:v>
                </c:pt>
                <c:pt idx="3367">
                  <c:v>44.203055288386821</c:v>
                </c:pt>
                <c:pt idx="3368">
                  <c:v>44.368295417513366</c:v>
                </c:pt>
                <c:pt idx="3369">
                  <c:v>44.387666374036193</c:v>
                </c:pt>
                <c:pt idx="3370">
                  <c:v>44.264690150050363</c:v>
                </c:pt>
                <c:pt idx="3371">
                  <c:v>44.464269702103742</c:v>
                </c:pt>
                <c:pt idx="3372">
                  <c:v>44.484814655991599</c:v>
                </c:pt>
                <c:pt idx="3373">
                  <c:v>44.488923646769166</c:v>
                </c:pt>
                <c:pt idx="3374">
                  <c:v>44.418190305526721</c:v>
                </c:pt>
                <c:pt idx="3375">
                  <c:v>44.611312872072489</c:v>
                </c:pt>
                <c:pt idx="3376">
                  <c:v>44.56141798405914</c:v>
                </c:pt>
                <c:pt idx="3377">
                  <c:v>44.602214392493579</c:v>
                </c:pt>
                <c:pt idx="3378">
                  <c:v>44.562298482082902</c:v>
                </c:pt>
                <c:pt idx="3379">
                  <c:v>44.675002229124807</c:v>
                </c:pt>
                <c:pt idx="3380">
                  <c:v>44.591061417525893</c:v>
                </c:pt>
                <c:pt idx="3381">
                  <c:v>44.611606371413735</c:v>
                </c:pt>
                <c:pt idx="3382">
                  <c:v>44.814414416220913</c:v>
                </c:pt>
                <c:pt idx="3383">
                  <c:v>44.792108466285541</c:v>
                </c:pt>
                <c:pt idx="3384">
                  <c:v>44.694666684988896</c:v>
                </c:pt>
                <c:pt idx="3385">
                  <c:v>44.784183984071667</c:v>
                </c:pt>
                <c:pt idx="3386">
                  <c:v>44.804435438618249</c:v>
                </c:pt>
                <c:pt idx="3387">
                  <c:v>44.973784558522375</c:v>
                </c:pt>
                <c:pt idx="3388">
                  <c:v>44.876049277884462</c:v>
                </c:pt>
                <c:pt idx="3389">
                  <c:v>44.926237665239057</c:v>
                </c:pt>
                <c:pt idx="3390">
                  <c:v>45.018689957734374</c:v>
                </c:pt>
                <c:pt idx="3391">
                  <c:v>45.059779865510073</c:v>
                </c:pt>
                <c:pt idx="3392">
                  <c:v>44.958816092118361</c:v>
                </c:pt>
                <c:pt idx="3393">
                  <c:v>45.051561883954932</c:v>
                </c:pt>
                <c:pt idx="3394">
                  <c:v>45.185104084225948</c:v>
                </c:pt>
                <c:pt idx="3395">
                  <c:v>45.205355538772537</c:v>
                </c:pt>
                <c:pt idx="3396">
                  <c:v>45.093238790413139</c:v>
                </c:pt>
                <c:pt idx="3397">
                  <c:v>45.110848750888429</c:v>
                </c:pt>
                <c:pt idx="3398">
                  <c:v>45.266990400436079</c:v>
                </c:pt>
                <c:pt idx="3399">
                  <c:v>45.223845997271596</c:v>
                </c:pt>
                <c:pt idx="3400">
                  <c:v>45.264642405706034</c:v>
                </c:pt>
                <c:pt idx="3401">
                  <c:v>45.233824974874267</c:v>
                </c:pt>
                <c:pt idx="3402">
                  <c:v>45.371182666581596</c:v>
                </c:pt>
                <c:pt idx="3403">
                  <c:v>45.421958052618699</c:v>
                </c:pt>
                <c:pt idx="3404">
                  <c:v>45.328918761440882</c:v>
                </c:pt>
                <c:pt idx="3405">
                  <c:v>45.349170215987471</c:v>
                </c:pt>
                <c:pt idx="3406">
                  <c:v>45.52262832666915</c:v>
                </c:pt>
                <c:pt idx="3407">
                  <c:v>45.553152258159678</c:v>
                </c:pt>
                <c:pt idx="3408">
                  <c:v>45.436046020998937</c:v>
                </c:pt>
                <c:pt idx="3409">
                  <c:v>45.456590974886794</c:v>
                </c:pt>
                <c:pt idx="3410">
                  <c:v>45.632103580957256</c:v>
                </c:pt>
                <c:pt idx="3411">
                  <c:v>45.551684761453394</c:v>
                </c:pt>
                <c:pt idx="3412">
                  <c:v>45.672606490050448</c:v>
                </c:pt>
                <c:pt idx="3413">
                  <c:v>45.613906621799451</c:v>
                </c:pt>
                <c:pt idx="3414">
                  <c:v>45.63415807634604</c:v>
                </c:pt>
                <c:pt idx="3415">
                  <c:v>45.811431678464047</c:v>
                </c:pt>
                <c:pt idx="3416">
                  <c:v>45.70371742022347</c:v>
                </c:pt>
                <c:pt idx="3417">
                  <c:v>45.877175530905156</c:v>
                </c:pt>
                <c:pt idx="3418">
                  <c:v>45.917971939339601</c:v>
                </c:pt>
                <c:pt idx="3419">
                  <c:v>45.790006226552435</c:v>
                </c:pt>
                <c:pt idx="3420">
                  <c:v>45.964344835257876</c:v>
                </c:pt>
                <c:pt idx="3421">
                  <c:v>45.86308756252491</c:v>
                </c:pt>
                <c:pt idx="3422">
                  <c:v>46.01922921207256</c:v>
                </c:pt>
                <c:pt idx="3423">
                  <c:v>46.060025620507005</c:v>
                </c:pt>
                <c:pt idx="3424">
                  <c:v>45.984596289804479</c:v>
                </c:pt>
                <c:pt idx="3425">
                  <c:v>46.031556184405268</c:v>
                </c:pt>
                <c:pt idx="3426">
                  <c:v>46.14220543605839</c:v>
                </c:pt>
                <c:pt idx="3427">
                  <c:v>46.183001844492836</c:v>
                </c:pt>
                <c:pt idx="3428">
                  <c:v>46.071472094815945</c:v>
                </c:pt>
                <c:pt idx="3429">
                  <c:v>46.161869891922478</c:v>
                </c:pt>
                <c:pt idx="3430">
                  <c:v>46.268997151480541</c:v>
                </c:pt>
                <c:pt idx="3431">
                  <c:v>46.258431175195362</c:v>
                </c:pt>
                <c:pt idx="3432">
                  <c:v>46.298934084288547</c:v>
                </c:pt>
                <c:pt idx="3433">
                  <c:v>46.352644463738201</c:v>
                </c:pt>
                <c:pt idx="3434">
                  <c:v>46.247571699568923</c:v>
                </c:pt>
                <c:pt idx="3435">
                  <c:v>46.354111960444477</c:v>
                </c:pt>
                <c:pt idx="3436">
                  <c:v>46.483251670596658</c:v>
                </c:pt>
                <c:pt idx="3437">
                  <c:v>46.524341578372358</c:v>
                </c:pt>
                <c:pt idx="3438">
                  <c:v>46.460065222637517</c:v>
                </c:pt>
                <c:pt idx="3439">
                  <c:v>46.418975314861825</c:v>
                </c:pt>
                <c:pt idx="3440">
                  <c:v>46.601531905122421</c:v>
                </c:pt>
                <c:pt idx="3441">
                  <c:v>46.64232831355686</c:v>
                </c:pt>
                <c:pt idx="3442">
                  <c:v>46.631762337271667</c:v>
                </c:pt>
                <c:pt idx="3443">
                  <c:v>46.544593032918954</c:v>
                </c:pt>
                <c:pt idx="3444">
                  <c:v>46.608575889312533</c:v>
                </c:pt>
                <c:pt idx="3445">
                  <c:v>46.751803567844966</c:v>
                </c:pt>
                <c:pt idx="3446">
                  <c:v>46.792893475620652</c:v>
                </c:pt>
                <c:pt idx="3447">
                  <c:v>46.795241470350689</c:v>
                </c:pt>
                <c:pt idx="3448">
                  <c:v>46.699854184442827</c:v>
                </c:pt>
                <c:pt idx="3449">
                  <c:v>46.722160134378207</c:v>
                </c:pt>
                <c:pt idx="3450">
                  <c:v>46.898846737813699</c:v>
                </c:pt>
                <c:pt idx="3451">
                  <c:v>46.939936645589398</c:v>
                </c:pt>
                <c:pt idx="3452">
                  <c:v>46.807274943342151</c:v>
                </c:pt>
                <c:pt idx="3453">
                  <c:v>46.927609673256683</c:v>
                </c:pt>
                <c:pt idx="3454">
                  <c:v>46.934653657446802</c:v>
                </c:pt>
                <c:pt idx="3455">
                  <c:v>46.955198611334652</c:v>
                </c:pt>
                <c:pt idx="3456">
                  <c:v>46.998343014499127</c:v>
                </c:pt>
                <c:pt idx="3457">
                  <c:v>47.077587836637974</c:v>
                </c:pt>
                <c:pt idx="3458">
                  <c:v>47.08668631621687</c:v>
                </c:pt>
                <c:pt idx="3459">
                  <c:v>47.144799185785359</c:v>
                </c:pt>
                <c:pt idx="3460">
                  <c:v>47.165344139673209</c:v>
                </c:pt>
                <c:pt idx="3461">
                  <c:v>47.138342200277748</c:v>
                </c:pt>
                <c:pt idx="3462">
                  <c:v>47.303582329404293</c:v>
                </c:pt>
                <c:pt idx="3463">
                  <c:v>47.179138608712186</c:v>
                </c:pt>
                <c:pt idx="3464">
                  <c:v>47.356412210830186</c:v>
                </c:pt>
                <c:pt idx="3465">
                  <c:v>47.376957164718036</c:v>
                </c:pt>
                <c:pt idx="3466">
                  <c:v>47.264253417676137</c:v>
                </c:pt>
                <c:pt idx="3467">
                  <c:v>47.44945150200801</c:v>
                </c:pt>
                <c:pt idx="3468">
                  <c:v>47.347900729933798</c:v>
                </c:pt>
                <c:pt idx="3469">
                  <c:v>47.368152184480387</c:v>
                </c:pt>
                <c:pt idx="3470">
                  <c:v>47.469409457213352</c:v>
                </c:pt>
                <c:pt idx="3471">
                  <c:v>47.584461198985302</c:v>
                </c:pt>
                <c:pt idx="3472">
                  <c:v>47.503748880140179</c:v>
                </c:pt>
                <c:pt idx="3473">
                  <c:v>47.519304345226693</c:v>
                </c:pt>
                <c:pt idx="3474">
                  <c:v>47.539555799773289</c:v>
                </c:pt>
                <c:pt idx="3475">
                  <c:v>47.691881957884618</c:v>
                </c:pt>
                <c:pt idx="3476">
                  <c:v>47.680141984234425</c:v>
                </c:pt>
                <c:pt idx="3477">
                  <c:v>47.624964108078494</c:v>
                </c:pt>
                <c:pt idx="3478">
                  <c:v>47.779344761578599</c:v>
                </c:pt>
                <c:pt idx="3479">
                  <c:v>47.799596216125188</c:v>
                </c:pt>
                <c:pt idx="3480">
                  <c:v>47.841566621924649</c:v>
                </c:pt>
                <c:pt idx="3481">
                  <c:v>47.736493857755377</c:v>
                </c:pt>
                <c:pt idx="3482">
                  <c:v>47.920811444063496</c:v>
                </c:pt>
                <c:pt idx="3483">
                  <c:v>47.961607852497927</c:v>
                </c:pt>
                <c:pt idx="3484">
                  <c:v>47.877667040899006</c:v>
                </c:pt>
                <c:pt idx="3485">
                  <c:v>47.983326803750806</c:v>
                </c:pt>
                <c:pt idx="3486">
                  <c:v>48.013557235900052</c:v>
                </c:pt>
                <c:pt idx="3487">
                  <c:v>48.005632753686172</c:v>
                </c:pt>
                <c:pt idx="3488">
                  <c:v>48.026177707574028</c:v>
                </c:pt>
                <c:pt idx="3489">
                  <c:v>48.141816448028479</c:v>
                </c:pt>
                <c:pt idx="3490">
                  <c:v>48.040852674636774</c:v>
                </c:pt>
                <c:pt idx="3491">
                  <c:v>48.214017285977206</c:v>
                </c:pt>
                <c:pt idx="3492">
                  <c:v>48.255107193752906</c:v>
                </c:pt>
                <c:pt idx="3493">
                  <c:v>48.222822266214855</c:v>
                </c:pt>
                <c:pt idx="3494">
                  <c:v>48.258629185847958</c:v>
                </c:pt>
                <c:pt idx="3495">
                  <c:v>48.350787979002014</c:v>
                </c:pt>
                <c:pt idx="3496">
                  <c:v>48.253052698364115</c:v>
                </c:pt>
                <c:pt idx="3497">
                  <c:v>48.273304152910704</c:v>
                </c:pt>
                <c:pt idx="3498">
                  <c:v>48.479634189812948</c:v>
                </c:pt>
                <c:pt idx="3499">
                  <c:v>48.487558672026836</c:v>
                </c:pt>
                <c:pt idx="3500">
                  <c:v>48.338167507328059</c:v>
                </c:pt>
                <c:pt idx="3501">
                  <c:v>48.536279562675162</c:v>
                </c:pt>
                <c:pt idx="3502">
                  <c:v>48.577369470450861</c:v>
                </c:pt>
                <c:pt idx="3503">
                  <c:v>48.619339876250315</c:v>
                </c:pt>
                <c:pt idx="3504">
                  <c:v>48.49401565753444</c:v>
                </c:pt>
                <c:pt idx="3505">
                  <c:v>48.587935446736026</c:v>
                </c:pt>
                <c:pt idx="3506">
                  <c:v>48.608480400623883</c:v>
                </c:pt>
                <c:pt idx="3507">
                  <c:v>48.770198537655375</c:v>
                </c:pt>
                <c:pt idx="3508">
                  <c:v>48.783993006694352</c:v>
                </c:pt>
                <c:pt idx="3509">
                  <c:v>48.693595209587826</c:v>
                </c:pt>
                <c:pt idx="3510">
                  <c:v>48.770492036996622</c:v>
                </c:pt>
                <c:pt idx="3511">
                  <c:v>48.811581944772314</c:v>
                </c:pt>
                <c:pt idx="3512">
                  <c:v>48.924285691814227</c:v>
                </c:pt>
                <c:pt idx="3513">
                  <c:v>48.903740737926377</c:v>
                </c:pt>
                <c:pt idx="3514">
                  <c:v>48.874977802483386</c:v>
                </c:pt>
                <c:pt idx="3515">
                  <c:v>48.889946268887385</c:v>
                </c:pt>
                <c:pt idx="3516">
                  <c:v>48.930742677321831</c:v>
                </c:pt>
                <c:pt idx="3517">
                  <c:v>49.116821259677479</c:v>
                </c:pt>
                <c:pt idx="3518">
                  <c:v>49.022314471793379</c:v>
                </c:pt>
                <c:pt idx="3519">
                  <c:v>49.012335494190715</c:v>
                </c:pt>
                <c:pt idx="3520">
                  <c:v>49.032880448078558</c:v>
                </c:pt>
                <c:pt idx="3521">
                  <c:v>49.214556540315378</c:v>
                </c:pt>
                <c:pt idx="3522">
                  <c:v>49.230699004084407</c:v>
                </c:pt>
                <c:pt idx="3523">
                  <c:v>49.129441731351449</c:v>
                </c:pt>
                <c:pt idx="3524">
                  <c:v>49.156150171405649</c:v>
                </c:pt>
                <c:pt idx="3525">
                  <c:v>49.196946579840095</c:v>
                </c:pt>
                <c:pt idx="3526">
                  <c:v>49.408559604884914</c:v>
                </c:pt>
                <c:pt idx="3527">
                  <c:v>49.346044245197611</c:v>
                </c:pt>
                <c:pt idx="3528">
                  <c:v>49.293214363771725</c:v>
                </c:pt>
                <c:pt idx="3529">
                  <c:v>49.334010772206156</c:v>
                </c:pt>
                <c:pt idx="3530">
                  <c:v>49.488097926365022</c:v>
                </c:pt>
                <c:pt idx="3531">
                  <c:v>49.586420205685428</c:v>
                </c:pt>
                <c:pt idx="3532">
                  <c:v>49.472248961937247</c:v>
                </c:pt>
                <c:pt idx="3533">
                  <c:v>49.465791976429642</c:v>
                </c:pt>
                <c:pt idx="3534">
                  <c:v>49.486336930317485</c:v>
                </c:pt>
                <c:pt idx="3535">
                  <c:v>49.683568487640827</c:v>
                </c:pt>
                <c:pt idx="3536">
                  <c:v>49.713505420448833</c:v>
                </c:pt>
                <c:pt idx="3537">
                  <c:v>49.594638187240569</c:v>
                </c:pt>
                <c:pt idx="3538">
                  <c:v>49.727886888170318</c:v>
                </c:pt>
                <c:pt idx="3539">
                  <c:v>49.768976795946017</c:v>
                </c:pt>
                <c:pt idx="3540">
                  <c:v>49.892540018614369</c:v>
                </c:pt>
                <c:pt idx="3541">
                  <c:v>49.822100176713164</c:v>
                </c:pt>
                <c:pt idx="3542">
                  <c:v>49.762226311097159</c:v>
                </c:pt>
                <c:pt idx="3543">
                  <c:v>49.782477765643748</c:v>
                </c:pt>
                <c:pt idx="3544">
                  <c:v>49.984405312427164</c:v>
                </c:pt>
                <c:pt idx="3545">
                  <c:v>49.966795351951866</c:v>
                </c:pt>
                <c:pt idx="3546">
                  <c:v>49.891659520590594</c:v>
                </c:pt>
                <c:pt idx="3547">
                  <c:v>50.096815560127816</c:v>
                </c:pt>
                <c:pt idx="3548">
                  <c:v>50.137905467903515</c:v>
                </c:pt>
                <c:pt idx="3549">
                  <c:v>50.107675035754255</c:v>
                </c:pt>
                <c:pt idx="3550">
                  <c:v>50.030191209662938</c:v>
                </c:pt>
                <c:pt idx="3551">
                  <c:v>50.232118756446361</c:v>
                </c:pt>
                <c:pt idx="3552">
                  <c:v>50.115012519285628</c:v>
                </c:pt>
                <c:pt idx="3553">
                  <c:v>50.155808927720066</c:v>
                </c:pt>
                <c:pt idx="3554">
                  <c:v>50.211280303217258</c:v>
                </c:pt>
                <c:pt idx="3555">
                  <c:v>50.33719152061564</c:v>
                </c:pt>
                <c:pt idx="3556">
                  <c:v>50.28993812667359</c:v>
                </c:pt>
                <c:pt idx="3557">
                  <c:v>50.331028034449282</c:v>
                </c:pt>
                <c:pt idx="3558">
                  <c:v>50.467798727474097</c:v>
                </c:pt>
                <c:pt idx="3559">
                  <c:v>50.363019462646079</c:v>
                </c:pt>
                <c:pt idx="3560">
                  <c:v>50.534423077938975</c:v>
                </c:pt>
                <c:pt idx="3561">
                  <c:v>50.442851283467427</c:v>
                </c:pt>
                <c:pt idx="3562">
                  <c:v>50.483647691901858</c:v>
                </c:pt>
                <c:pt idx="3563">
                  <c:v>50.643311333544567</c:v>
                </c:pt>
                <c:pt idx="3564">
                  <c:v>50.523270102971281</c:v>
                </c:pt>
                <c:pt idx="3565">
                  <c:v>50.708174687961922</c:v>
                </c:pt>
                <c:pt idx="3566">
                  <c:v>50.769809549625464</c:v>
                </c:pt>
                <c:pt idx="3567">
                  <c:v>50.614254898760315</c:v>
                </c:pt>
                <c:pt idx="3568">
                  <c:v>50.807964463988604</c:v>
                </c:pt>
                <c:pt idx="3569">
                  <c:v>50.706120192573131</c:v>
                </c:pt>
                <c:pt idx="3570">
                  <c:v>50.877230308524773</c:v>
                </c:pt>
                <c:pt idx="3571">
                  <c:v>50.918320216300465</c:v>
                </c:pt>
                <c:pt idx="3572">
                  <c:v>50.833792406019043</c:v>
                </c:pt>
                <c:pt idx="3573">
                  <c:v>50.905993243967771</c:v>
                </c:pt>
                <c:pt idx="3574">
                  <c:v>51.044818432381362</c:v>
                </c:pt>
                <c:pt idx="3575">
                  <c:v>50.874882313794735</c:v>
                </c:pt>
                <c:pt idx="3576">
                  <c:v>50.915678722229181</c:v>
                </c:pt>
                <c:pt idx="3577">
                  <c:v>51.061254395491638</c:v>
                </c:pt>
                <c:pt idx="3578">
                  <c:v>51.183350121453707</c:v>
                </c:pt>
                <c:pt idx="3579">
                  <c:v>51.041002940945049</c:v>
                </c:pt>
                <c:pt idx="3580">
                  <c:v>51.082092848720741</c:v>
                </c:pt>
                <c:pt idx="3581">
                  <c:v>51.18364362079496</c:v>
                </c:pt>
                <c:pt idx="3582">
                  <c:v>51.313076830288402</c:v>
                </c:pt>
                <c:pt idx="3583">
                  <c:v>51.186872113548759</c:v>
                </c:pt>
                <c:pt idx="3584">
                  <c:v>51.274334917242754</c:v>
                </c:pt>
                <c:pt idx="3585">
                  <c:v>51.3151313256772</c:v>
                </c:pt>
                <c:pt idx="3586">
                  <c:v>51.494165923842722</c:v>
                </c:pt>
                <c:pt idx="3587">
                  <c:v>51.395843644522294</c:v>
                </c:pt>
                <c:pt idx="3588">
                  <c:v>51.438694548345524</c:v>
                </c:pt>
                <c:pt idx="3589">
                  <c:v>51.600119186035762</c:v>
                </c:pt>
                <c:pt idx="3590">
                  <c:v>51.661754047699297</c:v>
                </c:pt>
                <c:pt idx="3591">
                  <c:v>51.567247259815197</c:v>
                </c:pt>
                <c:pt idx="3592">
                  <c:v>51.55726828221254</c:v>
                </c:pt>
                <c:pt idx="3593">
                  <c:v>51.750684348099561</c:v>
                </c:pt>
                <c:pt idx="3594">
                  <c:v>51.791774255875247</c:v>
                </c:pt>
                <c:pt idx="3595">
                  <c:v>51.636806603692627</c:v>
                </c:pt>
                <c:pt idx="3596">
                  <c:v>51.696386969967385</c:v>
                </c:pt>
                <c:pt idx="3597">
                  <c:v>51.879530558910481</c:v>
                </c:pt>
                <c:pt idx="3598">
                  <c:v>51.759782827678471</c:v>
                </c:pt>
                <c:pt idx="3599">
                  <c:v>51.780327781566307</c:v>
                </c:pt>
                <c:pt idx="3600">
                  <c:v>51.853702616880049</c:v>
                </c:pt>
                <c:pt idx="3601">
                  <c:v>52.041835694624481</c:v>
                </c:pt>
                <c:pt idx="3602">
                  <c:v>51.962297373144388</c:v>
                </c:pt>
                <c:pt idx="3603">
                  <c:v>52.019529744689109</c:v>
                </c:pt>
                <c:pt idx="3604">
                  <c:v>52.06032615312354</c:v>
                </c:pt>
                <c:pt idx="3605">
                  <c:v>52.022758237442908</c:v>
                </c:pt>
                <c:pt idx="3606">
                  <c:v>52.16569241663408</c:v>
                </c:pt>
                <c:pt idx="3607">
                  <c:v>52.077055615575091</c:v>
                </c:pt>
                <c:pt idx="3608">
                  <c:v>52.117852024009522</c:v>
                </c:pt>
                <c:pt idx="3609">
                  <c:v>52.274580672239672</c:v>
                </c:pt>
                <c:pt idx="3610">
                  <c:v>52.187411367886945</c:v>
                </c:pt>
                <c:pt idx="3611">
                  <c:v>52.300995612952619</c:v>
                </c:pt>
                <c:pt idx="3612">
                  <c:v>52.353531995037272</c:v>
                </c:pt>
                <c:pt idx="3613">
                  <c:v>52.394621902812951</c:v>
                </c:pt>
                <c:pt idx="3614">
                  <c:v>52.35030350228346</c:v>
                </c:pt>
                <c:pt idx="3615">
                  <c:v>52.52288111494137</c:v>
                </c:pt>
                <c:pt idx="3616">
                  <c:v>52.396676398201734</c:v>
                </c:pt>
                <c:pt idx="3617">
                  <c:v>52.43747280663618</c:v>
                </c:pt>
                <c:pt idx="3618">
                  <c:v>52.597723446961396</c:v>
                </c:pt>
                <c:pt idx="3619">
                  <c:v>52.459191757889037</c:v>
                </c:pt>
                <c:pt idx="3620">
                  <c:v>52.649085831681013</c:v>
                </c:pt>
                <c:pt idx="3621">
                  <c:v>52.693110732869243</c:v>
                </c:pt>
                <c:pt idx="3622">
                  <c:v>52.73420064064495</c:v>
                </c:pt>
                <c:pt idx="3623">
                  <c:v>52.627953879110649</c:v>
                </c:pt>
                <c:pt idx="3624">
                  <c:v>52.723341165018525</c:v>
                </c:pt>
                <c:pt idx="3625">
                  <c:v>52.900614767136517</c:v>
                </c:pt>
                <c:pt idx="3626">
                  <c:v>52.761789578722912</c:v>
                </c:pt>
                <c:pt idx="3627">
                  <c:v>52.80258598715735</c:v>
                </c:pt>
                <c:pt idx="3628">
                  <c:v>52.96841311496641</c:v>
                </c:pt>
                <c:pt idx="3629">
                  <c:v>52.927029707849464</c:v>
                </c:pt>
                <c:pt idx="3630">
                  <c:v>53.014492511543452</c:v>
                </c:pt>
                <c:pt idx="3631">
                  <c:v>53.055288919977883</c:v>
                </c:pt>
                <c:pt idx="3632">
                  <c:v>53.047070938422749</c:v>
                </c:pt>
                <c:pt idx="3633">
                  <c:v>53.053821423271614</c:v>
                </c:pt>
                <c:pt idx="3634">
                  <c:v>53.1744496525274</c:v>
                </c:pt>
                <c:pt idx="3635">
                  <c:v>53.094324332364806</c:v>
                </c:pt>
                <c:pt idx="3636">
                  <c:v>53.135120740799238</c:v>
                </c:pt>
                <c:pt idx="3637">
                  <c:v>53.348201262550354</c:v>
                </c:pt>
                <c:pt idx="3638">
                  <c:v>53.207908577430466</c:v>
                </c:pt>
                <c:pt idx="3639">
                  <c:v>53.366398221708145</c:v>
                </c:pt>
                <c:pt idx="3640">
                  <c:v>53.407194630142591</c:v>
                </c:pt>
                <c:pt idx="3641">
                  <c:v>53.316503333694804</c:v>
                </c:pt>
                <c:pt idx="3642">
                  <c:v>53.504929910780504</c:v>
                </c:pt>
                <c:pt idx="3643">
                  <c:v>53.452393528695865</c:v>
                </c:pt>
                <c:pt idx="3644">
                  <c:v>53.371387710509481</c:v>
                </c:pt>
                <c:pt idx="3645">
                  <c:v>53.412184118943919</c:v>
                </c:pt>
                <c:pt idx="3646">
                  <c:v>53.554824798793845</c:v>
                </c:pt>
                <c:pt idx="3647">
                  <c:v>53.700693971397548</c:v>
                </c:pt>
                <c:pt idx="3648">
                  <c:v>53.719477929237883</c:v>
                </c:pt>
                <c:pt idx="3649">
                  <c:v>53.643168100511581</c:v>
                </c:pt>
                <c:pt idx="3650">
                  <c:v>53.663419555058184</c:v>
                </c:pt>
                <c:pt idx="3651">
                  <c:v>53.770546814616246</c:v>
                </c:pt>
                <c:pt idx="3652">
                  <c:v>53.794613760599148</c:v>
                </c:pt>
                <c:pt idx="3653">
                  <c:v>53.811930221733192</c:v>
                </c:pt>
                <c:pt idx="3654">
                  <c:v>53.852726630167631</c:v>
                </c:pt>
                <c:pt idx="3655">
                  <c:v>53.97364835876467</c:v>
                </c:pt>
                <c:pt idx="3656">
                  <c:v>53.855368124238929</c:v>
                </c:pt>
                <c:pt idx="3657">
                  <c:v>54.079895120298978</c:v>
                </c:pt>
                <c:pt idx="3658">
                  <c:v>53.977757349542244</c:v>
                </c:pt>
                <c:pt idx="3659">
                  <c:v>54.018260258635436</c:v>
                </c:pt>
                <c:pt idx="3660">
                  <c:v>54.012977270492833</c:v>
                </c:pt>
                <c:pt idx="3661">
                  <c:v>54.221068303442614</c:v>
                </c:pt>
                <c:pt idx="3662">
                  <c:v>54.063459157188703</c:v>
                </c:pt>
                <c:pt idx="3663">
                  <c:v>54.283583663129917</c:v>
                </c:pt>
                <c:pt idx="3664">
                  <c:v>54.324673570905617</c:v>
                </c:pt>
                <c:pt idx="3665">
                  <c:v>54.211676324522458</c:v>
                </c:pt>
                <c:pt idx="3666">
                  <c:v>54.400689900290651</c:v>
                </c:pt>
                <c:pt idx="3667">
                  <c:v>54.38131894376783</c:v>
                </c:pt>
                <c:pt idx="3668">
                  <c:v>54.422115352202262</c:v>
                </c:pt>
                <c:pt idx="3669">
                  <c:v>54.32848906234193</c:v>
                </c:pt>
                <c:pt idx="3670">
                  <c:v>54.465846754049252</c:v>
                </c:pt>
                <c:pt idx="3671">
                  <c:v>54.59263846947141</c:v>
                </c:pt>
                <c:pt idx="3672">
                  <c:v>54.61377042204176</c:v>
                </c:pt>
                <c:pt idx="3673">
                  <c:v>54.654860329817453</c:v>
                </c:pt>
                <c:pt idx="3674">
                  <c:v>54.525427120324018</c:v>
                </c:pt>
                <c:pt idx="3675">
                  <c:v>54.704168219148293</c:v>
                </c:pt>
                <c:pt idx="3676">
                  <c:v>54.83653642205428</c:v>
                </c:pt>
                <c:pt idx="3677">
                  <c:v>54.767857576200619</c:v>
                </c:pt>
                <c:pt idx="3678">
                  <c:v>54.808653984635065</c:v>
                </c:pt>
                <c:pt idx="3679">
                  <c:v>54.710625204655905</c:v>
                </c:pt>
                <c:pt idx="3680">
                  <c:v>54.837710419419302</c:v>
                </c:pt>
                <c:pt idx="3681">
                  <c:v>55.003537547228362</c:v>
                </c:pt>
                <c:pt idx="3682">
                  <c:v>55.0443339556628</c:v>
                </c:pt>
                <c:pt idx="3683">
                  <c:v>54.906976263955478</c:v>
                </c:pt>
                <c:pt idx="3684">
                  <c:v>55.097457336429947</c:v>
                </c:pt>
                <c:pt idx="3685">
                  <c:v>54.944837678977358</c:v>
                </c:pt>
                <c:pt idx="3686">
                  <c:v>55.175821660545019</c:v>
                </c:pt>
                <c:pt idx="3687">
                  <c:v>55.216618068979464</c:v>
                </c:pt>
                <c:pt idx="3688">
                  <c:v>55.088945855533552</c:v>
                </c:pt>
                <c:pt idx="3689">
                  <c:v>55.279720427349282</c:v>
                </c:pt>
                <c:pt idx="3690">
                  <c:v>55.190790126949025</c:v>
                </c:pt>
                <c:pt idx="3691">
                  <c:v>55.380977700082241</c:v>
                </c:pt>
                <c:pt idx="3692">
                  <c:v>55.42206760785794</c:v>
                </c:pt>
                <c:pt idx="3693">
                  <c:v>55.305548369379714</c:v>
                </c:pt>
                <c:pt idx="3694">
                  <c:v>55.463451014974886</c:v>
                </c:pt>
                <c:pt idx="3695">
                  <c:v>55.470788498506273</c:v>
                </c:pt>
                <c:pt idx="3696">
                  <c:v>55.511584906940705</c:v>
                </c:pt>
                <c:pt idx="3697">
                  <c:v>55.430579088754335</c:v>
                </c:pt>
                <c:pt idx="3698">
                  <c:v>55.620179663205043</c:v>
                </c:pt>
                <c:pt idx="3699">
                  <c:v>55.728774419469381</c:v>
                </c:pt>
                <c:pt idx="3700">
                  <c:v>55.711457958335345</c:v>
                </c:pt>
                <c:pt idx="3701">
                  <c:v>55.732002912223173</c:v>
                </c:pt>
                <c:pt idx="3702">
                  <c:v>55.614016177038685</c:v>
                </c:pt>
                <c:pt idx="3703">
                  <c:v>55.711751457676591</c:v>
                </c:pt>
                <c:pt idx="3704">
                  <c:v>55.901939030809807</c:v>
                </c:pt>
                <c:pt idx="3705">
                  <c:v>55.78835478574414</c:v>
                </c:pt>
                <c:pt idx="3706">
                  <c:v>55.829151194178579</c:v>
                </c:pt>
                <c:pt idx="3707">
                  <c:v>55.945670432656804</c:v>
                </c:pt>
                <c:pt idx="3708">
                  <c:v>55.994978321987631</c:v>
                </c:pt>
                <c:pt idx="3709">
                  <c:v>55.92629947613397</c:v>
                </c:pt>
                <c:pt idx="3710">
                  <c:v>55.967389383909669</c:v>
                </c:pt>
                <c:pt idx="3711">
                  <c:v>56.176654414224451</c:v>
                </c:pt>
                <c:pt idx="3712">
                  <c:v>56.049862698802315</c:v>
                </c:pt>
                <c:pt idx="3713">
                  <c:v>56.273802696179857</c:v>
                </c:pt>
                <c:pt idx="3714">
                  <c:v>56.109736564418327</c:v>
                </c:pt>
                <c:pt idx="3715">
                  <c:v>56.150532972852773</c:v>
                </c:pt>
                <c:pt idx="3716">
                  <c:v>56.344829536763555</c:v>
                </c:pt>
                <c:pt idx="3717">
                  <c:v>56.254431739657022</c:v>
                </c:pt>
                <c:pt idx="3718">
                  <c:v>56.498036192898653</c:v>
                </c:pt>
                <c:pt idx="3719">
                  <c:v>56.375940466936584</c:v>
                </c:pt>
                <c:pt idx="3720">
                  <c:v>56.416736875371015</c:v>
                </c:pt>
                <c:pt idx="3721">
                  <c:v>56.515646153373943</c:v>
                </c:pt>
                <c:pt idx="3722">
                  <c:v>56.542648092769412</c:v>
                </c:pt>
                <c:pt idx="3723">
                  <c:v>56.603695955750432</c:v>
                </c:pt>
                <c:pt idx="3724">
                  <c:v>56.644785863526131</c:v>
                </c:pt>
                <c:pt idx="3725">
                  <c:v>56.777154066432118</c:v>
                </c:pt>
                <c:pt idx="3726">
                  <c:v>56.690865260103166</c:v>
                </c:pt>
                <c:pt idx="3727">
                  <c:v>56.665330817413981</c:v>
                </c:pt>
                <c:pt idx="3728">
                  <c:v>56.907761273290582</c:v>
                </c:pt>
                <c:pt idx="3729">
                  <c:v>56.948851181066281</c:v>
                </c:pt>
                <c:pt idx="3730">
                  <c:v>56.847300408992055</c:v>
                </c:pt>
                <c:pt idx="3731">
                  <c:v>56.790655036129849</c:v>
                </c:pt>
                <c:pt idx="3732">
                  <c:v>56.982897104651855</c:v>
                </c:pt>
                <c:pt idx="3733">
                  <c:v>57.023987012427554</c:v>
                </c:pt>
                <c:pt idx="3734">
                  <c:v>57.103525333907648</c:v>
                </c:pt>
                <c:pt idx="3735">
                  <c:v>56.974092124414213</c:v>
                </c:pt>
                <c:pt idx="3736">
                  <c:v>57.077110393194694</c:v>
                </c:pt>
                <c:pt idx="3737">
                  <c:v>57.266417468304141</c:v>
                </c:pt>
                <c:pt idx="3738">
                  <c:v>57.307507376079847</c:v>
                </c:pt>
                <c:pt idx="3739">
                  <c:v>57.29928939452472</c:v>
                </c:pt>
                <c:pt idx="3740">
                  <c:v>57.17866116526892</c:v>
                </c:pt>
                <c:pt idx="3741">
                  <c:v>57.329813326015227</c:v>
                </c:pt>
                <c:pt idx="3742">
                  <c:v>57.367968240378381</c:v>
                </c:pt>
                <c:pt idx="3743">
                  <c:v>57.429603102041916</c:v>
                </c:pt>
                <c:pt idx="3744">
                  <c:v>57.335096314157809</c:v>
                </c:pt>
                <c:pt idx="3745">
                  <c:v>57.480378488079026</c:v>
                </c:pt>
                <c:pt idx="3746">
                  <c:v>57.630943650142825</c:v>
                </c:pt>
                <c:pt idx="3747">
                  <c:v>57.671740058577271</c:v>
                </c:pt>
                <c:pt idx="3748">
                  <c:v>57.561971304947903</c:v>
                </c:pt>
                <c:pt idx="3749">
                  <c:v>57.514130912323338</c:v>
                </c:pt>
                <c:pt idx="3750">
                  <c:v>57.677903544743614</c:v>
                </c:pt>
                <c:pt idx="3751">
                  <c:v>57.806162756872034</c:v>
                </c:pt>
                <c:pt idx="3752">
                  <c:v>57.84695916530648</c:v>
                </c:pt>
                <c:pt idx="3753">
                  <c:v>57.685241028274994</c:v>
                </c:pt>
                <c:pt idx="3754">
                  <c:v>57.867504119194329</c:v>
                </c:pt>
                <c:pt idx="3755">
                  <c:v>58.009264301020472</c:v>
                </c:pt>
                <c:pt idx="3756">
                  <c:v>57.850187658060278</c:v>
                </c:pt>
                <c:pt idx="3757">
                  <c:v>57.911529020382559</c:v>
                </c:pt>
                <c:pt idx="3758">
                  <c:v>57.926203987445319</c:v>
                </c:pt>
                <c:pt idx="3759">
                  <c:v>58.153078978235413</c:v>
                </c:pt>
                <c:pt idx="3760">
                  <c:v>57.996350330005264</c:v>
                </c:pt>
                <c:pt idx="3761">
                  <c:v>58.037146738439695</c:v>
                </c:pt>
                <c:pt idx="3762">
                  <c:v>58.125490040157445</c:v>
                </c:pt>
                <c:pt idx="3763">
                  <c:v>58.330352580353399</c:v>
                </c:pt>
                <c:pt idx="3764">
                  <c:v>58.22909530762044</c:v>
                </c:pt>
                <c:pt idx="3765">
                  <c:v>58.212365845168911</c:v>
                </c:pt>
                <c:pt idx="3766">
                  <c:v>58.232910799056768</c:v>
                </c:pt>
                <c:pt idx="3767">
                  <c:v>58.410477900516021</c:v>
                </c:pt>
                <c:pt idx="3768">
                  <c:v>58.493244714749913</c:v>
                </c:pt>
                <c:pt idx="3769">
                  <c:v>58.342092554003607</c:v>
                </c:pt>
                <c:pt idx="3770">
                  <c:v>58.382888962438052</c:v>
                </c:pt>
                <c:pt idx="3771">
                  <c:v>58.613872944005699</c:v>
                </c:pt>
                <c:pt idx="3772">
                  <c:v>58.737729666015298</c:v>
                </c:pt>
                <c:pt idx="3773">
                  <c:v>58.609470453886885</c:v>
                </c:pt>
                <c:pt idx="3774">
                  <c:v>58.590392996705312</c:v>
                </c:pt>
                <c:pt idx="3775">
                  <c:v>58.63118940513975</c:v>
                </c:pt>
                <c:pt idx="3776">
                  <c:v>58.765905602775781</c:v>
                </c:pt>
                <c:pt idx="3777">
                  <c:v>58.871858864968836</c:v>
                </c:pt>
                <c:pt idx="3778">
                  <c:v>58.778526074449729</c:v>
                </c:pt>
                <c:pt idx="3779">
                  <c:v>58.982214617280697</c:v>
                </c:pt>
                <c:pt idx="3780">
                  <c:v>59.023304525056382</c:v>
                </c:pt>
                <c:pt idx="3781">
                  <c:v>58.897393307658007</c:v>
                </c:pt>
                <c:pt idx="3782">
                  <c:v>59.135127774074519</c:v>
                </c:pt>
                <c:pt idx="3783">
                  <c:v>58.979573123209384</c:v>
                </c:pt>
                <c:pt idx="3784">
                  <c:v>59.020369531643844</c:v>
                </c:pt>
                <c:pt idx="3785">
                  <c:v>59.241374535608827</c:v>
                </c:pt>
                <c:pt idx="3786">
                  <c:v>59.160368717422465</c:v>
                </c:pt>
                <c:pt idx="3787">
                  <c:v>59.22082958172097</c:v>
                </c:pt>
                <c:pt idx="3788">
                  <c:v>59.356132778039516</c:v>
                </c:pt>
                <c:pt idx="3789">
                  <c:v>59.417474140361797</c:v>
                </c:pt>
                <c:pt idx="3790">
                  <c:v>59.399570680545253</c:v>
                </c:pt>
                <c:pt idx="3791">
                  <c:v>59.458564048137504</c:v>
                </c:pt>
                <c:pt idx="3792">
                  <c:v>59.506110941420815</c:v>
                </c:pt>
                <c:pt idx="3793">
                  <c:v>59.468836525081421</c:v>
                </c:pt>
                <c:pt idx="3794">
                  <c:v>59.509632933515867</c:v>
                </c:pt>
                <c:pt idx="3795">
                  <c:v>59.655795605460845</c:v>
                </c:pt>
                <c:pt idx="3796">
                  <c:v>59.583888266853371</c:v>
                </c:pt>
                <c:pt idx="3797">
                  <c:v>59.755878880828782</c:v>
                </c:pt>
                <c:pt idx="3798">
                  <c:v>59.796675289263227</c:v>
                </c:pt>
                <c:pt idx="3799">
                  <c:v>59.690428527728933</c:v>
                </c:pt>
                <c:pt idx="3800">
                  <c:v>59.778184830764154</c:v>
                </c:pt>
                <c:pt idx="3801">
                  <c:v>59.954871434199646</c:v>
                </c:pt>
                <c:pt idx="3802">
                  <c:v>59.815459247103533</c:v>
                </c:pt>
                <c:pt idx="3803">
                  <c:v>59.856255655537986</c:v>
                </c:pt>
                <c:pt idx="3804">
                  <c:v>60.071977671360379</c:v>
                </c:pt>
                <c:pt idx="3805">
                  <c:v>60.000070332752905</c:v>
                </c:pt>
                <c:pt idx="3806">
                  <c:v>60.098099112732079</c:v>
                </c:pt>
                <c:pt idx="3807">
                  <c:v>60.15944047505436</c:v>
                </c:pt>
                <c:pt idx="3808">
                  <c:v>60.126568548833809</c:v>
                </c:pt>
                <c:pt idx="3809">
                  <c:v>60.14916799811045</c:v>
                </c:pt>
                <c:pt idx="3810">
                  <c:v>60.34258406399745</c:v>
                </c:pt>
                <c:pt idx="3811">
                  <c:v>60.196127892711239</c:v>
                </c:pt>
                <c:pt idx="3812">
                  <c:v>60.23692430114567</c:v>
                </c:pt>
                <c:pt idx="3813">
                  <c:v>60.498725713545113</c:v>
                </c:pt>
                <c:pt idx="3814">
                  <c:v>60.32702859891095</c:v>
                </c:pt>
                <c:pt idx="3815">
                  <c:v>60.507530693782748</c:v>
                </c:pt>
                <c:pt idx="3816">
                  <c:v>60.472310772832159</c:v>
                </c:pt>
                <c:pt idx="3817">
                  <c:v>60.513400680607852</c:v>
                </c:pt>
                <c:pt idx="3818">
                  <c:v>60.56740455939876</c:v>
                </c:pt>
                <c:pt idx="3819">
                  <c:v>60.703588253741081</c:v>
                </c:pt>
                <c:pt idx="3820">
                  <c:v>60.551555594970999</c:v>
                </c:pt>
                <c:pt idx="3821">
                  <c:v>60.592352003405445</c:v>
                </c:pt>
                <c:pt idx="3822">
                  <c:v>60.761114124627049</c:v>
                </c:pt>
                <c:pt idx="3823">
                  <c:v>60.943083716205138</c:v>
                </c:pt>
                <c:pt idx="3824">
                  <c:v>60.807193521204077</c:v>
                </c:pt>
                <c:pt idx="3825">
                  <c:v>60.862077898018754</c:v>
                </c:pt>
                <c:pt idx="3826">
                  <c:v>60.902874306453207</c:v>
                </c:pt>
                <c:pt idx="3827">
                  <c:v>61.094822875633945</c:v>
                </c:pt>
                <c:pt idx="3828">
                  <c:v>61.076038917793632</c:v>
                </c:pt>
                <c:pt idx="3829">
                  <c:v>60.936626730697526</c:v>
                </c:pt>
                <c:pt idx="3830">
                  <c:v>61.039351500136753</c:v>
                </c:pt>
                <c:pt idx="3831">
                  <c:v>61.080441407912446</c:v>
                </c:pt>
                <c:pt idx="3832">
                  <c:v>61.326980854566628</c:v>
                </c:pt>
                <c:pt idx="3833">
                  <c:v>61.303500907266226</c:v>
                </c:pt>
                <c:pt idx="3834">
                  <c:v>61.210755115429656</c:v>
                </c:pt>
                <c:pt idx="3835">
                  <c:v>61.251551523864094</c:v>
                </c:pt>
                <c:pt idx="3836">
                  <c:v>61.498384469859523</c:v>
                </c:pt>
                <c:pt idx="3837">
                  <c:v>61.360733278810955</c:v>
                </c:pt>
                <c:pt idx="3838">
                  <c:v>61.594945753132414</c:v>
                </c:pt>
                <c:pt idx="3839">
                  <c:v>61.420607144426953</c:v>
                </c:pt>
                <c:pt idx="3840">
                  <c:v>61.461403552861391</c:v>
                </c:pt>
                <c:pt idx="3841">
                  <c:v>61.681234559461359</c:v>
                </c:pt>
                <c:pt idx="3842">
                  <c:v>61.622534691210376</c:v>
                </c:pt>
                <c:pt idx="3843">
                  <c:v>61.739640928371109</c:v>
                </c:pt>
                <c:pt idx="3844">
                  <c:v>61.780437336805548</c:v>
                </c:pt>
                <c:pt idx="3845">
                  <c:v>61.808613273566024</c:v>
                </c:pt>
                <c:pt idx="3846">
                  <c:v>61.757544388187654</c:v>
                </c:pt>
                <c:pt idx="3847">
                  <c:v>61.983245381612726</c:v>
                </c:pt>
                <c:pt idx="3848">
                  <c:v>61.925426011385504</c:v>
                </c:pt>
                <c:pt idx="3849">
                  <c:v>61.966515919161189</c:v>
                </c:pt>
                <c:pt idx="3850">
                  <c:v>62.084796153686952</c:v>
                </c:pt>
                <c:pt idx="3851">
                  <c:v>62.156116493611911</c:v>
                </c:pt>
                <c:pt idx="3852">
                  <c:v>62.010540820349448</c:v>
                </c:pt>
                <c:pt idx="3853">
                  <c:v>62.182531434324865</c:v>
                </c:pt>
                <c:pt idx="3854">
                  <c:v>62.22362134210055</c:v>
                </c:pt>
                <c:pt idx="3855">
                  <c:v>62.358631039077835</c:v>
                </c:pt>
                <c:pt idx="3856">
                  <c:v>62.385045979790789</c:v>
                </c:pt>
                <c:pt idx="3857">
                  <c:v>62.27997321562151</c:v>
                </c:pt>
                <c:pt idx="3858">
                  <c:v>62.320769624055941</c:v>
                </c:pt>
                <c:pt idx="3859">
                  <c:v>62.352174053570216</c:v>
                </c:pt>
                <c:pt idx="3860">
                  <c:v>62.525925663593164</c:v>
                </c:pt>
                <c:pt idx="3861">
                  <c:v>62.711710746607565</c:v>
                </c:pt>
                <c:pt idx="3862">
                  <c:v>62.578755545019057</c:v>
                </c:pt>
                <c:pt idx="3863">
                  <c:v>62.619845452794749</c:v>
                </c:pt>
                <c:pt idx="3864">
                  <c:v>62.59783300220063</c:v>
                </c:pt>
                <c:pt idx="3865">
                  <c:v>62.814435516046807</c:v>
                </c:pt>
                <c:pt idx="3866">
                  <c:v>62.895147834891908</c:v>
                </c:pt>
                <c:pt idx="3867">
                  <c:v>62.956489197214204</c:v>
                </c:pt>
                <c:pt idx="3868">
                  <c:v>62.872254886274028</c:v>
                </c:pt>
                <c:pt idx="3869">
                  <c:v>62.791836066770159</c:v>
                </c:pt>
                <c:pt idx="3870">
                  <c:v>62.920095278898586</c:v>
                </c:pt>
                <c:pt idx="3871">
                  <c:v>63.163993231481456</c:v>
                </c:pt>
                <c:pt idx="3872">
                  <c:v>63.205376638598402</c:v>
                </c:pt>
                <c:pt idx="3873">
                  <c:v>63.144328775617367</c:v>
                </c:pt>
                <c:pt idx="3874">
                  <c:v>63.065670952161057</c:v>
                </c:pt>
                <c:pt idx="3875">
                  <c:v>63.19833265440829</c:v>
                </c:pt>
                <c:pt idx="3876">
                  <c:v>63.385585234128968</c:v>
                </c:pt>
                <c:pt idx="3877">
                  <c:v>63.426381642563399</c:v>
                </c:pt>
                <c:pt idx="3878">
                  <c:v>63.40847818274684</c:v>
                </c:pt>
                <c:pt idx="3879">
                  <c:v>63.280218970618428</c:v>
                </c:pt>
                <c:pt idx="3880">
                  <c:v>63.306927410672628</c:v>
                </c:pt>
                <c:pt idx="3881">
                  <c:v>63.469232546386635</c:v>
                </c:pt>
                <c:pt idx="3882">
                  <c:v>63.53086740805017</c:v>
                </c:pt>
                <c:pt idx="3883">
                  <c:v>63.720174483159624</c:v>
                </c:pt>
                <c:pt idx="3884">
                  <c:v>63.727511966691004</c:v>
                </c:pt>
                <c:pt idx="3885">
                  <c:v>63.62478719725177</c:v>
                </c:pt>
                <c:pt idx="3886">
                  <c:v>63.665877105027455</c:v>
                </c:pt>
                <c:pt idx="3887">
                  <c:v>63.643571155092083</c:v>
                </c:pt>
                <c:pt idx="3888">
                  <c:v>63.851075189359335</c:v>
                </c:pt>
                <c:pt idx="3889">
                  <c:v>63.977573405440232</c:v>
                </c:pt>
                <c:pt idx="3890">
                  <c:v>63.794136317155868</c:v>
                </c:pt>
                <c:pt idx="3891">
                  <c:v>63.855477679478163</c:v>
                </c:pt>
                <c:pt idx="3892">
                  <c:v>63.960843942988696</c:v>
                </c:pt>
                <c:pt idx="3893">
                  <c:v>64.139878541154232</c:v>
                </c:pt>
                <c:pt idx="3894">
                  <c:v>64.016902317168402</c:v>
                </c:pt>
                <c:pt idx="3895">
                  <c:v>64.057992224944087</c:v>
                </c:pt>
                <c:pt idx="3896">
                  <c:v>64.173337466057291</c:v>
                </c:pt>
                <c:pt idx="3897">
                  <c:v>64.399625458164877</c:v>
                </c:pt>
                <c:pt idx="3898">
                  <c:v>64.286921711122972</c:v>
                </c:pt>
                <c:pt idx="3899">
                  <c:v>64.222645355388138</c:v>
                </c:pt>
                <c:pt idx="3900">
                  <c:v>64.26344176382257</c:v>
                </c:pt>
                <c:pt idx="3901">
                  <c:v>64.46742380599477</c:v>
                </c:pt>
                <c:pt idx="3902">
                  <c:v>64.605368496384614</c:v>
                </c:pt>
                <c:pt idx="3903">
                  <c:v>64.481805273716262</c:v>
                </c:pt>
                <c:pt idx="3904">
                  <c:v>64.468304304018545</c:v>
                </c:pt>
                <c:pt idx="3905">
                  <c:v>64.508807213111723</c:v>
                </c:pt>
                <c:pt idx="3906">
                  <c:v>64.778826607066293</c:v>
                </c:pt>
                <c:pt idx="3907">
                  <c:v>64.791153579398994</c:v>
                </c:pt>
                <c:pt idx="3908">
                  <c:v>64.683439321158431</c:v>
                </c:pt>
                <c:pt idx="3909">
                  <c:v>64.724529228934117</c:v>
                </c:pt>
                <c:pt idx="3910">
                  <c:v>64.767086633416085</c:v>
                </c:pt>
                <c:pt idx="3911">
                  <c:v>64.982515149897225</c:v>
                </c:pt>
                <c:pt idx="3912">
                  <c:v>65.033290535934341</c:v>
                </c:pt>
                <c:pt idx="3913">
                  <c:v>64.895639344885765</c:v>
                </c:pt>
                <c:pt idx="3914">
                  <c:v>64.956980707208061</c:v>
                </c:pt>
                <c:pt idx="3915">
                  <c:v>65.018909068212849</c:v>
                </c:pt>
                <c:pt idx="3916">
                  <c:v>65.235805081400272</c:v>
                </c:pt>
                <c:pt idx="3917">
                  <c:v>65.357607308021088</c:v>
                </c:pt>
                <c:pt idx="3918">
                  <c:v>65.237859576789049</c:v>
                </c:pt>
                <c:pt idx="3919">
                  <c:v>65.299200939111358</c:v>
                </c:pt>
                <c:pt idx="3920">
                  <c:v>65.244903560979182</c:v>
                </c:pt>
                <c:pt idx="3921">
                  <c:v>65.50288948194229</c:v>
                </c:pt>
                <c:pt idx="3922">
                  <c:v>65.526956427925214</c:v>
                </c:pt>
                <c:pt idx="3923">
                  <c:v>65.588591289588763</c:v>
                </c:pt>
                <c:pt idx="3924">
                  <c:v>65.43802612752495</c:v>
                </c:pt>
                <c:pt idx="3925">
                  <c:v>65.739743450335055</c:v>
                </c:pt>
                <c:pt idx="3926">
                  <c:v>65.580079808692346</c:v>
                </c:pt>
                <c:pt idx="3927">
                  <c:v>65.771441379190591</c:v>
                </c:pt>
                <c:pt idx="3928">
                  <c:v>65.812531286966291</c:v>
                </c:pt>
                <c:pt idx="3929">
                  <c:v>65.903809582096585</c:v>
                </c:pt>
                <c:pt idx="3930">
                  <c:v>65.751483423985263</c:v>
                </c:pt>
                <c:pt idx="3931">
                  <c:v>66.025318309376146</c:v>
                </c:pt>
                <c:pt idx="3932">
                  <c:v>66.066114717810578</c:v>
                </c:pt>
                <c:pt idx="3933">
                  <c:v>65.961628952323807</c:v>
                </c:pt>
                <c:pt idx="3934">
                  <c:v>66.085192174992144</c:v>
                </c:pt>
                <c:pt idx="3935">
                  <c:v>66.180872960241274</c:v>
                </c:pt>
                <c:pt idx="3936">
                  <c:v>66.042047771827683</c:v>
                </c:pt>
                <c:pt idx="3937">
                  <c:v>66.083137679603368</c:v>
                </c:pt>
                <c:pt idx="3938">
                  <c:v>66.375169524152057</c:v>
                </c:pt>
                <c:pt idx="3939">
                  <c:v>66.259237284356345</c:v>
                </c:pt>
                <c:pt idx="3940">
                  <c:v>66.311186667758477</c:v>
                </c:pt>
                <c:pt idx="3941">
                  <c:v>66.573575078840406</c:v>
                </c:pt>
                <c:pt idx="3942">
                  <c:v>66.63520994050397</c:v>
                </c:pt>
                <c:pt idx="3943">
                  <c:v>66.462045329163544</c:v>
                </c:pt>
                <c:pt idx="3944">
                  <c:v>66.490221265923992</c:v>
                </c:pt>
                <c:pt idx="3945">
                  <c:v>66.711813268571504</c:v>
                </c:pt>
                <c:pt idx="3946">
                  <c:v>66.773448130235039</c:v>
                </c:pt>
                <c:pt idx="3947">
                  <c:v>66.784601105202725</c:v>
                </c:pt>
                <c:pt idx="3948">
                  <c:v>66.608501500449748</c:v>
                </c:pt>
                <c:pt idx="3949">
                  <c:v>66.792232088075366</c:v>
                </c:pt>
                <c:pt idx="3950">
                  <c:v>67.006780106532744</c:v>
                </c:pt>
                <c:pt idx="3951">
                  <c:v>67.068708467537562</c:v>
                </c:pt>
                <c:pt idx="3952">
                  <c:v>67.01910707886546</c:v>
                </c:pt>
                <c:pt idx="3953">
                  <c:v>66.925187289663867</c:v>
                </c:pt>
                <c:pt idx="3954">
                  <c:v>66.956885218519403</c:v>
                </c:pt>
                <c:pt idx="3955">
                  <c:v>66.997975126295103</c:v>
                </c:pt>
                <c:pt idx="3956">
                  <c:v>67.14208330285129</c:v>
                </c:pt>
                <c:pt idx="3957">
                  <c:v>67.359272815379967</c:v>
                </c:pt>
                <c:pt idx="3958">
                  <c:v>67.316128412215477</c:v>
                </c:pt>
                <c:pt idx="3959">
                  <c:v>67.186988702063289</c:v>
                </c:pt>
                <c:pt idx="3960">
                  <c:v>67.227785110497749</c:v>
                </c:pt>
                <c:pt idx="3961">
                  <c:v>67.416505186924681</c:v>
                </c:pt>
                <c:pt idx="3962">
                  <c:v>67.580277819344943</c:v>
                </c:pt>
                <c:pt idx="3963">
                  <c:v>67.445855121050172</c:v>
                </c:pt>
                <c:pt idx="3964">
                  <c:v>67.580864818027464</c:v>
                </c:pt>
                <c:pt idx="3965">
                  <c:v>67.64220618034976</c:v>
                </c:pt>
                <c:pt idx="3966">
                  <c:v>67.826817265999139</c:v>
                </c:pt>
                <c:pt idx="3967">
                  <c:v>67.706482536084593</c:v>
                </c:pt>
                <c:pt idx="3968">
                  <c:v>67.668327621721431</c:v>
                </c:pt>
                <c:pt idx="3969">
                  <c:v>67.901659598019151</c:v>
                </c:pt>
                <c:pt idx="3970">
                  <c:v>67.942749505794836</c:v>
                </c:pt>
                <c:pt idx="3971">
                  <c:v>68.05251825942419</c:v>
                </c:pt>
                <c:pt idx="3972">
                  <c:v>67.880821144790033</c:v>
                </c:pt>
                <c:pt idx="3973">
                  <c:v>67.998220881292013</c:v>
                </c:pt>
                <c:pt idx="3974">
                  <c:v>68.059562243614309</c:v>
                </c:pt>
                <c:pt idx="3975">
                  <c:v>68.283795740333105</c:v>
                </c:pt>
                <c:pt idx="3976">
                  <c:v>68.314319671823625</c:v>
                </c:pt>
                <c:pt idx="3977">
                  <c:v>68.145264051260781</c:v>
                </c:pt>
                <c:pt idx="3978">
                  <c:v>68.262370288421508</c:v>
                </c:pt>
                <c:pt idx="3979">
                  <c:v>68.303166696855939</c:v>
                </c:pt>
                <c:pt idx="3980">
                  <c:v>68.557630625723988</c:v>
                </c:pt>
                <c:pt idx="3981">
                  <c:v>68.496289263401707</c:v>
                </c:pt>
                <c:pt idx="3982">
                  <c:v>68.38857500516113</c:v>
                </c:pt>
                <c:pt idx="3983">
                  <c:v>68.429664912936843</c:v>
                </c:pt>
                <c:pt idx="3984">
                  <c:v>68.562033115842823</c:v>
                </c:pt>
                <c:pt idx="3985">
                  <c:v>68.830291513749856</c:v>
                </c:pt>
                <c:pt idx="3986">
                  <c:v>68.731969234429442</c:v>
                </c:pt>
                <c:pt idx="3987">
                  <c:v>68.697923310843862</c:v>
                </c:pt>
                <c:pt idx="3988">
                  <c:v>68.759264673166157</c:v>
                </c:pt>
                <c:pt idx="3989">
                  <c:v>69.038382546699637</c:v>
                </c:pt>
                <c:pt idx="3990">
                  <c:v>68.920102312173881</c:v>
                </c:pt>
                <c:pt idx="3991">
                  <c:v>68.875196912961869</c:v>
                </c:pt>
                <c:pt idx="3992">
                  <c:v>69.092386425490531</c:v>
                </c:pt>
                <c:pt idx="3993">
                  <c:v>69.15402128715408</c:v>
                </c:pt>
                <c:pt idx="3994">
                  <c:v>69.276117013116149</c:v>
                </c:pt>
                <c:pt idx="3995">
                  <c:v>69.234440106657942</c:v>
                </c:pt>
                <c:pt idx="3996">
                  <c:v>69.142281313503887</c:v>
                </c:pt>
                <c:pt idx="3997">
                  <c:v>69.203622675826182</c:v>
                </c:pt>
                <c:pt idx="3998">
                  <c:v>69.266138035513478</c:v>
                </c:pt>
                <c:pt idx="3999">
                  <c:v>69.56756185898233</c:v>
                </c:pt>
                <c:pt idx="4000">
                  <c:v>69.492132528279811</c:v>
                </c:pt>
                <c:pt idx="4001">
                  <c:v>69.390288256864338</c:v>
                </c:pt>
                <c:pt idx="4002">
                  <c:v>69.431084665298769</c:v>
                </c:pt>
                <c:pt idx="4003">
                  <c:v>69.560224375450957</c:v>
                </c:pt>
                <c:pt idx="4004">
                  <c:v>69.778000886662156</c:v>
                </c:pt>
                <c:pt idx="4005">
                  <c:v>69.908608093520598</c:v>
                </c:pt>
                <c:pt idx="4006">
                  <c:v>69.949991500637552</c:v>
                </c:pt>
                <c:pt idx="4007">
                  <c:v>69.86018070221354</c:v>
                </c:pt>
                <c:pt idx="4008">
                  <c:v>69.796197845819961</c:v>
                </c:pt>
                <c:pt idx="4009">
                  <c:v>69.973471447937953</c:v>
                </c:pt>
                <c:pt idx="4010">
                  <c:v>70.104372154137678</c:v>
                </c:pt>
                <c:pt idx="4011">
                  <c:v>70.166007015801213</c:v>
                </c:pt>
                <c:pt idx="4012">
                  <c:v>70.039802299061563</c:v>
                </c:pt>
                <c:pt idx="4013">
                  <c:v>70.087642691686142</c:v>
                </c:pt>
                <c:pt idx="4014">
                  <c:v>70.340932623189161</c:v>
                </c:pt>
                <c:pt idx="4015">
                  <c:v>70.450701376818529</c:v>
                </c:pt>
                <c:pt idx="4016">
                  <c:v>70.512336238482078</c:v>
                </c:pt>
                <c:pt idx="4017">
                  <c:v>70.279297761525626</c:v>
                </c:pt>
                <c:pt idx="4018">
                  <c:v>70.359716581029474</c:v>
                </c:pt>
                <c:pt idx="4019">
                  <c:v>70.58717857050209</c:v>
                </c:pt>
                <c:pt idx="4020">
                  <c:v>70.637366957856685</c:v>
                </c:pt>
                <c:pt idx="4021">
                  <c:v>70.678750364973638</c:v>
                </c:pt>
                <c:pt idx="4022">
                  <c:v>70.764745671961336</c:v>
                </c:pt>
                <c:pt idx="4023">
                  <c:v>70.665542894617175</c:v>
                </c:pt>
                <c:pt idx="4024">
                  <c:v>70.793802106745574</c:v>
                </c:pt>
                <c:pt idx="4025">
                  <c:v>70.834892014521287</c:v>
                </c:pt>
                <c:pt idx="4026">
                  <c:v>70.994262156822742</c:v>
                </c:pt>
                <c:pt idx="4027">
                  <c:v>70.864241948646779</c:v>
                </c:pt>
                <c:pt idx="4028">
                  <c:v>71.099334920992007</c:v>
                </c:pt>
                <c:pt idx="4029">
                  <c:v>71.055897018486277</c:v>
                </c:pt>
                <c:pt idx="4030">
                  <c:v>71.096693426920723</c:v>
                </c:pt>
                <c:pt idx="4031">
                  <c:v>71.11459688673726</c:v>
                </c:pt>
                <c:pt idx="4032">
                  <c:v>71.29010949280773</c:v>
                </c:pt>
                <c:pt idx="4033">
                  <c:v>71.245791092278239</c:v>
                </c:pt>
                <c:pt idx="4034">
                  <c:v>71.286881000053924</c:v>
                </c:pt>
                <c:pt idx="4035">
                  <c:v>71.520506475692898</c:v>
                </c:pt>
                <c:pt idx="4036">
                  <c:v>71.375224301771681</c:v>
                </c:pt>
                <c:pt idx="4037">
                  <c:v>71.506125007971391</c:v>
                </c:pt>
                <c:pt idx="4038">
                  <c:v>71.478829569234676</c:v>
                </c:pt>
                <c:pt idx="4039">
                  <c:v>71.540170931556972</c:v>
                </c:pt>
                <c:pt idx="4040">
                  <c:v>71.769100417735842</c:v>
                </c:pt>
                <c:pt idx="4041">
                  <c:v>71.861552710231166</c:v>
                </c:pt>
                <c:pt idx="4042">
                  <c:v>71.666669147637862</c:v>
                </c:pt>
                <c:pt idx="4043">
                  <c:v>71.79258036503623</c:v>
                </c:pt>
                <c:pt idx="4044">
                  <c:v>71.854215226699779</c:v>
                </c:pt>
                <c:pt idx="4045">
                  <c:v>72.135387595622049</c:v>
                </c:pt>
                <c:pt idx="4046">
                  <c:v>71.998029903914713</c:v>
                </c:pt>
                <c:pt idx="4047">
                  <c:v>71.958113993504043</c:v>
                </c:pt>
                <c:pt idx="4048">
                  <c:v>71.999203901279742</c:v>
                </c:pt>
                <c:pt idx="4049">
                  <c:v>72.217567411173434</c:v>
                </c:pt>
                <c:pt idx="4050">
                  <c:v>72.402765495505321</c:v>
                </c:pt>
                <c:pt idx="4051">
                  <c:v>72.2093494296183</c:v>
                </c:pt>
                <c:pt idx="4052">
                  <c:v>72.258950818290387</c:v>
                </c:pt>
                <c:pt idx="4053">
                  <c:v>72.320292180612682</c:v>
                </c:pt>
                <c:pt idx="4054">
                  <c:v>72.571234117385657</c:v>
                </c:pt>
                <c:pt idx="4055">
                  <c:v>72.718570786695665</c:v>
                </c:pt>
                <c:pt idx="4056">
                  <c:v>72.586496083130925</c:v>
                </c:pt>
                <c:pt idx="4057">
                  <c:v>72.62729249156537</c:v>
                </c:pt>
                <c:pt idx="4058">
                  <c:v>72.56800562463188</c:v>
                </c:pt>
                <c:pt idx="4059">
                  <c:v>72.727962765615814</c:v>
                </c:pt>
                <c:pt idx="4060">
                  <c:v>72.990644676039011</c:v>
                </c:pt>
                <c:pt idx="4061">
                  <c:v>72.894376892107374</c:v>
                </c:pt>
                <c:pt idx="4062">
                  <c:v>72.935466799883088</c:v>
                </c:pt>
                <c:pt idx="4063">
                  <c:v>72.887919906599791</c:v>
                </c:pt>
                <c:pt idx="4064">
                  <c:v>73.078987977756753</c:v>
                </c:pt>
                <c:pt idx="4065">
                  <c:v>73.314961448125757</c:v>
                </c:pt>
                <c:pt idx="4066">
                  <c:v>73.239532117423238</c:v>
                </c:pt>
                <c:pt idx="4067">
                  <c:v>73.280622025198909</c:v>
                </c:pt>
                <c:pt idx="4068">
                  <c:v>73.151188815705481</c:v>
                </c:pt>
                <c:pt idx="4069">
                  <c:v>73.417686217564992</c:v>
                </c:pt>
                <c:pt idx="4070">
                  <c:v>73.514541000179136</c:v>
                </c:pt>
                <c:pt idx="4071">
                  <c:v>73.575882362501417</c:v>
                </c:pt>
                <c:pt idx="4072">
                  <c:v>73.432654683968991</c:v>
                </c:pt>
                <c:pt idx="4073">
                  <c:v>73.638984720871235</c:v>
                </c:pt>
                <c:pt idx="4074">
                  <c:v>73.726447524565202</c:v>
                </c:pt>
                <c:pt idx="4075">
                  <c:v>73.60934128740449</c:v>
                </c:pt>
                <c:pt idx="4076">
                  <c:v>73.690934104273367</c:v>
                </c:pt>
                <c:pt idx="4077">
                  <c:v>73.96506248900549</c:v>
                </c:pt>
                <c:pt idx="4078">
                  <c:v>73.79864836251393</c:v>
                </c:pt>
                <c:pt idx="4079">
                  <c:v>74.033741334859172</c:v>
                </c:pt>
                <c:pt idx="4080">
                  <c:v>73.990596931694697</c:v>
                </c:pt>
                <c:pt idx="4081">
                  <c:v>74.052231793358231</c:v>
                </c:pt>
                <c:pt idx="4082">
                  <c:v>74.193111477160613</c:v>
                </c:pt>
                <c:pt idx="4083">
                  <c:v>74.178730009439121</c:v>
                </c:pt>
                <c:pt idx="4084">
                  <c:v>74.203383954104538</c:v>
                </c:pt>
                <c:pt idx="4085">
                  <c:v>74.264725316426834</c:v>
                </c:pt>
                <c:pt idx="4086">
                  <c:v>74.520950241342405</c:v>
                </c:pt>
                <c:pt idx="4087">
                  <c:v>74.304054228154996</c:v>
                </c:pt>
                <c:pt idx="4088">
                  <c:v>74.607239047671371</c:v>
                </c:pt>
                <c:pt idx="4089">
                  <c:v>74.462837371773929</c:v>
                </c:pt>
                <c:pt idx="4090">
                  <c:v>74.503927279549615</c:v>
                </c:pt>
                <c:pt idx="4091">
                  <c:v>74.594031577314908</c:v>
                </c:pt>
                <c:pt idx="4092">
                  <c:v>74.86933395941206</c:v>
                </c:pt>
                <c:pt idx="4093">
                  <c:v>74.804470604994705</c:v>
                </c:pt>
                <c:pt idx="4094">
                  <c:v>74.723464786808336</c:v>
                </c:pt>
                <c:pt idx="4095">
                  <c:v>74.764554694584035</c:v>
                </c:pt>
                <c:pt idx="4096">
                  <c:v>74.970884731486279</c:v>
                </c:pt>
                <c:pt idx="4097">
                  <c:v>75.204803706466478</c:v>
                </c:pt>
                <c:pt idx="4098">
                  <c:v>75.139059854025362</c:v>
                </c:pt>
                <c:pt idx="4099">
                  <c:v>75.200694715688911</c:v>
                </c:pt>
                <c:pt idx="4100">
                  <c:v>75.105307429781064</c:v>
                </c:pt>
                <c:pt idx="4101">
                  <c:v>75.224174662989299</c:v>
                </c:pt>
                <c:pt idx="4102">
                  <c:v>75.466018120183406</c:v>
                </c:pt>
                <c:pt idx="4103">
                  <c:v>75.490965564190077</c:v>
                </c:pt>
                <c:pt idx="4104">
                  <c:v>75.573145379741462</c:v>
                </c:pt>
                <c:pt idx="4105">
                  <c:v>75.435787688034154</c:v>
                </c:pt>
                <c:pt idx="4106">
                  <c:v>75.490672064848837</c:v>
                </c:pt>
                <c:pt idx="4107">
                  <c:v>75.777420921254929</c:v>
                </c:pt>
                <c:pt idx="4108">
                  <c:v>75.839055782918464</c:v>
                </c:pt>
                <c:pt idx="4109">
                  <c:v>75.874862702551567</c:v>
                </c:pt>
                <c:pt idx="4110">
                  <c:v>75.654738196610353</c:v>
                </c:pt>
                <c:pt idx="4111">
                  <c:v>75.774192428501124</c:v>
                </c:pt>
                <c:pt idx="4112">
                  <c:v>76.05741929281217</c:v>
                </c:pt>
                <c:pt idx="4113">
                  <c:v>76.119054154475705</c:v>
                </c:pt>
                <c:pt idx="4114">
                  <c:v>76.159557063568897</c:v>
                </c:pt>
                <c:pt idx="4115">
                  <c:v>76.082073237477587</c:v>
                </c:pt>
                <c:pt idx="4116">
                  <c:v>76.088236723643931</c:v>
                </c:pt>
                <c:pt idx="4117">
                  <c:v>76.353266628797172</c:v>
                </c:pt>
                <c:pt idx="4118">
                  <c:v>76.435446444348557</c:v>
                </c:pt>
                <c:pt idx="4119">
                  <c:v>76.448947414046302</c:v>
                </c:pt>
                <c:pt idx="4120">
                  <c:v>76.303371740783831</c:v>
                </c:pt>
                <c:pt idx="4121">
                  <c:v>76.529366233550149</c:v>
                </c:pt>
                <c:pt idx="4122">
                  <c:v>76.591001095213699</c:v>
                </c:pt>
                <c:pt idx="4123">
                  <c:v>76.800266125528481</c:v>
                </c:pt>
                <c:pt idx="4124">
                  <c:v>76.63179750364813</c:v>
                </c:pt>
                <c:pt idx="4125">
                  <c:v>76.691377869922889</c:v>
                </c:pt>
                <c:pt idx="4126">
                  <c:v>76.897707906825133</c:v>
                </c:pt>
                <c:pt idx="4127">
                  <c:v>76.979887722376532</c:v>
                </c:pt>
                <c:pt idx="4128">
                  <c:v>76.865716478628343</c:v>
                </c:pt>
                <c:pt idx="4129">
                  <c:v>77.081731993792005</c:v>
                </c:pt>
                <c:pt idx="4130">
                  <c:v>76.959929767171175</c:v>
                </c:pt>
                <c:pt idx="4131">
                  <c:v>77.261060091298788</c:v>
                </c:pt>
                <c:pt idx="4132">
                  <c:v>77.322694952962337</c:v>
                </c:pt>
                <c:pt idx="4133">
                  <c:v>77.181521769818701</c:v>
                </c:pt>
                <c:pt idx="4134">
                  <c:v>77.342946407508919</c:v>
                </c:pt>
                <c:pt idx="4135">
                  <c:v>77.302443498415741</c:v>
                </c:pt>
                <c:pt idx="4136">
                  <c:v>77.364078360079276</c:v>
                </c:pt>
                <c:pt idx="4137">
                  <c:v>77.509067034659225</c:v>
                </c:pt>
                <c:pt idx="4138">
                  <c:v>77.502903548492867</c:v>
                </c:pt>
                <c:pt idx="4139">
                  <c:v>77.592127348234385</c:v>
                </c:pt>
                <c:pt idx="4140">
                  <c:v>77.750029993829557</c:v>
                </c:pt>
                <c:pt idx="4141">
                  <c:v>77.811664855493106</c:v>
                </c:pt>
                <c:pt idx="4142">
                  <c:v>77.79493539304157</c:v>
                </c:pt>
                <c:pt idx="4143">
                  <c:v>77.804033872620465</c:v>
                </c:pt>
                <c:pt idx="4144">
                  <c:v>78.123654655247137</c:v>
                </c:pt>
                <c:pt idx="4145">
                  <c:v>78.116610671057018</c:v>
                </c:pt>
                <c:pt idx="4146">
                  <c:v>78.198790486608402</c:v>
                </c:pt>
                <c:pt idx="4147">
                  <c:v>78.002145927967575</c:v>
                </c:pt>
                <c:pt idx="4148">
                  <c:v>78.102229203335526</c:v>
                </c:pt>
                <c:pt idx="4149">
                  <c:v>78.307678742213994</c:v>
                </c:pt>
                <c:pt idx="4150">
                  <c:v>78.369313603877544</c:v>
                </c:pt>
                <c:pt idx="4151">
                  <c:v>78.558327179645744</c:v>
                </c:pt>
                <c:pt idx="4152">
                  <c:v>78.574469643414773</c:v>
                </c:pt>
                <c:pt idx="4153">
                  <c:v>78.416566997819587</c:v>
                </c:pt>
                <c:pt idx="4154">
                  <c:v>78.519291767258821</c:v>
                </c:pt>
                <c:pt idx="4155">
                  <c:v>78.60147158281022</c:v>
                </c:pt>
                <c:pt idx="4156">
                  <c:v>78.835097058449179</c:v>
                </c:pt>
                <c:pt idx="4157">
                  <c:v>78.9601277778238</c:v>
                </c:pt>
                <c:pt idx="4158">
                  <c:v>78.89409042604143</c:v>
                </c:pt>
                <c:pt idx="4159">
                  <c:v>78.955725287704965</c:v>
                </c:pt>
                <c:pt idx="4160">
                  <c:v>78.904362902985341</c:v>
                </c:pt>
                <c:pt idx="4161">
                  <c:v>78.966878262672651</c:v>
                </c:pt>
                <c:pt idx="4162">
                  <c:v>79.179078286399999</c:v>
                </c:pt>
                <c:pt idx="4163">
                  <c:v>79.296184523560726</c:v>
                </c:pt>
                <c:pt idx="4164">
                  <c:v>79.378657838453364</c:v>
                </c:pt>
                <c:pt idx="4165">
                  <c:v>79.18142628113003</c:v>
                </c:pt>
                <c:pt idx="4166">
                  <c:v>79.457609161250957</c:v>
                </c:pt>
                <c:pt idx="4167">
                  <c:v>79.51043904267685</c:v>
                </c:pt>
                <c:pt idx="4168">
                  <c:v>79.5720739043404</c:v>
                </c:pt>
                <c:pt idx="4169">
                  <c:v>79.457315661909703</c:v>
                </c:pt>
                <c:pt idx="4170">
                  <c:v>79.784860926750255</c:v>
                </c:pt>
                <c:pt idx="4171">
                  <c:v>79.690941137548648</c:v>
                </c:pt>
                <c:pt idx="4172">
                  <c:v>79.792785408964122</c:v>
                </c:pt>
                <c:pt idx="4173">
                  <c:v>79.854420270627671</c:v>
                </c:pt>
                <c:pt idx="4174">
                  <c:v>80.043727345737125</c:v>
                </c:pt>
                <c:pt idx="4175">
                  <c:v>79.829179327279761</c:v>
                </c:pt>
                <c:pt idx="4176">
                  <c:v>80.241545901742981</c:v>
                </c:pt>
                <c:pt idx="4177">
                  <c:v>80.06163080555369</c:v>
                </c:pt>
                <c:pt idx="4178">
                  <c:v>80.102720713329362</c:v>
                </c:pt>
                <c:pt idx="4179">
                  <c:v>80.176682547325626</c:v>
                </c:pt>
                <c:pt idx="4180">
                  <c:v>80.390350067759258</c:v>
                </c:pt>
                <c:pt idx="4181">
                  <c:v>80.299071772628949</c:v>
                </c:pt>
                <c:pt idx="4182">
                  <c:v>80.360413134951244</c:v>
                </c:pt>
                <c:pt idx="4183">
                  <c:v>80.663891453808859</c:v>
                </c:pt>
                <c:pt idx="4184">
                  <c:v>80.745190771336482</c:v>
                </c:pt>
                <c:pt idx="4185">
                  <c:v>80.63278052363583</c:v>
                </c:pt>
                <c:pt idx="4186">
                  <c:v>80.542382726529311</c:v>
                </c:pt>
                <c:pt idx="4187">
                  <c:v>80.624269042739442</c:v>
                </c:pt>
                <c:pt idx="4188">
                  <c:v>80.657434468301275</c:v>
                </c:pt>
                <c:pt idx="4189">
                  <c:v>80.930682355009637</c:v>
                </c:pt>
                <c:pt idx="4190">
                  <c:v>81.096802982159957</c:v>
                </c:pt>
                <c:pt idx="4191">
                  <c:v>80.987621227213097</c:v>
                </c:pt>
                <c:pt idx="4192">
                  <c:v>81.069801042764496</c:v>
                </c:pt>
                <c:pt idx="4193">
                  <c:v>80.933910847763428</c:v>
                </c:pt>
                <c:pt idx="4194">
                  <c:v>81.102966468326301</c:v>
                </c:pt>
                <c:pt idx="4195">
                  <c:v>81.398520304970049</c:v>
                </c:pt>
                <c:pt idx="4196">
                  <c:v>81.460155166633598</c:v>
                </c:pt>
                <c:pt idx="4197">
                  <c:v>81.585479385349473</c:v>
                </c:pt>
                <c:pt idx="4198">
                  <c:v>81.409086281255227</c:v>
                </c:pt>
                <c:pt idx="4199">
                  <c:v>81.504180067821835</c:v>
                </c:pt>
                <c:pt idx="4200">
                  <c:v>81.802375398536896</c:v>
                </c:pt>
                <c:pt idx="4201">
                  <c:v>81.864303759541698</c:v>
                </c:pt>
                <c:pt idx="4202">
                  <c:v>81.896588687079742</c:v>
                </c:pt>
                <c:pt idx="4203">
                  <c:v>81.70904260801781</c:v>
                </c:pt>
                <c:pt idx="4204">
                  <c:v>81.734870550048242</c:v>
                </c:pt>
                <c:pt idx="4205">
                  <c:v>82.045686352437258</c:v>
                </c:pt>
                <c:pt idx="4206">
                  <c:v>82.107321214100793</c:v>
                </c:pt>
                <c:pt idx="4207">
                  <c:v>82.232645432816682</c:v>
                </c:pt>
                <c:pt idx="4208">
                  <c:v>82.077971279975316</c:v>
                </c:pt>
                <c:pt idx="4209">
                  <c:v>82.139019142956343</c:v>
                </c:pt>
                <c:pt idx="4210">
                  <c:v>82.200654004619878</c:v>
                </c:pt>
                <c:pt idx="4211">
                  <c:v>82.535243253650549</c:v>
                </c:pt>
                <c:pt idx="4212">
                  <c:v>82.347403675247364</c:v>
                </c:pt>
                <c:pt idx="4213">
                  <c:v>82.39847256062572</c:v>
                </c:pt>
                <c:pt idx="4214">
                  <c:v>82.699015886070796</c:v>
                </c:pt>
                <c:pt idx="4215">
                  <c:v>82.760650747734346</c:v>
                </c:pt>
                <c:pt idx="4216">
                  <c:v>82.584257643640129</c:v>
                </c:pt>
                <c:pt idx="4217">
                  <c:v>82.960523799128993</c:v>
                </c:pt>
                <c:pt idx="4218">
                  <c:v>82.831677588318072</c:v>
                </c:pt>
                <c:pt idx="4219">
                  <c:v>82.842537063944505</c:v>
                </c:pt>
                <c:pt idx="4220">
                  <c:v>82.883333472378936</c:v>
                </c:pt>
                <c:pt idx="4221">
                  <c:v>83.236119680567398</c:v>
                </c:pt>
                <c:pt idx="4222">
                  <c:v>83.113143456581568</c:v>
                </c:pt>
                <c:pt idx="4223">
                  <c:v>83.17888730902267</c:v>
                </c:pt>
                <c:pt idx="4224">
                  <c:v>83.240228671344966</c:v>
                </c:pt>
                <c:pt idx="4225">
                  <c:v>83.468571158841328</c:v>
                </c:pt>
                <c:pt idx="4226">
                  <c:v>83.275155092954321</c:v>
                </c:pt>
                <c:pt idx="4227">
                  <c:v>83.649660252395648</c:v>
                </c:pt>
                <c:pt idx="4228">
                  <c:v>83.450374199683537</c:v>
                </c:pt>
                <c:pt idx="4229">
                  <c:v>83.55251197044025</c:v>
                </c:pt>
                <c:pt idx="4230">
                  <c:v>83.869491258995623</c:v>
                </c:pt>
                <c:pt idx="4231">
                  <c:v>83.688695664782571</c:v>
                </c:pt>
                <c:pt idx="4232">
                  <c:v>84.009783944115497</c:v>
                </c:pt>
                <c:pt idx="4233">
                  <c:v>84.050873851891183</c:v>
                </c:pt>
                <c:pt idx="4234">
                  <c:v>83.870078257678131</c:v>
                </c:pt>
                <c:pt idx="4235">
                  <c:v>84.28479282687141</c:v>
                </c:pt>
                <c:pt idx="4236">
                  <c:v>84.052928347279988</c:v>
                </c:pt>
                <c:pt idx="4237">
                  <c:v>84.366972642422795</c:v>
                </c:pt>
                <c:pt idx="4238">
                  <c:v>84.449445957315433</c:v>
                </c:pt>
                <c:pt idx="4239">
                  <c:v>84.242528921730681</c:v>
                </c:pt>
                <c:pt idx="4240">
                  <c:v>84.616153583148261</c:v>
                </c:pt>
                <c:pt idx="4241">
                  <c:v>84.516657306462818</c:v>
                </c:pt>
                <c:pt idx="4242">
                  <c:v>84.535734763644399</c:v>
                </c:pt>
                <c:pt idx="4243">
                  <c:v>84.576824671420098</c:v>
                </c:pt>
                <c:pt idx="4244">
                  <c:v>84.831582099629415</c:v>
                </c:pt>
                <c:pt idx="4245">
                  <c:v>84.65724349092396</c:v>
                </c:pt>
                <c:pt idx="4246">
                  <c:v>84.979505767621902</c:v>
                </c:pt>
                <c:pt idx="4247">
                  <c:v>84.963656803194155</c:v>
                </c:pt>
                <c:pt idx="4248">
                  <c:v>85.025291664857676</c:v>
                </c:pt>
                <c:pt idx="4249">
                  <c:v>85.036151140484122</c:v>
                </c:pt>
                <c:pt idx="4250">
                  <c:v>85.324073994255244</c:v>
                </c:pt>
                <c:pt idx="4251">
                  <c:v>85.127135936273149</c:v>
                </c:pt>
                <c:pt idx="4252">
                  <c:v>85.188770797936698</c:v>
                </c:pt>
                <c:pt idx="4253">
                  <c:v>85.486379129969222</c:v>
                </c:pt>
                <c:pt idx="4254">
                  <c:v>85.379545369752421</c:v>
                </c:pt>
                <c:pt idx="4255">
                  <c:v>85.69417666357775</c:v>
                </c:pt>
                <c:pt idx="4256">
                  <c:v>85.465540676740133</c:v>
                </c:pt>
                <c:pt idx="4257">
                  <c:v>85.547720492291532</c:v>
                </c:pt>
                <c:pt idx="4258">
                  <c:v>85.852372808514161</c:v>
                </c:pt>
                <c:pt idx="4259">
                  <c:v>86.04608237374245</c:v>
                </c:pt>
                <c:pt idx="4260">
                  <c:v>85.901974197186277</c:v>
                </c:pt>
                <c:pt idx="4261">
                  <c:v>85.983860513396394</c:v>
                </c:pt>
                <c:pt idx="4262">
                  <c:v>85.942477106279455</c:v>
                </c:pt>
                <c:pt idx="4263">
                  <c:v>86.275305359262589</c:v>
                </c:pt>
                <c:pt idx="4264">
                  <c:v>86.419120036477537</c:v>
                </c:pt>
                <c:pt idx="4265">
                  <c:v>86.244781427772082</c:v>
                </c:pt>
                <c:pt idx="4266">
                  <c:v>86.347506197211317</c:v>
                </c:pt>
                <c:pt idx="4267">
                  <c:v>86.320797757157095</c:v>
                </c:pt>
                <c:pt idx="4268">
                  <c:v>86.479874400117296</c:v>
                </c:pt>
                <c:pt idx="4269">
                  <c:v>86.781298223586163</c:v>
                </c:pt>
                <c:pt idx="4270">
                  <c:v>86.863771538478787</c:v>
                </c:pt>
                <c:pt idx="4271">
                  <c:v>86.875218012787727</c:v>
                </c:pt>
                <c:pt idx="4272">
                  <c:v>86.670648971933019</c:v>
                </c:pt>
                <c:pt idx="4273">
                  <c:v>86.869054526621383</c:v>
                </c:pt>
                <c:pt idx="4274">
                  <c:v>87.157270879733773</c:v>
                </c:pt>
                <c:pt idx="4275">
                  <c:v>87.260289148514261</c:v>
                </c:pt>
                <c:pt idx="4276">
                  <c:v>87.364481414659778</c:v>
                </c:pt>
                <c:pt idx="4277">
                  <c:v>87.213329253913457</c:v>
                </c:pt>
                <c:pt idx="4278">
                  <c:v>87.166662858653936</c:v>
                </c:pt>
                <c:pt idx="4279">
                  <c:v>87.442258740092342</c:v>
                </c:pt>
                <c:pt idx="4280">
                  <c:v>87.524438555643727</c:v>
                </c:pt>
                <c:pt idx="4281">
                  <c:v>87.784185472654386</c:v>
                </c:pt>
                <c:pt idx="4282">
                  <c:v>87.752781043140104</c:v>
                </c:pt>
                <c:pt idx="4283">
                  <c:v>87.532363037857621</c:v>
                </c:pt>
                <c:pt idx="4284">
                  <c:v>87.787413965408177</c:v>
                </c:pt>
                <c:pt idx="4285">
                  <c:v>87.889845235506144</c:v>
                </c:pt>
                <c:pt idx="4286">
                  <c:v>88.13403668743031</c:v>
                </c:pt>
                <c:pt idx="4287">
                  <c:v>88.047454381760076</c:v>
                </c:pt>
                <c:pt idx="4288">
                  <c:v>87.982884526683989</c:v>
                </c:pt>
                <c:pt idx="4289">
                  <c:v>88.06477084289412</c:v>
                </c:pt>
                <c:pt idx="4290">
                  <c:v>88.289884837636677</c:v>
                </c:pt>
                <c:pt idx="4291">
                  <c:v>88.323637261881004</c:v>
                </c:pt>
                <c:pt idx="4292">
                  <c:v>88.515292331720502</c:v>
                </c:pt>
                <c:pt idx="4293">
                  <c:v>88.340660223673794</c:v>
                </c:pt>
                <c:pt idx="4294">
                  <c:v>88.381750131449479</c:v>
                </c:pt>
                <c:pt idx="4295">
                  <c:v>88.755961791549566</c:v>
                </c:pt>
                <c:pt idx="4296">
                  <c:v>88.589254165716753</c:v>
                </c:pt>
                <c:pt idx="4297">
                  <c:v>88.861034555718845</c:v>
                </c:pt>
                <c:pt idx="4298">
                  <c:v>88.922962916723648</c:v>
                </c:pt>
                <c:pt idx="4299">
                  <c:v>88.834913114347145</c:v>
                </c:pt>
                <c:pt idx="4300">
                  <c:v>89.101117016865416</c:v>
                </c:pt>
                <c:pt idx="4301">
                  <c:v>89.158349388410144</c:v>
                </c:pt>
                <c:pt idx="4302">
                  <c:v>89.28132561239596</c:v>
                </c:pt>
                <c:pt idx="4303">
                  <c:v>89.384050381835195</c:v>
                </c:pt>
                <c:pt idx="4304">
                  <c:v>89.409878323865627</c:v>
                </c:pt>
                <c:pt idx="4305">
                  <c:v>89.443924247451221</c:v>
                </c:pt>
                <c:pt idx="4306">
                  <c:v>89.788492474084535</c:v>
                </c:pt>
                <c:pt idx="4307">
                  <c:v>89.736543090682417</c:v>
                </c:pt>
                <c:pt idx="4308">
                  <c:v>89.777632998458117</c:v>
                </c:pt>
                <c:pt idx="4309">
                  <c:v>89.608577377895244</c:v>
                </c:pt>
                <c:pt idx="4310">
                  <c:v>89.690757193446643</c:v>
                </c:pt>
                <c:pt idx="4311">
                  <c:v>89.936709641418318</c:v>
                </c:pt>
                <c:pt idx="4312">
                  <c:v>90.018889456969688</c:v>
                </c:pt>
                <c:pt idx="4313">
                  <c:v>90.232556977403306</c:v>
                </c:pt>
                <c:pt idx="4314">
                  <c:v>90.292137343678064</c:v>
                </c:pt>
                <c:pt idx="4315">
                  <c:v>90.14626817107434</c:v>
                </c:pt>
                <c:pt idx="4316">
                  <c:v>90.113396244853803</c:v>
                </c:pt>
                <c:pt idx="4317">
                  <c:v>90.215827514951769</c:v>
                </c:pt>
                <c:pt idx="4318">
                  <c:v>90.487901404295144</c:v>
                </c:pt>
                <c:pt idx="4319">
                  <c:v>90.762910287051028</c:v>
                </c:pt>
                <c:pt idx="4320">
                  <c:v>90.661653014318048</c:v>
                </c:pt>
                <c:pt idx="4321">
                  <c:v>90.723287875981597</c:v>
                </c:pt>
                <c:pt idx="4322">
                  <c:v>90.685719960300986</c:v>
                </c:pt>
                <c:pt idx="4323">
                  <c:v>91.097206036740445</c:v>
                </c:pt>
                <c:pt idx="4324">
                  <c:v>91.088988055185297</c:v>
                </c:pt>
                <c:pt idx="4325">
                  <c:v>90.886767009060634</c:v>
                </c:pt>
                <c:pt idx="4326">
                  <c:v>90.989491778499854</c:v>
                </c:pt>
                <c:pt idx="4327">
                  <c:v>91.290622102627466</c:v>
                </c:pt>
                <c:pt idx="4328">
                  <c:v>91.500767630966024</c:v>
                </c:pt>
                <c:pt idx="4329">
                  <c:v>91.327016020943077</c:v>
                </c:pt>
                <c:pt idx="4330">
                  <c:v>91.576490461009797</c:v>
                </c:pt>
                <c:pt idx="4331">
                  <c:v>91.638418822014586</c:v>
                </c:pt>
                <c:pt idx="4332">
                  <c:v>91.800430458387339</c:v>
                </c:pt>
                <c:pt idx="4333">
                  <c:v>91.578544956398588</c:v>
                </c:pt>
                <c:pt idx="4334">
                  <c:v>91.894937246271425</c:v>
                </c:pt>
                <c:pt idx="4335">
                  <c:v>91.956572107934974</c:v>
                </c:pt>
                <c:pt idx="4336">
                  <c:v>91.926928674468229</c:v>
                </c:pt>
                <c:pt idx="4337">
                  <c:v>91.897872239683977</c:v>
                </c:pt>
                <c:pt idx="4338">
                  <c:v>92.351035222581672</c:v>
                </c:pt>
                <c:pt idx="4339">
                  <c:v>92.176696613876203</c:v>
                </c:pt>
                <c:pt idx="4340">
                  <c:v>92.279421383315437</c:v>
                </c:pt>
                <c:pt idx="4341">
                  <c:v>92.252712943261258</c:v>
                </c:pt>
                <c:pt idx="4342">
                  <c:v>92.526841327993395</c:v>
                </c:pt>
                <c:pt idx="4343">
                  <c:v>92.754303317465968</c:v>
                </c:pt>
                <c:pt idx="4344">
                  <c:v>92.623109111925018</c:v>
                </c:pt>
                <c:pt idx="4345">
                  <c:v>92.705288927476403</c:v>
                </c:pt>
                <c:pt idx="4346">
                  <c:v>92.67505849532715</c:v>
                </c:pt>
                <c:pt idx="4347">
                  <c:v>92.785120748297757</c:v>
                </c:pt>
                <c:pt idx="4348">
                  <c:v>93.126753981518547</c:v>
                </c:pt>
                <c:pt idx="4349">
                  <c:v>93.278493140947347</c:v>
                </c:pt>
                <c:pt idx="4350">
                  <c:v>93.340421501952164</c:v>
                </c:pt>
                <c:pt idx="4351">
                  <c:v>93.232413744370334</c:v>
                </c:pt>
                <c:pt idx="4352">
                  <c:v>93.163441399175412</c:v>
                </c:pt>
                <c:pt idx="4353">
                  <c:v>93.587841446630094</c:v>
                </c:pt>
                <c:pt idx="4354">
                  <c:v>93.670608260863986</c:v>
                </c:pt>
                <c:pt idx="4355">
                  <c:v>93.789475494072249</c:v>
                </c:pt>
                <c:pt idx="4356">
                  <c:v>93.608679899859197</c:v>
                </c:pt>
                <c:pt idx="4357">
                  <c:v>93.543523046100603</c:v>
                </c:pt>
                <c:pt idx="4358">
                  <c:v>93.829391404482919</c:v>
                </c:pt>
                <c:pt idx="4359">
                  <c:v>93.932116173922168</c:v>
                </c:pt>
                <c:pt idx="4360">
                  <c:v>94.21299504350317</c:v>
                </c:pt>
                <c:pt idx="4361">
                  <c:v>94.253791451937616</c:v>
                </c:pt>
                <c:pt idx="4362">
                  <c:v>94.164274152854858</c:v>
                </c:pt>
                <c:pt idx="4363">
                  <c:v>94.246160469064989</c:v>
                </c:pt>
                <c:pt idx="4364">
                  <c:v>94.205364060630544</c:v>
                </c:pt>
                <c:pt idx="4365">
                  <c:v>94.46599147566495</c:v>
                </c:pt>
                <c:pt idx="4366">
                  <c:v>94.77357878530016</c:v>
                </c:pt>
                <c:pt idx="4367">
                  <c:v>94.673789009273477</c:v>
                </c:pt>
                <c:pt idx="4368">
                  <c:v>94.776513778712697</c:v>
                </c:pt>
                <c:pt idx="4369">
                  <c:v>94.671147515202179</c:v>
                </c:pt>
                <c:pt idx="4370">
                  <c:v>94.939992911791734</c:v>
                </c:pt>
                <c:pt idx="4371">
                  <c:v>95.224393773467781</c:v>
                </c:pt>
                <c:pt idx="4372">
                  <c:v>95.306867088360434</c:v>
                </c:pt>
                <c:pt idx="4373">
                  <c:v>95.219697784007707</c:v>
                </c:pt>
                <c:pt idx="4374">
                  <c:v>95.087329581101727</c:v>
                </c:pt>
                <c:pt idx="4375">
                  <c:v>95.421038332108608</c:v>
                </c:pt>
                <c:pt idx="4376">
                  <c:v>95.645565328168672</c:v>
                </c:pt>
                <c:pt idx="4377">
                  <c:v>95.74858359694916</c:v>
                </c:pt>
                <c:pt idx="4378">
                  <c:v>95.620324384820748</c:v>
                </c:pt>
                <c:pt idx="4379">
                  <c:v>95.592148448060257</c:v>
                </c:pt>
                <c:pt idx="4380">
                  <c:v>95.957555127922674</c:v>
                </c:pt>
                <c:pt idx="4381">
                  <c:v>96.085814340051115</c:v>
                </c:pt>
                <c:pt idx="4382">
                  <c:v>96.147449201714664</c:v>
                </c:pt>
                <c:pt idx="4383">
                  <c:v>95.943173660201197</c:v>
                </c:pt>
                <c:pt idx="4384">
                  <c:v>95.973404092350449</c:v>
                </c:pt>
                <c:pt idx="4385">
                  <c:v>96.239020996186213</c:v>
                </c:pt>
                <c:pt idx="4386">
                  <c:v>96.608536666826211</c:v>
                </c:pt>
                <c:pt idx="4387">
                  <c:v>96.670465027831014</c:v>
                </c:pt>
                <c:pt idx="4388">
                  <c:v>96.676922013338626</c:v>
                </c:pt>
                <c:pt idx="4389">
                  <c:v>96.446525030453486</c:v>
                </c:pt>
                <c:pt idx="4390">
                  <c:v>96.565098764320481</c:v>
                </c:pt>
                <c:pt idx="4391">
                  <c:v>96.667823533759716</c:v>
                </c:pt>
                <c:pt idx="4392">
                  <c:v>97.103376556182084</c:v>
                </c:pt>
                <c:pt idx="4393">
                  <c:v>97.118932021268606</c:v>
                </c:pt>
                <c:pt idx="4394">
                  <c:v>96.867696585154349</c:v>
                </c:pt>
                <c:pt idx="4395">
                  <c:v>97.016207251829371</c:v>
                </c:pt>
                <c:pt idx="4396">
                  <c:v>97.118932021268606</c:v>
                </c:pt>
                <c:pt idx="4397">
                  <c:v>97.407148374380981</c:v>
                </c:pt>
                <c:pt idx="4398">
                  <c:v>97.590585462665331</c:v>
                </c:pt>
                <c:pt idx="4399">
                  <c:v>97.641947847384955</c:v>
                </c:pt>
                <c:pt idx="4400">
                  <c:v>97.724421162277608</c:v>
                </c:pt>
                <c:pt idx="4401">
                  <c:v>97.533353091120617</c:v>
                </c:pt>
                <c:pt idx="4402">
                  <c:v>97.682744255819387</c:v>
                </c:pt>
                <c:pt idx="4403">
                  <c:v>97.994440556232178</c:v>
                </c:pt>
                <c:pt idx="4404">
                  <c:v>98.195194105650572</c:v>
                </c:pt>
                <c:pt idx="4405">
                  <c:v>98.27766742054321</c:v>
                </c:pt>
                <c:pt idx="4406">
                  <c:v>98.153517199192365</c:v>
                </c:pt>
                <c:pt idx="4407">
                  <c:v>98.058423412625757</c:v>
                </c:pt>
                <c:pt idx="4408">
                  <c:v>98.250665481147763</c:v>
                </c:pt>
                <c:pt idx="4409">
                  <c:v>98.612550168915121</c:v>
                </c:pt>
                <c:pt idx="4410">
                  <c:v>98.715568437695623</c:v>
                </c:pt>
                <c:pt idx="4411">
                  <c:v>98.810075225579723</c:v>
                </c:pt>
                <c:pt idx="4412">
                  <c:v>98.575569251917003</c:v>
                </c:pt>
                <c:pt idx="4413">
                  <c:v>98.875232079338332</c:v>
                </c:pt>
                <c:pt idx="4414">
                  <c:v>98.977956848777552</c:v>
                </c:pt>
                <c:pt idx="4415">
                  <c:v>99.202777344178855</c:v>
                </c:pt>
                <c:pt idx="4416">
                  <c:v>99.028145236132161</c:v>
                </c:pt>
                <c:pt idx="4417">
                  <c:v>99.101520071445904</c:v>
                </c:pt>
                <c:pt idx="4418">
                  <c:v>99.513593146567871</c:v>
                </c:pt>
                <c:pt idx="4419">
                  <c:v>99.596066461460524</c:v>
                </c:pt>
                <c:pt idx="4420">
                  <c:v>99.44315330466668</c:v>
                </c:pt>
                <c:pt idx="4421">
                  <c:v>99.396193410065891</c:v>
                </c:pt>
                <c:pt idx="4422">
                  <c:v>99.761600089928322</c:v>
                </c:pt>
                <c:pt idx="4423">
                  <c:v>100.01841201352642</c:v>
                </c:pt>
                <c:pt idx="4424">
                  <c:v>100.10059182907781</c:v>
                </c:pt>
                <c:pt idx="4425">
                  <c:v>100.20713208995335</c:v>
                </c:pt>
                <c:pt idx="4426">
                  <c:v>100.11027730733922</c:v>
                </c:pt>
                <c:pt idx="4427">
                  <c:v>100.03396747861292</c:v>
                </c:pt>
                <c:pt idx="4428">
                  <c:v>100.13669224805217</c:v>
                </c:pt>
                <c:pt idx="4429">
                  <c:v>100.35241426387456</c:v>
                </c:pt>
                <c:pt idx="4430">
                  <c:v>100.68612301488146</c:v>
                </c:pt>
                <c:pt idx="4431">
                  <c:v>100.80939273820856</c:v>
                </c:pt>
                <c:pt idx="4432">
                  <c:v>100.57165827179202</c:v>
                </c:pt>
                <c:pt idx="4433">
                  <c:v>100.65383808734343</c:v>
                </c:pt>
                <c:pt idx="4434">
                  <c:v>100.7113639582294</c:v>
                </c:pt>
                <c:pt idx="4435">
                  <c:v>101.14632998196925</c:v>
                </c:pt>
                <c:pt idx="4436">
                  <c:v>101.23496678302826</c:v>
                </c:pt>
                <c:pt idx="4437">
                  <c:v>101.3376915524675</c:v>
                </c:pt>
                <c:pt idx="4438">
                  <c:v>101.14134049316793</c:v>
                </c:pt>
                <c:pt idx="4439">
                  <c:v>101.22146581333052</c:v>
                </c:pt>
                <c:pt idx="4440">
                  <c:v>101.7013372362824</c:v>
                </c:pt>
                <c:pt idx="4441">
                  <c:v>101.39257592928219</c:v>
                </c:pt>
                <c:pt idx="4442">
                  <c:v>101.47475574483356</c:v>
                </c:pt>
                <c:pt idx="4443">
                  <c:v>101.80494250374541</c:v>
                </c:pt>
                <c:pt idx="4444">
                  <c:v>101.83253144182336</c:v>
                </c:pt>
                <c:pt idx="4445">
                  <c:v>101.73567665920922</c:v>
                </c:pt>
                <c:pt idx="4446">
                  <c:v>102.26162747873813</c:v>
                </c:pt>
                <c:pt idx="4447">
                  <c:v>102.34410079363077</c:v>
                </c:pt>
                <c:pt idx="4448">
                  <c:v>102.41718212960328</c:v>
                </c:pt>
                <c:pt idx="4449">
                  <c:v>102.25898598466685</c:v>
                </c:pt>
                <c:pt idx="4450">
                  <c:v>102.50200343922596</c:v>
                </c:pt>
                <c:pt idx="4451">
                  <c:v>102.58418325477734</c:v>
                </c:pt>
                <c:pt idx="4452">
                  <c:v>102.87709559734979</c:v>
                </c:pt>
                <c:pt idx="4453">
                  <c:v>102.57009528639712</c:v>
                </c:pt>
                <c:pt idx="4454">
                  <c:v>102.81986322580508</c:v>
                </c:pt>
                <c:pt idx="4455">
                  <c:v>103.10602508352866</c:v>
                </c:pt>
                <c:pt idx="4456">
                  <c:v>103.1884983984213</c:v>
                </c:pt>
                <c:pt idx="4457">
                  <c:v>103.02766075941359</c:v>
                </c:pt>
                <c:pt idx="4458">
                  <c:v>103.08430613227581</c:v>
                </c:pt>
                <c:pt idx="4459">
                  <c:v>103.5019556948816</c:v>
                </c:pt>
                <c:pt idx="4460">
                  <c:v>103.64635737077906</c:v>
                </c:pt>
                <c:pt idx="4461">
                  <c:v>103.61143094916973</c:v>
                </c:pt>
                <c:pt idx="4462">
                  <c:v>103.44883231411448</c:v>
                </c:pt>
                <c:pt idx="4463">
                  <c:v>103.61465944192354</c:v>
                </c:pt>
                <c:pt idx="4464">
                  <c:v>104.03260250387061</c:v>
                </c:pt>
                <c:pt idx="4465">
                  <c:v>104.13562077265108</c:v>
                </c:pt>
                <c:pt idx="4466">
                  <c:v>104.24274803220916</c:v>
                </c:pt>
                <c:pt idx="4467">
                  <c:v>103.98916460136485</c:v>
                </c:pt>
                <c:pt idx="4468">
                  <c:v>104.20107112575096</c:v>
                </c:pt>
                <c:pt idx="4469">
                  <c:v>104.51746341562382</c:v>
                </c:pt>
                <c:pt idx="4470">
                  <c:v>104.62048168440431</c:v>
                </c:pt>
                <c:pt idx="4471">
                  <c:v>104.82593122328278</c:v>
                </c:pt>
                <c:pt idx="4472">
                  <c:v>104.58350076740616</c:v>
                </c:pt>
                <c:pt idx="4473">
                  <c:v>104.56794530231966</c:v>
                </c:pt>
                <c:pt idx="4474">
                  <c:v>104.67067007175891</c:v>
                </c:pt>
                <c:pt idx="4475">
                  <c:v>104.90576304410413</c:v>
                </c:pt>
                <c:pt idx="4476">
                  <c:v>105.34894704939913</c:v>
                </c:pt>
                <c:pt idx="4477">
                  <c:v>105.40882091501516</c:v>
                </c:pt>
                <c:pt idx="4478">
                  <c:v>105.30081315743331</c:v>
                </c:pt>
                <c:pt idx="4479">
                  <c:v>105.40383142621381</c:v>
                </c:pt>
                <c:pt idx="4480">
                  <c:v>105.32311910736868</c:v>
                </c:pt>
                <c:pt idx="4481">
                  <c:v>105.59225800329951</c:v>
                </c:pt>
                <c:pt idx="4482">
                  <c:v>106.02282153692053</c:v>
                </c:pt>
                <c:pt idx="4483">
                  <c:v>105.82353548420842</c:v>
                </c:pt>
                <c:pt idx="4484">
                  <c:v>105.92655375298891</c:v>
                </c:pt>
                <c:pt idx="4485">
                  <c:v>105.89749731820467</c:v>
                </c:pt>
                <c:pt idx="4486">
                  <c:v>106.25967550531328</c:v>
                </c:pt>
                <c:pt idx="4487">
                  <c:v>106.47363652508818</c:v>
                </c:pt>
                <c:pt idx="4488">
                  <c:v>106.59749324709774</c:v>
                </c:pt>
                <c:pt idx="4489">
                  <c:v>106.36592226684759</c:v>
                </c:pt>
                <c:pt idx="4490">
                  <c:v>106.54583736303688</c:v>
                </c:pt>
                <c:pt idx="4491">
                  <c:v>106.97082440917409</c:v>
                </c:pt>
                <c:pt idx="4492">
                  <c:v>107.03950325502774</c:v>
                </c:pt>
                <c:pt idx="4493">
                  <c:v>107.12197656992038</c:v>
                </c:pt>
                <c:pt idx="4494">
                  <c:v>106.93648498624725</c:v>
                </c:pt>
                <c:pt idx="4495">
                  <c:v>106.90214556332042</c:v>
                </c:pt>
                <c:pt idx="4496">
                  <c:v>107.18889441972651</c:v>
                </c:pt>
                <c:pt idx="4497">
                  <c:v>107.58981451988082</c:v>
                </c:pt>
                <c:pt idx="4498">
                  <c:v>107.71337774254914</c:v>
                </c:pt>
                <c:pt idx="4499">
                  <c:v>107.80729753175073</c:v>
                </c:pt>
                <c:pt idx="4500">
                  <c:v>107.54138712857373</c:v>
                </c:pt>
                <c:pt idx="4501">
                  <c:v>107.63061092831525</c:v>
                </c:pt>
                <c:pt idx="4502">
                  <c:v>107.71308424320789</c:v>
                </c:pt>
                <c:pt idx="4503">
                  <c:v>108.222012100944</c:v>
                </c:pt>
                <c:pt idx="4504">
                  <c:v>108.33207435391461</c:v>
                </c:pt>
                <c:pt idx="4505">
                  <c:v>108.12926630910744</c:v>
                </c:pt>
                <c:pt idx="4506">
                  <c:v>108.1457022722177</c:v>
                </c:pt>
                <c:pt idx="4507">
                  <c:v>108.2689719955448</c:v>
                </c:pt>
                <c:pt idx="4508">
                  <c:v>108.50993495471512</c:v>
                </c:pt>
                <c:pt idx="4509">
                  <c:v>108.88972310229904</c:v>
                </c:pt>
                <c:pt idx="4510">
                  <c:v>108.97659890731053</c:v>
                </c:pt>
                <c:pt idx="4511">
                  <c:v>109.07961717609102</c:v>
                </c:pt>
                <c:pt idx="4512">
                  <c:v>108.87035214577622</c:v>
                </c:pt>
                <c:pt idx="4513">
                  <c:v>108.94460747911373</c:v>
                </c:pt>
                <c:pt idx="4514">
                  <c:v>109.36225704171956</c:v>
                </c:pt>
                <c:pt idx="4515">
                  <c:v>109.5680000799393</c:v>
                </c:pt>
                <c:pt idx="4516">
                  <c:v>109.69156330260762</c:v>
                </c:pt>
                <c:pt idx="4517">
                  <c:v>109.5046042222282</c:v>
                </c:pt>
                <c:pt idx="4518">
                  <c:v>109.56389108916173</c:v>
                </c:pt>
                <c:pt idx="4519">
                  <c:v>109.89642584280359</c:v>
                </c:pt>
                <c:pt idx="4520">
                  <c:v>110.20078465968498</c:v>
                </c:pt>
                <c:pt idx="4521">
                  <c:v>110.30380292846549</c:v>
                </c:pt>
                <c:pt idx="4522">
                  <c:v>110.13504080724387</c:v>
                </c:pt>
                <c:pt idx="4523">
                  <c:v>110.05168699432747</c:v>
                </c:pt>
                <c:pt idx="4524">
                  <c:v>110.26476751607858</c:v>
                </c:pt>
                <c:pt idx="4525">
                  <c:v>110.36778578485908</c:v>
                </c:pt>
                <c:pt idx="4526">
                  <c:v>110.82623175589933</c:v>
                </c:pt>
                <c:pt idx="4527">
                  <c:v>110.90136758726059</c:v>
                </c:pt>
                <c:pt idx="4528">
                  <c:v>110.63956617486116</c:v>
                </c:pt>
                <c:pt idx="4529">
                  <c:v>110.70325553191351</c:v>
                </c:pt>
                <c:pt idx="4530">
                  <c:v>110.82623175589933</c:v>
                </c:pt>
                <c:pt idx="4531">
                  <c:v>111.31901714986641</c:v>
                </c:pt>
                <c:pt idx="4532">
                  <c:v>111.51360721311846</c:v>
                </c:pt>
                <c:pt idx="4533">
                  <c:v>111.28056873616202</c:v>
                </c:pt>
                <c:pt idx="4534">
                  <c:v>111.32371313932649</c:v>
                </c:pt>
                <c:pt idx="4535">
                  <c:v>111.42643790876572</c:v>
                </c:pt>
                <c:pt idx="4536">
                  <c:v>111.86257792987062</c:v>
                </c:pt>
                <c:pt idx="4537">
                  <c:v>112.15402277573681</c:v>
                </c:pt>
                <c:pt idx="4538">
                  <c:v>111.82794500760254</c:v>
                </c:pt>
                <c:pt idx="4539">
                  <c:v>111.95121473092961</c:v>
                </c:pt>
                <c:pt idx="4540">
                  <c:v>112.25234505505721</c:v>
                </c:pt>
                <c:pt idx="4541">
                  <c:v>112.42492266771512</c:v>
                </c:pt>
                <c:pt idx="4542">
                  <c:v>112.33834036204492</c:v>
                </c:pt>
                <c:pt idx="4543">
                  <c:v>112.78035036997491</c:v>
                </c:pt>
                <c:pt idx="4544">
                  <c:v>112.88307513941415</c:v>
                </c:pt>
                <c:pt idx="4545">
                  <c:v>112.82936475996446</c:v>
                </c:pt>
                <c:pt idx="4546">
                  <c:v>112.72605299184272</c:v>
                </c:pt>
                <c:pt idx="4547">
                  <c:v>113.26080879160926</c:v>
                </c:pt>
                <c:pt idx="4548">
                  <c:v>113.38437201427762</c:v>
                </c:pt>
                <c:pt idx="4549">
                  <c:v>113.40550396684797</c:v>
                </c:pt>
                <c:pt idx="4550">
                  <c:v>113.2561128021492</c:v>
                </c:pt>
                <c:pt idx="4551">
                  <c:v>113.78558561377318</c:v>
                </c:pt>
                <c:pt idx="4552">
                  <c:v>113.60068102878252</c:v>
                </c:pt>
                <c:pt idx="4553">
                  <c:v>113.72395075210962</c:v>
                </c:pt>
                <c:pt idx="4554">
                  <c:v>114.08788993526578</c:v>
                </c:pt>
                <c:pt idx="4555">
                  <c:v>113.95640223038356</c:v>
                </c:pt>
                <c:pt idx="4556">
                  <c:v>114.2801320037878</c:v>
                </c:pt>
                <c:pt idx="4557">
                  <c:v>114.32092841222223</c:v>
                </c:pt>
                <c:pt idx="4558">
                  <c:v>114.44449163489055</c:v>
                </c:pt>
                <c:pt idx="4559">
                  <c:v>114.50495249918907</c:v>
                </c:pt>
                <c:pt idx="4560">
                  <c:v>114.79786484176155</c:v>
                </c:pt>
                <c:pt idx="4561">
                  <c:v>114.79786484176155</c:v>
                </c:pt>
                <c:pt idx="4562">
                  <c:v>114.94167951897647</c:v>
                </c:pt>
                <c:pt idx="4563">
                  <c:v>115.194382451797</c:v>
                </c:pt>
                <c:pt idx="4564">
                  <c:v>115.10926764283306</c:v>
                </c:pt>
                <c:pt idx="4565">
                  <c:v>115.38280902888269</c:v>
                </c:pt>
                <c:pt idx="4566">
                  <c:v>115.39953849133423</c:v>
                </c:pt>
                <c:pt idx="4567">
                  <c:v>115.5228082146613</c:v>
                </c:pt>
                <c:pt idx="4568">
                  <c:v>115.489055790417</c:v>
                </c:pt>
                <c:pt idx="4569">
                  <c:v>115.99886414617687</c:v>
                </c:pt>
                <c:pt idx="4570">
                  <c:v>116.09953442022733</c:v>
                </c:pt>
                <c:pt idx="4571">
                  <c:v>115.92490231218061</c:v>
                </c:pt>
                <c:pt idx="4572">
                  <c:v>116.04846553484896</c:v>
                </c:pt>
                <c:pt idx="4573">
                  <c:v>115.96775321600386</c:v>
                </c:pt>
                <c:pt idx="4574">
                  <c:v>116.23601161391088</c:v>
                </c:pt>
                <c:pt idx="4575">
                  <c:v>116.72615551380667</c:v>
                </c:pt>
                <c:pt idx="4576">
                  <c:v>116.849718736475</c:v>
                </c:pt>
                <c:pt idx="4577">
                  <c:v>116.81361831750066</c:v>
                </c:pt>
                <c:pt idx="4578">
                  <c:v>116.72292702105287</c:v>
                </c:pt>
                <c:pt idx="4579">
                  <c:v>117.11152014887445</c:v>
                </c:pt>
                <c:pt idx="4580">
                  <c:v>117.35277660738602</c:v>
                </c:pt>
                <c:pt idx="4581">
                  <c:v>117.51801673651258</c:v>
                </c:pt>
                <c:pt idx="4582">
                  <c:v>117.50803775890989</c:v>
                </c:pt>
                <c:pt idx="4583">
                  <c:v>117.63218798026077</c:v>
                </c:pt>
                <c:pt idx="4584">
                  <c:v>117.4182269604859</c:v>
                </c:pt>
                <c:pt idx="4585">
                  <c:v>117.54443167722553</c:v>
                </c:pt>
                <c:pt idx="4586">
                  <c:v>117.6677014005526</c:v>
                </c:pt>
                <c:pt idx="4587">
                  <c:v>118.03897806724015</c:v>
                </c:pt>
                <c:pt idx="4588">
                  <c:v>118.39968875764248</c:v>
                </c:pt>
                <c:pt idx="4589">
                  <c:v>118.11176590387137</c:v>
                </c:pt>
                <c:pt idx="4590">
                  <c:v>118.21449067331059</c:v>
                </c:pt>
                <c:pt idx="4591">
                  <c:v>118.44371365883075</c:v>
                </c:pt>
                <c:pt idx="4592">
                  <c:v>118.95058702117807</c:v>
                </c:pt>
                <c:pt idx="4593">
                  <c:v>118.66736015686703</c:v>
                </c:pt>
                <c:pt idx="4594">
                  <c:v>118.96907747967714</c:v>
                </c:pt>
                <c:pt idx="4595">
                  <c:v>119.11318565623331</c:v>
                </c:pt>
                <c:pt idx="4596">
                  <c:v>119.24144486836175</c:v>
                </c:pt>
                <c:pt idx="4597">
                  <c:v>119.13872009892249</c:v>
                </c:pt>
                <c:pt idx="4598">
                  <c:v>119.71632680251227</c:v>
                </c:pt>
                <c:pt idx="4599">
                  <c:v>119.67699789078412</c:v>
                </c:pt>
                <c:pt idx="4600">
                  <c:v>119.73892625178891</c:v>
                </c:pt>
                <c:pt idx="4601">
                  <c:v>119.67024740593524</c:v>
                </c:pt>
                <c:pt idx="4602">
                  <c:v>120.19385023073411</c:v>
                </c:pt>
                <c:pt idx="4603">
                  <c:v>119.8941874033128</c:v>
                </c:pt>
                <c:pt idx="4604">
                  <c:v>120.05884053375684</c:v>
                </c:pt>
                <c:pt idx="4605">
                  <c:v>120.49791554827424</c:v>
                </c:pt>
                <c:pt idx="4606">
                  <c:v>120.58126936119065</c:v>
                </c:pt>
                <c:pt idx="4607">
                  <c:v>120.46093463127615</c:v>
                </c:pt>
                <c:pt idx="4608">
                  <c:v>120.85510424658155</c:v>
                </c:pt>
                <c:pt idx="4609">
                  <c:v>120.95812251536206</c:v>
                </c:pt>
                <c:pt idx="4610">
                  <c:v>121.34378064977109</c:v>
                </c:pt>
                <c:pt idx="4611">
                  <c:v>121.36461910300018</c:v>
                </c:pt>
                <c:pt idx="4612">
                  <c:v>121.17824702130326</c:v>
                </c:pt>
                <c:pt idx="4613">
                  <c:v>121.28126529008375</c:v>
                </c:pt>
                <c:pt idx="4614">
                  <c:v>121.29916874990032</c:v>
                </c:pt>
                <c:pt idx="4615">
                  <c:v>121.86562247852241</c:v>
                </c:pt>
                <c:pt idx="4616">
                  <c:v>121.98771820448447</c:v>
                </c:pt>
                <c:pt idx="4617">
                  <c:v>121.8069226102714</c:v>
                </c:pt>
                <c:pt idx="4618">
                  <c:v>121.9712822413742</c:v>
                </c:pt>
                <c:pt idx="4619">
                  <c:v>122.05757104770315</c:v>
                </c:pt>
                <c:pt idx="4620">
                  <c:v>122.52041950886225</c:v>
                </c:pt>
                <c:pt idx="4621">
                  <c:v>122.84679077633777</c:v>
                </c:pt>
                <c:pt idx="4622">
                  <c:v>122.83886629412389</c:v>
                </c:pt>
                <c:pt idx="4623">
                  <c:v>122.96242951679224</c:v>
                </c:pt>
                <c:pt idx="4624">
                  <c:v>122.76607845749264</c:v>
                </c:pt>
                <c:pt idx="4625">
                  <c:v>122.97739798319623</c:v>
                </c:pt>
                <c:pt idx="4626">
                  <c:v>123.41764699507868</c:v>
                </c:pt>
                <c:pt idx="4627">
                  <c:v>123.56204867097611</c:v>
                </c:pt>
                <c:pt idx="4628">
                  <c:v>123.78745616505992</c:v>
                </c:pt>
                <c:pt idx="4629">
                  <c:v>123.86611398851628</c:v>
                </c:pt>
                <c:pt idx="4630">
                  <c:v>123.67328492131176</c:v>
                </c:pt>
                <c:pt idx="4631">
                  <c:v>123.7243538066901</c:v>
                </c:pt>
                <c:pt idx="4632">
                  <c:v>123.86816848390505</c:v>
                </c:pt>
                <c:pt idx="4633">
                  <c:v>124.20011623886442</c:v>
                </c:pt>
                <c:pt idx="4634">
                  <c:v>124.61835280015272</c:v>
                </c:pt>
                <c:pt idx="4635">
                  <c:v>124.55114145100536</c:v>
                </c:pt>
                <c:pt idx="4636">
                  <c:v>124.41554475534558</c:v>
                </c:pt>
                <c:pt idx="4637">
                  <c:v>124.55965293190175</c:v>
                </c:pt>
                <c:pt idx="4638">
                  <c:v>124.7307630478534</c:v>
                </c:pt>
                <c:pt idx="4639">
                  <c:v>125.16044608345067</c:v>
                </c:pt>
                <c:pt idx="4640">
                  <c:v>117.8294195375841</c:v>
                </c:pt>
                <c:pt idx="4641">
                  <c:v>114.22378013026683</c:v>
                </c:pt>
                <c:pt idx="4642">
                  <c:v>115.41069146630191</c:v>
                </c:pt>
                <c:pt idx="4643">
                  <c:v>117.12208612515964</c:v>
                </c:pt>
                <c:pt idx="4644">
                  <c:v>118.97318647045471</c:v>
                </c:pt>
                <c:pt idx="4645">
                  <c:v>120.03154509502011</c:v>
                </c:pt>
                <c:pt idx="4646">
                  <c:v>121.08227273671289</c:v>
                </c:pt>
                <c:pt idx="4647">
                  <c:v>121.70390434149093</c:v>
                </c:pt>
                <c:pt idx="4648">
                  <c:v>122.61551329542885</c:v>
                </c:pt>
                <c:pt idx="4649">
                  <c:v>123.54678670523084</c:v>
                </c:pt>
                <c:pt idx="4650">
                  <c:v>124.06334554583958</c:v>
                </c:pt>
                <c:pt idx="4651">
                  <c:v>124.36154087655461</c:v>
                </c:pt>
                <c:pt idx="4652">
                  <c:v>124.51034504257093</c:v>
                </c:pt>
                <c:pt idx="4653">
                  <c:v>124.81264936406355</c:v>
                </c:pt>
                <c:pt idx="4654">
                  <c:v>125.45570642075316</c:v>
                </c:pt>
                <c:pt idx="4655">
                  <c:v>125.86807299521638</c:v>
                </c:pt>
                <c:pt idx="4656">
                  <c:v>126.27691757758457</c:v>
                </c:pt>
                <c:pt idx="4657">
                  <c:v>126.21528271592103</c:v>
                </c:pt>
                <c:pt idx="4658">
                  <c:v>126.43658121922725</c:v>
                </c:pt>
                <c:pt idx="4659">
                  <c:v>127.00890493467445</c:v>
                </c:pt>
                <c:pt idx="4660">
                  <c:v>127.27716333258149</c:v>
                </c:pt>
                <c:pt idx="4661">
                  <c:v>127.7074333668613</c:v>
                </c:pt>
                <c:pt idx="4662">
                  <c:v>127.45179544062819</c:v>
                </c:pt>
                <c:pt idx="4663">
                  <c:v>127.96453878980063</c:v>
                </c:pt>
                <c:pt idx="4664">
                  <c:v>128.19141378059069</c:v>
                </c:pt>
                <c:pt idx="4665">
                  <c:v>128.13594240509354</c:v>
                </c:pt>
                <c:pt idx="4666">
                  <c:v>128.78516294794952</c:v>
                </c:pt>
                <c:pt idx="4667">
                  <c:v>128.5342210111765</c:v>
                </c:pt>
                <c:pt idx="4668">
                  <c:v>129.09920724309231</c:v>
                </c:pt>
                <c:pt idx="4669">
                  <c:v>129.3263757332237</c:v>
                </c:pt>
                <c:pt idx="4670">
                  <c:v>129.12298068973396</c:v>
                </c:pt>
                <c:pt idx="4671">
                  <c:v>122.11450991990662</c:v>
                </c:pt>
                <c:pt idx="4672">
                  <c:v>117.32548116864932</c:v>
                </c:pt>
                <c:pt idx="4673">
                  <c:v>118.50710951654182</c:v>
                </c:pt>
                <c:pt idx="4674">
                  <c:v>120.36231885261444</c:v>
                </c:pt>
                <c:pt idx="4675">
                  <c:v>122.31379597261875</c:v>
                </c:pt>
                <c:pt idx="4676">
                  <c:v>123.35836012814518</c:v>
                </c:pt>
                <c:pt idx="4677">
                  <c:v>124.99755394905415</c:v>
                </c:pt>
                <c:pt idx="4678">
                  <c:v>125.80232914277528</c:v>
                </c:pt>
                <c:pt idx="4679">
                  <c:v>126.23406667376135</c:v>
                </c:pt>
                <c:pt idx="4680">
                  <c:v>126.91674614152036</c:v>
                </c:pt>
                <c:pt idx="4681">
                  <c:v>127.81837611785566</c:v>
                </c:pt>
                <c:pt idx="4682">
                  <c:v>128.52923152237517</c:v>
                </c:pt>
                <c:pt idx="4683">
                  <c:v>129.02465841041356</c:v>
                </c:pt>
                <c:pt idx="4684">
                  <c:v>129.22071597037188</c:v>
                </c:pt>
                <c:pt idx="4685">
                  <c:v>129.48339788079508</c:v>
                </c:pt>
                <c:pt idx="4686">
                  <c:v>129.86347952772027</c:v>
                </c:pt>
                <c:pt idx="4687">
                  <c:v>124.96526902151611</c:v>
                </c:pt>
                <c:pt idx="4688">
                  <c:v>118.67293664435087</c:v>
                </c:pt>
                <c:pt idx="4689">
                  <c:v>119.38291155084664</c:v>
                </c:pt>
                <c:pt idx="4690">
                  <c:v>121.12688463658367</c:v>
                </c:pt>
                <c:pt idx="4691">
                  <c:v>122.55417193310655</c:v>
                </c:pt>
                <c:pt idx="4692">
                  <c:v>124.09621747206015</c:v>
                </c:pt>
                <c:pt idx="4693">
                  <c:v>125.48329535883116</c:v>
                </c:pt>
                <c:pt idx="4694">
                  <c:v>126.97691350647767</c:v>
                </c:pt>
                <c:pt idx="4695">
                  <c:v>127.80458164881667</c:v>
                </c:pt>
                <c:pt idx="4696">
                  <c:v>128.28181157769725</c:v>
                </c:pt>
                <c:pt idx="4697">
                  <c:v>129.12503518512275</c:v>
                </c:pt>
                <c:pt idx="4698">
                  <c:v>129.7067508794901</c:v>
                </c:pt>
                <c:pt idx="4699">
                  <c:v>130.77861047375328</c:v>
                </c:pt>
                <c:pt idx="4700">
                  <c:v>131.37852312727838</c:v>
                </c:pt>
                <c:pt idx="4701">
                  <c:v>131.87424351465805</c:v>
                </c:pt>
                <c:pt idx="4702">
                  <c:v>131.91122443165617</c:v>
                </c:pt>
                <c:pt idx="4703">
                  <c:v>132.07734505880646</c:v>
                </c:pt>
                <c:pt idx="4704">
                  <c:v>128.83359033925657</c:v>
                </c:pt>
                <c:pt idx="4705">
                  <c:v>121.25602434673581</c:v>
                </c:pt>
                <c:pt idx="4706">
                  <c:v>121.1116226708384</c:v>
                </c:pt>
                <c:pt idx="4707">
                  <c:v>122.97710448385497</c:v>
                </c:pt>
                <c:pt idx="4708">
                  <c:v>124.55730493717172</c:v>
                </c:pt>
                <c:pt idx="4709">
                  <c:v>126.06589155122224</c:v>
                </c:pt>
                <c:pt idx="4710">
                  <c:v>127.90701291891463</c:v>
                </c:pt>
                <c:pt idx="4711">
                  <c:v>129.12415468709901</c:v>
                </c:pt>
                <c:pt idx="4712">
                  <c:v>130.12938993089725</c:v>
                </c:pt>
                <c:pt idx="4713">
                  <c:v>130.66942871880639</c:v>
                </c:pt>
                <c:pt idx="4714">
                  <c:v>131.39173059763488</c:v>
                </c:pt>
                <c:pt idx="4715">
                  <c:v>132.07030107461637</c:v>
                </c:pt>
                <c:pt idx="4716">
                  <c:v>132.93847212604854</c:v>
                </c:pt>
                <c:pt idx="4717">
                  <c:v>133.86857153848555</c:v>
                </c:pt>
                <c:pt idx="4718">
                  <c:v>134.09016354113305</c:v>
                </c:pt>
                <c:pt idx="4719">
                  <c:v>134.1013165161007</c:v>
                </c:pt>
                <c:pt idx="4720">
                  <c:v>125.2957492797692</c:v>
                </c:pt>
                <c:pt idx="4721">
                  <c:v>121.81073810170773</c:v>
                </c:pt>
                <c:pt idx="4722">
                  <c:v>123.4029720280159</c:v>
                </c:pt>
                <c:pt idx="4723">
                  <c:v>125.68639690297954</c:v>
                </c:pt>
                <c:pt idx="4724">
                  <c:v>127.48290637080122</c:v>
                </c:pt>
                <c:pt idx="4725">
                  <c:v>128.85208079775563</c:v>
                </c:pt>
                <c:pt idx="4726">
                  <c:v>129.95417082416805</c:v>
                </c:pt>
                <c:pt idx="4727">
                  <c:v>131.13667967008431</c:v>
                </c:pt>
                <c:pt idx="4728">
                  <c:v>132.41721729597973</c:v>
                </c:pt>
                <c:pt idx="4729">
                  <c:v>133.30358530656972</c:v>
                </c:pt>
                <c:pt idx="4730">
                  <c:v>134.25628416828334</c:v>
                </c:pt>
                <c:pt idx="4731">
                  <c:v>134.82185739888169</c:v>
                </c:pt>
                <c:pt idx="4732">
                  <c:v>135.19313406556921</c:v>
                </c:pt>
                <c:pt idx="4733">
                  <c:v>135.62164310380146</c:v>
                </c:pt>
                <c:pt idx="4734">
                  <c:v>136.09476404190445</c:v>
                </c:pt>
                <c:pt idx="4735">
                  <c:v>136.85844932784988</c:v>
                </c:pt>
                <c:pt idx="4736">
                  <c:v>137.42402255844823</c:v>
                </c:pt>
                <c:pt idx="4737">
                  <c:v>128.80746889788489</c:v>
                </c:pt>
                <c:pt idx="4738">
                  <c:v>124.29256853135973</c:v>
                </c:pt>
                <c:pt idx="4739">
                  <c:v>125.21621095828911</c:v>
                </c:pt>
                <c:pt idx="4740">
                  <c:v>127.18823303218126</c:v>
                </c:pt>
                <c:pt idx="4741">
                  <c:v>129.28822081886051</c:v>
                </c:pt>
                <c:pt idx="4742">
                  <c:v>131.25026391514999</c:v>
                </c:pt>
                <c:pt idx="4743">
                  <c:v>132.6969221681957</c:v>
                </c:pt>
                <c:pt idx="4744">
                  <c:v>133.70303791001777</c:v>
                </c:pt>
                <c:pt idx="4745">
                  <c:v>134.43561226579016</c:v>
                </c:pt>
                <c:pt idx="4746">
                  <c:v>135.26328040812916</c:v>
                </c:pt>
                <c:pt idx="4747">
                  <c:v>136.06541410777896</c:v>
                </c:pt>
                <c:pt idx="4748">
                  <c:v>136.94884712495642</c:v>
                </c:pt>
                <c:pt idx="4749">
                  <c:v>137.89861099325748</c:v>
                </c:pt>
                <c:pt idx="4750">
                  <c:v>138.20238281145637</c:v>
                </c:pt>
                <c:pt idx="4751">
                  <c:v>138.34737148603634</c:v>
                </c:pt>
                <c:pt idx="4752">
                  <c:v>138.79994747025151</c:v>
                </c:pt>
                <c:pt idx="4753">
                  <c:v>139.12690573640953</c:v>
                </c:pt>
                <c:pt idx="4754">
                  <c:v>139.47352845843167</c:v>
                </c:pt>
                <c:pt idx="4755">
                  <c:v>137.69198745701399</c:v>
                </c:pt>
                <c:pt idx="4756">
                  <c:v>127.8421495644973</c:v>
                </c:pt>
                <c:pt idx="4757">
                  <c:v>126.6449657515183</c:v>
                </c:pt>
                <c:pt idx="4758">
                  <c:v>128.10277697953171</c:v>
                </c:pt>
                <c:pt idx="4759">
                  <c:v>130.09299601258164</c:v>
                </c:pt>
                <c:pt idx="4760">
                  <c:v>132.30510054762033</c:v>
                </c:pt>
                <c:pt idx="4761">
                  <c:v>134.08223905891913</c:v>
                </c:pt>
                <c:pt idx="4762">
                  <c:v>135.52889731196487</c:v>
                </c:pt>
                <c:pt idx="4763">
                  <c:v>136.63098733837728</c:v>
                </c:pt>
                <c:pt idx="4764">
                  <c:v>137.40289060587787</c:v>
                </c:pt>
                <c:pt idx="4765">
                  <c:v>138.06913411052665</c:v>
                </c:pt>
                <c:pt idx="4766">
                  <c:v>138.76824954139596</c:v>
                </c:pt>
                <c:pt idx="4767">
                  <c:v>139.69600095910292</c:v>
                </c:pt>
                <c:pt idx="4768">
                  <c:v>140.56828100131267</c:v>
                </c:pt>
                <c:pt idx="4769">
                  <c:v>140.64869982081655</c:v>
                </c:pt>
                <c:pt idx="4770">
                  <c:v>140.97419059026828</c:v>
                </c:pt>
                <c:pt idx="4771">
                  <c:v>140.47993769959493</c:v>
                </c:pt>
                <c:pt idx="4772">
                  <c:v>130.61307684528543</c:v>
                </c:pt>
                <c:pt idx="4773">
                  <c:v>128.18613079244813</c:v>
                </c:pt>
                <c:pt idx="4774">
                  <c:v>129.68385793087222</c:v>
                </c:pt>
                <c:pt idx="4775">
                  <c:v>131.44103848696574</c:v>
                </c:pt>
                <c:pt idx="4776">
                  <c:v>133.35494769128934</c:v>
                </c:pt>
                <c:pt idx="4777">
                  <c:v>135.1429456782146</c:v>
                </c:pt>
                <c:pt idx="4778">
                  <c:v>136.99287202614468</c:v>
                </c:pt>
                <c:pt idx="4779">
                  <c:v>138.3963858760259</c:v>
                </c:pt>
                <c:pt idx="4780">
                  <c:v>139.51138987345354</c:v>
                </c:pt>
                <c:pt idx="4781">
                  <c:v>140.10924803158989</c:v>
                </c:pt>
                <c:pt idx="4782">
                  <c:v>140.69830120948862</c:v>
                </c:pt>
                <c:pt idx="4783">
                  <c:v>141.87640756528606</c:v>
                </c:pt>
                <c:pt idx="4784">
                  <c:v>142.18781036635758</c:v>
                </c:pt>
                <c:pt idx="4785">
                  <c:v>142.53795508047475</c:v>
                </c:pt>
                <c:pt idx="4786">
                  <c:v>142.88134930974309</c:v>
                </c:pt>
                <c:pt idx="4787">
                  <c:v>143.62537013982441</c:v>
                </c:pt>
                <c:pt idx="4788">
                  <c:v>138.96665509608431</c:v>
                </c:pt>
                <c:pt idx="4789">
                  <c:v>130.3688853933613</c:v>
                </c:pt>
                <c:pt idx="4790">
                  <c:v>129.96649779650073</c:v>
                </c:pt>
                <c:pt idx="4791">
                  <c:v>132.19885378608603</c:v>
                </c:pt>
                <c:pt idx="4792">
                  <c:v>134.58470993114764</c:v>
                </c:pt>
                <c:pt idx="4793">
                  <c:v>136.0607181183189</c:v>
                </c:pt>
                <c:pt idx="4794">
                  <c:v>137.70812992078299</c:v>
                </c:pt>
                <c:pt idx="4795">
                  <c:v>139.34116025552566</c:v>
                </c:pt>
                <c:pt idx="4796">
                  <c:v>141.00442102241755</c:v>
                </c:pt>
                <c:pt idx="4797">
                  <c:v>141.73406038477742</c:v>
                </c:pt>
                <c:pt idx="4798">
                  <c:v>142.29728562064568</c:v>
                </c:pt>
                <c:pt idx="4799">
                  <c:v>142.97614959696841</c:v>
                </c:pt>
                <c:pt idx="4800">
                  <c:v>143.57841024522361</c:v>
                </c:pt>
                <c:pt idx="4801">
                  <c:v>144.47651822946384</c:v>
                </c:pt>
                <c:pt idx="4802">
                  <c:v>136.97907755710568</c:v>
                </c:pt>
                <c:pt idx="4803">
                  <c:v>131.44221248433072</c:v>
                </c:pt>
                <c:pt idx="4804">
                  <c:v>132.13340343298614</c:v>
                </c:pt>
                <c:pt idx="4805">
                  <c:v>133.98332978091622</c:v>
                </c:pt>
                <c:pt idx="4806">
                  <c:v>136.15258341213169</c:v>
                </c:pt>
                <c:pt idx="4807">
                  <c:v>138.38435240303446</c:v>
                </c:pt>
                <c:pt idx="4808">
                  <c:v>140.03646019495866</c:v>
                </c:pt>
                <c:pt idx="4809">
                  <c:v>141.50747889332857</c:v>
                </c:pt>
                <c:pt idx="4810">
                  <c:v>142.40323888283871</c:v>
                </c:pt>
                <c:pt idx="4811">
                  <c:v>143.01870700145039</c:v>
                </c:pt>
                <c:pt idx="4812">
                  <c:v>134.91460319071822</c:v>
                </c:pt>
                <c:pt idx="4813">
                  <c:v>131.94703135128927</c:v>
                </c:pt>
                <c:pt idx="4814">
                  <c:v>133.79549020251307</c:v>
                </c:pt>
                <c:pt idx="4815">
                  <c:v>135.98352779156883</c:v>
                </c:pt>
                <c:pt idx="4816">
                  <c:v>137.77651526729542</c:v>
                </c:pt>
                <c:pt idx="4817">
                  <c:v>139.59151519361615</c:v>
                </c:pt>
                <c:pt idx="4818">
                  <c:v>140.89817426088325</c:v>
                </c:pt>
                <c:pt idx="4819">
                  <c:v>142.49363667994527</c:v>
                </c:pt>
                <c:pt idx="4820">
                  <c:v>144.15660394749588</c:v>
                </c:pt>
                <c:pt idx="4821">
                  <c:v>145.34556977891978</c:v>
                </c:pt>
                <c:pt idx="4822">
                  <c:v>146.21344733101071</c:v>
                </c:pt>
                <c:pt idx="4823">
                  <c:v>146.19495687251163</c:v>
                </c:pt>
                <c:pt idx="4824">
                  <c:v>136.81471792600291</c:v>
                </c:pt>
                <c:pt idx="4825">
                  <c:v>134.40362083759334</c:v>
                </c:pt>
                <c:pt idx="4826">
                  <c:v>136.03577067431223</c:v>
                </c:pt>
                <c:pt idx="4827">
                  <c:v>137.93617890893813</c:v>
                </c:pt>
                <c:pt idx="4828">
                  <c:v>139.64786706713707</c:v>
                </c:pt>
                <c:pt idx="4829">
                  <c:v>141.39389464826289</c:v>
                </c:pt>
                <c:pt idx="4830">
                  <c:v>143.2984118736664</c:v>
                </c:pt>
                <c:pt idx="4831">
                  <c:v>144.67991327295351</c:v>
                </c:pt>
                <c:pt idx="4832">
                  <c:v>146.11336405564276</c:v>
                </c:pt>
                <c:pt idx="4833">
                  <c:v>146.69742774474014</c:v>
                </c:pt>
                <c:pt idx="4834">
                  <c:v>147.33021232448584</c:v>
                </c:pt>
                <c:pt idx="4835">
                  <c:v>148.24681076722513</c:v>
                </c:pt>
                <c:pt idx="4836">
                  <c:v>146.10045008462754</c:v>
                </c:pt>
                <c:pt idx="4837">
                  <c:v>137.21681202352221</c:v>
                </c:pt>
                <c:pt idx="4838">
                  <c:v>136.16960637392449</c:v>
                </c:pt>
                <c:pt idx="4839">
                  <c:v>137.81232218692853</c:v>
                </c:pt>
                <c:pt idx="4840">
                  <c:v>139.9736513359301</c:v>
                </c:pt>
                <c:pt idx="4841">
                  <c:v>141.92072596581556</c:v>
                </c:pt>
                <c:pt idx="4842">
                  <c:v>144.03861721231141</c:v>
                </c:pt>
                <c:pt idx="4843">
                  <c:v>145.84158366564066</c:v>
                </c:pt>
                <c:pt idx="4844">
                  <c:v>146.90140978691232</c:v>
                </c:pt>
                <c:pt idx="4845">
                  <c:v>147.95301792662892</c:v>
                </c:pt>
                <c:pt idx="4846">
                  <c:v>147.05725793711875</c:v>
                </c:pt>
                <c:pt idx="4847">
                  <c:v>138.37818891686808</c:v>
                </c:pt>
                <c:pt idx="4848">
                  <c:v>137.48389642406426</c:v>
                </c:pt>
                <c:pt idx="4849">
                  <c:v>139.3253112910979</c:v>
                </c:pt>
                <c:pt idx="4850">
                  <c:v>141.47284597106051</c:v>
                </c:pt>
                <c:pt idx="4851">
                  <c:v>143.08357035586775</c:v>
                </c:pt>
                <c:pt idx="4852">
                  <c:v>144.96959712277217</c:v>
                </c:pt>
                <c:pt idx="4853">
                  <c:v>146.98241560509871</c:v>
                </c:pt>
                <c:pt idx="4854">
                  <c:v>148.42878035880321</c:v>
                </c:pt>
                <c:pt idx="4855">
                  <c:v>149.52470689904925</c:v>
                </c:pt>
                <c:pt idx="4856">
                  <c:v>149.94059546560754</c:v>
                </c:pt>
                <c:pt idx="4857">
                  <c:v>148.54500609794016</c:v>
                </c:pt>
                <c:pt idx="4858">
                  <c:v>139.89939600259262</c:v>
                </c:pt>
                <c:pt idx="4859">
                  <c:v>138.992776537456</c:v>
                </c:pt>
                <c:pt idx="4860">
                  <c:v>141.33490128067064</c:v>
                </c:pt>
                <c:pt idx="4861">
                  <c:v>143.48595795272828</c:v>
                </c:pt>
                <c:pt idx="4862">
                  <c:v>145.24313850882177</c:v>
                </c:pt>
                <c:pt idx="4863">
                  <c:v>147.05725793711875</c:v>
                </c:pt>
                <c:pt idx="4864">
                  <c:v>148.37096098857597</c:v>
                </c:pt>
                <c:pt idx="4865">
                  <c:v>149.96290141554289</c:v>
                </c:pt>
                <c:pt idx="4866">
                  <c:v>151.52490490970186</c:v>
                </c:pt>
                <c:pt idx="4867">
                  <c:v>152.39248896245152</c:v>
                </c:pt>
                <c:pt idx="4868">
                  <c:v>150.18126492543661</c:v>
                </c:pt>
                <c:pt idx="4869">
                  <c:v>141.43498455603859</c:v>
                </c:pt>
                <c:pt idx="4870">
                  <c:v>140.77167604480235</c:v>
                </c:pt>
                <c:pt idx="4871">
                  <c:v>143.15899968657027</c:v>
                </c:pt>
                <c:pt idx="4872">
                  <c:v>145.13307625585117</c:v>
                </c:pt>
                <c:pt idx="4873">
                  <c:v>147.15440621907413</c:v>
                </c:pt>
                <c:pt idx="4874">
                  <c:v>148.94974168953075</c:v>
                </c:pt>
                <c:pt idx="4875">
                  <c:v>150.73186968963091</c:v>
                </c:pt>
                <c:pt idx="4876">
                  <c:v>151.83777520747964</c:v>
                </c:pt>
                <c:pt idx="4877">
                  <c:v>152.8890898478549</c:v>
                </c:pt>
                <c:pt idx="4878">
                  <c:v>153.97151541840324</c:v>
                </c:pt>
                <c:pt idx="4879">
                  <c:v>153.70912700732131</c:v>
                </c:pt>
                <c:pt idx="4880">
                  <c:v>145.53751834810055</c:v>
                </c:pt>
                <c:pt idx="4881">
                  <c:v>142.14114397109805</c:v>
                </c:pt>
                <c:pt idx="4882">
                  <c:v>143.80968772613249</c:v>
                </c:pt>
                <c:pt idx="4883">
                  <c:v>146.43591983168196</c:v>
                </c:pt>
                <c:pt idx="4884">
                  <c:v>148.17989291741898</c:v>
                </c:pt>
                <c:pt idx="4885">
                  <c:v>150.43161986352709</c:v>
                </c:pt>
                <c:pt idx="4886">
                  <c:v>151.57362580035019</c:v>
                </c:pt>
                <c:pt idx="4887">
                  <c:v>145.51990838762521</c:v>
                </c:pt>
                <c:pt idx="4888">
                  <c:v>143.62713113587193</c:v>
                </c:pt>
                <c:pt idx="4889">
                  <c:v>145.45798002662042</c:v>
                </c:pt>
                <c:pt idx="4890">
                  <c:v>147.28325242988507</c:v>
                </c:pt>
                <c:pt idx="4891">
                  <c:v>149.32512734699586</c:v>
                </c:pt>
                <c:pt idx="4892">
                  <c:v>151.04503348674999</c:v>
                </c:pt>
                <c:pt idx="4893">
                  <c:v>152.99474961070672</c:v>
                </c:pt>
                <c:pt idx="4894">
                  <c:v>154.72434122872224</c:v>
                </c:pt>
                <c:pt idx="4895">
                  <c:v>155.48068903113628</c:v>
                </c:pt>
                <c:pt idx="4896">
                  <c:v>156.26462577162832</c:v>
                </c:pt>
                <c:pt idx="4897">
                  <c:v>153.34430732614138</c:v>
                </c:pt>
                <c:pt idx="4898">
                  <c:v>146.3191070938625</c:v>
                </c:pt>
                <c:pt idx="4899">
                  <c:v>146.24338426381871</c:v>
                </c:pt>
                <c:pt idx="4900">
                  <c:v>148.36890649318718</c:v>
                </c:pt>
                <c:pt idx="4901">
                  <c:v>150.58893551043977</c:v>
                </c:pt>
                <c:pt idx="4902">
                  <c:v>152.85475042492808</c:v>
                </c:pt>
                <c:pt idx="4903">
                  <c:v>154.77482311541812</c:v>
                </c:pt>
                <c:pt idx="4904">
                  <c:v>154.50979321026486</c:v>
                </c:pt>
                <c:pt idx="4905">
                  <c:v>147.70853297536351</c:v>
                </c:pt>
                <c:pt idx="4906">
                  <c:v>147.0170485273668</c:v>
                </c:pt>
                <c:pt idx="4907">
                  <c:v>149.58810275676032</c:v>
                </c:pt>
                <c:pt idx="4908">
                  <c:v>151.54251487017714</c:v>
                </c:pt>
                <c:pt idx="4909">
                  <c:v>153.483132514555</c:v>
                </c:pt>
                <c:pt idx="4910">
                  <c:v>155.37825776103833</c:v>
                </c:pt>
                <c:pt idx="4911">
                  <c:v>157.48587653059022</c:v>
                </c:pt>
                <c:pt idx="4912">
                  <c:v>158.80926506030886</c:v>
                </c:pt>
                <c:pt idx="4913">
                  <c:v>156.39523297848677</c:v>
                </c:pt>
                <c:pt idx="4914">
                  <c:v>149.30252789771922</c:v>
                </c:pt>
                <c:pt idx="4915">
                  <c:v>149.42609112038758</c:v>
                </c:pt>
                <c:pt idx="4916">
                  <c:v>152.00653732870123</c:v>
                </c:pt>
                <c:pt idx="4917">
                  <c:v>154.00203934989378</c:v>
                </c:pt>
                <c:pt idx="4918">
                  <c:v>155.79121133418406</c:v>
                </c:pt>
                <c:pt idx="4919">
                  <c:v>157.35644332109678</c:v>
                </c:pt>
                <c:pt idx="4920">
                  <c:v>151.54633036161346</c:v>
                </c:pt>
                <c:pt idx="4921">
                  <c:v>150.38612746563257</c:v>
                </c:pt>
                <c:pt idx="4922">
                  <c:v>152.64900738670835</c:v>
                </c:pt>
                <c:pt idx="4923">
                  <c:v>154.62954094149688</c:v>
                </c:pt>
                <c:pt idx="4924">
                  <c:v>156.79674007732356</c:v>
                </c:pt>
                <c:pt idx="4925">
                  <c:v>158.34084011166595</c:v>
                </c:pt>
                <c:pt idx="4926">
                  <c:v>160.01818884693807</c:v>
                </c:pt>
                <c:pt idx="4927">
                  <c:v>161.62421724228528</c:v>
                </c:pt>
                <c:pt idx="4928">
                  <c:v>162.30572271267928</c:v>
                </c:pt>
                <c:pt idx="4929">
                  <c:v>155.46513356604976</c:v>
                </c:pt>
                <c:pt idx="4930">
                  <c:v>151.9607514314655</c:v>
                </c:pt>
                <c:pt idx="4931">
                  <c:v>153.52275492562441</c:v>
                </c:pt>
                <c:pt idx="4932">
                  <c:v>156.12374608782591</c:v>
                </c:pt>
                <c:pt idx="4933">
                  <c:v>158.3117836768817</c:v>
                </c:pt>
                <c:pt idx="4934">
                  <c:v>160.53298669149927</c:v>
                </c:pt>
                <c:pt idx="4935">
                  <c:v>161.82702528709243</c:v>
                </c:pt>
                <c:pt idx="4936">
                  <c:v>158.65371040944373</c:v>
                </c:pt>
                <c:pt idx="4937">
                  <c:v>153.98941887821979</c:v>
                </c:pt>
                <c:pt idx="4938">
                  <c:v>154.9591407017262</c:v>
                </c:pt>
                <c:pt idx="4939">
                  <c:v>157.36260680726315</c:v>
                </c:pt>
                <c:pt idx="4940">
                  <c:v>159.04964102079668</c:v>
                </c:pt>
                <c:pt idx="4941">
                  <c:v>161.45692261776995</c:v>
                </c:pt>
                <c:pt idx="4942">
                  <c:v>163.25225808822657</c:v>
                </c:pt>
                <c:pt idx="4943">
                  <c:v>164.70801482085122</c:v>
                </c:pt>
                <c:pt idx="4944">
                  <c:v>164.88939741374679</c:v>
                </c:pt>
                <c:pt idx="4945">
                  <c:v>161.70463606178913</c:v>
                </c:pt>
                <c:pt idx="4946">
                  <c:v>156.13783405620617</c:v>
                </c:pt>
                <c:pt idx="4947">
                  <c:v>156.75799816427792</c:v>
                </c:pt>
                <c:pt idx="4948">
                  <c:v>158.49551426450731</c:v>
                </c:pt>
                <c:pt idx="4949">
                  <c:v>160.70086831469712</c:v>
                </c:pt>
                <c:pt idx="4950">
                  <c:v>163.31301245186634</c:v>
                </c:pt>
                <c:pt idx="4951">
                  <c:v>165.06931250993605</c:v>
                </c:pt>
                <c:pt idx="4952">
                  <c:v>166.15261857850814</c:v>
                </c:pt>
                <c:pt idx="4953">
                  <c:v>159.61374675468875</c:v>
                </c:pt>
                <c:pt idx="4954">
                  <c:v>157.27895949500547</c:v>
                </c:pt>
                <c:pt idx="4955">
                  <c:v>159.40125323162016</c:v>
                </c:pt>
                <c:pt idx="4956">
                  <c:v>161.69524408286895</c:v>
                </c:pt>
                <c:pt idx="4957">
                  <c:v>163.99363742423662</c:v>
                </c:pt>
                <c:pt idx="4958">
                  <c:v>165.55564091839554</c:v>
                </c:pt>
                <c:pt idx="4959">
                  <c:v>162.57603560597514</c:v>
                </c:pt>
                <c:pt idx="4960">
                  <c:v>158.88968387981274</c:v>
                </c:pt>
                <c:pt idx="4961">
                  <c:v>160.20808292073005</c:v>
                </c:pt>
                <c:pt idx="4962">
                  <c:v>163.01452362181004</c:v>
                </c:pt>
                <c:pt idx="4963">
                  <c:v>165.28708902114724</c:v>
                </c:pt>
                <c:pt idx="4964">
                  <c:v>166.88225794086802</c:v>
                </c:pt>
                <c:pt idx="4965">
                  <c:v>168.3873225628235</c:v>
                </c:pt>
                <c:pt idx="4966">
                  <c:v>168.83725705296732</c:v>
                </c:pt>
                <c:pt idx="4967">
                  <c:v>169.1152009291358</c:v>
                </c:pt>
                <c:pt idx="4968">
                  <c:v>164.64256446775133</c:v>
                </c:pt>
                <c:pt idx="4969">
                  <c:v>161.14816131076972</c:v>
                </c:pt>
                <c:pt idx="4970">
                  <c:v>162.63678996961488</c:v>
                </c:pt>
                <c:pt idx="4971">
                  <c:v>164.6760233926544</c:v>
                </c:pt>
                <c:pt idx="4972">
                  <c:v>166.57496413057402</c:v>
                </c:pt>
                <c:pt idx="4973">
                  <c:v>168.75977322687601</c:v>
                </c:pt>
                <c:pt idx="4974">
                  <c:v>170.61879805438497</c:v>
                </c:pt>
                <c:pt idx="4975">
                  <c:v>170.92873335875024</c:v>
                </c:pt>
                <c:pt idx="4976">
                  <c:v>165.71589155872076</c:v>
                </c:pt>
                <c:pt idx="4977">
                  <c:v>162.56400213298369</c:v>
                </c:pt>
                <c:pt idx="4978">
                  <c:v>164.7854986469425</c:v>
                </c:pt>
                <c:pt idx="4979">
                  <c:v>166.76573870238977</c:v>
                </c:pt>
                <c:pt idx="4980">
                  <c:v>169.33033594627568</c:v>
                </c:pt>
                <c:pt idx="4981">
                  <c:v>170.85154303200017</c:v>
                </c:pt>
                <c:pt idx="4982">
                  <c:v>171.44030271055763</c:v>
                </c:pt>
                <c:pt idx="4983">
                  <c:v>171.92751161704086</c:v>
                </c:pt>
                <c:pt idx="4984">
                  <c:v>171.51455804389514</c:v>
                </c:pt>
                <c:pt idx="4985">
                  <c:v>171.41095277643214</c:v>
                </c:pt>
                <c:pt idx="4986">
                  <c:v>170.76965671579003</c:v>
                </c:pt>
                <c:pt idx="4987">
                  <c:v>170.28479580403683</c:v>
                </c:pt>
                <c:pt idx="4988">
                  <c:v>170.61586306097243</c:v>
                </c:pt>
                <c:pt idx="4989">
                  <c:v>170.78080969075774</c:v>
                </c:pt>
                <c:pt idx="4990">
                  <c:v>171.3472634193798</c:v>
                </c:pt>
                <c:pt idx="4991">
                  <c:v>171.61963080806444</c:v>
                </c:pt>
                <c:pt idx="4992">
                  <c:v>171.44529219935896</c:v>
                </c:pt>
                <c:pt idx="4993">
                  <c:v>171.61053232848553</c:v>
                </c:pt>
                <c:pt idx="4994">
                  <c:v>171.68772265523558</c:v>
                </c:pt>
                <c:pt idx="4995">
                  <c:v>171.95891604655515</c:v>
                </c:pt>
                <c:pt idx="4996">
                  <c:v>172.58201514803949</c:v>
                </c:pt>
                <c:pt idx="4997">
                  <c:v>173.02519915333443</c:v>
                </c:pt>
                <c:pt idx="4998">
                  <c:v>173.35597291092881</c:v>
                </c:pt>
                <c:pt idx="4999">
                  <c:v>173.23827967508558</c:v>
                </c:pt>
                <c:pt idx="5000">
                  <c:v>173.43639173043266</c:v>
                </c:pt>
                <c:pt idx="5001">
                  <c:v>173.92125264218586</c:v>
                </c:pt>
                <c:pt idx="5002">
                  <c:v>174.18921754075168</c:v>
                </c:pt>
                <c:pt idx="5003">
                  <c:v>174.8087946501409</c:v>
                </c:pt>
                <c:pt idx="5004">
                  <c:v>175.33327797296351</c:v>
                </c:pt>
                <c:pt idx="5005">
                  <c:v>175.30128654476673</c:v>
                </c:pt>
                <c:pt idx="5006">
                  <c:v>175.32036400194829</c:v>
                </c:pt>
                <c:pt idx="5007">
                  <c:v>175.67021521672422</c:v>
                </c:pt>
                <c:pt idx="5008">
                  <c:v>172.44230946160212</c:v>
                </c:pt>
                <c:pt idx="5009">
                  <c:v>172.27501483708676</c:v>
                </c:pt>
                <c:pt idx="5010">
                  <c:v>174.59659462641355</c:v>
                </c:pt>
                <c:pt idx="5011">
                  <c:v>176.65872099807095</c:v>
                </c:pt>
                <c:pt idx="5012">
                  <c:v>178.84587808910297</c:v>
                </c:pt>
                <c:pt idx="5013">
                  <c:v>180.1933335648045</c:v>
                </c:pt>
                <c:pt idx="5014">
                  <c:v>180.89098149896759</c:v>
                </c:pt>
                <c:pt idx="5015">
                  <c:v>181.3817123975459</c:v>
                </c:pt>
                <c:pt idx="5016">
                  <c:v>181.25814917487756</c:v>
                </c:pt>
                <c:pt idx="5017">
                  <c:v>181.75944604974103</c:v>
                </c:pt>
                <c:pt idx="5018">
                  <c:v>181.6860712144273</c:v>
                </c:pt>
                <c:pt idx="5019">
                  <c:v>181.5842269430118</c:v>
                </c:pt>
                <c:pt idx="5020">
                  <c:v>182.17034512749794</c:v>
                </c:pt>
                <c:pt idx="5021">
                  <c:v>182.58241820261995</c:v>
                </c:pt>
                <c:pt idx="5022">
                  <c:v>182.8603620787884</c:v>
                </c:pt>
                <c:pt idx="5023">
                  <c:v>183.78106951230524</c:v>
                </c:pt>
                <c:pt idx="5024">
                  <c:v>184.62047762829448</c:v>
                </c:pt>
                <c:pt idx="5025">
                  <c:v>184.82064417903032</c:v>
                </c:pt>
                <c:pt idx="5026">
                  <c:v>181.24640920122735</c:v>
                </c:pt>
                <c:pt idx="5027">
                  <c:v>180.06683534872363</c:v>
                </c:pt>
                <c:pt idx="5028">
                  <c:v>182.15420266372897</c:v>
                </c:pt>
                <c:pt idx="5029">
                  <c:v>185.09095707232615</c:v>
                </c:pt>
                <c:pt idx="5030">
                  <c:v>187.40285138339152</c:v>
                </c:pt>
                <c:pt idx="5031">
                  <c:v>189.64371885387322</c:v>
                </c:pt>
                <c:pt idx="5032">
                  <c:v>186.33216578649342</c:v>
                </c:pt>
                <c:pt idx="5033">
                  <c:v>184.10098379427313</c:v>
                </c:pt>
                <c:pt idx="5034">
                  <c:v>186.12290075617864</c:v>
                </c:pt>
                <c:pt idx="5035">
                  <c:v>188.63730961270988</c:v>
                </c:pt>
                <c:pt idx="5036">
                  <c:v>191.27058570244947</c:v>
                </c:pt>
                <c:pt idx="5037">
                  <c:v>193.66964931786757</c:v>
                </c:pt>
                <c:pt idx="5038">
                  <c:v>194.35027429023785</c:v>
                </c:pt>
                <c:pt idx="5039">
                  <c:v>190.13180825838023</c:v>
                </c:pt>
                <c:pt idx="5040">
                  <c:v>187.72100466931192</c:v>
                </c:pt>
                <c:pt idx="5041">
                  <c:v>189.75730309893888</c:v>
                </c:pt>
                <c:pt idx="5042">
                  <c:v>192.63066164982502</c:v>
                </c:pt>
                <c:pt idx="5043">
                  <c:v>193.91442776847424</c:v>
                </c:pt>
                <c:pt idx="5044">
                  <c:v>191.2908371569961</c:v>
                </c:pt>
                <c:pt idx="5045">
                  <c:v>191.84555091196793</c:v>
                </c:pt>
                <c:pt idx="5046">
                  <c:v>194.19442614003148</c:v>
                </c:pt>
                <c:pt idx="5047">
                  <c:v>197.17197695706312</c:v>
                </c:pt>
                <c:pt idx="5048">
                  <c:v>199.65967737354021</c:v>
                </c:pt>
                <c:pt idx="5049">
                  <c:v>197.07336117840146</c:v>
                </c:pt>
                <c:pt idx="5050">
                  <c:v>193.19388688569327</c:v>
                </c:pt>
                <c:pt idx="5051">
                  <c:v>195.33936707026709</c:v>
                </c:pt>
                <c:pt idx="5052">
                  <c:v>197.22363284112399</c:v>
                </c:pt>
                <c:pt idx="5053">
                  <c:v>200.42013416673183</c:v>
                </c:pt>
                <c:pt idx="5054">
                  <c:v>202.50779498107843</c:v>
                </c:pt>
                <c:pt idx="5055">
                  <c:v>198.33217985304398</c:v>
                </c:pt>
                <c:pt idx="5056">
                  <c:v>197.56233108093221</c:v>
                </c:pt>
                <c:pt idx="5057">
                  <c:v>198.93267950525163</c:v>
                </c:pt>
                <c:pt idx="5058">
                  <c:v>201.50784272542279</c:v>
                </c:pt>
                <c:pt idx="5059">
                  <c:v>204.72400850689465</c:v>
                </c:pt>
                <c:pt idx="5060">
                  <c:v>203.76896165045099</c:v>
                </c:pt>
                <c:pt idx="5061">
                  <c:v>200.87623214304202</c:v>
                </c:pt>
                <c:pt idx="5062">
                  <c:v>201.3798770126356</c:v>
                </c:pt>
                <c:pt idx="5063">
                  <c:v>203.85260896270867</c:v>
                </c:pt>
                <c:pt idx="5064">
                  <c:v>206.8289857823753</c:v>
                </c:pt>
                <c:pt idx="5065">
                  <c:v>208.6941740960506</c:v>
                </c:pt>
                <c:pt idx="5066">
                  <c:v>208.51279150315506</c:v>
                </c:pt>
                <c:pt idx="5067">
                  <c:v>204.93503453325698</c:v>
                </c:pt>
                <c:pt idx="5068">
                  <c:v>205.75360419601708</c:v>
                </c:pt>
                <c:pt idx="5069">
                  <c:v>207.87120194317166</c:v>
                </c:pt>
                <c:pt idx="5070">
                  <c:v>211.01868887878996</c:v>
                </c:pt>
                <c:pt idx="5071">
                  <c:v>210.25617759020952</c:v>
                </c:pt>
                <c:pt idx="5072">
                  <c:v>208.42151320802475</c:v>
                </c:pt>
                <c:pt idx="5073">
                  <c:v>210.89659315282788</c:v>
                </c:pt>
                <c:pt idx="5074">
                  <c:v>212.70073360352217</c:v>
                </c:pt>
                <c:pt idx="5075">
                  <c:v>215.85467752464803</c:v>
                </c:pt>
                <c:pt idx="5076">
                  <c:v>217.30133577769379</c:v>
                </c:pt>
                <c:pt idx="5077">
                  <c:v>212.73566002513147</c:v>
                </c:pt>
                <c:pt idx="5078">
                  <c:v>213.46647338485636</c:v>
                </c:pt>
                <c:pt idx="5079">
                  <c:v>215.16906306347641</c:v>
                </c:pt>
                <c:pt idx="5080">
                  <c:v>218.2845585708979</c:v>
                </c:pt>
                <c:pt idx="5081">
                  <c:v>219.25516089242808</c:v>
                </c:pt>
                <c:pt idx="5082">
                  <c:v>216.87605523221529</c:v>
                </c:pt>
                <c:pt idx="5083">
                  <c:v>218.26694861042259</c:v>
                </c:pt>
                <c:pt idx="5084">
                  <c:v>220.87997324561559</c:v>
                </c:pt>
                <c:pt idx="5085">
                  <c:v>223.255263414392</c:v>
                </c:pt>
                <c:pt idx="5086">
                  <c:v>225.070556840054</c:v>
                </c:pt>
                <c:pt idx="5087">
                  <c:v>221.43556749861122</c:v>
                </c:pt>
                <c:pt idx="5088">
                  <c:v>221.56558770678723</c:v>
                </c:pt>
                <c:pt idx="5089">
                  <c:v>224.06003860811316</c:v>
                </c:pt>
                <c:pt idx="5090">
                  <c:v>226.34669197583057</c:v>
                </c:pt>
                <c:pt idx="5091">
                  <c:v>228.68177273485512</c:v>
                </c:pt>
                <c:pt idx="5092">
                  <c:v>229.82642016574948</c:v>
                </c:pt>
                <c:pt idx="5093">
                  <c:v>230.97957907754022</c:v>
                </c:pt>
                <c:pt idx="5094">
                  <c:v>230.7535845847739</c:v>
                </c:pt>
                <c:pt idx="5095">
                  <c:v>228.06894611031473</c:v>
                </c:pt>
                <c:pt idx="5096">
                  <c:v>230.05799114599964</c:v>
                </c:pt>
                <c:pt idx="5097">
                  <c:v>232.18938336219321</c:v>
                </c:pt>
                <c:pt idx="5098">
                  <c:v>232.574747997261</c:v>
                </c:pt>
                <c:pt idx="5099">
                  <c:v>234.61339442161801</c:v>
                </c:pt>
                <c:pt idx="5100">
                  <c:v>237.19853661939175</c:v>
                </c:pt>
                <c:pt idx="5101">
                  <c:v>238.99504608721344</c:v>
                </c:pt>
                <c:pt idx="5102">
                  <c:v>236.4143063795585</c:v>
                </c:pt>
                <c:pt idx="5103">
                  <c:v>235.61657517002743</c:v>
                </c:pt>
                <c:pt idx="5104">
                  <c:v>237.87094361020684</c:v>
                </c:pt>
                <c:pt idx="5105">
                  <c:v>239.90665504115137</c:v>
                </c:pt>
                <c:pt idx="5106">
                  <c:v>242.96198318361556</c:v>
                </c:pt>
                <c:pt idx="5107">
                  <c:v>245.29677044329878</c:v>
                </c:pt>
                <c:pt idx="5108">
                  <c:v>245.96095945255882</c:v>
                </c:pt>
                <c:pt idx="5109">
                  <c:v>246.60078801649465</c:v>
                </c:pt>
                <c:pt idx="5110">
                  <c:v>246.10477412977369</c:v>
                </c:pt>
                <c:pt idx="5111">
                  <c:v>243.4606385644077</c:v>
                </c:pt>
                <c:pt idx="5112">
                  <c:v>244.25954377130375</c:v>
                </c:pt>
                <c:pt idx="5113">
                  <c:v>247.67382160812278</c:v>
                </c:pt>
                <c:pt idx="5114">
                  <c:v>250.41950794556303</c:v>
                </c:pt>
                <c:pt idx="5115">
                  <c:v>253.11588639367235</c:v>
                </c:pt>
                <c:pt idx="5116">
                  <c:v>253.28699650962403</c:v>
                </c:pt>
                <c:pt idx="5117">
                  <c:v>248.64882641977172</c:v>
                </c:pt>
                <c:pt idx="5118">
                  <c:v>249.72097951337619</c:v>
                </c:pt>
                <c:pt idx="5119">
                  <c:v>252.34398312617182</c:v>
                </c:pt>
                <c:pt idx="5120">
                  <c:v>256.07582725022866</c:v>
                </c:pt>
                <c:pt idx="5121">
                  <c:v>258.44113844140247</c:v>
                </c:pt>
                <c:pt idx="5122">
                  <c:v>259.9115701410899</c:v>
                </c:pt>
                <c:pt idx="5123">
                  <c:v>261.23026268134845</c:v>
                </c:pt>
                <c:pt idx="5124">
                  <c:v>262.98098625193438</c:v>
                </c:pt>
                <c:pt idx="5125">
                  <c:v>259.38151033078344</c:v>
                </c:pt>
                <c:pt idx="5126">
                  <c:v>258.40591852045191</c:v>
                </c:pt>
                <c:pt idx="5127">
                  <c:v>261.35881539281814</c:v>
                </c:pt>
                <c:pt idx="5128">
                  <c:v>264.21368348520519</c:v>
                </c:pt>
                <c:pt idx="5129">
                  <c:v>265.82176637594114</c:v>
                </c:pt>
                <c:pt idx="5130">
                  <c:v>268.68514594922465</c:v>
                </c:pt>
                <c:pt idx="5131">
                  <c:v>269.64195380171577</c:v>
                </c:pt>
                <c:pt idx="5132">
                  <c:v>268.32208726409226</c:v>
                </c:pt>
                <c:pt idx="5133">
                  <c:v>265.55145348264534</c:v>
                </c:pt>
                <c:pt idx="5134">
                  <c:v>267.81315940635608</c:v>
                </c:pt>
                <c:pt idx="5135">
                  <c:v>270.55561725104252</c:v>
                </c:pt>
                <c:pt idx="5136">
                  <c:v>273.43866128019005</c:v>
                </c:pt>
                <c:pt idx="5137">
                  <c:v>275.5685859996774</c:v>
                </c:pt>
                <c:pt idx="5138">
                  <c:v>272.56550073995652</c:v>
                </c:pt>
                <c:pt idx="5139">
                  <c:v>271.45666022869528</c:v>
                </c:pt>
                <c:pt idx="5140">
                  <c:v>274.62880110897891</c:v>
                </c:pt>
                <c:pt idx="5141">
                  <c:v>277.778342539986</c:v>
                </c:pt>
                <c:pt idx="5142">
                  <c:v>279.74244013166424</c:v>
                </c:pt>
                <c:pt idx="5143">
                  <c:v>277.64538733839754</c:v>
                </c:pt>
                <c:pt idx="5144">
                  <c:v>276.06254539100951</c:v>
                </c:pt>
                <c:pt idx="5145">
                  <c:v>278.5343968430588</c:v>
                </c:pt>
                <c:pt idx="5146">
                  <c:v>281.13392050855407</c:v>
                </c:pt>
                <c:pt idx="5147">
                  <c:v>284.1669427010828</c:v>
                </c:pt>
                <c:pt idx="5148">
                  <c:v>284.66178259043875</c:v>
                </c:pt>
                <c:pt idx="5149">
                  <c:v>285.26081474594014</c:v>
                </c:pt>
                <c:pt idx="5150">
                  <c:v>282.90753702775783</c:v>
                </c:pt>
                <c:pt idx="5151">
                  <c:v>283.75575012398468</c:v>
                </c:pt>
                <c:pt idx="5152">
                  <c:v>285.53523663001357</c:v>
                </c:pt>
                <c:pt idx="5153">
                  <c:v>287.57212205832298</c:v>
                </c:pt>
                <c:pt idx="5154">
                  <c:v>290.02665704923828</c:v>
                </c:pt>
                <c:pt idx="5155">
                  <c:v>287.79254006360549</c:v>
                </c:pt>
                <c:pt idx="5156">
                  <c:v>286.81313276183766</c:v>
                </c:pt>
                <c:pt idx="5157">
                  <c:v>288.32641536534828</c:v>
                </c:pt>
                <c:pt idx="5158">
                  <c:v>291.13579105984081</c:v>
                </c:pt>
                <c:pt idx="5159">
                  <c:v>292.86362168180875</c:v>
                </c:pt>
                <c:pt idx="5160">
                  <c:v>289.78070460126662</c:v>
                </c:pt>
                <c:pt idx="5161">
                  <c:v>289.94271623763933</c:v>
                </c:pt>
                <c:pt idx="5162">
                  <c:v>292.0720539584442</c:v>
                </c:pt>
                <c:pt idx="5163">
                  <c:v>295.04901777679328</c:v>
                </c:pt>
                <c:pt idx="5164">
                  <c:v>295.46872183478791</c:v>
                </c:pt>
                <c:pt idx="5165">
                  <c:v>294.27124452246767</c:v>
                </c:pt>
                <c:pt idx="5166">
                  <c:v>291.84723346304281</c:v>
                </c:pt>
                <c:pt idx="5167">
                  <c:v>294.28298449611782</c:v>
                </c:pt>
                <c:pt idx="5168">
                  <c:v>297.0037233895514</c:v>
                </c:pt>
                <c:pt idx="5169">
                  <c:v>298.38904028027486</c:v>
                </c:pt>
                <c:pt idx="5170">
                  <c:v>294.77606338942616</c:v>
                </c:pt>
                <c:pt idx="5171">
                  <c:v>294.19786968715385</c:v>
                </c:pt>
                <c:pt idx="5172">
                  <c:v>296.06159050412293</c:v>
                </c:pt>
                <c:pt idx="5173">
                  <c:v>298.08967095219469</c:v>
                </c:pt>
                <c:pt idx="5174">
                  <c:v>295.96180072809625</c:v>
                </c:pt>
                <c:pt idx="5175">
                  <c:v>297.82258655165276</c:v>
                </c:pt>
                <c:pt idx="5176">
                  <c:v>299.97980670987675</c:v>
                </c:pt>
                <c:pt idx="5177">
                  <c:v>300.42592570858432</c:v>
                </c:pt>
                <c:pt idx="5178">
                  <c:v>296.81294881773562</c:v>
                </c:pt>
                <c:pt idx="5179">
                  <c:v>296.3844397795034</c:v>
                </c:pt>
                <c:pt idx="5180">
                  <c:v>299.00538889691023</c:v>
                </c:pt>
                <c:pt idx="5181">
                  <c:v>301.74080275740647</c:v>
                </c:pt>
                <c:pt idx="5182">
                  <c:v>301.99027719747329</c:v>
                </c:pt>
                <c:pt idx="5183">
                  <c:v>300.27624104454429</c:v>
                </c:pt>
                <c:pt idx="5184">
                  <c:v>297.77562665705199</c:v>
                </c:pt>
                <c:pt idx="5185">
                  <c:v>299.47205284950564</c:v>
                </c:pt>
                <c:pt idx="5186">
                  <c:v>300.66072518158825</c:v>
                </c:pt>
                <c:pt idx="5187">
                  <c:v>299.53368771116925</c:v>
                </c:pt>
                <c:pt idx="5188">
                  <c:v>299.9475217823387</c:v>
                </c:pt>
                <c:pt idx="5189">
                  <c:v>300.87204470729188</c:v>
                </c:pt>
                <c:pt idx="5190">
                  <c:v>300.98650945038128</c:v>
                </c:pt>
                <c:pt idx="5191">
                  <c:v>301.29468375869897</c:v>
                </c:pt>
                <c:pt idx="5192">
                  <c:v>301.54122320535311</c:v>
                </c:pt>
                <c:pt idx="5193">
                  <c:v>302.73870051767346</c:v>
                </c:pt>
                <c:pt idx="5194">
                  <c:v>303.06448478646649</c:v>
                </c:pt>
                <c:pt idx="5195">
                  <c:v>300.27037105771922</c:v>
                </c:pt>
                <c:pt idx="5196">
                  <c:v>300.19112623558033</c:v>
                </c:pt>
                <c:pt idx="5197">
                  <c:v>302.05191205913678</c:v>
                </c:pt>
                <c:pt idx="5198">
                  <c:v>303.06448478646649</c:v>
                </c:pt>
                <c:pt idx="5199">
                  <c:v>301.66742792209277</c:v>
                </c:pt>
                <c:pt idx="5200">
                  <c:v>299.34291313935347</c:v>
                </c:pt>
                <c:pt idx="5201">
                  <c:v>300.86910971387931</c:v>
                </c:pt>
                <c:pt idx="5202">
                  <c:v>303.60158858096304</c:v>
                </c:pt>
                <c:pt idx="5203">
                  <c:v>304.56133142686673</c:v>
                </c:pt>
                <c:pt idx="5204">
                  <c:v>304.22967717124868</c:v>
                </c:pt>
                <c:pt idx="5205">
                  <c:v>303.510603785174</c:v>
                </c:pt>
                <c:pt idx="5206">
                  <c:v>303.55169369294964</c:v>
                </c:pt>
                <c:pt idx="5207">
                  <c:v>303.86867298150509</c:v>
                </c:pt>
                <c:pt idx="5208">
                  <c:v>305.21289996445279</c:v>
                </c:pt>
                <c:pt idx="5209">
                  <c:v>304.96342552438608</c:v>
                </c:pt>
                <c:pt idx="5210">
                  <c:v>301.84939751367085</c:v>
                </c:pt>
                <c:pt idx="5211">
                  <c:v>302.36302136086704</c:v>
                </c:pt>
                <c:pt idx="5212">
                  <c:v>305.48878934523248</c:v>
                </c:pt>
                <c:pt idx="5213">
                  <c:v>305.74706876553682</c:v>
                </c:pt>
                <c:pt idx="5214">
                  <c:v>305.55335920030859</c:v>
                </c:pt>
                <c:pt idx="5215">
                  <c:v>305.15126510278924</c:v>
                </c:pt>
                <c:pt idx="5216">
                  <c:v>302.06952201961207</c:v>
                </c:pt>
                <c:pt idx="5217">
                  <c:v>302.14289685492582</c:v>
                </c:pt>
                <c:pt idx="5218">
                  <c:v>304.69340613043147</c:v>
                </c:pt>
                <c:pt idx="5219">
                  <c:v>304.29424702632474</c:v>
                </c:pt>
                <c:pt idx="5220">
                  <c:v>300.7751899246777</c:v>
                </c:pt>
                <c:pt idx="5221">
                  <c:v>300.81334483904084</c:v>
                </c:pt>
                <c:pt idx="5222">
                  <c:v>302.59195084704589</c:v>
                </c:pt>
                <c:pt idx="5223">
                  <c:v>303.66909342945172</c:v>
                </c:pt>
                <c:pt idx="5224">
                  <c:v>302.95589003020211</c:v>
                </c:pt>
                <c:pt idx="5225">
                  <c:v>300.58441535286198</c:v>
                </c:pt>
                <c:pt idx="5226">
                  <c:v>299.41628797466717</c:v>
                </c:pt>
                <c:pt idx="5227">
                  <c:v>301.47958834368961</c:v>
                </c:pt>
                <c:pt idx="5228">
                  <c:v>303.20242947685625</c:v>
                </c:pt>
                <c:pt idx="5229">
                  <c:v>303.45190391692296</c:v>
                </c:pt>
                <c:pt idx="5230">
                  <c:v>302.65945569553458</c:v>
                </c:pt>
                <c:pt idx="5231">
                  <c:v>301.68503788256811</c:v>
                </c:pt>
                <c:pt idx="5232">
                  <c:v>301.29761875211159</c:v>
                </c:pt>
                <c:pt idx="5233">
                  <c:v>299.17855350825067</c:v>
                </c:pt>
                <c:pt idx="5234">
                  <c:v>299.96219674940141</c:v>
                </c:pt>
                <c:pt idx="5235">
                  <c:v>301.73786776399396</c:v>
                </c:pt>
                <c:pt idx="5236">
                  <c:v>301.35925361377508</c:v>
                </c:pt>
                <c:pt idx="5237">
                  <c:v>300.04731155836538</c:v>
                </c:pt>
                <c:pt idx="5238">
                  <c:v>297.32070267810673</c:v>
                </c:pt>
                <c:pt idx="5239">
                  <c:v>298.31566544496104</c:v>
                </c:pt>
                <c:pt idx="5240">
                  <c:v>298.79700436461928</c:v>
                </c:pt>
                <c:pt idx="5241">
                  <c:v>300.03557158471517</c:v>
                </c:pt>
                <c:pt idx="5242">
                  <c:v>299.20496844896365</c:v>
                </c:pt>
                <c:pt idx="5243">
                  <c:v>298.811679331682</c:v>
                </c:pt>
                <c:pt idx="5244">
                  <c:v>297.75214670975151</c:v>
                </c:pt>
                <c:pt idx="5245">
                  <c:v>298.54752992455252</c:v>
                </c:pt>
                <c:pt idx="5246">
                  <c:v>297.83726151871548</c:v>
                </c:pt>
                <c:pt idx="5247">
                  <c:v>297.82552154506527</c:v>
                </c:pt>
                <c:pt idx="5248">
                  <c:v>297.62007200618677</c:v>
                </c:pt>
                <c:pt idx="5249">
                  <c:v>295.77983113651811</c:v>
                </c:pt>
                <c:pt idx="5250">
                  <c:v>292.95196498352658</c:v>
                </c:pt>
                <c:pt idx="5251">
                  <c:v>294.94629300735409</c:v>
                </c:pt>
                <c:pt idx="5252">
                  <c:v>295.95886573468368</c:v>
                </c:pt>
                <c:pt idx="5253">
                  <c:v>294.9404230205289</c:v>
                </c:pt>
                <c:pt idx="5254">
                  <c:v>294.5471339032473</c:v>
                </c:pt>
                <c:pt idx="5255">
                  <c:v>294.30646444341818</c:v>
                </c:pt>
                <c:pt idx="5256">
                  <c:v>290.56816333385376</c:v>
                </c:pt>
                <c:pt idx="5257">
                  <c:v>290.62891769749348</c:v>
                </c:pt>
                <c:pt idx="5258">
                  <c:v>291.61067299399133</c:v>
                </c:pt>
                <c:pt idx="5259">
                  <c:v>291.34329509410804</c:v>
                </c:pt>
                <c:pt idx="5260">
                  <c:v>290.89394760264673</c:v>
                </c:pt>
                <c:pt idx="5261">
                  <c:v>290.88602312043281</c:v>
                </c:pt>
                <c:pt idx="5262">
                  <c:v>290.36858378180034</c:v>
                </c:pt>
                <c:pt idx="5263">
                  <c:v>290.60074176073294</c:v>
                </c:pt>
                <c:pt idx="5264">
                  <c:v>289.54179613748511</c:v>
                </c:pt>
                <c:pt idx="5265">
                  <c:v>288.39480071186063</c:v>
                </c:pt>
                <c:pt idx="5266">
                  <c:v>288.79454681465</c:v>
                </c:pt>
                <c:pt idx="5267">
                  <c:v>288.25714952081205</c:v>
                </c:pt>
                <c:pt idx="5268">
                  <c:v>288.03761201355337</c:v>
                </c:pt>
                <c:pt idx="5269">
                  <c:v>286.70923399503334</c:v>
                </c:pt>
                <c:pt idx="5270">
                  <c:v>286.00424857733901</c:v>
                </c:pt>
                <c:pt idx="5271">
                  <c:v>285.32303660628622</c:v>
                </c:pt>
                <c:pt idx="5272">
                  <c:v>285.4932662242141</c:v>
                </c:pt>
                <c:pt idx="5273">
                  <c:v>284.41201465103074</c:v>
                </c:pt>
                <c:pt idx="5274">
                  <c:v>282.73495941509992</c:v>
                </c:pt>
                <c:pt idx="5275">
                  <c:v>281.95718616077426</c:v>
                </c:pt>
                <c:pt idx="5276">
                  <c:v>281.06847015545424</c:v>
                </c:pt>
                <c:pt idx="5277">
                  <c:v>280.94872242422218</c:v>
                </c:pt>
                <c:pt idx="5278">
                  <c:v>280.29686038729488</c:v>
                </c:pt>
                <c:pt idx="5279">
                  <c:v>278.661188558481</c:v>
                </c:pt>
                <c:pt idx="5280">
                  <c:v>272.7116634119015</c:v>
                </c:pt>
                <c:pt idx="5281">
                  <c:v>270.77720925369005</c:v>
                </c:pt>
                <c:pt idx="5282">
                  <c:v>272.84403161480748</c:v>
                </c:pt>
                <c:pt idx="5283">
                  <c:v>273.34180649757593</c:v>
                </c:pt>
                <c:pt idx="5284">
                  <c:v>272.09766278999621</c:v>
                </c:pt>
                <c:pt idx="5285">
                  <c:v>267.51232258156978</c:v>
                </c:pt>
                <c:pt idx="5286">
                  <c:v>262.82190960897412</c:v>
                </c:pt>
                <c:pt idx="5287">
                  <c:v>263.9603935537022</c:v>
                </c:pt>
                <c:pt idx="5288">
                  <c:v>265.37623437591617</c:v>
                </c:pt>
                <c:pt idx="5289">
                  <c:v>265.33191597538661</c:v>
                </c:pt>
                <c:pt idx="5290">
                  <c:v>264.36013965649141</c:v>
                </c:pt>
                <c:pt idx="5291">
                  <c:v>262.80019065772126</c:v>
                </c:pt>
                <c:pt idx="5292">
                  <c:v>261.14573487106702</c:v>
                </c:pt>
                <c:pt idx="5293">
                  <c:v>260.18980751659961</c:v>
                </c:pt>
                <c:pt idx="5294">
                  <c:v>259.07597751653702</c:v>
                </c:pt>
                <c:pt idx="5295">
                  <c:v>258.43790994864872</c:v>
                </c:pt>
                <c:pt idx="5296">
                  <c:v>257.97975747694966</c:v>
                </c:pt>
                <c:pt idx="5297">
                  <c:v>256.5571661698869</c:v>
                </c:pt>
                <c:pt idx="5298">
                  <c:v>254.75977620404149</c:v>
                </c:pt>
                <c:pt idx="5299">
                  <c:v>248.90387734732238</c:v>
                </c:pt>
                <c:pt idx="5300">
                  <c:v>247.61218674645926</c:v>
                </c:pt>
                <c:pt idx="5301">
                  <c:v>249.33678887567342</c:v>
                </c:pt>
                <c:pt idx="5302">
                  <c:v>249.76383041719942</c:v>
                </c:pt>
                <c:pt idx="5303">
                  <c:v>248.93704277288418</c:v>
                </c:pt>
                <c:pt idx="5304">
                  <c:v>246.98732664892739</c:v>
                </c:pt>
                <c:pt idx="5305">
                  <c:v>245.24071206911913</c:v>
                </c:pt>
                <c:pt idx="5306">
                  <c:v>244.22285635364688</c:v>
                </c:pt>
                <c:pt idx="5307">
                  <c:v>244.0714106935593</c:v>
                </c:pt>
                <c:pt idx="5308">
                  <c:v>241.92094102018422</c:v>
                </c:pt>
                <c:pt idx="5309">
                  <c:v>236.80642149947508</c:v>
                </c:pt>
                <c:pt idx="5310">
                  <c:v>236.35795450603752</c:v>
                </c:pt>
                <c:pt idx="5311">
                  <c:v>237.33031782361527</c:v>
                </c:pt>
                <c:pt idx="5312">
                  <c:v>238.30385513855796</c:v>
                </c:pt>
                <c:pt idx="5313">
                  <c:v>237.49673195010678</c:v>
                </c:pt>
                <c:pt idx="5314">
                  <c:v>236.2335107853454</c:v>
                </c:pt>
                <c:pt idx="5315">
                  <c:v>234.64773384454486</c:v>
                </c:pt>
                <c:pt idx="5316">
                  <c:v>233.87641757572675</c:v>
                </c:pt>
                <c:pt idx="5317">
                  <c:v>233.61813815542243</c:v>
                </c:pt>
                <c:pt idx="5318">
                  <c:v>232.64606833718594</c:v>
                </c:pt>
                <c:pt idx="5319">
                  <c:v>231.41249060589129</c:v>
                </c:pt>
                <c:pt idx="5320">
                  <c:v>230.26960417104448</c:v>
                </c:pt>
                <c:pt idx="5321">
                  <c:v>229.80294021844909</c:v>
                </c:pt>
                <c:pt idx="5322">
                  <c:v>229.0800513409381</c:v>
                </c:pt>
                <c:pt idx="5323">
                  <c:v>228.95736861629354</c:v>
                </c:pt>
                <c:pt idx="5324">
                  <c:v>228.22215276644985</c:v>
                </c:pt>
                <c:pt idx="5325">
                  <c:v>227.07603783884917</c:v>
                </c:pt>
                <c:pt idx="5326">
                  <c:v>226.00329774656231</c:v>
                </c:pt>
                <c:pt idx="5327">
                  <c:v>225.32443377023952</c:v>
                </c:pt>
                <c:pt idx="5328">
                  <c:v>224.61357836572</c:v>
                </c:pt>
                <c:pt idx="5329">
                  <c:v>224.44833823659346</c:v>
                </c:pt>
                <c:pt idx="5330">
                  <c:v>224.12519546187175</c:v>
                </c:pt>
                <c:pt idx="5331">
                  <c:v>223.44134199674767</c:v>
                </c:pt>
                <c:pt idx="5332">
                  <c:v>222.6089778649486</c:v>
                </c:pt>
                <c:pt idx="5333">
                  <c:v>221.29527481349137</c:v>
                </c:pt>
                <c:pt idx="5334">
                  <c:v>220.63871678710399</c:v>
                </c:pt>
                <c:pt idx="5335">
                  <c:v>220.3681103944669</c:v>
                </c:pt>
                <c:pt idx="5336">
                  <c:v>219.72652083448355</c:v>
                </c:pt>
                <c:pt idx="5337">
                  <c:v>219.51637530614502</c:v>
                </c:pt>
                <c:pt idx="5338">
                  <c:v>218.68577217039345</c:v>
                </c:pt>
                <c:pt idx="5339">
                  <c:v>217.40229955108546</c:v>
                </c:pt>
                <c:pt idx="5340">
                  <c:v>216.69790113207358</c:v>
                </c:pt>
                <c:pt idx="5341">
                  <c:v>216.07979151939062</c:v>
                </c:pt>
                <c:pt idx="5342">
                  <c:v>215.90222441793136</c:v>
                </c:pt>
                <c:pt idx="5343">
                  <c:v>215.62457404110415</c:v>
                </c:pt>
                <c:pt idx="5344">
                  <c:v>214.86705224132507</c:v>
                </c:pt>
                <c:pt idx="5345">
                  <c:v>214.22575618068294</c:v>
                </c:pt>
                <c:pt idx="5346">
                  <c:v>213.04588882883797</c:v>
                </c:pt>
                <c:pt idx="5347">
                  <c:v>212.13721486831261</c:v>
                </c:pt>
                <c:pt idx="5348">
                  <c:v>212.26400658373475</c:v>
                </c:pt>
                <c:pt idx="5349">
                  <c:v>211.81407209359088</c:v>
                </c:pt>
                <c:pt idx="5350">
                  <c:v>211.1721890342663</c:v>
                </c:pt>
                <c:pt idx="5351">
                  <c:v>210.13085337149369</c:v>
                </c:pt>
                <c:pt idx="5352">
                  <c:v>209.15467456247964</c:v>
                </c:pt>
                <c:pt idx="5353">
                  <c:v>208.49811653609225</c:v>
                </c:pt>
                <c:pt idx="5354">
                  <c:v>207.87941992472679</c:v>
                </c:pt>
                <c:pt idx="5355">
                  <c:v>207.65694742405557</c:v>
                </c:pt>
                <c:pt idx="5356">
                  <c:v>207.43887741350309</c:v>
                </c:pt>
                <c:pt idx="5357">
                  <c:v>206.50466901028852</c:v>
                </c:pt>
                <c:pt idx="5358">
                  <c:v>205.2842987493504</c:v>
                </c:pt>
                <c:pt idx="5359">
                  <c:v>204.64535068343835</c:v>
                </c:pt>
                <c:pt idx="5360">
                  <c:v>203.9697151998694</c:v>
                </c:pt>
                <c:pt idx="5361">
                  <c:v>203.75487368207078</c:v>
                </c:pt>
                <c:pt idx="5362">
                  <c:v>203.74871019590438</c:v>
                </c:pt>
                <c:pt idx="5363">
                  <c:v>202.92221605093042</c:v>
                </c:pt>
                <c:pt idx="5364">
                  <c:v>202.34343534997566</c:v>
                </c:pt>
                <c:pt idx="5365">
                  <c:v>201.30209968720297</c:v>
                </c:pt>
                <c:pt idx="5366">
                  <c:v>200.72155799020067</c:v>
                </c:pt>
                <c:pt idx="5367">
                  <c:v>200.38256625105117</c:v>
                </c:pt>
                <c:pt idx="5368">
                  <c:v>199.78382759489108</c:v>
                </c:pt>
                <c:pt idx="5369">
                  <c:v>199.46655480699442</c:v>
                </c:pt>
                <c:pt idx="5370">
                  <c:v>199.22030885968152</c:v>
                </c:pt>
                <c:pt idx="5371">
                  <c:v>198.7583408965462</c:v>
                </c:pt>
                <c:pt idx="5372">
                  <c:v>197.64891338660243</c:v>
                </c:pt>
                <c:pt idx="5373">
                  <c:v>197.15348649856404</c:v>
                </c:pt>
                <c:pt idx="5374">
                  <c:v>196.43558710985437</c:v>
                </c:pt>
                <c:pt idx="5375">
                  <c:v>196.34313481735904</c:v>
                </c:pt>
                <c:pt idx="5376">
                  <c:v>196.30674089904346</c:v>
                </c:pt>
                <c:pt idx="5377">
                  <c:v>195.60469047476158</c:v>
                </c:pt>
                <c:pt idx="5378">
                  <c:v>195.19085640359208</c:v>
                </c:pt>
                <c:pt idx="5379">
                  <c:v>194.2510715128937</c:v>
                </c:pt>
                <c:pt idx="5380">
                  <c:v>193.53287862484279</c:v>
                </c:pt>
                <c:pt idx="5381">
                  <c:v>193.48621222958323</c:v>
                </c:pt>
                <c:pt idx="5382">
                  <c:v>193.05242020320836</c:v>
                </c:pt>
                <c:pt idx="5383">
                  <c:v>193.06504067488237</c:v>
                </c:pt>
                <c:pt idx="5384">
                  <c:v>192.50827242452169</c:v>
                </c:pt>
                <c:pt idx="5385">
                  <c:v>191.4927647037795</c:v>
                </c:pt>
                <c:pt idx="5386">
                  <c:v>190.75725535459458</c:v>
                </c:pt>
                <c:pt idx="5387">
                  <c:v>187.74859360738989</c:v>
                </c:pt>
                <c:pt idx="5388">
                  <c:v>184.94567489840497</c:v>
                </c:pt>
                <c:pt idx="5389">
                  <c:v>186.49006843208858</c:v>
                </c:pt>
                <c:pt idx="5390">
                  <c:v>188.55542329649981</c:v>
                </c:pt>
                <c:pt idx="5391">
                  <c:v>189.66162231368975</c:v>
                </c:pt>
                <c:pt idx="5392">
                  <c:v>190.15704920172814</c:v>
                </c:pt>
                <c:pt idx="5393">
                  <c:v>189.3792759474025</c:v>
                </c:pt>
                <c:pt idx="5394">
                  <c:v>188.86594559954753</c:v>
                </c:pt>
                <c:pt idx="5395">
                  <c:v>187.32683505400647</c:v>
                </c:pt>
                <c:pt idx="5396">
                  <c:v>182.31944279285548</c:v>
                </c:pt>
                <c:pt idx="5397">
                  <c:v>182.66489151751261</c:v>
                </c:pt>
                <c:pt idx="5398">
                  <c:v>184.39037414475055</c:v>
                </c:pt>
                <c:pt idx="5399">
                  <c:v>186.00051153087531</c:v>
                </c:pt>
                <c:pt idx="5400">
                  <c:v>187.22763227666232</c:v>
                </c:pt>
                <c:pt idx="5401">
                  <c:v>187.26901568377929</c:v>
                </c:pt>
                <c:pt idx="5402">
                  <c:v>187.16042092751493</c:v>
                </c:pt>
                <c:pt idx="5403">
                  <c:v>186.58457521997269</c:v>
                </c:pt>
                <c:pt idx="5404">
                  <c:v>180.57253471370592</c:v>
                </c:pt>
                <c:pt idx="5405">
                  <c:v>178.5060058519297</c:v>
                </c:pt>
                <c:pt idx="5406">
                  <c:v>180.27815487442717</c:v>
                </c:pt>
                <c:pt idx="5407">
                  <c:v>182.52900132251153</c:v>
                </c:pt>
                <c:pt idx="5408">
                  <c:v>184.34370774949102</c:v>
                </c:pt>
                <c:pt idx="5409">
                  <c:v>184.65540404990378</c:v>
                </c:pt>
                <c:pt idx="5410">
                  <c:v>183.20815879817556</c:v>
                </c:pt>
                <c:pt idx="5411">
                  <c:v>176.95838382549226</c:v>
                </c:pt>
                <c:pt idx="5412">
                  <c:v>177.41330780443747</c:v>
                </c:pt>
                <c:pt idx="5413">
                  <c:v>179.70377666359121</c:v>
                </c:pt>
                <c:pt idx="5414">
                  <c:v>180.98372729080415</c:v>
                </c:pt>
                <c:pt idx="5415">
                  <c:v>177.76609401262596</c:v>
                </c:pt>
                <c:pt idx="5416">
                  <c:v>175.61885283200459</c:v>
                </c:pt>
                <c:pt idx="5417">
                  <c:v>177.50722759363904</c:v>
                </c:pt>
                <c:pt idx="5418">
                  <c:v>179.34805546199021</c:v>
                </c:pt>
                <c:pt idx="5419">
                  <c:v>181.10611651610748</c:v>
                </c:pt>
                <c:pt idx="5420">
                  <c:v>181.55282251349755</c:v>
                </c:pt>
                <c:pt idx="5421">
                  <c:v>181.78938298254903</c:v>
                </c:pt>
                <c:pt idx="5422">
                  <c:v>177.05817360151894</c:v>
                </c:pt>
                <c:pt idx="5423">
                  <c:v>173.60662134836059</c:v>
                </c:pt>
                <c:pt idx="5424">
                  <c:v>175.0738245552941</c:v>
                </c:pt>
                <c:pt idx="5425">
                  <c:v>175.39931532474588</c:v>
                </c:pt>
                <c:pt idx="5426">
                  <c:v>172.6483459991631</c:v>
                </c:pt>
                <c:pt idx="5427">
                  <c:v>173.57462992016374</c:v>
                </c:pt>
                <c:pt idx="5428">
                  <c:v>175.40782680564229</c:v>
                </c:pt>
                <c:pt idx="5429">
                  <c:v>177.35108594409141</c:v>
                </c:pt>
                <c:pt idx="5430">
                  <c:v>178.32403626035162</c:v>
                </c:pt>
                <c:pt idx="5431">
                  <c:v>179.02051019714966</c:v>
                </c:pt>
                <c:pt idx="5432">
                  <c:v>177.48580214172745</c:v>
                </c:pt>
                <c:pt idx="5433">
                  <c:v>171.30235802016779</c:v>
                </c:pt>
                <c:pt idx="5434">
                  <c:v>171.72176857882113</c:v>
                </c:pt>
                <c:pt idx="5435">
                  <c:v>173.52180003873784</c:v>
                </c:pt>
                <c:pt idx="5436">
                  <c:v>175.06590007308026</c:v>
                </c:pt>
                <c:pt idx="5437">
                  <c:v>173.99286648145207</c:v>
                </c:pt>
                <c:pt idx="5438">
                  <c:v>169.28865903981747</c:v>
                </c:pt>
                <c:pt idx="5439">
                  <c:v>170.58416513211688</c:v>
                </c:pt>
                <c:pt idx="5440">
                  <c:v>172.61635457096628</c:v>
                </c:pt>
                <c:pt idx="5441">
                  <c:v>174.0997002416689</c:v>
                </c:pt>
                <c:pt idx="5442">
                  <c:v>175.14807988863166</c:v>
                </c:pt>
                <c:pt idx="5443">
                  <c:v>169.82869782772661</c:v>
                </c:pt>
                <c:pt idx="5444">
                  <c:v>168.05243981445153</c:v>
                </c:pt>
                <c:pt idx="5445">
                  <c:v>170.20555098189797</c:v>
                </c:pt>
                <c:pt idx="5446">
                  <c:v>172.09480624155623</c:v>
                </c:pt>
                <c:pt idx="5447">
                  <c:v>173.81148388855652</c:v>
                </c:pt>
                <c:pt idx="5448">
                  <c:v>174.46481342219008</c:v>
                </c:pt>
                <c:pt idx="5449">
                  <c:v>175.41575128785615</c:v>
                </c:pt>
                <c:pt idx="5450">
                  <c:v>173.98523549857944</c:v>
                </c:pt>
                <c:pt idx="5451">
                  <c:v>166.2345048947183</c:v>
                </c:pt>
                <c:pt idx="5452">
                  <c:v>166.44112843096175</c:v>
                </c:pt>
                <c:pt idx="5453">
                  <c:v>168.1237601543765</c:v>
                </c:pt>
                <c:pt idx="5454">
                  <c:v>170.56244618086404</c:v>
                </c:pt>
                <c:pt idx="5455">
                  <c:v>172.32843171719514</c:v>
                </c:pt>
                <c:pt idx="5456">
                  <c:v>172.24566490296124</c:v>
                </c:pt>
                <c:pt idx="5457">
                  <c:v>165.25245609887918</c:v>
                </c:pt>
                <c:pt idx="5458">
                  <c:v>164.22403440712176</c:v>
                </c:pt>
                <c:pt idx="5459">
                  <c:v>166.04226282619629</c:v>
                </c:pt>
                <c:pt idx="5460">
                  <c:v>168.55461718733883</c:v>
                </c:pt>
                <c:pt idx="5461">
                  <c:v>165.51455101061987</c:v>
                </c:pt>
                <c:pt idx="5462">
                  <c:v>163.21058118176839</c:v>
                </c:pt>
                <c:pt idx="5463">
                  <c:v>164.39631852043843</c:v>
                </c:pt>
                <c:pt idx="5464">
                  <c:v>166.15555357192073</c:v>
                </c:pt>
                <c:pt idx="5465">
                  <c:v>167.88866718203127</c:v>
                </c:pt>
                <c:pt idx="5466">
                  <c:v>163.07997397490988</c:v>
                </c:pt>
                <c:pt idx="5467">
                  <c:v>162.33918163758236</c:v>
                </c:pt>
                <c:pt idx="5468">
                  <c:v>164.24281836496209</c:v>
                </c:pt>
                <c:pt idx="5469">
                  <c:v>165.66893166411998</c:v>
                </c:pt>
                <c:pt idx="5470">
                  <c:v>167.48539908714696</c:v>
                </c:pt>
                <c:pt idx="5471">
                  <c:v>168.92648085270886</c:v>
                </c:pt>
                <c:pt idx="5472">
                  <c:v>170.47703787255884</c:v>
                </c:pt>
                <c:pt idx="5473">
                  <c:v>170.36638862090572</c:v>
                </c:pt>
                <c:pt idx="5474">
                  <c:v>162.99397866792219</c:v>
                </c:pt>
                <c:pt idx="5475">
                  <c:v>160.26854378502858</c:v>
                </c:pt>
                <c:pt idx="5476">
                  <c:v>162.43838441492656</c:v>
                </c:pt>
                <c:pt idx="5477">
                  <c:v>163.95812400394476</c:v>
                </c:pt>
                <c:pt idx="5478">
                  <c:v>165.66658366938992</c:v>
                </c:pt>
                <c:pt idx="5479">
                  <c:v>167.06951052058866</c:v>
                </c:pt>
                <c:pt idx="5480">
                  <c:v>168.54405121105358</c:v>
                </c:pt>
                <c:pt idx="5481">
                  <c:v>162.48739880491613</c:v>
                </c:pt>
                <c:pt idx="5482">
                  <c:v>158.06260273615624</c:v>
                </c:pt>
                <c:pt idx="5483">
                  <c:v>159.75462643849113</c:v>
                </c:pt>
                <c:pt idx="5484">
                  <c:v>161.8637127047493</c:v>
                </c:pt>
                <c:pt idx="5485">
                  <c:v>164.18969498419494</c:v>
                </c:pt>
                <c:pt idx="5486">
                  <c:v>165.4262077089021</c:v>
                </c:pt>
                <c:pt idx="5487">
                  <c:v>166.35894861541041</c:v>
                </c:pt>
                <c:pt idx="5488">
                  <c:v>166.89282391715315</c:v>
                </c:pt>
                <c:pt idx="5489">
                  <c:v>158.87471541340875</c:v>
                </c:pt>
                <c:pt idx="5490">
                  <c:v>157.21673763465941</c:v>
                </c:pt>
                <c:pt idx="5491">
                  <c:v>159.01764959259989</c:v>
                </c:pt>
                <c:pt idx="5492">
                  <c:v>161.06187250444074</c:v>
                </c:pt>
                <c:pt idx="5493">
                  <c:v>162.88479691297539</c:v>
                </c:pt>
                <c:pt idx="5494">
                  <c:v>164.11896164295248</c:v>
                </c:pt>
                <c:pt idx="5495">
                  <c:v>164.8926259065006</c:v>
                </c:pt>
                <c:pt idx="5496">
                  <c:v>163.23758312116382</c:v>
                </c:pt>
                <c:pt idx="5497">
                  <c:v>155.79003733681901</c:v>
                </c:pt>
                <c:pt idx="5498">
                  <c:v>155.39733521821989</c:v>
                </c:pt>
                <c:pt idx="5499">
                  <c:v>157.75031943706097</c:v>
                </c:pt>
                <c:pt idx="5500">
                  <c:v>159.84003474679633</c:v>
                </c:pt>
                <c:pt idx="5501">
                  <c:v>161.18308773237902</c:v>
                </c:pt>
                <c:pt idx="5502">
                  <c:v>158.95073174279375</c:v>
                </c:pt>
                <c:pt idx="5503">
                  <c:v>153.54506087555981</c:v>
                </c:pt>
                <c:pt idx="5504">
                  <c:v>154.52182668325631</c:v>
                </c:pt>
                <c:pt idx="5505">
                  <c:v>156.93233677298335</c:v>
                </c:pt>
                <c:pt idx="5506">
                  <c:v>158.8122000537214</c:v>
                </c:pt>
                <c:pt idx="5507">
                  <c:v>160.55206414868087</c:v>
                </c:pt>
                <c:pt idx="5508">
                  <c:v>157.67929259647727</c:v>
                </c:pt>
                <c:pt idx="5509">
                  <c:v>152.34611606653326</c:v>
                </c:pt>
                <c:pt idx="5510">
                  <c:v>153.26946499412136</c:v>
                </c:pt>
                <c:pt idx="5511">
                  <c:v>155.78827634077149</c:v>
                </c:pt>
                <c:pt idx="5512">
                  <c:v>157.71421901808657</c:v>
                </c:pt>
                <c:pt idx="5513">
                  <c:v>159.43030966640438</c:v>
                </c:pt>
                <c:pt idx="5514">
                  <c:v>160.4945382777949</c:v>
                </c:pt>
                <c:pt idx="5515">
                  <c:v>161.48157656243535</c:v>
                </c:pt>
                <c:pt idx="5516">
                  <c:v>162.32773516327342</c:v>
                </c:pt>
                <c:pt idx="5517">
                  <c:v>162.86278446238123</c:v>
                </c:pt>
                <c:pt idx="5518">
                  <c:v>163.40898673645671</c:v>
                </c:pt>
                <c:pt idx="5519">
                  <c:v>154.74253818788006</c:v>
                </c:pt>
                <c:pt idx="5520">
                  <c:v>151.4841085012674</c:v>
                </c:pt>
                <c:pt idx="5521">
                  <c:v>153.05843896775906</c:v>
                </c:pt>
                <c:pt idx="5522">
                  <c:v>154.96794568196384</c:v>
                </c:pt>
                <c:pt idx="5523">
                  <c:v>156.4791737900857</c:v>
                </c:pt>
                <c:pt idx="5524">
                  <c:v>154.89310334994383</c:v>
                </c:pt>
                <c:pt idx="5525">
                  <c:v>149.61158270406071</c:v>
                </c:pt>
                <c:pt idx="5526">
                  <c:v>150.08734513623503</c:v>
                </c:pt>
                <c:pt idx="5527">
                  <c:v>152.33701758695432</c:v>
                </c:pt>
                <c:pt idx="5528">
                  <c:v>154.02229080444039</c:v>
                </c:pt>
                <c:pt idx="5529">
                  <c:v>155.33188486512003</c:v>
                </c:pt>
                <c:pt idx="5530">
                  <c:v>156.98575365309176</c:v>
                </c:pt>
                <c:pt idx="5531">
                  <c:v>157.79082234615413</c:v>
                </c:pt>
                <c:pt idx="5532">
                  <c:v>150.78939556051691</c:v>
                </c:pt>
                <c:pt idx="5533">
                  <c:v>148.81854748398982</c:v>
                </c:pt>
                <c:pt idx="5534">
                  <c:v>150.21002786087956</c:v>
                </c:pt>
                <c:pt idx="5535">
                  <c:v>152.21609585835731</c:v>
                </c:pt>
                <c:pt idx="5536">
                  <c:v>153.72614996911412</c:v>
                </c:pt>
                <c:pt idx="5537">
                  <c:v>155.33276536314378</c:v>
                </c:pt>
                <c:pt idx="5538">
                  <c:v>157.12164384809284</c:v>
                </c:pt>
                <c:pt idx="5539">
                  <c:v>157.65317115510555</c:v>
                </c:pt>
                <c:pt idx="5540">
                  <c:v>149.42667811907009</c:v>
                </c:pt>
                <c:pt idx="5541">
                  <c:v>147.42941510183002</c:v>
                </c:pt>
                <c:pt idx="5542">
                  <c:v>149.02399702286829</c:v>
                </c:pt>
                <c:pt idx="5543">
                  <c:v>150.85513941295801</c:v>
                </c:pt>
                <c:pt idx="5544">
                  <c:v>152.67131333664375</c:v>
                </c:pt>
                <c:pt idx="5545">
                  <c:v>154.46752930512415</c:v>
                </c:pt>
                <c:pt idx="5546">
                  <c:v>148.73343267502585</c:v>
                </c:pt>
                <c:pt idx="5547">
                  <c:v>145.72565142584494</c:v>
                </c:pt>
                <c:pt idx="5548">
                  <c:v>147.02497300958069</c:v>
                </c:pt>
                <c:pt idx="5549">
                  <c:v>149.02663851693956</c:v>
                </c:pt>
                <c:pt idx="5550">
                  <c:v>150.92528575551793</c:v>
                </c:pt>
                <c:pt idx="5551">
                  <c:v>152.96334518119244</c:v>
                </c:pt>
                <c:pt idx="5552">
                  <c:v>154.59079902845122</c:v>
                </c:pt>
                <c:pt idx="5553">
                  <c:v>155.83934522614987</c:v>
                </c:pt>
                <c:pt idx="5554">
                  <c:v>156.85543994557455</c:v>
                </c:pt>
                <c:pt idx="5555">
                  <c:v>157.45799409317101</c:v>
                </c:pt>
                <c:pt idx="5556">
                  <c:v>153.94774197176162</c:v>
                </c:pt>
                <c:pt idx="5557">
                  <c:v>145.35349426113365</c:v>
                </c:pt>
                <c:pt idx="5558">
                  <c:v>145.00246904899274</c:v>
                </c:pt>
                <c:pt idx="5559">
                  <c:v>147.12476278560737</c:v>
                </c:pt>
                <c:pt idx="5560">
                  <c:v>149.3177898634645</c:v>
                </c:pt>
                <c:pt idx="5561">
                  <c:v>151.15010625091926</c:v>
                </c:pt>
                <c:pt idx="5562">
                  <c:v>152.22167234584114</c:v>
                </c:pt>
                <c:pt idx="5563">
                  <c:v>153.52304842496565</c:v>
                </c:pt>
                <c:pt idx="5564">
                  <c:v>147.7243819397913</c:v>
                </c:pt>
                <c:pt idx="5565">
                  <c:v>143.00021654295136</c:v>
                </c:pt>
                <c:pt idx="5566">
                  <c:v>144.21559731508816</c:v>
                </c:pt>
                <c:pt idx="5567">
                  <c:v>146.40246090677891</c:v>
                </c:pt>
                <c:pt idx="5568">
                  <c:v>148.30991312559493</c:v>
                </c:pt>
                <c:pt idx="5569">
                  <c:v>149.90390804795067</c:v>
                </c:pt>
                <c:pt idx="5570">
                  <c:v>151.09375437739831</c:v>
                </c:pt>
                <c:pt idx="5571">
                  <c:v>152.08666264886386</c:v>
                </c:pt>
                <c:pt idx="5572">
                  <c:v>153.07751642494063</c:v>
                </c:pt>
                <c:pt idx="5573">
                  <c:v>153.98941887821979</c:v>
                </c:pt>
                <c:pt idx="5574">
                  <c:v>151.09727636949336</c:v>
                </c:pt>
                <c:pt idx="5575">
                  <c:v>142.8602173571727</c:v>
                </c:pt>
                <c:pt idx="5576">
                  <c:v>142.45636226360588</c:v>
                </c:pt>
                <c:pt idx="5577">
                  <c:v>144.33974753643898</c:v>
                </c:pt>
                <c:pt idx="5578">
                  <c:v>145.91231700688311</c:v>
                </c:pt>
                <c:pt idx="5579">
                  <c:v>147.68299853267433</c:v>
                </c:pt>
                <c:pt idx="5580">
                  <c:v>149.52353290168421</c:v>
                </c:pt>
                <c:pt idx="5581">
                  <c:v>150.9308622430018</c:v>
                </c:pt>
                <c:pt idx="5582">
                  <c:v>152.02884327863666</c:v>
                </c:pt>
                <c:pt idx="5583">
                  <c:v>149.19070464870109</c:v>
                </c:pt>
                <c:pt idx="5584">
                  <c:v>140.75758807642214</c:v>
                </c:pt>
                <c:pt idx="5585">
                  <c:v>140.54039856389343</c:v>
                </c:pt>
                <c:pt idx="5586">
                  <c:v>142.4190878472665</c:v>
                </c:pt>
                <c:pt idx="5587">
                  <c:v>144.84955589219888</c:v>
                </c:pt>
                <c:pt idx="5588">
                  <c:v>146.6340318870291</c:v>
                </c:pt>
                <c:pt idx="5589">
                  <c:v>147.80480075929515</c:v>
                </c:pt>
                <c:pt idx="5590">
                  <c:v>148.76160861178636</c:v>
                </c:pt>
                <c:pt idx="5591">
                  <c:v>149.89715756310181</c:v>
                </c:pt>
                <c:pt idx="5592">
                  <c:v>150.8407579452365</c:v>
                </c:pt>
                <c:pt idx="5593">
                  <c:v>151.62322718902226</c:v>
                </c:pt>
                <c:pt idx="5594">
                  <c:v>152.37810749473005</c:v>
                </c:pt>
                <c:pt idx="5595">
                  <c:v>145.80049375786498</c:v>
                </c:pt>
                <c:pt idx="5596">
                  <c:v>139.51637936225487</c:v>
                </c:pt>
                <c:pt idx="5597">
                  <c:v>140.01444774436456</c:v>
                </c:pt>
                <c:pt idx="5598">
                  <c:v>141.52332785775633</c:v>
                </c:pt>
                <c:pt idx="5599">
                  <c:v>143.34801326233847</c:v>
                </c:pt>
                <c:pt idx="5600">
                  <c:v>144.95785714912196</c:v>
                </c:pt>
                <c:pt idx="5601">
                  <c:v>146.79486952603679</c:v>
                </c:pt>
                <c:pt idx="5602">
                  <c:v>148.28848767368333</c:v>
                </c:pt>
                <c:pt idx="5603">
                  <c:v>149.27288446425246</c:v>
                </c:pt>
                <c:pt idx="5604">
                  <c:v>149.65942309668529</c:v>
                </c:pt>
                <c:pt idx="5605">
                  <c:v>148.81267749716469</c:v>
                </c:pt>
                <c:pt idx="5606">
                  <c:v>138.98133006314706</c:v>
                </c:pt>
                <c:pt idx="5607">
                  <c:v>137.27110940165437</c:v>
                </c:pt>
                <c:pt idx="5608">
                  <c:v>139.14950518568617</c:v>
                </c:pt>
                <c:pt idx="5609">
                  <c:v>141.07104537288242</c:v>
                </c:pt>
                <c:pt idx="5610">
                  <c:v>143.13962873004743</c:v>
                </c:pt>
                <c:pt idx="5611">
                  <c:v>144.66846679864457</c:v>
                </c:pt>
                <c:pt idx="5612">
                  <c:v>145.66431006352266</c:v>
                </c:pt>
                <c:pt idx="5613">
                  <c:v>146.48141222957651</c:v>
                </c:pt>
                <c:pt idx="5614">
                  <c:v>147.45142755242415</c:v>
                </c:pt>
                <c:pt idx="5615">
                  <c:v>148.40441991347905</c:v>
                </c:pt>
                <c:pt idx="5616">
                  <c:v>149.35242278573259</c:v>
                </c:pt>
                <c:pt idx="5617">
                  <c:v>149.92797499393356</c:v>
                </c:pt>
                <c:pt idx="5618">
                  <c:v>148.2441692731538</c:v>
                </c:pt>
                <c:pt idx="5619">
                  <c:v>137.99840076928416</c:v>
                </c:pt>
                <c:pt idx="5620">
                  <c:v>135.92101243188151</c:v>
                </c:pt>
                <c:pt idx="5621">
                  <c:v>137.82905164938006</c:v>
                </c:pt>
                <c:pt idx="5622">
                  <c:v>140.05964664291781</c:v>
                </c:pt>
                <c:pt idx="5623">
                  <c:v>141.73816937555497</c:v>
                </c:pt>
                <c:pt idx="5624">
                  <c:v>143.25086498038306</c:v>
                </c:pt>
                <c:pt idx="5625">
                  <c:v>144.14368997648066</c:v>
                </c:pt>
                <c:pt idx="5626">
                  <c:v>144.92439822421889</c:v>
                </c:pt>
                <c:pt idx="5627">
                  <c:v>145.91936099107323</c:v>
                </c:pt>
                <c:pt idx="5628">
                  <c:v>145.81604922295148</c:v>
                </c:pt>
                <c:pt idx="5629">
                  <c:v>136.38092589962807</c:v>
                </c:pt>
                <c:pt idx="5630">
                  <c:v>134.37368390478534</c:v>
                </c:pt>
                <c:pt idx="5631">
                  <c:v>136.16725837919444</c:v>
                </c:pt>
                <c:pt idx="5632">
                  <c:v>138.05328514609889</c:v>
                </c:pt>
                <c:pt idx="5633">
                  <c:v>139.70421894065805</c:v>
                </c:pt>
                <c:pt idx="5634">
                  <c:v>140.98534356523601</c:v>
                </c:pt>
                <c:pt idx="5635">
                  <c:v>142.06160564961797</c:v>
                </c:pt>
                <c:pt idx="5636">
                  <c:v>142.95677864044558</c:v>
                </c:pt>
                <c:pt idx="5637">
                  <c:v>143.86486560228843</c:v>
                </c:pt>
                <c:pt idx="5638">
                  <c:v>144.79701951011424</c:v>
                </c:pt>
                <c:pt idx="5639">
                  <c:v>145.90615352071674</c:v>
                </c:pt>
                <c:pt idx="5640">
                  <c:v>142.91568873266991</c:v>
                </c:pt>
                <c:pt idx="5641">
                  <c:v>134.04437764389723</c:v>
                </c:pt>
                <c:pt idx="5642">
                  <c:v>133.54777675849385</c:v>
                </c:pt>
                <c:pt idx="5643">
                  <c:v>135.04051440811659</c:v>
                </c:pt>
                <c:pt idx="5644">
                  <c:v>136.85874282719112</c:v>
                </c:pt>
                <c:pt idx="5645">
                  <c:v>138.47973968894235</c:v>
                </c:pt>
                <c:pt idx="5646">
                  <c:v>139.82249917518382</c:v>
                </c:pt>
                <c:pt idx="5647">
                  <c:v>141.28353889595104</c:v>
                </c:pt>
                <c:pt idx="5648">
                  <c:v>142.47367872473993</c:v>
                </c:pt>
                <c:pt idx="5649">
                  <c:v>143.06185140461486</c:v>
                </c:pt>
                <c:pt idx="5650">
                  <c:v>143.49006694350587</c:v>
                </c:pt>
                <c:pt idx="5651">
                  <c:v>144.06855414511941</c:v>
                </c:pt>
                <c:pt idx="5652">
                  <c:v>144.47475723341628</c:v>
                </c:pt>
                <c:pt idx="5653">
                  <c:v>144.21999980520698</c:v>
                </c:pt>
                <c:pt idx="5654">
                  <c:v>134.39892484813325</c:v>
                </c:pt>
                <c:pt idx="5655">
                  <c:v>132.03801614707831</c:v>
                </c:pt>
                <c:pt idx="5656">
                  <c:v>133.61293361225248</c:v>
                </c:pt>
                <c:pt idx="5657">
                  <c:v>135.35133021050567</c:v>
                </c:pt>
                <c:pt idx="5658">
                  <c:v>136.61396437658451</c:v>
                </c:pt>
                <c:pt idx="5659">
                  <c:v>137.89274100643237</c:v>
                </c:pt>
                <c:pt idx="5660">
                  <c:v>139.02828995774783</c:v>
                </c:pt>
                <c:pt idx="5661">
                  <c:v>140.17264388930096</c:v>
                </c:pt>
                <c:pt idx="5662">
                  <c:v>141.28676738870482</c:v>
                </c:pt>
                <c:pt idx="5663">
                  <c:v>142.16403691971593</c:v>
                </c:pt>
                <c:pt idx="5664">
                  <c:v>142.58843696717059</c:v>
                </c:pt>
                <c:pt idx="5665">
                  <c:v>143.08621184993905</c:v>
                </c:pt>
                <c:pt idx="5666">
                  <c:v>143.14520521753127</c:v>
                </c:pt>
                <c:pt idx="5667">
                  <c:v>143.24646249026424</c:v>
                </c:pt>
                <c:pt idx="5668">
                  <c:v>140.94073166536523</c:v>
                </c:pt>
                <c:pt idx="5669">
                  <c:v>131.17013859498738</c:v>
                </c:pt>
                <c:pt idx="5670">
                  <c:v>130.47161016280054</c:v>
                </c:pt>
                <c:pt idx="5671">
                  <c:v>132.24522668200433</c:v>
                </c:pt>
                <c:pt idx="5672">
                  <c:v>133.93402189158539</c:v>
                </c:pt>
                <c:pt idx="5673">
                  <c:v>135.29174984423085</c:v>
                </c:pt>
                <c:pt idx="5674">
                  <c:v>136.59459342006167</c:v>
                </c:pt>
                <c:pt idx="5675">
                  <c:v>137.45718798401003</c:v>
                </c:pt>
                <c:pt idx="5676">
                  <c:v>138.27663814479391</c:v>
                </c:pt>
                <c:pt idx="5677">
                  <c:v>139.33675776540682</c:v>
                </c:pt>
                <c:pt idx="5678">
                  <c:v>140.13448897493785</c:v>
                </c:pt>
                <c:pt idx="5679">
                  <c:v>140.61083840579465</c:v>
                </c:pt>
                <c:pt idx="5680">
                  <c:v>140.5210276073706</c:v>
                </c:pt>
                <c:pt idx="5681">
                  <c:v>141.29645286696623</c:v>
                </c:pt>
                <c:pt idx="5682">
                  <c:v>141.10244980239671</c:v>
                </c:pt>
                <c:pt idx="5683">
                  <c:v>141.66772953365378</c:v>
                </c:pt>
                <c:pt idx="5684">
                  <c:v>141.81301170757499</c:v>
                </c:pt>
                <c:pt idx="5685">
                  <c:v>141.37804568383513</c:v>
                </c:pt>
                <c:pt idx="5686">
                  <c:v>132.06854007856882</c:v>
                </c:pt>
                <c:pt idx="5687">
                  <c:v>128.04260961457445</c:v>
                </c:pt>
                <c:pt idx="5688">
                  <c:v>129.32314724046986</c:v>
                </c:pt>
                <c:pt idx="5689">
                  <c:v>131.52820779131841</c:v>
                </c:pt>
                <c:pt idx="5690">
                  <c:v>132.75151304566913</c:v>
                </c:pt>
                <c:pt idx="5691">
                  <c:v>134.10043601807695</c:v>
                </c:pt>
                <c:pt idx="5692">
                  <c:v>135.42587904318441</c:v>
                </c:pt>
                <c:pt idx="5693">
                  <c:v>136.29610459000537</c:v>
                </c:pt>
                <c:pt idx="5694">
                  <c:v>136.61748636867955</c:v>
                </c:pt>
                <c:pt idx="5695">
                  <c:v>137.69668344647408</c:v>
                </c:pt>
                <c:pt idx="5696">
                  <c:v>138.08850506704945</c:v>
                </c:pt>
                <c:pt idx="5697">
                  <c:v>138.46124923044326</c:v>
                </c:pt>
                <c:pt idx="5698">
                  <c:v>138.32095654532338</c:v>
                </c:pt>
                <c:pt idx="5699">
                  <c:v>138.45244425020562</c:v>
                </c:pt>
                <c:pt idx="5700">
                  <c:v>138.92527168896737</c:v>
                </c:pt>
                <c:pt idx="5701">
                  <c:v>139.33881226079561</c:v>
                </c:pt>
                <c:pt idx="5702">
                  <c:v>139.46325598148772</c:v>
                </c:pt>
                <c:pt idx="5703">
                  <c:v>139.53692431614272</c:v>
                </c:pt>
                <c:pt idx="5704">
                  <c:v>139.41306759413311</c:v>
                </c:pt>
                <c:pt idx="5705">
                  <c:v>139.33118127792298</c:v>
                </c:pt>
                <c:pt idx="5706">
                  <c:v>139.2046830618421</c:v>
                </c:pt>
                <c:pt idx="5707">
                  <c:v>139.26661142284692</c:v>
                </c:pt>
                <c:pt idx="5708">
                  <c:v>139.48350743603433</c:v>
                </c:pt>
                <c:pt idx="5709">
                  <c:v>139.69365296437289</c:v>
                </c:pt>
                <c:pt idx="5710">
                  <c:v>136.03665117233598</c:v>
                </c:pt>
                <c:pt idx="5711">
                  <c:v>126.87506923506218</c:v>
                </c:pt>
                <c:pt idx="5712">
                  <c:v>125.99016872117848</c:v>
                </c:pt>
                <c:pt idx="5713">
                  <c:v>127.57770665802657</c:v>
                </c:pt>
                <c:pt idx="5714">
                  <c:v>129.22423796246693</c:v>
                </c:pt>
                <c:pt idx="5715">
                  <c:v>130.53412552248787</c:v>
                </c:pt>
                <c:pt idx="5716">
                  <c:v>131.64854252123297</c:v>
                </c:pt>
                <c:pt idx="5717">
                  <c:v>132.566021461996</c:v>
                </c:pt>
                <c:pt idx="5718">
                  <c:v>133.4471064844434</c:v>
                </c:pt>
                <c:pt idx="5719">
                  <c:v>134.27594862414745</c:v>
                </c:pt>
                <c:pt idx="5720">
                  <c:v>134.80747593116018</c:v>
                </c:pt>
                <c:pt idx="5721">
                  <c:v>135.13913018677829</c:v>
                </c:pt>
                <c:pt idx="5722">
                  <c:v>135.20839603131446</c:v>
                </c:pt>
                <c:pt idx="5723">
                  <c:v>135.33137225530029</c:v>
                </c:pt>
                <c:pt idx="5724">
                  <c:v>135.28969534884209</c:v>
                </c:pt>
                <c:pt idx="5725">
                  <c:v>135.41355207085169</c:v>
                </c:pt>
                <c:pt idx="5726">
                  <c:v>135.59346716704096</c:v>
                </c:pt>
                <c:pt idx="5727">
                  <c:v>135.97824480342624</c:v>
                </c:pt>
                <c:pt idx="5728">
                  <c:v>136.06365311173144</c:v>
                </c:pt>
                <c:pt idx="5729">
                  <c:v>136.13497345165641</c:v>
                </c:pt>
                <c:pt idx="5730">
                  <c:v>136.17665035811459</c:v>
                </c:pt>
                <c:pt idx="5731">
                  <c:v>136.03782516970102</c:v>
                </c:pt>
                <c:pt idx="5732">
                  <c:v>135.60902263212751</c:v>
                </c:pt>
                <c:pt idx="5733">
                  <c:v>135.41883505899426</c:v>
                </c:pt>
                <c:pt idx="5734">
                  <c:v>135.37774515121859</c:v>
                </c:pt>
                <c:pt idx="5735">
                  <c:v>135.46814294832512</c:v>
                </c:pt>
                <c:pt idx="5736">
                  <c:v>135.75048931461239</c:v>
                </c:pt>
                <c:pt idx="5737">
                  <c:v>135.76046829221508</c:v>
                </c:pt>
                <c:pt idx="5738">
                  <c:v>135.65216703529197</c:v>
                </c:pt>
                <c:pt idx="5739">
                  <c:v>135.52801681394112</c:v>
                </c:pt>
                <c:pt idx="5740">
                  <c:v>135.22571249244848</c:v>
                </c:pt>
                <c:pt idx="5741">
                  <c:v>134.86030581258606</c:v>
                </c:pt>
                <c:pt idx="5742">
                  <c:v>134.6965331801658</c:v>
                </c:pt>
                <c:pt idx="5743">
                  <c:v>135.08365881128111</c:v>
                </c:pt>
                <c:pt idx="5744">
                  <c:v>134.959215090589</c:v>
                </c:pt>
                <c:pt idx="5745">
                  <c:v>134.64517079544618</c:v>
                </c:pt>
                <c:pt idx="5746">
                  <c:v>134.16735386788309</c:v>
                </c:pt>
                <c:pt idx="5747">
                  <c:v>134.34726896407238</c:v>
                </c:pt>
                <c:pt idx="5748">
                  <c:v>134.20257378883369</c:v>
                </c:pt>
                <c:pt idx="5749">
                  <c:v>126.16802932197898</c:v>
                </c:pt>
                <c:pt idx="5750">
                  <c:v>121.37342408323784</c:v>
                </c:pt>
                <c:pt idx="5751">
                  <c:v>122.43765269462833</c:v>
                </c:pt>
                <c:pt idx="5752">
                  <c:v>124.52942249975249</c:v>
                </c:pt>
                <c:pt idx="5753">
                  <c:v>126.16744232329646</c:v>
                </c:pt>
                <c:pt idx="5754">
                  <c:v>127.00009995443679</c:v>
                </c:pt>
                <c:pt idx="5755">
                  <c:v>127.52076778582311</c:v>
                </c:pt>
                <c:pt idx="5756">
                  <c:v>128.22956869495385</c:v>
                </c:pt>
                <c:pt idx="5757">
                  <c:v>128.70533112712815</c:v>
                </c:pt>
                <c:pt idx="5758">
                  <c:v>129.42851350398041</c:v>
                </c:pt>
                <c:pt idx="5759">
                  <c:v>129.50981282150804</c:v>
                </c:pt>
                <c:pt idx="5760">
                  <c:v>129.36276965153931</c:v>
                </c:pt>
                <c:pt idx="5761">
                  <c:v>129.83794508503109</c:v>
                </c:pt>
                <c:pt idx="5762">
                  <c:v>129.94155035249406</c:v>
                </c:pt>
                <c:pt idx="5763">
                  <c:v>130.22771221021767</c:v>
                </c:pt>
                <c:pt idx="5764">
                  <c:v>129.97383528003215</c:v>
                </c:pt>
                <c:pt idx="5765">
                  <c:v>129.87228450795791</c:v>
                </c:pt>
                <c:pt idx="5766">
                  <c:v>130.04163362786201</c:v>
                </c:pt>
                <c:pt idx="5767">
                  <c:v>130.06247208109113</c:v>
                </c:pt>
                <c:pt idx="5768">
                  <c:v>130.35538442366359</c:v>
                </c:pt>
                <c:pt idx="5769">
                  <c:v>130.08419103234399</c:v>
                </c:pt>
                <c:pt idx="5770">
                  <c:v>129.77454922731999</c:v>
                </c:pt>
                <c:pt idx="5771">
                  <c:v>129.93098437620893</c:v>
                </c:pt>
                <c:pt idx="5772">
                  <c:v>129.86905601520411</c:v>
                </c:pt>
                <c:pt idx="5773">
                  <c:v>130.13144442628604</c:v>
                </c:pt>
                <c:pt idx="5774">
                  <c:v>130.03664413906068</c:v>
                </c:pt>
                <c:pt idx="5775">
                  <c:v>129.67329195458706</c:v>
                </c:pt>
                <c:pt idx="5776">
                  <c:v>129.5699801864653</c:v>
                </c:pt>
                <c:pt idx="5777">
                  <c:v>129.1449931403281</c:v>
                </c:pt>
                <c:pt idx="5778">
                  <c:v>129.3263757332237</c:v>
                </c:pt>
                <c:pt idx="5779">
                  <c:v>129.42704600727413</c:v>
                </c:pt>
                <c:pt idx="5780">
                  <c:v>129.50394283468293</c:v>
                </c:pt>
                <c:pt idx="5781">
                  <c:v>129.40033756721991</c:v>
                </c:pt>
                <c:pt idx="5782">
                  <c:v>129.1722885790648</c:v>
                </c:pt>
                <c:pt idx="5783">
                  <c:v>128.97711151713023</c:v>
                </c:pt>
                <c:pt idx="5784">
                  <c:v>128.56826693476211</c:v>
                </c:pt>
                <c:pt idx="5785">
                  <c:v>128.42357175952341</c:v>
                </c:pt>
                <c:pt idx="5786">
                  <c:v>128.2143067292086</c:v>
                </c:pt>
                <c:pt idx="5787">
                  <c:v>128.04349011259822</c:v>
                </c:pt>
                <c:pt idx="5788">
                  <c:v>128.20784974370099</c:v>
                </c:pt>
                <c:pt idx="5789">
                  <c:v>128.34256594133703</c:v>
                </c:pt>
                <c:pt idx="5790">
                  <c:v>128.19728376741583</c:v>
                </c:pt>
                <c:pt idx="5791">
                  <c:v>128.12390893210207</c:v>
                </c:pt>
                <c:pt idx="5792">
                  <c:v>127.56626018371765</c:v>
                </c:pt>
                <c:pt idx="5793">
                  <c:v>127.19615751439511</c:v>
                </c:pt>
                <c:pt idx="5794">
                  <c:v>127.13804464482664</c:v>
                </c:pt>
                <c:pt idx="5795">
                  <c:v>127.01389442347579</c:v>
                </c:pt>
                <c:pt idx="5796">
                  <c:v>127.2404759149246</c:v>
                </c:pt>
                <c:pt idx="5797">
                  <c:v>127.25515088198736</c:v>
                </c:pt>
                <c:pt idx="5798">
                  <c:v>127.0775837805281</c:v>
                </c:pt>
                <c:pt idx="5799">
                  <c:v>126.95284656049475</c:v>
                </c:pt>
                <c:pt idx="5800">
                  <c:v>126.66081471594606</c:v>
                </c:pt>
                <c:pt idx="5801">
                  <c:v>126.33503044715304</c:v>
                </c:pt>
                <c:pt idx="5802">
                  <c:v>126.03830261314428</c:v>
                </c:pt>
                <c:pt idx="5803">
                  <c:v>125.85750701893122</c:v>
                </c:pt>
                <c:pt idx="5804">
                  <c:v>125.71310534303376</c:v>
                </c:pt>
                <c:pt idx="5805">
                  <c:v>125.71457283974004</c:v>
                </c:pt>
                <c:pt idx="5806">
                  <c:v>125.88128046557286</c:v>
                </c:pt>
                <c:pt idx="5807">
                  <c:v>125.83490756965458</c:v>
                </c:pt>
                <c:pt idx="5808">
                  <c:v>125.71046384896248</c:v>
                </c:pt>
                <c:pt idx="5809">
                  <c:v>125.59159661575423</c:v>
                </c:pt>
                <c:pt idx="5810">
                  <c:v>125.29545578042796</c:v>
                </c:pt>
                <c:pt idx="5811">
                  <c:v>124.77508144838289</c:v>
                </c:pt>
                <c:pt idx="5812">
                  <c:v>124.67969416247503</c:v>
                </c:pt>
                <c:pt idx="5813">
                  <c:v>124.55554394112418</c:v>
                </c:pt>
                <c:pt idx="5814">
                  <c:v>124.70317410977542</c:v>
                </c:pt>
                <c:pt idx="5815">
                  <c:v>124.70933759594179</c:v>
                </c:pt>
                <c:pt idx="5816">
                  <c:v>124.59164436009854</c:v>
                </c:pt>
                <c:pt idx="5817">
                  <c:v>124.3859013218788</c:v>
                </c:pt>
                <c:pt idx="5818">
                  <c:v>124.24091264729886</c:v>
                </c:pt>
                <c:pt idx="5819">
                  <c:v>123.74284426518918</c:v>
                </c:pt>
                <c:pt idx="5820">
                  <c:v>123.50452280009014</c:v>
                </c:pt>
                <c:pt idx="5821">
                  <c:v>123.48955433368613</c:v>
                </c:pt>
                <c:pt idx="5822">
                  <c:v>123.3654041123353</c:v>
                </c:pt>
                <c:pt idx="5823">
                  <c:v>123.2682558303799</c:v>
                </c:pt>
                <c:pt idx="5824">
                  <c:v>123.40003703460336</c:v>
                </c:pt>
                <c:pt idx="5825">
                  <c:v>123.40649402011097</c:v>
                </c:pt>
                <c:pt idx="5826">
                  <c:v>123.11240768017349</c:v>
                </c:pt>
                <c:pt idx="5827">
                  <c:v>122.98825745882266</c:v>
                </c:pt>
                <c:pt idx="5828">
                  <c:v>122.71236807804299</c:v>
                </c:pt>
                <c:pt idx="5829">
                  <c:v>122.38130082110739</c:v>
                </c:pt>
                <c:pt idx="5830">
                  <c:v>122.20725571174317</c:v>
                </c:pt>
                <c:pt idx="5831">
                  <c:v>122.38218131913115</c:v>
                </c:pt>
                <c:pt idx="5832">
                  <c:v>122.25773759843904</c:v>
                </c:pt>
                <c:pt idx="5833">
                  <c:v>122.34255890806172</c:v>
                </c:pt>
                <c:pt idx="5834">
                  <c:v>122.25040011490766</c:v>
                </c:pt>
                <c:pt idx="5835">
                  <c:v>121.98331571436565</c:v>
                </c:pt>
                <c:pt idx="5836">
                  <c:v>121.83832703978568</c:v>
                </c:pt>
                <c:pt idx="5837">
                  <c:v>121.47350735860577</c:v>
                </c:pt>
                <c:pt idx="5838">
                  <c:v>121.14713609113025</c:v>
                </c:pt>
                <c:pt idx="5839">
                  <c:v>121.1415596036464</c:v>
                </c:pt>
                <c:pt idx="5840">
                  <c:v>121.11837315568725</c:v>
                </c:pt>
                <c:pt idx="5841">
                  <c:v>120.99392943499518</c:v>
                </c:pt>
                <c:pt idx="5842">
                  <c:v>120.96575349823468</c:v>
                </c:pt>
                <c:pt idx="5843">
                  <c:v>120.95460052326698</c:v>
                </c:pt>
                <c:pt idx="5844">
                  <c:v>120.87065971166808</c:v>
                </c:pt>
                <c:pt idx="5845">
                  <c:v>120.76705444420506</c:v>
                </c:pt>
                <c:pt idx="5846">
                  <c:v>120.54164695012125</c:v>
                </c:pt>
                <c:pt idx="5847">
                  <c:v>119.97225822808662</c:v>
                </c:pt>
                <c:pt idx="5848">
                  <c:v>119.82638905548289</c:v>
                </c:pt>
                <c:pt idx="5849">
                  <c:v>119.69871684203697</c:v>
                </c:pt>
                <c:pt idx="5850">
                  <c:v>119.57456662068613</c:v>
                </c:pt>
                <c:pt idx="5851">
                  <c:v>119.43016494478867</c:v>
                </c:pt>
                <c:pt idx="5852">
                  <c:v>119.31129771158042</c:v>
                </c:pt>
                <c:pt idx="5853">
                  <c:v>119.34006064702341</c:v>
                </c:pt>
                <c:pt idx="5854">
                  <c:v>119.26287032027336</c:v>
                </c:pt>
                <c:pt idx="5855">
                  <c:v>119.15955855215161</c:v>
                </c:pt>
                <c:pt idx="5856">
                  <c:v>119.22383490788644</c:v>
                </c:pt>
                <c:pt idx="5857">
                  <c:v>119.23234638878282</c:v>
                </c:pt>
                <c:pt idx="5858">
                  <c:v>119.06563876295</c:v>
                </c:pt>
                <c:pt idx="5859">
                  <c:v>118.75071396978342</c:v>
                </c:pt>
                <c:pt idx="5860">
                  <c:v>118.64710870232045</c:v>
                </c:pt>
                <c:pt idx="5861">
                  <c:v>118.29667048886201</c:v>
                </c:pt>
                <c:pt idx="5862">
                  <c:v>118.10413492099875</c:v>
                </c:pt>
                <c:pt idx="5863">
                  <c:v>118.27788653102169</c:v>
                </c:pt>
                <c:pt idx="5864">
                  <c:v>118.13319135578298</c:v>
                </c:pt>
                <c:pt idx="5865">
                  <c:v>118.28581101323557</c:v>
                </c:pt>
                <c:pt idx="5866">
                  <c:v>118.02312910281236</c:v>
                </c:pt>
                <c:pt idx="5867">
                  <c:v>117.98967017790932</c:v>
                </c:pt>
                <c:pt idx="5868">
                  <c:v>117.60547954020656</c:v>
                </c:pt>
                <c:pt idx="5869">
                  <c:v>117.4813293188557</c:v>
                </c:pt>
                <c:pt idx="5870">
                  <c:v>117.32577466799057</c:v>
                </c:pt>
                <c:pt idx="5871">
                  <c:v>117.01407836757781</c:v>
                </c:pt>
                <c:pt idx="5872">
                  <c:v>116.83328277336474</c:v>
                </c:pt>
                <c:pt idx="5873">
                  <c:v>116.70913255201388</c:v>
                </c:pt>
                <c:pt idx="5874">
                  <c:v>116.82976078126967</c:v>
                </c:pt>
                <c:pt idx="5875">
                  <c:v>116.99089191961866</c:v>
                </c:pt>
                <c:pt idx="5876">
                  <c:v>116.67860862052338</c:v>
                </c:pt>
                <c:pt idx="5877">
                  <c:v>116.23571811456962</c:v>
                </c:pt>
                <c:pt idx="5878">
                  <c:v>116.11156789321878</c:v>
                </c:pt>
                <c:pt idx="5879">
                  <c:v>116.03496456515123</c:v>
                </c:pt>
                <c:pt idx="5880">
                  <c:v>116.19991119493652</c:v>
                </c:pt>
                <c:pt idx="5881">
                  <c:v>116.22016264948311</c:v>
                </c:pt>
                <c:pt idx="5882">
                  <c:v>116.19169321338138</c:v>
                </c:pt>
                <c:pt idx="5883">
                  <c:v>116.08779444657711</c:v>
                </c:pt>
                <c:pt idx="5884">
                  <c:v>115.93341379307702</c:v>
                </c:pt>
                <c:pt idx="5885">
                  <c:v>115.76171667844287</c:v>
                </c:pt>
                <c:pt idx="5886">
                  <c:v>115.51253573771739</c:v>
                </c:pt>
                <c:pt idx="5887">
                  <c:v>115.38809201702529</c:v>
                </c:pt>
                <c:pt idx="5888">
                  <c:v>115.12423610923707</c:v>
                </c:pt>
                <c:pt idx="5889">
                  <c:v>114.81253980882428</c:v>
                </c:pt>
                <c:pt idx="5890">
                  <c:v>114.64583218299147</c:v>
                </c:pt>
                <c:pt idx="5891">
                  <c:v>114.76000342673966</c:v>
                </c:pt>
                <c:pt idx="5892">
                  <c:v>114.6358532053888</c:v>
                </c:pt>
                <c:pt idx="5893">
                  <c:v>114.79170135559519</c:v>
                </c:pt>
                <c:pt idx="5894">
                  <c:v>114.60503577455701</c:v>
                </c:pt>
                <c:pt idx="5895">
                  <c:v>114.14541580615176</c:v>
                </c:pt>
                <c:pt idx="5896">
                  <c:v>114.0010141302543</c:v>
                </c:pt>
                <c:pt idx="5897">
                  <c:v>113.83724149783404</c:v>
                </c:pt>
                <c:pt idx="5898">
                  <c:v>114.06851897874296</c:v>
                </c:pt>
                <c:pt idx="5899">
                  <c:v>114.09170542670209</c:v>
                </c:pt>
                <c:pt idx="5900">
                  <c:v>113.60537701824261</c:v>
                </c:pt>
                <c:pt idx="5901">
                  <c:v>113.50206525012085</c:v>
                </c:pt>
                <c:pt idx="5902">
                  <c:v>113.31980215920152</c:v>
                </c:pt>
                <c:pt idx="5903">
                  <c:v>113.568983099927</c:v>
                </c:pt>
                <c:pt idx="5904">
                  <c:v>113.524077700715</c:v>
                </c:pt>
                <c:pt idx="5905">
                  <c:v>113.19359744246189</c:v>
                </c:pt>
                <c:pt idx="5906">
                  <c:v>113.08999217499887</c:v>
                </c:pt>
                <c:pt idx="5907">
                  <c:v>112.67791909987689</c:v>
                </c:pt>
                <c:pt idx="5908">
                  <c:v>112.92533904455486</c:v>
                </c:pt>
                <c:pt idx="5909">
                  <c:v>112.85225770858239</c:v>
                </c:pt>
                <c:pt idx="5910">
                  <c:v>112.72810748723151</c:v>
                </c:pt>
                <c:pt idx="5911">
                  <c:v>112.3025334424118</c:v>
                </c:pt>
                <c:pt idx="5912">
                  <c:v>112.10119289431091</c:v>
                </c:pt>
                <c:pt idx="5913">
                  <c:v>112.23913758470074</c:v>
                </c:pt>
                <c:pt idx="5914">
                  <c:v>112.42668366376266</c:v>
                </c:pt>
                <c:pt idx="5915">
                  <c:v>112.32307839629966</c:v>
                </c:pt>
                <c:pt idx="5916">
                  <c:v>112.10559538442972</c:v>
                </c:pt>
                <c:pt idx="5917">
                  <c:v>111.59373253328107</c:v>
                </c:pt>
                <c:pt idx="5918">
                  <c:v>111.53943515514891</c:v>
                </c:pt>
                <c:pt idx="5919">
                  <c:v>111.4155784331393</c:v>
                </c:pt>
                <c:pt idx="5920">
                  <c:v>111.63306144500922</c:v>
                </c:pt>
                <c:pt idx="5921">
                  <c:v>111.60664650429629</c:v>
                </c:pt>
                <c:pt idx="5922">
                  <c:v>111.4208614212819</c:v>
                </c:pt>
                <c:pt idx="5923">
                  <c:v>111.02727880465898</c:v>
                </c:pt>
                <c:pt idx="5924">
                  <c:v>110.90312858330813</c:v>
                </c:pt>
                <c:pt idx="5925">
                  <c:v>110.6692096083279</c:v>
                </c:pt>
                <c:pt idx="5926">
                  <c:v>110.75813990872817</c:v>
                </c:pt>
                <c:pt idx="5927">
                  <c:v>110.91956454641839</c:v>
                </c:pt>
                <c:pt idx="5928">
                  <c:v>110.65482814060643</c:v>
                </c:pt>
                <c:pt idx="5929">
                  <c:v>110.61315123414822</c:v>
                </c:pt>
                <c:pt idx="5930">
                  <c:v>110.1761307150196</c:v>
                </c:pt>
                <c:pt idx="5931">
                  <c:v>109.95219071764204</c:v>
                </c:pt>
                <c:pt idx="5932">
                  <c:v>109.97361616955367</c:v>
                </c:pt>
                <c:pt idx="5933">
                  <c:v>109.84946594820279</c:v>
                </c:pt>
                <c:pt idx="5934">
                  <c:v>110.03613152924096</c:v>
                </c:pt>
                <c:pt idx="5935">
                  <c:v>109.72590272553444</c:v>
                </c:pt>
                <c:pt idx="5936">
                  <c:v>109.36754002986214</c:v>
                </c:pt>
                <c:pt idx="5937">
                  <c:v>109.58150104963701</c:v>
                </c:pt>
                <c:pt idx="5938">
                  <c:v>109.51927918929096</c:v>
                </c:pt>
                <c:pt idx="5939">
                  <c:v>109.62699344753155</c:v>
                </c:pt>
                <c:pt idx="5940">
                  <c:v>109.35022356872811</c:v>
                </c:pt>
                <c:pt idx="5941">
                  <c:v>109.0863676609399</c:v>
                </c:pt>
                <c:pt idx="5942">
                  <c:v>109.23399782959113</c:v>
                </c:pt>
                <c:pt idx="5943">
                  <c:v>109.21345287570328</c:v>
                </c:pt>
                <c:pt idx="5944">
                  <c:v>109.50548472025197</c:v>
                </c:pt>
                <c:pt idx="5945">
                  <c:v>109.43299038296198</c:v>
                </c:pt>
                <c:pt idx="5946">
                  <c:v>108.79198782166115</c:v>
                </c:pt>
                <c:pt idx="5947">
                  <c:v>108.05324997972239</c:v>
                </c:pt>
                <c:pt idx="5948">
                  <c:v>106.66852008768147</c:v>
                </c:pt>
                <c:pt idx="5949">
                  <c:v>105.08890663304723</c:v>
                </c:pt>
                <c:pt idx="5950">
                  <c:v>102.66724356835249</c:v>
                </c:pt>
                <c:pt idx="5951">
                  <c:v>99.906001765825778</c:v>
                </c:pt>
                <c:pt idx="5952">
                  <c:v>97.216667301906512</c:v>
                </c:pt>
                <c:pt idx="5953">
                  <c:v>94.259074440080198</c:v>
                </c:pt>
                <c:pt idx="5954">
                  <c:v>91.47200469552304</c:v>
                </c:pt>
                <c:pt idx="5955">
                  <c:v>88.921788919358619</c:v>
                </c:pt>
                <c:pt idx="5956">
                  <c:v>86.135599672825208</c:v>
                </c:pt>
                <c:pt idx="5957">
                  <c:v>83.313603506658723</c:v>
                </c:pt>
                <c:pt idx="5958">
                  <c:v>80.252405377369399</c:v>
                </c:pt>
                <c:pt idx="5959">
                  <c:v>77.344413904215202</c:v>
                </c:pt>
                <c:pt idx="5960">
                  <c:v>74.573193124085805</c:v>
                </c:pt>
                <c:pt idx="5961">
                  <c:v>71.803733340003944</c:v>
                </c:pt>
                <c:pt idx="5962">
                  <c:v>69.202155179119899</c:v>
                </c:pt>
                <c:pt idx="5963">
                  <c:v>66.511646717835632</c:v>
                </c:pt>
                <c:pt idx="5964">
                  <c:v>63.576066306603437</c:v>
                </c:pt>
                <c:pt idx="5965">
                  <c:v>60.777256588396078</c:v>
                </c:pt>
                <c:pt idx="5966">
                  <c:v>58.092324614595626</c:v>
                </c:pt>
                <c:pt idx="5967">
                  <c:v>55.5200963878371</c:v>
                </c:pt>
                <c:pt idx="5968">
                  <c:v>52.848371884393124</c:v>
                </c:pt>
                <c:pt idx="5969">
                  <c:v>50.195431338789483</c:v>
                </c:pt>
                <c:pt idx="5970">
                  <c:v>47.141864192372815</c:v>
                </c:pt>
                <c:pt idx="5971">
                  <c:v>44.907160208057491</c:v>
                </c:pt>
                <c:pt idx="5972">
                  <c:v>41.909064437138007</c:v>
                </c:pt>
                <c:pt idx="5973">
                  <c:v>39.794695182737215</c:v>
                </c:pt>
                <c:pt idx="5974">
                  <c:v>36.755509504042038</c:v>
                </c:pt>
                <c:pt idx="5975">
                  <c:v>34.626465282578508</c:v>
                </c:pt>
                <c:pt idx="5976">
                  <c:v>32.183376765972163</c:v>
                </c:pt>
                <c:pt idx="5977">
                  <c:v>29.581505105746874</c:v>
                </c:pt>
                <c:pt idx="5978">
                  <c:v>27.205510538551412</c:v>
                </c:pt>
                <c:pt idx="5979">
                  <c:v>24.687462290188549</c:v>
                </c:pt>
                <c:pt idx="5980">
                  <c:v>22.249598061856542</c:v>
                </c:pt>
                <c:pt idx="5981">
                  <c:v>19.875012291499111</c:v>
                </c:pt>
                <c:pt idx="5982">
                  <c:v>17.443428949069954</c:v>
                </c:pt>
                <c:pt idx="5983">
                  <c:v>15.017216644585769</c:v>
                </c:pt>
                <c:pt idx="5984">
                  <c:v>12.664496575151828</c:v>
                </c:pt>
                <c:pt idx="5985">
                  <c:v>10.284715866454178</c:v>
                </c:pt>
                <c:pt idx="5986">
                  <c:v>7.8833042563060376</c:v>
                </c:pt>
                <c:pt idx="5987">
                  <c:v>5.5509236912210662</c:v>
                </c:pt>
                <c:pt idx="5988">
                  <c:v>3.2351845387852514</c:v>
                </c:pt>
                <c:pt idx="5989">
                  <c:v>0.91248945196169262</c:v>
                </c:pt>
                <c:pt idx="5990">
                  <c:v>-1.410270204716942</c:v>
                </c:pt>
                <c:pt idx="5991">
                  <c:v>-3.7100371230016616</c:v>
                </c:pt>
                <c:pt idx="5992">
                  <c:v>-5.9633783154866711</c:v>
                </c:pt>
                <c:pt idx="5993">
                  <c:v>-8.2038348868905882</c:v>
                </c:pt>
                <c:pt idx="5994">
                  <c:v>-10.456266231417708</c:v>
                </c:pt>
                <c:pt idx="5995">
                  <c:v>-12.701389442347576</c:v>
                </c:pt>
                <c:pt idx="5996">
                  <c:v>-14.879917652746695</c:v>
                </c:pt>
                <c:pt idx="5997">
                  <c:v>-17.063259252342394</c:v>
                </c:pt>
                <c:pt idx="5998">
                  <c:v>-19.190982726770279</c:v>
                </c:pt>
                <c:pt idx="5999">
                  <c:v>-21.371624132426433</c:v>
                </c:pt>
                <c:pt idx="6000">
                  <c:v>-23.500052005273332</c:v>
                </c:pt>
                <c:pt idx="6001">
                  <c:v>-25.643389644655979</c:v>
                </c:pt>
                <c:pt idx="6002">
                  <c:v>-27.754559756237079</c:v>
                </c:pt>
                <c:pt idx="6003">
                  <c:v>-29.848002507606381</c:v>
                </c:pt>
                <c:pt idx="6004">
                  <c:v>-31.921868852913985</c:v>
                </c:pt>
                <c:pt idx="6005">
                  <c:v>-33.895945422194892</c:v>
                </c:pt>
                <c:pt idx="6006">
                  <c:v>-35.897610929553771</c:v>
                </c:pt>
                <c:pt idx="6007">
                  <c:v>-37.920701888824254</c:v>
                </c:pt>
                <c:pt idx="6008">
                  <c:v>-40.001025219639459</c:v>
                </c:pt>
                <c:pt idx="6009">
                  <c:v>-42.123318956254138</c:v>
                </c:pt>
                <c:pt idx="6010">
                  <c:v>-44.109428998526489</c:v>
                </c:pt>
                <c:pt idx="6011">
                  <c:v>-46.095539040798855</c:v>
                </c:pt>
                <c:pt idx="6012">
                  <c:v>-48.045548664096849</c:v>
                </c:pt>
                <c:pt idx="6013">
                  <c:v>-49.954468379619158</c:v>
                </c:pt>
                <c:pt idx="6014">
                  <c:v>-51.805275225572977</c:v>
                </c:pt>
                <c:pt idx="6015">
                  <c:v>-53.657256068891819</c:v>
                </c:pt>
                <c:pt idx="6016">
                  <c:v>-55.372466219185846</c:v>
                </c:pt>
                <c:pt idx="6017">
                  <c:v>-57.169269186348757</c:v>
                </c:pt>
                <c:pt idx="6018">
                  <c:v>-58.903556793824357</c:v>
                </c:pt>
                <c:pt idx="6019">
                  <c:v>-60.720317716192596</c:v>
                </c:pt>
                <c:pt idx="6020">
                  <c:v>-62.544122622750976</c:v>
                </c:pt>
                <c:pt idx="6021">
                  <c:v>-64.291617700583032</c:v>
                </c:pt>
                <c:pt idx="6022">
                  <c:v>-65.949888978673613</c:v>
                </c:pt>
                <c:pt idx="6023">
                  <c:v>-67.594072288383941</c:v>
                </c:pt>
                <c:pt idx="6024">
                  <c:v>-69.109996385965843</c:v>
                </c:pt>
                <c:pt idx="6025">
                  <c:v>-70.528478702251093</c:v>
                </c:pt>
                <c:pt idx="6026">
                  <c:v>-72.058490768213233</c:v>
                </c:pt>
                <c:pt idx="6027">
                  <c:v>-73.405065745891022</c:v>
                </c:pt>
                <c:pt idx="6028">
                  <c:v>-74.924218336226744</c:v>
                </c:pt>
                <c:pt idx="6029">
                  <c:v>-76.567814647254551</c:v>
                </c:pt>
                <c:pt idx="6030">
                  <c:v>-78.001852428626322</c:v>
                </c:pt>
                <c:pt idx="6031">
                  <c:v>-79.369559358874469</c:v>
                </c:pt>
                <c:pt idx="6032">
                  <c:v>-80.407666528893287</c:v>
                </c:pt>
                <c:pt idx="6033">
                  <c:v>-81.793570418299254</c:v>
                </c:pt>
                <c:pt idx="6034">
                  <c:v>-83.304505027079813</c:v>
                </c:pt>
                <c:pt idx="6035">
                  <c:v>-84.527516782089251</c:v>
                </c:pt>
                <c:pt idx="6036">
                  <c:v>-85.547133493609024</c:v>
                </c:pt>
                <c:pt idx="6037">
                  <c:v>-86.4857443869424</c:v>
                </c:pt>
                <c:pt idx="6038">
                  <c:v>-87.85491881389683</c:v>
                </c:pt>
                <c:pt idx="6039">
                  <c:v>-89.082626558366357</c:v>
                </c:pt>
                <c:pt idx="6040">
                  <c:v>-90.118972732337639</c:v>
                </c:pt>
                <c:pt idx="6041">
                  <c:v>-91.073139090757522</c:v>
                </c:pt>
                <c:pt idx="6042">
                  <c:v>-91.850912345083188</c:v>
                </c:pt>
                <c:pt idx="6043">
                  <c:v>-92.734932360943148</c:v>
                </c:pt>
                <c:pt idx="6044">
                  <c:v>-93.581090961781229</c:v>
                </c:pt>
                <c:pt idx="6045">
                  <c:v>-94.489471422965352</c:v>
                </c:pt>
                <c:pt idx="6046">
                  <c:v>-95.354707480984985</c:v>
                </c:pt>
                <c:pt idx="6047">
                  <c:v>-96.108120289986502</c:v>
                </c:pt>
                <c:pt idx="6048">
                  <c:v>-97.086940593071816</c:v>
                </c:pt>
                <c:pt idx="6049">
                  <c:v>-97.872051330928841</c:v>
                </c:pt>
                <c:pt idx="6050">
                  <c:v>-98.889320047718556</c:v>
                </c:pt>
                <c:pt idx="6051">
                  <c:v>-99.555270053026078</c:v>
                </c:pt>
                <c:pt idx="6052">
                  <c:v>-99.910404255944599</c:v>
                </c:pt>
                <c:pt idx="6053">
                  <c:v>-100.63417363147933</c:v>
                </c:pt>
                <c:pt idx="6054">
                  <c:v>-101.31509210319086</c:v>
                </c:pt>
                <c:pt idx="6055">
                  <c:v>-102.22435306239876</c:v>
                </c:pt>
                <c:pt idx="6056">
                  <c:v>-102.95634041948864</c:v>
                </c:pt>
                <c:pt idx="6057">
                  <c:v>-103.31529011384346</c:v>
                </c:pt>
                <c:pt idx="6058">
                  <c:v>-103.93545422191519</c:v>
                </c:pt>
                <c:pt idx="6059">
                  <c:v>-104.33021083590313</c:v>
                </c:pt>
                <c:pt idx="6060">
                  <c:v>-105.01699929443976</c:v>
                </c:pt>
                <c:pt idx="6061">
                  <c:v>-105.93565223256779</c:v>
                </c:pt>
                <c:pt idx="6062">
                  <c:v>-106.16311422204041</c:v>
                </c:pt>
                <c:pt idx="6063">
                  <c:v>-106.65912810876129</c:v>
                </c:pt>
                <c:pt idx="6064">
                  <c:v>-106.93325649349346</c:v>
                </c:pt>
                <c:pt idx="6065">
                  <c:v>-107.39933344740632</c:v>
                </c:pt>
                <c:pt idx="6066">
                  <c:v>-107.911196298555</c:v>
                </c:pt>
                <c:pt idx="6067">
                  <c:v>-108.61735571361446</c:v>
                </c:pt>
                <c:pt idx="6068">
                  <c:v>-109.0725731919009</c:v>
                </c:pt>
                <c:pt idx="6069">
                  <c:v>-109.59646951604103</c:v>
                </c:pt>
                <c:pt idx="6070">
                  <c:v>-109.83273648575125</c:v>
                </c:pt>
                <c:pt idx="6071">
                  <c:v>-109.93135226441294</c:v>
                </c:pt>
                <c:pt idx="6072">
                  <c:v>-110.68153658066062</c:v>
                </c:pt>
                <c:pt idx="6073">
                  <c:v>-111.05428074405442</c:v>
                </c:pt>
                <c:pt idx="6074">
                  <c:v>-111.47457180073155</c:v>
                </c:pt>
                <c:pt idx="6075">
                  <c:v>-111.49951924473822</c:v>
                </c:pt>
                <c:pt idx="6076">
                  <c:v>-112.09796440155709</c:v>
                </c:pt>
                <c:pt idx="6077">
                  <c:v>-112.3873547520345</c:v>
                </c:pt>
                <c:pt idx="6078">
                  <c:v>-113.07561070727739</c:v>
                </c:pt>
                <c:pt idx="6079">
                  <c:v>-112.98726740555965</c:v>
                </c:pt>
                <c:pt idx="6080">
                  <c:v>-113.16101901558258</c:v>
                </c:pt>
                <c:pt idx="6081">
                  <c:v>-113.84281798531788</c:v>
                </c:pt>
                <c:pt idx="6082">
                  <c:v>-114.19501719482385</c:v>
                </c:pt>
                <c:pt idx="6083">
                  <c:v>-114.46914557955597</c:v>
                </c:pt>
                <c:pt idx="6084">
                  <c:v>-114.33354888389617</c:v>
                </c:pt>
                <c:pt idx="6085">
                  <c:v>-114.7779068865562</c:v>
                </c:pt>
                <c:pt idx="6086">
                  <c:v>-115.0464587838045</c:v>
                </c:pt>
                <c:pt idx="6087">
                  <c:v>-115.57974708686477</c:v>
                </c:pt>
                <c:pt idx="6088">
                  <c:v>-115.77404365077557</c:v>
                </c:pt>
                <c:pt idx="6089">
                  <c:v>-116.14091782734427</c:v>
                </c:pt>
                <c:pt idx="6090">
                  <c:v>-116.38422878124464</c:v>
                </c:pt>
                <c:pt idx="6091">
                  <c:v>-116.65366117651671</c:v>
                </c:pt>
                <c:pt idx="6092">
                  <c:v>-116.90607060999596</c:v>
                </c:pt>
                <c:pt idx="6093">
                  <c:v>-116.81860780630198</c:v>
                </c:pt>
                <c:pt idx="6094">
                  <c:v>-117.23537687088405</c:v>
                </c:pt>
                <c:pt idx="6095">
                  <c:v>-117.18606898155321</c:v>
                </c:pt>
                <c:pt idx="6096">
                  <c:v>-117.39269251779673</c:v>
                </c:pt>
                <c:pt idx="6097">
                  <c:v>-117.71906378527223</c:v>
                </c:pt>
                <c:pt idx="6098">
                  <c:v>-118.08799245722973</c:v>
                </c:pt>
                <c:pt idx="6099">
                  <c:v>-118.10941790914134</c:v>
                </c:pt>
                <c:pt idx="6100">
                  <c:v>-118.2743645389266</c:v>
                </c:pt>
                <c:pt idx="6101">
                  <c:v>-118.79679336636048</c:v>
                </c:pt>
                <c:pt idx="6102">
                  <c:v>-118.61541077346489</c:v>
                </c:pt>
                <c:pt idx="6103">
                  <c:v>-119.24144486836175</c:v>
                </c:pt>
                <c:pt idx="6104">
                  <c:v>-118.98345894739862</c:v>
                </c:pt>
                <c:pt idx="6105">
                  <c:v>-119.16924403041303</c:v>
                </c:pt>
                <c:pt idx="6106">
                  <c:v>-119.81963857063401</c:v>
                </c:pt>
                <c:pt idx="6107">
                  <c:v>-119.5871870923601</c:v>
                </c:pt>
                <c:pt idx="6108">
                  <c:v>-120.1052134296751</c:v>
                </c:pt>
                <c:pt idx="6109">
                  <c:v>-120.17712076828258</c:v>
                </c:pt>
                <c:pt idx="6110">
                  <c:v>-120.34236089740911</c:v>
                </c:pt>
                <c:pt idx="6111">
                  <c:v>-120.33238191980645</c:v>
                </c:pt>
                <c:pt idx="6112">
                  <c:v>-120.41544223338161</c:v>
                </c:pt>
                <c:pt idx="6113">
                  <c:v>-120.7016040911052</c:v>
                </c:pt>
                <c:pt idx="6114">
                  <c:v>-120.8873891741196</c:v>
                </c:pt>
                <c:pt idx="6115">
                  <c:v>-121.37929407006291</c:v>
                </c:pt>
                <c:pt idx="6116">
                  <c:v>-121.69803435466582</c:v>
                </c:pt>
                <c:pt idx="6117">
                  <c:v>-121.41979697915609</c:v>
                </c:pt>
                <c:pt idx="6118">
                  <c:v>-121.43094995412378</c:v>
                </c:pt>
                <c:pt idx="6119">
                  <c:v>-121.61644153779694</c:v>
                </c:pt>
                <c:pt idx="6120">
                  <c:v>-121.98742470514323</c:v>
                </c:pt>
                <c:pt idx="6121">
                  <c:v>-122.42503222295436</c:v>
                </c:pt>
                <c:pt idx="6122">
                  <c:v>-122.53509447592498</c:v>
                </c:pt>
                <c:pt idx="6123">
                  <c:v>-122.67978965116369</c:v>
                </c:pt>
                <c:pt idx="6124">
                  <c:v>-122.46113264192874</c:v>
                </c:pt>
                <c:pt idx="6125">
                  <c:v>-122.58733735866838</c:v>
                </c:pt>
                <c:pt idx="6126">
                  <c:v>-122.90314264985871</c:v>
                </c:pt>
                <c:pt idx="6127">
                  <c:v>-123.34045666832863</c:v>
                </c:pt>
                <c:pt idx="6128">
                  <c:v>-123.52682875002552</c:v>
                </c:pt>
                <c:pt idx="6129">
                  <c:v>-123.76280222039452</c:v>
                </c:pt>
                <c:pt idx="6130">
                  <c:v>-123.62779252341723</c:v>
                </c:pt>
                <c:pt idx="6131">
                  <c:v>-123.46724838375077</c:v>
                </c:pt>
                <c:pt idx="6132">
                  <c:v>-123.59051810707787</c:v>
                </c:pt>
                <c:pt idx="6133">
                  <c:v>-123.73491978297527</c:v>
                </c:pt>
                <c:pt idx="6134">
                  <c:v>-123.97412174609811</c:v>
                </c:pt>
                <c:pt idx="6135">
                  <c:v>-124.25177212292529</c:v>
                </c:pt>
                <c:pt idx="6136">
                  <c:v>-124.56258792531429</c:v>
                </c:pt>
                <c:pt idx="6137">
                  <c:v>-124.72782805444082</c:v>
                </c:pt>
                <c:pt idx="6138">
                  <c:v>-125.05390582257512</c:v>
                </c:pt>
                <c:pt idx="6139">
                  <c:v>-125.28488980414278</c:v>
                </c:pt>
                <c:pt idx="6140">
                  <c:v>-125.24350639702581</c:v>
                </c:pt>
                <c:pt idx="6141">
                  <c:v>-125.11700818094495</c:v>
                </c:pt>
                <c:pt idx="6142">
                  <c:v>-125.28195481073024</c:v>
                </c:pt>
                <c:pt idx="6143">
                  <c:v>-125.32891470533102</c:v>
                </c:pt>
                <c:pt idx="6144">
                  <c:v>-125.51587378571044</c:v>
                </c:pt>
                <c:pt idx="6145">
                  <c:v>-125.84459304791599</c:v>
                </c:pt>
                <c:pt idx="6146">
                  <c:v>-126.13867938785347</c:v>
                </c:pt>
                <c:pt idx="6147">
                  <c:v>-126.32475797020915</c:v>
                </c:pt>
                <c:pt idx="6148">
                  <c:v>-126.60593033913138</c:v>
                </c:pt>
                <c:pt idx="6149">
                  <c:v>-126.78437793861438</c:v>
                </c:pt>
                <c:pt idx="6150">
                  <c:v>-126.72127558024457</c:v>
                </c:pt>
                <c:pt idx="6151">
                  <c:v>-126.88651570937112</c:v>
                </c:pt>
                <c:pt idx="6152">
                  <c:v>-126.95372705851854</c:v>
                </c:pt>
                <c:pt idx="6153">
                  <c:v>-127.00127395180182</c:v>
                </c:pt>
                <c:pt idx="6154">
                  <c:v>-126.95196606247097</c:v>
                </c:pt>
                <c:pt idx="6155">
                  <c:v>-127.30827426275451</c:v>
                </c:pt>
                <c:pt idx="6156">
                  <c:v>-127.45296943799322</c:v>
                </c:pt>
                <c:pt idx="6157">
                  <c:v>-127.60940458688209</c:v>
                </c:pt>
                <c:pt idx="6158">
                  <c:v>-128.03996812050312</c:v>
                </c:pt>
                <c:pt idx="6159">
                  <c:v>-128.25070064752421</c:v>
                </c:pt>
                <c:pt idx="6160">
                  <c:v>-128.39568932210418</c:v>
                </c:pt>
                <c:pt idx="6161">
                  <c:v>-128.54067799668414</c:v>
                </c:pt>
                <c:pt idx="6162">
                  <c:v>-128.76608549076795</c:v>
                </c:pt>
                <c:pt idx="6163">
                  <c:v>-128.8993341916977</c:v>
                </c:pt>
                <c:pt idx="6164">
                  <c:v>-122.89785966171614</c:v>
                </c:pt>
                <c:pt idx="6165">
                  <c:v>-117.12736911330221</c:v>
                </c:pt>
                <c:pt idx="6166">
                  <c:v>-117.73726074443002</c:v>
                </c:pt>
                <c:pt idx="6167">
                  <c:v>-119.41695747443222</c:v>
                </c:pt>
                <c:pt idx="6168">
                  <c:v>-121.09049071826804</c:v>
                </c:pt>
                <c:pt idx="6169">
                  <c:v>-122.55417193310655</c:v>
                </c:pt>
                <c:pt idx="6170">
                  <c:v>-123.7296367948327</c:v>
                </c:pt>
                <c:pt idx="6171">
                  <c:v>-124.6388977540406</c:v>
                </c:pt>
                <c:pt idx="6172">
                  <c:v>-125.47390337991098</c:v>
                </c:pt>
                <c:pt idx="6173">
                  <c:v>-126.14895186479741</c:v>
                </c:pt>
                <c:pt idx="6174">
                  <c:v>-126.74651652359249</c:v>
                </c:pt>
                <c:pt idx="6175">
                  <c:v>-127.37167012046558</c:v>
                </c:pt>
                <c:pt idx="6176">
                  <c:v>-127.97510476608579</c:v>
                </c:pt>
                <c:pt idx="6177">
                  <c:v>-128.75669351184777</c:v>
                </c:pt>
                <c:pt idx="6178">
                  <c:v>-129.26679536694891</c:v>
                </c:pt>
                <c:pt idx="6179">
                  <c:v>-129.6187010771136</c:v>
                </c:pt>
                <c:pt idx="6180">
                  <c:v>-129.84440207053871</c:v>
                </c:pt>
                <c:pt idx="6181">
                  <c:v>-130.06305907977367</c:v>
                </c:pt>
                <c:pt idx="6182">
                  <c:v>-130.00641370691142</c:v>
                </c:pt>
                <c:pt idx="6183">
                  <c:v>-130.12058495065961</c:v>
                </c:pt>
                <c:pt idx="6184">
                  <c:v>-130.40909480311322</c:v>
                </c:pt>
                <c:pt idx="6185">
                  <c:v>-130.74104255807262</c:v>
                </c:pt>
                <c:pt idx="6186">
                  <c:v>-131.08414328799967</c:v>
                </c:pt>
                <c:pt idx="6187">
                  <c:v>-131.42020003373656</c:v>
                </c:pt>
                <c:pt idx="6188">
                  <c:v>-131.6679134777558</c:v>
                </c:pt>
                <c:pt idx="6189">
                  <c:v>-132.16568836052423</c:v>
                </c:pt>
                <c:pt idx="6190">
                  <c:v>-132.53285603643417</c:v>
                </c:pt>
                <c:pt idx="6191">
                  <c:v>-132.67432271891909</c:v>
                </c:pt>
                <c:pt idx="6192">
                  <c:v>-126.8410233114766</c:v>
                </c:pt>
                <c:pt idx="6193">
                  <c:v>-119.97783471557045</c:v>
                </c:pt>
                <c:pt idx="6194">
                  <c:v>-120.34705688686918</c:v>
                </c:pt>
                <c:pt idx="6195">
                  <c:v>-122.27857605166813</c:v>
                </c:pt>
                <c:pt idx="6196">
                  <c:v>-124.18250627838911</c:v>
                </c:pt>
                <c:pt idx="6197">
                  <c:v>-125.75008626003191</c:v>
                </c:pt>
                <c:pt idx="6198">
                  <c:v>-127.13569665009658</c:v>
                </c:pt>
                <c:pt idx="6199">
                  <c:v>-128.3707418780975</c:v>
                </c:pt>
                <c:pt idx="6200">
                  <c:v>-129.40092456590244</c:v>
                </c:pt>
                <c:pt idx="6201">
                  <c:v>-130.37622287689268</c:v>
                </c:pt>
                <c:pt idx="6202">
                  <c:v>-131.10028575176869</c:v>
                </c:pt>
                <c:pt idx="6203">
                  <c:v>-131.68963242900867</c:v>
                </c:pt>
                <c:pt idx="6204">
                  <c:v>-132.31331852917546</c:v>
                </c:pt>
                <c:pt idx="6205">
                  <c:v>-132.74652355686783</c:v>
                </c:pt>
                <c:pt idx="6206">
                  <c:v>-133.11398473211904</c:v>
                </c:pt>
                <c:pt idx="6207">
                  <c:v>-133.52752530394727</c:v>
                </c:pt>
                <c:pt idx="6208">
                  <c:v>-133.56362572292161</c:v>
                </c:pt>
                <c:pt idx="6209">
                  <c:v>-133.71507138300919</c:v>
                </c:pt>
                <c:pt idx="6210">
                  <c:v>-133.98567777564625</c:v>
                </c:pt>
                <c:pt idx="6211">
                  <c:v>-134.31527753587559</c:v>
                </c:pt>
                <c:pt idx="6212">
                  <c:v>-134.70152266896713</c:v>
                </c:pt>
                <c:pt idx="6213">
                  <c:v>-135.17141511431632</c:v>
                </c:pt>
                <c:pt idx="6214">
                  <c:v>-135.42411804713686</c:v>
                </c:pt>
                <c:pt idx="6215">
                  <c:v>-135.8247446479499</c:v>
                </c:pt>
                <c:pt idx="6216">
                  <c:v>-135.2662154015417</c:v>
                </c:pt>
                <c:pt idx="6217">
                  <c:v>-125.37352660520179</c:v>
                </c:pt>
                <c:pt idx="6218">
                  <c:v>-122.60553431782617</c:v>
                </c:pt>
                <c:pt idx="6219">
                  <c:v>-123.83294856295447</c:v>
                </c:pt>
                <c:pt idx="6220">
                  <c:v>-125.7891216724188</c:v>
                </c:pt>
                <c:pt idx="6221">
                  <c:v>-127.56039019689253</c:v>
                </c:pt>
                <c:pt idx="6222">
                  <c:v>-129.52947727737211</c:v>
                </c:pt>
                <c:pt idx="6223">
                  <c:v>-131.01370344609848</c:v>
                </c:pt>
                <c:pt idx="6224">
                  <c:v>-131.79734668724925</c:v>
                </c:pt>
                <c:pt idx="6225">
                  <c:v>-132.76677501141441</c:v>
                </c:pt>
                <c:pt idx="6226">
                  <c:v>-133.41188656349283</c:v>
                </c:pt>
                <c:pt idx="6227">
                  <c:v>-134.44647174141656</c:v>
                </c:pt>
                <c:pt idx="6228">
                  <c:v>-135.33372025003032</c:v>
                </c:pt>
                <c:pt idx="6229">
                  <c:v>-135.69149594702014</c:v>
                </c:pt>
                <c:pt idx="6230">
                  <c:v>-136.18721633439975</c:v>
                </c:pt>
                <c:pt idx="6231">
                  <c:v>-136.35157596550258</c:v>
                </c:pt>
                <c:pt idx="6232">
                  <c:v>-136.66679425801038</c:v>
                </c:pt>
                <c:pt idx="6233">
                  <c:v>-136.23417622900058</c:v>
                </c:pt>
                <c:pt idx="6234">
                  <c:v>-126.33062795703422</c:v>
                </c:pt>
                <c:pt idx="6235">
                  <c:v>-123.91953086862465</c:v>
                </c:pt>
                <c:pt idx="6236">
                  <c:v>-125.57222565923139</c:v>
                </c:pt>
                <c:pt idx="6237">
                  <c:v>-127.75967624960464</c:v>
                </c:pt>
                <c:pt idx="6238">
                  <c:v>-129.71379486368022</c:v>
                </c:pt>
                <c:pt idx="6239">
                  <c:v>-131.28430983873557</c:v>
                </c:pt>
                <c:pt idx="6240">
                  <c:v>-132.64702728018236</c:v>
                </c:pt>
                <c:pt idx="6241">
                  <c:v>-134.01972369923183</c:v>
                </c:pt>
                <c:pt idx="6242">
                  <c:v>-135.06986434224211</c:v>
                </c:pt>
                <c:pt idx="6243">
                  <c:v>-135.93245890619048</c:v>
                </c:pt>
                <c:pt idx="6244">
                  <c:v>-136.73899509595913</c:v>
                </c:pt>
                <c:pt idx="6245">
                  <c:v>-137.4736239471203</c:v>
                </c:pt>
                <c:pt idx="6246">
                  <c:v>-137.95643036348474</c:v>
                </c:pt>
                <c:pt idx="6247">
                  <c:v>-138.26372417377868</c:v>
                </c:pt>
                <c:pt idx="6248">
                  <c:v>-138.73801910924669</c:v>
                </c:pt>
                <c:pt idx="6249">
                  <c:v>-138.90237874034949</c:v>
                </c:pt>
                <c:pt idx="6250">
                  <c:v>-139.27189441098946</c:v>
                </c:pt>
                <c:pt idx="6251">
                  <c:v>-139.60707065870264</c:v>
                </c:pt>
                <c:pt idx="6252">
                  <c:v>-139.94870389192343</c:v>
                </c:pt>
                <c:pt idx="6253">
                  <c:v>-140.31939355992847</c:v>
                </c:pt>
                <c:pt idx="6254">
                  <c:v>-135.80948268220465</c:v>
                </c:pt>
                <c:pt idx="6255">
                  <c:v>-127.11339070016122</c:v>
                </c:pt>
                <c:pt idx="6256">
                  <c:v>-127.06877880029047</c:v>
                </c:pt>
                <c:pt idx="6257">
                  <c:v>-129.31111376747842</c:v>
                </c:pt>
                <c:pt idx="6258">
                  <c:v>-131.31688826561486</c:v>
                </c:pt>
                <c:pt idx="6259">
                  <c:v>-133.16153162540232</c:v>
                </c:pt>
                <c:pt idx="6260">
                  <c:v>-134.62932183101842</c:v>
                </c:pt>
                <c:pt idx="6261">
                  <c:v>-135.96826582582358</c:v>
                </c:pt>
                <c:pt idx="6262">
                  <c:v>-137.20771354394333</c:v>
                </c:pt>
                <c:pt idx="6263">
                  <c:v>-138.01601072975947</c:v>
                </c:pt>
                <c:pt idx="6264">
                  <c:v>-138.83692838724963</c:v>
                </c:pt>
                <c:pt idx="6265">
                  <c:v>-139.84920761523799</c:v>
                </c:pt>
                <c:pt idx="6266">
                  <c:v>-140.24866021868601</c:v>
                </c:pt>
                <c:pt idx="6267">
                  <c:v>-140.49608016336396</c:v>
                </c:pt>
                <c:pt idx="6268">
                  <c:v>-130.89982570169155</c:v>
                </c:pt>
                <c:pt idx="6269">
                  <c:v>-127.30005628119936</c:v>
                </c:pt>
                <c:pt idx="6270">
                  <c:v>-128.85002630236687</c:v>
                </c:pt>
                <c:pt idx="6271">
                  <c:v>-131.15340913253584</c:v>
                </c:pt>
                <c:pt idx="6272">
                  <c:v>-133.11369123277777</c:v>
                </c:pt>
                <c:pt idx="6273">
                  <c:v>-135.14529367294463</c:v>
                </c:pt>
                <c:pt idx="6274">
                  <c:v>-136.73635360188783</c:v>
                </c:pt>
                <c:pt idx="6275">
                  <c:v>-138.00896674556935</c:v>
                </c:pt>
                <c:pt idx="6276">
                  <c:v>-139.20791155459588</c:v>
                </c:pt>
                <c:pt idx="6277">
                  <c:v>-139.89763500654507</c:v>
                </c:pt>
                <c:pt idx="6278">
                  <c:v>-140.7784265296512</c:v>
                </c:pt>
                <c:pt idx="6279">
                  <c:v>-141.34135826617825</c:v>
                </c:pt>
                <c:pt idx="6280">
                  <c:v>-141.94890190257604</c:v>
                </c:pt>
                <c:pt idx="6281">
                  <c:v>-142.56642451657649</c:v>
                </c:pt>
                <c:pt idx="6282">
                  <c:v>-143.13698723597614</c:v>
                </c:pt>
                <c:pt idx="6283">
                  <c:v>-143.56843126762092</c:v>
                </c:pt>
                <c:pt idx="6284">
                  <c:v>-144.12608001600537</c:v>
                </c:pt>
                <c:pt idx="6285">
                  <c:v>-144.53903358915113</c:v>
                </c:pt>
                <c:pt idx="6286">
                  <c:v>-139.18795359939054</c:v>
                </c:pt>
                <c:pt idx="6287">
                  <c:v>-130.95294908245867</c:v>
                </c:pt>
                <c:pt idx="6288">
                  <c:v>-130.72313909825607</c:v>
                </c:pt>
                <c:pt idx="6289">
                  <c:v>-132.67314872155407</c:v>
                </c:pt>
                <c:pt idx="6290">
                  <c:v>-134.75405905105177</c:v>
                </c:pt>
                <c:pt idx="6291">
                  <c:v>-136.54381803402455</c:v>
                </c:pt>
                <c:pt idx="6292">
                  <c:v>-138.65173030291774</c:v>
                </c:pt>
                <c:pt idx="6293">
                  <c:v>-140.18731885636373</c:v>
                </c:pt>
                <c:pt idx="6294">
                  <c:v>-141.09834081161915</c:v>
                </c:pt>
                <c:pt idx="6295">
                  <c:v>-142.29317662986813</c:v>
                </c:pt>
                <c:pt idx="6296">
                  <c:v>-142.96176812924693</c:v>
                </c:pt>
                <c:pt idx="6297">
                  <c:v>-144.10318706738752</c:v>
                </c:pt>
                <c:pt idx="6298">
                  <c:v>-144.69634923606378</c:v>
                </c:pt>
                <c:pt idx="6299">
                  <c:v>-145.2950878922239</c:v>
                </c:pt>
                <c:pt idx="6300">
                  <c:v>-141.06194689330354</c:v>
                </c:pt>
                <c:pt idx="6301">
                  <c:v>-132.19738628937975</c:v>
                </c:pt>
                <c:pt idx="6302">
                  <c:v>-132.23201921164784</c:v>
                </c:pt>
                <c:pt idx="6303">
                  <c:v>-134.35548694562752</c:v>
                </c:pt>
                <c:pt idx="6304">
                  <c:v>-136.46516021056823</c:v>
                </c:pt>
                <c:pt idx="6305">
                  <c:v>-138.23525473767694</c:v>
                </c:pt>
                <c:pt idx="6306">
                  <c:v>-139.66841202102492</c:v>
                </c:pt>
                <c:pt idx="6307">
                  <c:v>-141.08337234521514</c:v>
                </c:pt>
                <c:pt idx="6308">
                  <c:v>-142.2958181239394</c:v>
                </c:pt>
                <c:pt idx="6309">
                  <c:v>-143.44809653770642</c:v>
                </c:pt>
                <c:pt idx="6310">
                  <c:v>-144.52083662999331</c:v>
                </c:pt>
                <c:pt idx="6311">
                  <c:v>-142.69439022936365</c:v>
                </c:pt>
                <c:pt idx="6312">
                  <c:v>-133.62467358590266</c:v>
                </c:pt>
                <c:pt idx="6313">
                  <c:v>-132.84132384409315</c:v>
                </c:pt>
                <c:pt idx="6314">
                  <c:v>-134.59322141204407</c:v>
                </c:pt>
                <c:pt idx="6315">
                  <c:v>-136.67178374681171</c:v>
                </c:pt>
                <c:pt idx="6316">
                  <c:v>-138.65613279303656</c:v>
                </c:pt>
                <c:pt idx="6317">
                  <c:v>-140.50958113306169</c:v>
                </c:pt>
                <c:pt idx="6318">
                  <c:v>-142.09477107517975</c:v>
                </c:pt>
                <c:pt idx="6319">
                  <c:v>-143.57870374456488</c:v>
                </c:pt>
                <c:pt idx="6320">
                  <c:v>-144.79643251143173</c:v>
                </c:pt>
                <c:pt idx="6321">
                  <c:v>-146.00623679608469</c:v>
                </c:pt>
                <c:pt idx="6322">
                  <c:v>-147.23981452737934</c:v>
                </c:pt>
                <c:pt idx="6323">
                  <c:v>-147.90106854322676</c:v>
                </c:pt>
                <c:pt idx="6324">
                  <c:v>-148.00702180541981</c:v>
                </c:pt>
                <c:pt idx="6325">
                  <c:v>-140.62698086956365</c:v>
                </c:pt>
                <c:pt idx="6326">
                  <c:v>-134.96684607346162</c:v>
                </c:pt>
                <c:pt idx="6327">
                  <c:v>-136.28759310910897</c:v>
                </c:pt>
                <c:pt idx="6328">
                  <c:v>-138.09877754399341</c:v>
                </c:pt>
                <c:pt idx="6329">
                  <c:v>-140.35901597099789</c:v>
                </c:pt>
                <c:pt idx="6330">
                  <c:v>-141.81242470889248</c:v>
                </c:pt>
                <c:pt idx="6331">
                  <c:v>-143.98109134142544</c:v>
                </c:pt>
                <c:pt idx="6332">
                  <c:v>-145.46825250356434</c:v>
                </c:pt>
                <c:pt idx="6333">
                  <c:v>-146.45264929413352</c:v>
                </c:pt>
                <c:pt idx="6334">
                  <c:v>-147.39419518087945</c:v>
                </c:pt>
                <c:pt idx="6335">
                  <c:v>-148.53825561309131</c:v>
                </c:pt>
                <c:pt idx="6336">
                  <c:v>-149.34361780549492</c:v>
                </c:pt>
                <c:pt idx="6337">
                  <c:v>-149.36621725477156</c:v>
                </c:pt>
                <c:pt idx="6338">
                  <c:v>-143.28696539935743</c:v>
                </c:pt>
                <c:pt idx="6339">
                  <c:v>-136.84494835815218</c:v>
                </c:pt>
                <c:pt idx="6340">
                  <c:v>-137.60657914870879</c:v>
                </c:pt>
                <c:pt idx="6341">
                  <c:v>-139.75616832406018</c:v>
                </c:pt>
                <c:pt idx="6342">
                  <c:v>-141.82034919110635</c:v>
                </c:pt>
                <c:pt idx="6343">
                  <c:v>-143.7386608855488</c:v>
                </c:pt>
                <c:pt idx="6344">
                  <c:v>-145.57273826905111</c:v>
                </c:pt>
                <c:pt idx="6345">
                  <c:v>-147.00384105701033</c:v>
                </c:pt>
                <c:pt idx="6346">
                  <c:v>-148.34601354456927</c:v>
                </c:pt>
                <c:pt idx="6347">
                  <c:v>-149.54583885161964</c:v>
                </c:pt>
                <c:pt idx="6348">
                  <c:v>-149.63007316255977</c:v>
                </c:pt>
                <c:pt idx="6349">
                  <c:v>-140.76169706719972</c:v>
                </c:pt>
                <c:pt idx="6350">
                  <c:v>-137.70225993395792</c:v>
                </c:pt>
                <c:pt idx="6351">
                  <c:v>-139.32971378121673</c:v>
                </c:pt>
                <c:pt idx="6352">
                  <c:v>-141.43204956262602</c:v>
                </c:pt>
                <c:pt idx="6353">
                  <c:v>-143.38382018197157</c:v>
                </c:pt>
                <c:pt idx="6354">
                  <c:v>-145.32795981844447</c:v>
                </c:pt>
                <c:pt idx="6355">
                  <c:v>-147.03612598454836</c:v>
                </c:pt>
                <c:pt idx="6356">
                  <c:v>-148.6712108146798</c:v>
                </c:pt>
                <c:pt idx="6357">
                  <c:v>-150.12461955257439</c:v>
                </c:pt>
                <c:pt idx="6358">
                  <c:v>-151.15891123115691</c:v>
                </c:pt>
                <c:pt idx="6359">
                  <c:v>-152.19026791632683</c:v>
                </c:pt>
                <c:pt idx="6360">
                  <c:v>-152.70682675693558</c:v>
                </c:pt>
                <c:pt idx="6361">
                  <c:v>-148.37595047737733</c:v>
                </c:pt>
                <c:pt idx="6362">
                  <c:v>-140.15004444002437</c:v>
                </c:pt>
                <c:pt idx="6363">
                  <c:v>-140.05817914621153</c:v>
                </c:pt>
                <c:pt idx="6364">
                  <c:v>-142.19778934396024</c:v>
                </c:pt>
                <c:pt idx="6365">
                  <c:v>-144.34121503314526</c:v>
                </c:pt>
                <c:pt idx="6366">
                  <c:v>-146.73881115185711</c:v>
                </c:pt>
                <c:pt idx="6367">
                  <c:v>-148.7789250729204</c:v>
                </c:pt>
                <c:pt idx="6368">
                  <c:v>-150.19359189776932</c:v>
                </c:pt>
                <c:pt idx="6369">
                  <c:v>-151.53488388730449</c:v>
                </c:pt>
                <c:pt idx="6370">
                  <c:v>-152.20406238536583</c:v>
                </c:pt>
                <c:pt idx="6371">
                  <c:v>-153.04963398752142</c:v>
                </c:pt>
                <c:pt idx="6372">
                  <c:v>-154.19075942632071</c:v>
                </c:pt>
                <c:pt idx="6373">
                  <c:v>-154.74253818788006</c:v>
                </c:pt>
                <c:pt idx="6374">
                  <c:v>-155.05217999290403</c:v>
                </c:pt>
                <c:pt idx="6375">
                  <c:v>-148.79829602944321</c:v>
                </c:pt>
                <c:pt idx="6376">
                  <c:v>-141.57234224774592</c:v>
                </c:pt>
                <c:pt idx="6377">
                  <c:v>-142.61015591842346</c:v>
                </c:pt>
                <c:pt idx="6378">
                  <c:v>-144.79701951011424</c:v>
                </c:pt>
                <c:pt idx="6379">
                  <c:v>-147.14266624542395</c:v>
                </c:pt>
                <c:pt idx="6380">
                  <c:v>-149.19833563157371</c:v>
                </c:pt>
                <c:pt idx="6381">
                  <c:v>-150.91002378977268</c:v>
                </c:pt>
                <c:pt idx="6382">
                  <c:v>-152.59823200067129</c:v>
                </c:pt>
                <c:pt idx="6383">
                  <c:v>-153.96065594277678</c:v>
                </c:pt>
                <c:pt idx="6384">
                  <c:v>-154.84174096522423</c:v>
                </c:pt>
                <c:pt idx="6385">
                  <c:v>-153.41562766606634</c:v>
                </c:pt>
                <c:pt idx="6386">
                  <c:v>-144.49119319652655</c:v>
                </c:pt>
                <c:pt idx="6387">
                  <c:v>-143.5446578209793</c:v>
                </c:pt>
                <c:pt idx="6388">
                  <c:v>-145.45563203189039</c:v>
                </c:pt>
                <c:pt idx="6389">
                  <c:v>-147.91310201621823</c:v>
                </c:pt>
                <c:pt idx="6390">
                  <c:v>-149.71929696230129</c:v>
                </c:pt>
                <c:pt idx="6391">
                  <c:v>-151.58301777927031</c:v>
                </c:pt>
                <c:pt idx="6392">
                  <c:v>-152.22020484913489</c:v>
                </c:pt>
                <c:pt idx="6393">
                  <c:v>-145.66841905430024</c:v>
                </c:pt>
                <c:pt idx="6394">
                  <c:v>-144.90708176308485</c:v>
                </c:pt>
                <c:pt idx="6395">
                  <c:v>-147.22690055636411</c:v>
                </c:pt>
                <c:pt idx="6396">
                  <c:v>-149.43783109403779</c:v>
                </c:pt>
                <c:pt idx="6397">
                  <c:v>-151.52226341563056</c:v>
                </c:pt>
                <c:pt idx="6398">
                  <c:v>-153.51189544999798</c:v>
                </c:pt>
                <c:pt idx="6399">
                  <c:v>-155.25880352914754</c:v>
                </c:pt>
                <c:pt idx="6400">
                  <c:v>-156.65087090471982</c:v>
                </c:pt>
                <c:pt idx="6401">
                  <c:v>-157.87975264655441</c:v>
                </c:pt>
                <c:pt idx="6402">
                  <c:v>-154.12120008244327</c:v>
                </c:pt>
                <c:pt idx="6403">
                  <c:v>-147.45172105176545</c:v>
                </c:pt>
                <c:pt idx="6404">
                  <c:v>-147.68798802147569</c:v>
                </c:pt>
                <c:pt idx="6405">
                  <c:v>-149.71959046164253</c:v>
                </c:pt>
                <c:pt idx="6406">
                  <c:v>-151.91966152368977</c:v>
                </c:pt>
                <c:pt idx="6407">
                  <c:v>-154.01113782947269</c:v>
                </c:pt>
                <c:pt idx="6408">
                  <c:v>-156.00399835659391</c:v>
                </c:pt>
                <c:pt idx="6409">
                  <c:v>-157.56394735536404</c:v>
                </c:pt>
                <c:pt idx="6410">
                  <c:v>-158.95630823027761</c:v>
                </c:pt>
                <c:pt idx="6411">
                  <c:v>-159.73965797208712</c:v>
                </c:pt>
                <c:pt idx="6412">
                  <c:v>-160.2697177823936</c:v>
                </c:pt>
                <c:pt idx="6413">
                  <c:v>-154.70086128142185</c:v>
                </c:pt>
                <c:pt idx="6414">
                  <c:v>-149.25468750509469</c:v>
                </c:pt>
                <c:pt idx="6415">
                  <c:v>-150.32830809540533</c:v>
                </c:pt>
                <c:pt idx="6416">
                  <c:v>-152.63257142359811</c:v>
                </c:pt>
                <c:pt idx="6417">
                  <c:v>-154.73901619578498</c:v>
                </c:pt>
                <c:pt idx="6418">
                  <c:v>-156.8161110338464</c:v>
                </c:pt>
                <c:pt idx="6419">
                  <c:v>-158.58855355568511</c:v>
                </c:pt>
                <c:pt idx="6420">
                  <c:v>-160.11592412757597</c:v>
                </c:pt>
                <c:pt idx="6421">
                  <c:v>-161.18367473106159</c:v>
                </c:pt>
                <c:pt idx="6422">
                  <c:v>-153.77809935251625</c:v>
                </c:pt>
                <c:pt idx="6423">
                  <c:v>-150.69312777658527</c:v>
                </c:pt>
                <c:pt idx="6424">
                  <c:v>-152.28624220091726</c:v>
                </c:pt>
                <c:pt idx="6425">
                  <c:v>-154.59373402186378</c:v>
                </c:pt>
                <c:pt idx="6426">
                  <c:v>-156.68873231974172</c:v>
                </c:pt>
                <c:pt idx="6427">
                  <c:v>-158.58561856227257</c:v>
                </c:pt>
                <c:pt idx="6428">
                  <c:v>-160.34749510782615</c:v>
                </c:pt>
                <c:pt idx="6429">
                  <c:v>-161.72576801435949</c:v>
                </c:pt>
                <c:pt idx="6430">
                  <c:v>-162.33096365602722</c:v>
                </c:pt>
                <c:pt idx="6431">
                  <c:v>-154.80035755810727</c:v>
                </c:pt>
                <c:pt idx="6432">
                  <c:v>-152.37018301251612</c:v>
                </c:pt>
                <c:pt idx="6433">
                  <c:v>-154.16639898099655</c:v>
                </c:pt>
                <c:pt idx="6434">
                  <c:v>-156.44953035661894</c:v>
                </c:pt>
                <c:pt idx="6435">
                  <c:v>-158.84888747137828</c:v>
                </c:pt>
                <c:pt idx="6436">
                  <c:v>-161.03721855977531</c:v>
                </c:pt>
                <c:pt idx="6437">
                  <c:v>-162.8519249867548</c:v>
                </c:pt>
                <c:pt idx="6438">
                  <c:v>-163.53225645978381</c:v>
                </c:pt>
                <c:pt idx="6439">
                  <c:v>-156.14546503907877</c:v>
                </c:pt>
                <c:pt idx="6440">
                  <c:v>-155.07389894415689</c:v>
                </c:pt>
                <c:pt idx="6441">
                  <c:v>-157.06675947127812</c:v>
                </c:pt>
                <c:pt idx="6442">
                  <c:v>-159.05844600103435</c:v>
                </c:pt>
                <c:pt idx="6443">
                  <c:v>-161.24237459931254</c:v>
                </c:pt>
                <c:pt idx="6444">
                  <c:v>-162.87246994064265</c:v>
                </c:pt>
                <c:pt idx="6445">
                  <c:v>-164.6322919908074</c:v>
                </c:pt>
                <c:pt idx="6446">
                  <c:v>-166.20720945598157</c:v>
                </c:pt>
                <c:pt idx="6447">
                  <c:v>-166.94447980121402</c:v>
                </c:pt>
                <c:pt idx="6448">
                  <c:v>-159.8009993344094</c:v>
                </c:pt>
                <c:pt idx="6449">
                  <c:v>-156.58307255688996</c:v>
                </c:pt>
                <c:pt idx="6450">
                  <c:v>-157.84189123153251</c:v>
                </c:pt>
                <c:pt idx="6451">
                  <c:v>-160.17667849121577</c:v>
                </c:pt>
                <c:pt idx="6452">
                  <c:v>-162.39700100780959</c:v>
                </c:pt>
                <c:pt idx="6453">
                  <c:v>-164.86063447830378</c:v>
                </c:pt>
                <c:pt idx="6454">
                  <c:v>-166.79450163783275</c:v>
                </c:pt>
                <c:pt idx="6455">
                  <c:v>-167.09533846261908</c:v>
                </c:pt>
                <c:pt idx="6456">
                  <c:v>-159.8890491367859</c:v>
                </c:pt>
                <c:pt idx="6457">
                  <c:v>-158.73442272828885</c:v>
                </c:pt>
                <c:pt idx="6458">
                  <c:v>-160.7108472922998</c:v>
                </c:pt>
                <c:pt idx="6459">
                  <c:v>-162.88949290243542</c:v>
                </c:pt>
                <c:pt idx="6460">
                  <c:v>-164.9252043333799</c:v>
                </c:pt>
                <c:pt idx="6461">
                  <c:v>-166.71320232030513</c:v>
                </c:pt>
                <c:pt idx="6462">
                  <c:v>-168.19243900023019</c:v>
                </c:pt>
                <c:pt idx="6463">
                  <c:v>-169.12136441530217</c:v>
                </c:pt>
                <c:pt idx="6464">
                  <c:v>-164.30592072333189</c:v>
                </c:pt>
                <c:pt idx="6465">
                  <c:v>-160.1244356084724</c:v>
                </c:pt>
                <c:pt idx="6466">
                  <c:v>-161.48069606441157</c:v>
                </c:pt>
                <c:pt idx="6467">
                  <c:v>-163.80785234122223</c:v>
                </c:pt>
                <c:pt idx="6468">
                  <c:v>-166.05018730841016</c:v>
                </c:pt>
                <c:pt idx="6469">
                  <c:v>-168.10996568533756</c:v>
                </c:pt>
                <c:pt idx="6470">
                  <c:v>-166.75575972478708</c:v>
                </c:pt>
                <c:pt idx="6471">
                  <c:v>-162.11230664679229</c:v>
                </c:pt>
                <c:pt idx="6472">
                  <c:v>-163.05003704210191</c:v>
                </c:pt>
                <c:pt idx="6473">
                  <c:v>-165.26038058109305</c:v>
                </c:pt>
                <c:pt idx="6474">
                  <c:v>-167.89189567478508</c:v>
                </c:pt>
                <c:pt idx="6475">
                  <c:v>-170.0138959120585</c:v>
                </c:pt>
                <c:pt idx="6476">
                  <c:v>-171.56034394113092</c:v>
                </c:pt>
                <c:pt idx="6477">
                  <c:v>-172.51861929032836</c:v>
                </c:pt>
                <c:pt idx="6478">
                  <c:v>-172.83442458151876</c:v>
                </c:pt>
                <c:pt idx="6479">
                  <c:v>-170.9563222968282</c:v>
                </c:pt>
                <c:pt idx="6480">
                  <c:v>-164.92960682349872</c:v>
                </c:pt>
                <c:pt idx="6481">
                  <c:v>-165.1010104387916</c:v>
                </c:pt>
                <c:pt idx="6482">
                  <c:v>-167.41349174853949</c:v>
                </c:pt>
                <c:pt idx="6483">
                  <c:v>-169.40459127961319</c:v>
                </c:pt>
                <c:pt idx="6484">
                  <c:v>-171.20051374875231</c:v>
                </c:pt>
                <c:pt idx="6485">
                  <c:v>-172.76339774093503</c:v>
                </c:pt>
                <c:pt idx="6486">
                  <c:v>-173.38033335625298</c:v>
                </c:pt>
                <c:pt idx="6487">
                  <c:v>-173.7762639676059</c:v>
                </c:pt>
                <c:pt idx="6488">
                  <c:v>-171.7716634668345</c:v>
                </c:pt>
                <c:pt idx="6489">
                  <c:v>-166.89869390397826</c:v>
                </c:pt>
                <c:pt idx="6490">
                  <c:v>-167.44108068661743</c:v>
                </c:pt>
                <c:pt idx="6491">
                  <c:v>-169.33826042848958</c:v>
                </c:pt>
                <c:pt idx="6492">
                  <c:v>-171.48961059988849</c:v>
                </c:pt>
                <c:pt idx="6493">
                  <c:v>-173.92917712439973</c:v>
                </c:pt>
                <c:pt idx="6494">
                  <c:v>-175.35118143278009</c:v>
                </c:pt>
                <c:pt idx="6495">
                  <c:v>-176.27364986234446</c:v>
                </c:pt>
                <c:pt idx="6496">
                  <c:v>-175.66933471870044</c:v>
                </c:pt>
                <c:pt idx="6497">
                  <c:v>-174.96229480561723</c:v>
                </c:pt>
                <c:pt idx="6498">
                  <c:v>-172.98616374094755</c:v>
                </c:pt>
                <c:pt idx="6499">
                  <c:v>-168.83520255757855</c:v>
                </c:pt>
                <c:pt idx="6500">
                  <c:v>-169.73888702930262</c:v>
                </c:pt>
                <c:pt idx="6501">
                  <c:v>-172.01468092139359</c:v>
                </c:pt>
                <c:pt idx="6502">
                  <c:v>-174.29047481348465</c:v>
                </c:pt>
                <c:pt idx="6503">
                  <c:v>-176.365221656816</c:v>
                </c:pt>
                <c:pt idx="6504">
                  <c:v>-173.86225927459364</c:v>
                </c:pt>
                <c:pt idx="6505">
                  <c:v>-172.2676773535554</c:v>
                </c:pt>
                <c:pt idx="6506">
                  <c:v>-174.27462584905686</c:v>
                </c:pt>
                <c:pt idx="6507">
                  <c:v>-176.75792377541512</c:v>
                </c:pt>
                <c:pt idx="6508">
                  <c:v>-179.02461918792724</c:v>
                </c:pt>
                <c:pt idx="6509">
                  <c:v>-180.97903130134407</c:v>
                </c:pt>
                <c:pt idx="6510">
                  <c:v>-181.82695089822965</c:v>
                </c:pt>
                <c:pt idx="6511">
                  <c:v>-181.63500232904889</c:v>
                </c:pt>
                <c:pt idx="6512">
                  <c:v>-180.58251369130858</c:v>
                </c:pt>
                <c:pt idx="6513">
                  <c:v>-175.92438564625104</c:v>
                </c:pt>
                <c:pt idx="6514">
                  <c:v>-176.06174333795835</c:v>
                </c:pt>
                <c:pt idx="6515">
                  <c:v>-177.78986745926761</c:v>
                </c:pt>
                <c:pt idx="6516">
                  <c:v>-180.07006384147741</c:v>
                </c:pt>
                <c:pt idx="6517">
                  <c:v>-182.22757749904267</c:v>
                </c:pt>
                <c:pt idx="6518">
                  <c:v>-184.44613901958897</c:v>
                </c:pt>
                <c:pt idx="6519">
                  <c:v>-184.84206963094192</c:v>
                </c:pt>
                <c:pt idx="6520">
                  <c:v>-184.08660232655166</c:v>
                </c:pt>
                <c:pt idx="6521">
                  <c:v>-182.94606388643484</c:v>
                </c:pt>
                <c:pt idx="6522">
                  <c:v>-179.13585543826284</c:v>
                </c:pt>
                <c:pt idx="6523">
                  <c:v>-179.84993933553616</c:v>
                </c:pt>
                <c:pt idx="6524">
                  <c:v>-181.6441008086278</c:v>
                </c:pt>
                <c:pt idx="6525">
                  <c:v>-183.76052455841742</c:v>
                </c:pt>
                <c:pt idx="6526">
                  <c:v>-186.56285626871977</c:v>
                </c:pt>
                <c:pt idx="6527">
                  <c:v>-188.37550820031049</c:v>
                </c:pt>
                <c:pt idx="6528">
                  <c:v>-189.32409807124654</c:v>
                </c:pt>
                <c:pt idx="6529">
                  <c:v>-183.8224529194222</c:v>
                </c:pt>
                <c:pt idx="6530">
                  <c:v>-182.54426328825679</c:v>
                </c:pt>
                <c:pt idx="6531">
                  <c:v>-184.6812319919342</c:v>
                </c:pt>
                <c:pt idx="6532">
                  <c:v>-187.12050501710425</c:v>
                </c:pt>
                <c:pt idx="6533">
                  <c:v>-188.73944738346663</c:v>
                </c:pt>
                <c:pt idx="6534">
                  <c:v>-185.70260969950152</c:v>
                </c:pt>
                <c:pt idx="6535">
                  <c:v>-186.5003409090325</c:v>
                </c:pt>
                <c:pt idx="6536">
                  <c:v>-188.8662390988888</c:v>
                </c:pt>
                <c:pt idx="6537">
                  <c:v>-191.57494451933087</c:v>
                </c:pt>
                <c:pt idx="6538">
                  <c:v>-192.75833386327091</c:v>
                </c:pt>
                <c:pt idx="6539">
                  <c:v>-188.88384905936408</c:v>
                </c:pt>
                <c:pt idx="6540">
                  <c:v>-189.68774375506146</c:v>
                </c:pt>
                <c:pt idx="6541">
                  <c:v>-191.97410362343763</c:v>
                </c:pt>
                <c:pt idx="6542">
                  <c:v>-194.10784383436126</c:v>
                </c:pt>
                <c:pt idx="6543">
                  <c:v>-196.67625656968349</c:v>
                </c:pt>
                <c:pt idx="6544">
                  <c:v>-192.73690841135931</c:v>
                </c:pt>
                <c:pt idx="6545">
                  <c:v>-191.60370745477385</c:v>
                </c:pt>
                <c:pt idx="6546">
                  <c:v>-193.91207977374418</c:v>
                </c:pt>
                <c:pt idx="6547">
                  <c:v>-196.56267232461778</c:v>
                </c:pt>
                <c:pt idx="6548">
                  <c:v>-198.98374839063001</c:v>
                </c:pt>
                <c:pt idx="6549">
                  <c:v>-197.61574796104063</c:v>
                </c:pt>
                <c:pt idx="6550">
                  <c:v>-194.46180403991474</c:v>
                </c:pt>
                <c:pt idx="6551">
                  <c:v>-195.99005510982931</c:v>
                </c:pt>
                <c:pt idx="6552">
                  <c:v>-198.47423353421141</c:v>
                </c:pt>
                <c:pt idx="6553">
                  <c:v>-200.90000558968367</c:v>
                </c:pt>
                <c:pt idx="6554">
                  <c:v>-201.62113347114717</c:v>
                </c:pt>
                <c:pt idx="6555">
                  <c:v>-197.66358835366518</c:v>
                </c:pt>
                <c:pt idx="6556">
                  <c:v>-198.27318648545173</c:v>
                </c:pt>
                <c:pt idx="6557">
                  <c:v>-200.57656931562073</c:v>
                </c:pt>
                <c:pt idx="6558">
                  <c:v>-203.05546475186017</c:v>
                </c:pt>
                <c:pt idx="6559">
                  <c:v>-205.25524231456612</c:v>
                </c:pt>
                <c:pt idx="6560">
                  <c:v>-201.79371108380508</c:v>
                </c:pt>
                <c:pt idx="6561">
                  <c:v>-200.54046889664639</c:v>
                </c:pt>
                <c:pt idx="6562">
                  <c:v>-202.64045668332565</c:v>
                </c:pt>
                <c:pt idx="6563">
                  <c:v>-205.20857591930661</c:v>
                </c:pt>
                <c:pt idx="6564">
                  <c:v>-207.47673882852499</c:v>
                </c:pt>
                <c:pt idx="6565">
                  <c:v>-210.00318115804777</c:v>
                </c:pt>
                <c:pt idx="6566">
                  <c:v>-209.28997775879819</c:v>
                </c:pt>
                <c:pt idx="6567">
                  <c:v>-204.83436425920655</c:v>
                </c:pt>
                <c:pt idx="6568">
                  <c:v>-206.12987035150596</c:v>
                </c:pt>
                <c:pt idx="6569">
                  <c:v>-209.05517828579423</c:v>
                </c:pt>
                <c:pt idx="6570">
                  <c:v>-211.34506014626544</c:v>
                </c:pt>
                <c:pt idx="6571">
                  <c:v>-212.64350123197741</c:v>
                </c:pt>
                <c:pt idx="6572">
                  <c:v>-209.99056068637378</c:v>
                </c:pt>
                <c:pt idx="6573">
                  <c:v>-211.16631904744119</c:v>
                </c:pt>
                <c:pt idx="6574">
                  <c:v>-212.95813252580277</c:v>
                </c:pt>
                <c:pt idx="6575">
                  <c:v>-215.04960883158566</c:v>
                </c:pt>
                <c:pt idx="6576">
                  <c:v>-217.9279568712731</c:v>
                </c:pt>
                <c:pt idx="6577">
                  <c:v>-219.45180545106888</c:v>
                </c:pt>
                <c:pt idx="6578">
                  <c:v>-216.52649751678064</c:v>
                </c:pt>
                <c:pt idx="6579">
                  <c:v>-214.77430644948848</c:v>
                </c:pt>
                <c:pt idx="6580">
                  <c:v>-215.97325125851503</c:v>
                </c:pt>
                <c:pt idx="6581">
                  <c:v>-218.6684557092594</c:v>
                </c:pt>
                <c:pt idx="6582">
                  <c:v>-221.15733012310153</c:v>
                </c:pt>
                <c:pt idx="6583">
                  <c:v>-219.84127907691425</c:v>
                </c:pt>
                <c:pt idx="6584">
                  <c:v>-219.45914293460029</c:v>
                </c:pt>
                <c:pt idx="6585">
                  <c:v>-221.34751769623472</c:v>
                </c:pt>
                <c:pt idx="6586">
                  <c:v>-223.91211494012063</c:v>
                </c:pt>
                <c:pt idx="6587">
                  <c:v>-222.82411288208849</c:v>
                </c:pt>
                <c:pt idx="6588">
                  <c:v>-224.44129425240337</c:v>
                </c:pt>
                <c:pt idx="6589">
                  <c:v>-227.16849013134453</c:v>
                </c:pt>
                <c:pt idx="6590">
                  <c:v>-229.90889348064212</c:v>
                </c:pt>
                <c:pt idx="6591">
                  <c:v>-230.05388215522208</c:v>
                </c:pt>
                <c:pt idx="6592">
                  <c:v>-226.31616804434006</c:v>
                </c:pt>
                <c:pt idx="6593">
                  <c:v>-227.45465198906808</c:v>
                </c:pt>
                <c:pt idx="6594">
                  <c:v>-230.19857733046081</c:v>
                </c:pt>
                <c:pt idx="6595">
                  <c:v>-231.16008117241205</c:v>
                </c:pt>
                <c:pt idx="6596">
                  <c:v>-232.64283984443216</c:v>
                </c:pt>
                <c:pt idx="6597">
                  <c:v>-235.23121053495964</c:v>
                </c:pt>
                <c:pt idx="6598">
                  <c:v>-236.56340404491601</c:v>
                </c:pt>
                <c:pt idx="6599">
                  <c:v>-232.57504149660227</c:v>
                </c:pt>
                <c:pt idx="6600">
                  <c:v>-232.90493475617285</c:v>
                </c:pt>
                <c:pt idx="6601">
                  <c:v>-235.19511011598533</c:v>
                </c:pt>
                <c:pt idx="6602">
                  <c:v>-238.28771267478893</c:v>
                </c:pt>
                <c:pt idx="6603">
                  <c:v>-241.39146820856024</c:v>
                </c:pt>
                <c:pt idx="6604">
                  <c:v>-243.25783051960056</c:v>
                </c:pt>
                <c:pt idx="6605">
                  <c:v>-244.43388238000921</c:v>
                </c:pt>
                <c:pt idx="6606">
                  <c:v>-239.99793333628159</c:v>
                </c:pt>
                <c:pt idx="6607">
                  <c:v>-238.80163002132636</c:v>
                </c:pt>
                <c:pt idx="6608">
                  <c:v>-241.42903612424084</c:v>
                </c:pt>
                <c:pt idx="6609">
                  <c:v>-244.9011333312871</c:v>
                </c:pt>
                <c:pt idx="6610">
                  <c:v>-247.57872782155613</c:v>
                </c:pt>
                <c:pt idx="6611">
                  <c:v>-249.74123096792275</c:v>
                </c:pt>
                <c:pt idx="6612">
                  <c:v>-247.81881028270274</c:v>
                </c:pt>
                <c:pt idx="6613">
                  <c:v>-245.45173809548146</c:v>
                </c:pt>
                <c:pt idx="6614">
                  <c:v>-247.55201938150199</c:v>
                </c:pt>
                <c:pt idx="6615">
                  <c:v>-249.73154548966139</c:v>
                </c:pt>
                <c:pt idx="6616">
                  <c:v>-252.58230459127088</c:v>
                </c:pt>
                <c:pt idx="6617">
                  <c:v>-254.21562842535474</c:v>
                </c:pt>
                <c:pt idx="6618">
                  <c:v>-251.10424190871083</c:v>
                </c:pt>
                <c:pt idx="6619">
                  <c:v>-252.48192781656169</c:v>
                </c:pt>
                <c:pt idx="6620">
                  <c:v>-255.59125983781684</c:v>
                </c:pt>
                <c:pt idx="6621">
                  <c:v>-258.6454139829159</c:v>
                </c:pt>
                <c:pt idx="6622">
                  <c:v>-261.06560955090441</c:v>
                </c:pt>
                <c:pt idx="6623">
                  <c:v>-263.0176736695912</c:v>
                </c:pt>
                <c:pt idx="6624">
                  <c:v>-261.43130973010807</c:v>
                </c:pt>
                <c:pt idx="6625">
                  <c:v>-257.96449551120446</c:v>
                </c:pt>
                <c:pt idx="6626">
                  <c:v>-259.64037674977033</c:v>
                </c:pt>
                <c:pt idx="6627">
                  <c:v>-262.32208023081694</c:v>
                </c:pt>
                <c:pt idx="6628">
                  <c:v>-265.06307057879707</c:v>
                </c:pt>
                <c:pt idx="6629">
                  <c:v>-267.53110653941008</c:v>
                </c:pt>
                <c:pt idx="6630">
                  <c:v>-269.35931393608729</c:v>
                </c:pt>
                <c:pt idx="6631">
                  <c:v>-270.74198933273942</c:v>
                </c:pt>
                <c:pt idx="6632">
                  <c:v>-271.77510701395687</c:v>
                </c:pt>
                <c:pt idx="6633">
                  <c:v>-272.68319397579978</c:v>
                </c:pt>
                <c:pt idx="6634">
                  <c:v>-270.1969610560289</c:v>
                </c:pt>
                <c:pt idx="6635">
                  <c:v>-269.80572643413609</c:v>
                </c:pt>
                <c:pt idx="6636">
                  <c:v>-272.20273555416537</c:v>
                </c:pt>
                <c:pt idx="6637">
                  <c:v>-274.90175549634614</c:v>
                </c:pt>
                <c:pt idx="6638">
                  <c:v>-275.68539873749688</c:v>
                </c:pt>
                <c:pt idx="6639">
                  <c:v>-273.97693907205166</c:v>
                </c:pt>
                <c:pt idx="6640">
                  <c:v>-275.89701176254164</c:v>
                </c:pt>
                <c:pt idx="6641">
                  <c:v>-278.21477606043214</c:v>
                </c:pt>
                <c:pt idx="6642">
                  <c:v>-278.52265686940859</c:v>
                </c:pt>
                <c:pt idx="6643">
                  <c:v>-276.47315096942521</c:v>
                </c:pt>
                <c:pt idx="6644">
                  <c:v>-278.37678769680485</c:v>
                </c:pt>
                <c:pt idx="6645">
                  <c:v>-280.9363954518895</c:v>
                </c:pt>
                <c:pt idx="6646">
                  <c:v>-283.05399319904399</c:v>
                </c:pt>
                <c:pt idx="6647">
                  <c:v>-282.04934495392831</c:v>
                </c:pt>
                <c:pt idx="6648">
                  <c:v>-279.66818479832676</c:v>
                </c:pt>
                <c:pt idx="6649">
                  <c:v>-281.59354047695939</c:v>
                </c:pt>
                <c:pt idx="6650">
                  <c:v>-284.37562073271516</c:v>
                </c:pt>
                <c:pt idx="6651">
                  <c:v>-287.23313031917354</c:v>
                </c:pt>
                <c:pt idx="6652">
                  <c:v>-285.87217387377422</c:v>
                </c:pt>
                <c:pt idx="6653">
                  <c:v>-284.88807058254633</c:v>
                </c:pt>
                <c:pt idx="6654">
                  <c:v>-286.31711887511682</c:v>
                </c:pt>
                <c:pt idx="6655">
                  <c:v>-288.35987429025135</c:v>
                </c:pt>
                <c:pt idx="6656">
                  <c:v>-290.08418292012425</c:v>
                </c:pt>
                <c:pt idx="6657">
                  <c:v>-290.95910445640533</c:v>
                </c:pt>
                <c:pt idx="6658">
                  <c:v>-291.09587514943013</c:v>
                </c:pt>
                <c:pt idx="6659">
                  <c:v>-288.63869866444355</c:v>
                </c:pt>
                <c:pt idx="6660">
                  <c:v>-290.62539570539843</c:v>
                </c:pt>
                <c:pt idx="6661">
                  <c:v>-293.05439625362453</c:v>
                </c:pt>
                <c:pt idx="6662">
                  <c:v>-295.29262223003491</c:v>
                </c:pt>
                <c:pt idx="6663">
                  <c:v>-294.02470507581342</c:v>
                </c:pt>
                <c:pt idx="6664">
                  <c:v>-291.78060911257796</c:v>
                </c:pt>
                <c:pt idx="6665">
                  <c:v>-293.5345611759177</c:v>
                </c:pt>
                <c:pt idx="6666">
                  <c:v>-294.78193337625123</c:v>
                </c:pt>
                <c:pt idx="6667">
                  <c:v>-293.06789722332229</c:v>
                </c:pt>
                <c:pt idx="6668">
                  <c:v>-294.44734412722056</c:v>
                </c:pt>
                <c:pt idx="6669">
                  <c:v>-297.44103740802126</c:v>
                </c:pt>
                <c:pt idx="6670">
                  <c:v>-297.17395300747921</c:v>
                </c:pt>
                <c:pt idx="6671">
                  <c:v>-294.01590009557577</c:v>
                </c:pt>
                <c:pt idx="6672">
                  <c:v>-294.49430402182134</c:v>
                </c:pt>
                <c:pt idx="6673">
                  <c:v>-295.88842589278249</c:v>
                </c:pt>
                <c:pt idx="6674">
                  <c:v>-295.75928618263032</c:v>
                </c:pt>
                <c:pt idx="6675">
                  <c:v>-297.62594199301185</c:v>
                </c:pt>
                <c:pt idx="6676">
                  <c:v>-300.2791760379568</c:v>
                </c:pt>
                <c:pt idx="6677">
                  <c:v>-299.4104179878421</c:v>
                </c:pt>
                <c:pt idx="6678">
                  <c:v>-296.13496533943669</c:v>
                </c:pt>
                <c:pt idx="6679">
                  <c:v>-297.62007200618677</c:v>
                </c:pt>
                <c:pt idx="6680">
                  <c:v>-299.88295192726258</c:v>
                </c:pt>
                <c:pt idx="6681">
                  <c:v>-300.72823003007693</c:v>
                </c:pt>
                <c:pt idx="6682">
                  <c:v>-297.32070267810673</c:v>
                </c:pt>
                <c:pt idx="6683">
                  <c:v>-297.25613282303067</c:v>
                </c:pt>
                <c:pt idx="6684">
                  <c:v>-299.14333358730011</c:v>
                </c:pt>
                <c:pt idx="6685">
                  <c:v>-300.21754117629325</c:v>
                </c:pt>
                <c:pt idx="6686">
                  <c:v>-300.83095479951618</c:v>
                </c:pt>
                <c:pt idx="6687">
                  <c:v>-301.16847904195936</c:v>
                </c:pt>
                <c:pt idx="6688">
                  <c:v>-301.4766533502771</c:v>
                </c:pt>
                <c:pt idx="6689">
                  <c:v>-301.5793781197163</c:v>
                </c:pt>
                <c:pt idx="6690">
                  <c:v>-301.54122320535311</c:v>
                </c:pt>
                <c:pt idx="6691">
                  <c:v>-301.83472254660813</c:v>
                </c:pt>
                <c:pt idx="6692">
                  <c:v>-301.32696868623702</c:v>
                </c:pt>
                <c:pt idx="6693">
                  <c:v>-295.67417137366635</c:v>
                </c:pt>
                <c:pt idx="6694">
                  <c:v>-296.02930557658487</c:v>
                </c:pt>
                <c:pt idx="6695">
                  <c:v>-297.79323661752721</c:v>
                </c:pt>
                <c:pt idx="6696">
                  <c:v>-298.87331419334549</c:v>
                </c:pt>
                <c:pt idx="6697">
                  <c:v>-300.28211103136937</c:v>
                </c:pt>
                <c:pt idx="6698">
                  <c:v>-301.16554404854685</c:v>
                </c:pt>
                <c:pt idx="6699">
                  <c:v>-302.25442660460271</c:v>
                </c:pt>
                <c:pt idx="6700">
                  <c:v>-298.55633490479016</c:v>
                </c:pt>
                <c:pt idx="6701">
                  <c:v>-298.97897395619725</c:v>
                </c:pt>
                <c:pt idx="6702">
                  <c:v>-302.18398676270152</c:v>
                </c:pt>
                <c:pt idx="6703">
                  <c:v>-303.64854847556387</c:v>
                </c:pt>
                <c:pt idx="6704">
                  <c:v>-302.67413066259735</c:v>
                </c:pt>
                <c:pt idx="6705">
                  <c:v>-302.85610025417537</c:v>
                </c:pt>
                <c:pt idx="6706">
                  <c:v>-303.91269788269324</c:v>
                </c:pt>
                <c:pt idx="6707">
                  <c:v>-304.11814742157179</c:v>
                </c:pt>
                <c:pt idx="6708">
                  <c:v>-303.03219985892844</c:v>
                </c:pt>
                <c:pt idx="6709">
                  <c:v>-302.35421638062945</c:v>
                </c:pt>
                <c:pt idx="6710">
                  <c:v>-301.39740852813821</c:v>
                </c:pt>
                <c:pt idx="6711">
                  <c:v>-301.96386225676031</c:v>
                </c:pt>
                <c:pt idx="6712">
                  <c:v>-303.38146407502182</c:v>
                </c:pt>
                <c:pt idx="6713">
                  <c:v>-304.02716262578275</c:v>
                </c:pt>
                <c:pt idx="6714">
                  <c:v>-299.40161300760445</c:v>
                </c:pt>
                <c:pt idx="6715">
                  <c:v>-299.97687171646425</c:v>
                </c:pt>
                <c:pt idx="6716">
                  <c:v>-300.05905153201559</c:v>
                </c:pt>
                <c:pt idx="6717">
                  <c:v>-301.05694929228247</c:v>
                </c:pt>
                <c:pt idx="6718">
                  <c:v>-301.97560223041052</c:v>
                </c:pt>
                <c:pt idx="6719">
                  <c:v>-298.59155482574079</c:v>
                </c:pt>
                <c:pt idx="6720">
                  <c:v>-298.81754931850708</c:v>
                </c:pt>
                <c:pt idx="6721">
                  <c:v>-300.50517053072309</c:v>
                </c:pt>
                <c:pt idx="6722">
                  <c:v>-301.80243761907008</c:v>
                </c:pt>
                <c:pt idx="6723">
                  <c:v>-300.49343055707294</c:v>
                </c:pt>
                <c:pt idx="6724">
                  <c:v>-296.63684921298267</c:v>
                </c:pt>
                <c:pt idx="6725">
                  <c:v>-297.45571237508403</c:v>
                </c:pt>
                <c:pt idx="6726">
                  <c:v>-299.32823817229075</c:v>
                </c:pt>
                <c:pt idx="6727">
                  <c:v>-300.92193959530522</c:v>
                </c:pt>
                <c:pt idx="6728">
                  <c:v>-301.07455925275781</c:v>
                </c:pt>
                <c:pt idx="6729">
                  <c:v>-299.63347748719588</c:v>
                </c:pt>
                <c:pt idx="6730">
                  <c:v>-296.5928243117944</c:v>
                </c:pt>
                <c:pt idx="6731">
                  <c:v>-296.5605393842564</c:v>
                </c:pt>
                <c:pt idx="6732">
                  <c:v>-298.60035980597837</c:v>
                </c:pt>
                <c:pt idx="6733">
                  <c:v>-298.92320908135883</c:v>
                </c:pt>
                <c:pt idx="6734">
                  <c:v>-299.28421327110249</c:v>
                </c:pt>
                <c:pt idx="6735">
                  <c:v>-297.84606649895306</c:v>
                </c:pt>
                <c:pt idx="6736">
                  <c:v>-295.79744109699351</c:v>
                </c:pt>
                <c:pt idx="6737">
                  <c:v>-297.16808302065414</c:v>
                </c:pt>
                <c:pt idx="6738">
                  <c:v>-298.32447042519874</c:v>
                </c:pt>
                <c:pt idx="6739">
                  <c:v>-298.48002507606384</c:v>
                </c:pt>
                <c:pt idx="6740">
                  <c:v>-298.1102159060826</c:v>
                </c:pt>
                <c:pt idx="6741">
                  <c:v>-298.05738602465669</c:v>
                </c:pt>
                <c:pt idx="6742">
                  <c:v>-297.749211716339</c:v>
                </c:pt>
                <c:pt idx="6743">
                  <c:v>-297.51441224333496</c:v>
                </c:pt>
                <c:pt idx="6744">
                  <c:v>-297.28548275715616</c:v>
                </c:pt>
                <c:pt idx="6745">
                  <c:v>-297.00078839613883</c:v>
                </c:pt>
                <c:pt idx="6746">
                  <c:v>-296.80707883091054</c:v>
                </c:pt>
                <c:pt idx="6747">
                  <c:v>-295.9500607544461</c:v>
                </c:pt>
                <c:pt idx="6748">
                  <c:v>-295.35719208511102</c:v>
                </c:pt>
                <c:pt idx="6749">
                  <c:v>-295.07249772409369</c:v>
                </c:pt>
                <c:pt idx="6750">
                  <c:v>-294.55887387689745</c:v>
                </c:pt>
                <c:pt idx="6751">
                  <c:v>-290.59487177390787</c:v>
                </c:pt>
                <c:pt idx="6752">
                  <c:v>-289.46343181336999</c:v>
                </c:pt>
                <c:pt idx="6753">
                  <c:v>-290.85902118103741</c:v>
                </c:pt>
                <c:pt idx="6754">
                  <c:v>-291.96639419559239</c:v>
                </c:pt>
                <c:pt idx="6755">
                  <c:v>-291.59511752890484</c:v>
                </c:pt>
                <c:pt idx="6756">
                  <c:v>-286.93904397923603</c:v>
                </c:pt>
                <c:pt idx="6757">
                  <c:v>-286.94755546013243</c:v>
                </c:pt>
                <c:pt idx="6758">
                  <c:v>-288.3874632283293</c:v>
                </c:pt>
                <c:pt idx="6759">
                  <c:v>-289.27001574748294</c:v>
                </c:pt>
                <c:pt idx="6760">
                  <c:v>-288.44586959723904</c:v>
                </c:pt>
                <c:pt idx="6761">
                  <c:v>-287.40600143117268</c:v>
                </c:pt>
                <c:pt idx="6762">
                  <c:v>-286.99833084616955</c:v>
                </c:pt>
                <c:pt idx="6763">
                  <c:v>-286.48617449567962</c:v>
                </c:pt>
                <c:pt idx="6764">
                  <c:v>-286.54722235866069</c:v>
                </c:pt>
                <c:pt idx="6765">
                  <c:v>-286.77439084879205</c:v>
                </c:pt>
                <c:pt idx="6766">
                  <c:v>-284.59339724392635</c:v>
                </c:pt>
                <c:pt idx="6767">
                  <c:v>-280.21526757042602</c:v>
                </c:pt>
                <c:pt idx="6768">
                  <c:v>-279.99044707502469</c:v>
                </c:pt>
                <c:pt idx="6769">
                  <c:v>-281.37693796311316</c:v>
                </c:pt>
                <c:pt idx="6770">
                  <c:v>-282.20108411335713</c:v>
                </c:pt>
                <c:pt idx="6771">
                  <c:v>-282.10863182086183</c:v>
                </c:pt>
                <c:pt idx="6772">
                  <c:v>-281.28595316732412</c:v>
                </c:pt>
                <c:pt idx="6773">
                  <c:v>-280.21409357306101</c:v>
                </c:pt>
                <c:pt idx="6774">
                  <c:v>-279.40286139383227</c:v>
                </c:pt>
                <c:pt idx="6775">
                  <c:v>-278.34098077717175</c:v>
                </c:pt>
                <c:pt idx="6776">
                  <c:v>-277.53914057686319</c:v>
                </c:pt>
                <c:pt idx="6777">
                  <c:v>-276.37248069537475</c:v>
                </c:pt>
                <c:pt idx="6778">
                  <c:v>-275.23751874274171</c:v>
                </c:pt>
                <c:pt idx="6779">
                  <c:v>-274.22113052397577</c:v>
                </c:pt>
                <c:pt idx="6780">
                  <c:v>-273.17832736449691</c:v>
                </c:pt>
                <c:pt idx="6781">
                  <c:v>-272.19627856865776</c:v>
                </c:pt>
                <c:pt idx="6782">
                  <c:v>-271.31871553830547</c:v>
                </c:pt>
                <c:pt idx="6783">
                  <c:v>-267.16980885032518</c:v>
                </c:pt>
                <c:pt idx="6784">
                  <c:v>-262.97746425983922</c:v>
                </c:pt>
                <c:pt idx="6785">
                  <c:v>-263.88731221772969</c:v>
                </c:pt>
                <c:pt idx="6786">
                  <c:v>-264.79040969077118</c:v>
                </c:pt>
                <c:pt idx="6787">
                  <c:v>-264.35808516110268</c:v>
                </c:pt>
                <c:pt idx="6788">
                  <c:v>-263.62140181455271</c:v>
                </c:pt>
                <c:pt idx="6789">
                  <c:v>-262.12925116361242</c:v>
                </c:pt>
                <c:pt idx="6790">
                  <c:v>-260.85605102124845</c:v>
                </c:pt>
                <c:pt idx="6791">
                  <c:v>-259.53383648889468</c:v>
                </c:pt>
                <c:pt idx="6792">
                  <c:v>-258.32373870490056</c:v>
                </c:pt>
                <c:pt idx="6793">
                  <c:v>-257.62609077073745</c:v>
                </c:pt>
                <c:pt idx="6794">
                  <c:v>-256.40337251506924</c:v>
                </c:pt>
                <c:pt idx="6795">
                  <c:v>-255.2126456875979</c:v>
                </c:pt>
                <c:pt idx="6796">
                  <c:v>-254.17541901560281</c:v>
                </c:pt>
                <c:pt idx="6797">
                  <c:v>-253.23269913149187</c:v>
                </c:pt>
                <c:pt idx="6798">
                  <c:v>-251.68654460176069</c:v>
                </c:pt>
                <c:pt idx="6799">
                  <c:v>-245.03408853287559</c:v>
                </c:pt>
                <c:pt idx="6800">
                  <c:v>-244.19291942083888</c:v>
                </c:pt>
                <c:pt idx="6801">
                  <c:v>-245.69592954740554</c:v>
                </c:pt>
                <c:pt idx="6802">
                  <c:v>-245.79249083067845</c:v>
                </c:pt>
                <c:pt idx="6803">
                  <c:v>-245.23425508361152</c:v>
                </c:pt>
                <c:pt idx="6804">
                  <c:v>-244.02268980291097</c:v>
                </c:pt>
                <c:pt idx="6805">
                  <c:v>-242.86013891220006</c:v>
                </c:pt>
                <c:pt idx="6806">
                  <c:v>-241.68320655376766</c:v>
                </c:pt>
                <c:pt idx="6807">
                  <c:v>-240.84467893580222</c:v>
                </c:pt>
                <c:pt idx="6808">
                  <c:v>-239.71793496472432</c:v>
                </c:pt>
                <c:pt idx="6809">
                  <c:v>-238.68804577626071</c:v>
                </c:pt>
                <c:pt idx="6810">
                  <c:v>-237.75530486975239</c:v>
                </c:pt>
                <c:pt idx="6811">
                  <c:v>-236.80612800013381</c:v>
                </c:pt>
                <c:pt idx="6812">
                  <c:v>-235.66735055606455</c:v>
                </c:pt>
                <c:pt idx="6813">
                  <c:v>-234.76102459026924</c:v>
                </c:pt>
                <c:pt idx="6814">
                  <c:v>-234.03872271144078</c:v>
                </c:pt>
                <c:pt idx="6815">
                  <c:v>-233.18581362575389</c:v>
                </c:pt>
                <c:pt idx="6816">
                  <c:v>-232.21521130422366</c:v>
                </c:pt>
                <c:pt idx="6817">
                  <c:v>-231.54339131209105</c:v>
                </c:pt>
                <c:pt idx="6818">
                  <c:v>-230.67727475604761</c:v>
                </c:pt>
                <c:pt idx="6819">
                  <c:v>-229.89539251094442</c:v>
                </c:pt>
                <c:pt idx="6820">
                  <c:v>-229.01665548322705</c:v>
                </c:pt>
                <c:pt idx="6821">
                  <c:v>-227.87435604706269</c:v>
                </c:pt>
                <c:pt idx="6822">
                  <c:v>-226.57356696662066</c:v>
                </c:pt>
                <c:pt idx="6823">
                  <c:v>-225.81487116947662</c:v>
                </c:pt>
                <c:pt idx="6824">
                  <c:v>-225.17944509565959</c:v>
                </c:pt>
                <c:pt idx="6825">
                  <c:v>-225.39780860555328</c:v>
                </c:pt>
                <c:pt idx="6826">
                  <c:v>-224.32272051853633</c:v>
                </c:pt>
                <c:pt idx="6827">
                  <c:v>-223.64620453694363</c:v>
                </c:pt>
                <c:pt idx="6828">
                  <c:v>-222.46310869234486</c:v>
                </c:pt>
                <c:pt idx="6829">
                  <c:v>-222.21069925886565</c:v>
                </c:pt>
                <c:pt idx="6830">
                  <c:v>-222.11002898481519</c:v>
                </c:pt>
                <c:pt idx="6831">
                  <c:v>-220.99179649463372</c:v>
                </c:pt>
                <c:pt idx="6832">
                  <c:v>-220.27184261053529</c:v>
                </c:pt>
                <c:pt idx="6833">
                  <c:v>-219.12161869215709</c:v>
                </c:pt>
                <c:pt idx="6834">
                  <c:v>-218.34736742992649</c:v>
                </c:pt>
                <c:pt idx="6835">
                  <c:v>-218.4271992507478</c:v>
                </c:pt>
                <c:pt idx="6836">
                  <c:v>-217.33009871313675</c:v>
                </c:pt>
                <c:pt idx="6837">
                  <c:v>-216.75513350361828</c:v>
                </c:pt>
                <c:pt idx="6838">
                  <c:v>-215.6938398856403</c:v>
                </c:pt>
                <c:pt idx="6839">
                  <c:v>-215.3296072031429</c:v>
                </c:pt>
                <c:pt idx="6840">
                  <c:v>-215.35367414912579</c:v>
                </c:pt>
                <c:pt idx="6841">
                  <c:v>-214.69506162734967</c:v>
                </c:pt>
                <c:pt idx="6842">
                  <c:v>-214.12127041519625</c:v>
                </c:pt>
                <c:pt idx="6843">
                  <c:v>-213.17972452845024</c:v>
                </c:pt>
                <c:pt idx="6844">
                  <c:v>-212.06530752970517</c:v>
                </c:pt>
                <c:pt idx="6845">
                  <c:v>-211.3506366337493</c:v>
                </c:pt>
                <c:pt idx="6846">
                  <c:v>-210.71491706059106</c:v>
                </c:pt>
                <c:pt idx="6847">
                  <c:v>-210.65034720551498</c:v>
                </c:pt>
                <c:pt idx="6848">
                  <c:v>-210.26645006715344</c:v>
                </c:pt>
                <c:pt idx="6849">
                  <c:v>-209.38389754799979</c:v>
                </c:pt>
                <c:pt idx="6850">
                  <c:v>-208.36574833318627</c:v>
                </c:pt>
                <c:pt idx="6851">
                  <c:v>-207.68835185356983</c:v>
                </c:pt>
                <c:pt idx="6852">
                  <c:v>-206.72772850964228</c:v>
                </c:pt>
                <c:pt idx="6853">
                  <c:v>-206.36466982450992</c:v>
                </c:pt>
                <c:pt idx="6854">
                  <c:v>-206.40458573492063</c:v>
                </c:pt>
                <c:pt idx="6855">
                  <c:v>-205.78706312092015</c:v>
                </c:pt>
                <c:pt idx="6856">
                  <c:v>-204.93562153193952</c:v>
                </c:pt>
                <c:pt idx="6857">
                  <c:v>-203.79126760038642</c:v>
                </c:pt>
                <c:pt idx="6858">
                  <c:v>-203.19957292841636</c:v>
                </c:pt>
                <c:pt idx="6859">
                  <c:v>-203.1708099929734</c:v>
                </c:pt>
                <c:pt idx="6860">
                  <c:v>-202.55446137633794</c:v>
                </c:pt>
                <c:pt idx="6861">
                  <c:v>-202.30909592704879</c:v>
                </c:pt>
                <c:pt idx="6862">
                  <c:v>-201.6390369309637</c:v>
                </c:pt>
                <c:pt idx="6863">
                  <c:v>-200.636736680578</c:v>
                </c:pt>
                <c:pt idx="6864">
                  <c:v>-199.92793577144724</c:v>
                </c:pt>
                <c:pt idx="6865">
                  <c:v>-199.29250969763024</c:v>
                </c:pt>
                <c:pt idx="6866">
                  <c:v>-199.3280231179221</c:v>
                </c:pt>
                <c:pt idx="6867">
                  <c:v>-198.96525793213095</c:v>
                </c:pt>
                <c:pt idx="6868">
                  <c:v>-198.50475746570191</c:v>
                </c:pt>
                <c:pt idx="6869">
                  <c:v>-197.96941466725286</c:v>
                </c:pt>
                <c:pt idx="6870">
                  <c:v>-197.46136730754051</c:v>
                </c:pt>
                <c:pt idx="6871">
                  <c:v>-196.84267069617505</c:v>
                </c:pt>
                <c:pt idx="6872">
                  <c:v>-196.31701337598739</c:v>
                </c:pt>
                <c:pt idx="6873">
                  <c:v>-195.72326420862859</c:v>
                </c:pt>
                <c:pt idx="6874">
                  <c:v>-195.27098172375469</c:v>
                </c:pt>
                <c:pt idx="6875">
                  <c:v>-194.64876312029415</c:v>
                </c:pt>
                <c:pt idx="6876">
                  <c:v>-194.40603916507629</c:v>
                </c:pt>
                <c:pt idx="6877">
                  <c:v>-193.91002527835542</c:v>
                </c:pt>
                <c:pt idx="6878">
                  <c:v>-193.48797322563078</c:v>
                </c:pt>
                <c:pt idx="6879">
                  <c:v>-188.50464791046267</c:v>
                </c:pt>
                <c:pt idx="6880">
                  <c:v>-187.42779882739822</c:v>
                </c:pt>
                <c:pt idx="6881">
                  <c:v>-189.35344800537203</c:v>
                </c:pt>
                <c:pt idx="6882">
                  <c:v>-191.20748334407966</c:v>
                </c:pt>
                <c:pt idx="6883">
                  <c:v>-192.2564499897249</c:v>
                </c:pt>
                <c:pt idx="6884">
                  <c:v>-192.28844141792172</c:v>
                </c:pt>
                <c:pt idx="6885">
                  <c:v>-191.80035201341471</c:v>
                </c:pt>
                <c:pt idx="6886">
                  <c:v>-191.20278735461957</c:v>
                </c:pt>
                <c:pt idx="6887">
                  <c:v>-190.08660935982692</c:v>
                </c:pt>
                <c:pt idx="6888">
                  <c:v>-189.16326043223881</c:v>
                </c:pt>
                <c:pt idx="6889">
                  <c:v>-183.39482437921367</c:v>
                </c:pt>
                <c:pt idx="6890">
                  <c:v>-182.67046800499645</c:v>
                </c:pt>
                <c:pt idx="6891">
                  <c:v>-185.14173245836326</c:v>
                </c:pt>
                <c:pt idx="6892">
                  <c:v>-187.30218110934109</c:v>
                </c:pt>
                <c:pt idx="6893">
                  <c:v>-188.08817234522189</c:v>
                </c:pt>
                <c:pt idx="6894">
                  <c:v>-187.83165392096501</c:v>
                </c:pt>
                <c:pt idx="6895">
                  <c:v>-187.37761044004361</c:v>
                </c:pt>
                <c:pt idx="6896">
                  <c:v>-187.5002931646882</c:v>
                </c:pt>
                <c:pt idx="6897">
                  <c:v>-185.31900606048126</c:v>
                </c:pt>
                <c:pt idx="6898">
                  <c:v>-179.62130334869858</c:v>
                </c:pt>
                <c:pt idx="6899">
                  <c:v>-179.36243692971172</c:v>
                </c:pt>
                <c:pt idx="6900">
                  <c:v>-181.67168974670579</c:v>
                </c:pt>
                <c:pt idx="6901">
                  <c:v>-184.02144547279306</c:v>
                </c:pt>
                <c:pt idx="6902">
                  <c:v>-185.23506524888234</c:v>
                </c:pt>
                <c:pt idx="6903">
                  <c:v>-185.13351447680813</c:v>
                </c:pt>
                <c:pt idx="6904">
                  <c:v>-178.69413892967415</c:v>
                </c:pt>
                <c:pt idx="6905">
                  <c:v>-177.60672387032452</c:v>
                </c:pt>
                <c:pt idx="6906">
                  <c:v>-179.41203831838379</c:v>
                </c:pt>
                <c:pt idx="6907">
                  <c:v>-181.47445818938246</c:v>
                </c:pt>
                <c:pt idx="6908">
                  <c:v>-177.47582316412476</c:v>
                </c:pt>
                <c:pt idx="6909">
                  <c:v>-177.35930392564654</c:v>
                </c:pt>
                <c:pt idx="6910">
                  <c:v>-179.07245958055179</c:v>
                </c:pt>
                <c:pt idx="6911">
                  <c:v>-181.06649410503806</c:v>
                </c:pt>
                <c:pt idx="6912">
                  <c:v>-181.24406120649729</c:v>
                </c:pt>
                <c:pt idx="6913">
                  <c:v>-176.0335674011979</c:v>
                </c:pt>
                <c:pt idx="6914">
                  <c:v>-176.32178375431025</c:v>
                </c:pt>
                <c:pt idx="6915">
                  <c:v>-178.31024179131262</c:v>
                </c:pt>
                <c:pt idx="6916">
                  <c:v>-180.24205445545283</c:v>
                </c:pt>
                <c:pt idx="6917">
                  <c:v>-181.39374587053734</c:v>
                </c:pt>
                <c:pt idx="6918">
                  <c:v>-181.67609223682462</c:v>
                </c:pt>
                <c:pt idx="6919">
                  <c:v>-174.81848012840229</c:v>
                </c:pt>
                <c:pt idx="6920">
                  <c:v>-173.62863379895467</c:v>
                </c:pt>
                <c:pt idx="6921">
                  <c:v>-175.47034216532955</c:v>
                </c:pt>
                <c:pt idx="6922">
                  <c:v>-177.62961681894237</c:v>
                </c:pt>
                <c:pt idx="6923">
                  <c:v>-179.24679818925728</c:v>
                </c:pt>
                <c:pt idx="6924">
                  <c:v>-177.04584662918623</c:v>
                </c:pt>
                <c:pt idx="6925">
                  <c:v>-171.98797248133943</c:v>
                </c:pt>
                <c:pt idx="6926">
                  <c:v>-172.87169899785812</c:v>
                </c:pt>
                <c:pt idx="6927">
                  <c:v>-174.90476893473124</c:v>
                </c:pt>
                <c:pt idx="6928">
                  <c:v>-176.86240954090189</c:v>
                </c:pt>
                <c:pt idx="6929">
                  <c:v>-178.22101799157116</c:v>
                </c:pt>
                <c:pt idx="6930">
                  <c:v>-178.83648611018279</c:v>
                </c:pt>
                <c:pt idx="6931">
                  <c:v>-172.53740324816872</c:v>
                </c:pt>
                <c:pt idx="6932">
                  <c:v>-169.94844555895867</c:v>
                </c:pt>
                <c:pt idx="6933">
                  <c:v>-171.44764019408902</c:v>
                </c:pt>
                <c:pt idx="6934">
                  <c:v>-173.31664399920064</c:v>
                </c:pt>
                <c:pt idx="6935">
                  <c:v>-169.37465434680522</c:v>
                </c:pt>
                <c:pt idx="6936">
                  <c:v>-168.92824184875639</c:v>
                </c:pt>
                <c:pt idx="6937">
                  <c:v>-170.65577897138309</c:v>
                </c:pt>
                <c:pt idx="6938">
                  <c:v>-171.71267009924225</c:v>
                </c:pt>
                <c:pt idx="6939">
                  <c:v>-172.40914403604029</c:v>
                </c:pt>
                <c:pt idx="6940">
                  <c:v>-172.81652112170215</c:v>
                </c:pt>
                <c:pt idx="6941">
                  <c:v>-173.00436070010537</c:v>
                </c:pt>
                <c:pt idx="6942">
                  <c:v>-173.06364756703886</c:v>
                </c:pt>
                <c:pt idx="6943">
                  <c:v>-173.12528242870238</c:v>
                </c:pt>
                <c:pt idx="6944">
                  <c:v>-173.19337427587354</c:v>
                </c:pt>
                <c:pt idx="6945">
                  <c:v>-173.28230457627382</c:v>
                </c:pt>
                <c:pt idx="6946">
                  <c:v>-173.25324814148956</c:v>
                </c:pt>
                <c:pt idx="6947">
                  <c:v>-173.27379309537744</c:v>
                </c:pt>
                <c:pt idx="6948">
                  <c:v>-173.27379309537744</c:v>
                </c:pt>
                <c:pt idx="6949">
                  <c:v>-173.24884565137074</c:v>
                </c:pt>
                <c:pt idx="6950">
                  <c:v>-173.28259807561506</c:v>
                </c:pt>
                <c:pt idx="6951">
                  <c:v>-173.60779534572555</c:v>
                </c:pt>
              </c:numCache>
            </c:numRef>
          </c:yVal>
          <c:smooth val="1"/>
        </c:ser>
        <c:ser>
          <c:idx val="1"/>
          <c:order val="0"/>
          <c:tx>
            <c:v>0.7 mm RRP 132/169</c:v>
          </c:tx>
          <c:spPr>
            <a:ln w="127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'C:\Volumes\palknes\Public\00\HO07S14799A01U_016_5mm_s1\[HO07S14799A01U_016_5mm_s1.xlsx]Magnetiz'!$B$14:$B$4563</c:f>
              <c:numCache>
                <c:formatCode>General</c:formatCode>
                <c:ptCount val="4550"/>
                <c:pt idx="0">
                  <c:v>2.8816100000000001E-2</c:v>
                </c:pt>
                <c:pt idx="1">
                  <c:v>2.8816100000000001E-2</c:v>
                </c:pt>
                <c:pt idx="2">
                  <c:v>2.8966499999999999E-2</c:v>
                </c:pt>
                <c:pt idx="3">
                  <c:v>2.90382E-2</c:v>
                </c:pt>
                <c:pt idx="4">
                  <c:v>2.90382E-2</c:v>
                </c:pt>
                <c:pt idx="5">
                  <c:v>2.9866199999999999E-2</c:v>
                </c:pt>
                <c:pt idx="6">
                  <c:v>2.9866199999999999E-2</c:v>
                </c:pt>
                <c:pt idx="7">
                  <c:v>3.0413099999999998E-2</c:v>
                </c:pt>
                <c:pt idx="8">
                  <c:v>3.0413099999999998E-2</c:v>
                </c:pt>
                <c:pt idx="9">
                  <c:v>3.0605299999999998E-2</c:v>
                </c:pt>
                <c:pt idx="10">
                  <c:v>3.0605299999999998E-2</c:v>
                </c:pt>
                <c:pt idx="11">
                  <c:v>3.1547199999999997E-2</c:v>
                </c:pt>
                <c:pt idx="12">
                  <c:v>3.1547199999999997E-2</c:v>
                </c:pt>
                <c:pt idx="13">
                  <c:v>3.3762199999999999E-2</c:v>
                </c:pt>
                <c:pt idx="14">
                  <c:v>3.9265599999999998E-2</c:v>
                </c:pt>
                <c:pt idx="15">
                  <c:v>3.9265599999999998E-2</c:v>
                </c:pt>
                <c:pt idx="16">
                  <c:v>4.5577600000000003E-2</c:v>
                </c:pt>
                <c:pt idx="17">
                  <c:v>4.5577600000000003E-2</c:v>
                </c:pt>
                <c:pt idx="18">
                  <c:v>5.2302899999999999E-2</c:v>
                </c:pt>
                <c:pt idx="19">
                  <c:v>5.2302899999999999E-2</c:v>
                </c:pt>
                <c:pt idx="20">
                  <c:v>5.6863999999999998E-2</c:v>
                </c:pt>
                <c:pt idx="21">
                  <c:v>5.6863999999999998E-2</c:v>
                </c:pt>
                <c:pt idx="22">
                  <c:v>6.3843399999999995E-2</c:v>
                </c:pt>
                <c:pt idx="23">
                  <c:v>6.3843399999999995E-2</c:v>
                </c:pt>
                <c:pt idx="24">
                  <c:v>7.0744299999999996E-2</c:v>
                </c:pt>
                <c:pt idx="25">
                  <c:v>7.7609600000000001E-2</c:v>
                </c:pt>
                <c:pt idx="26">
                  <c:v>7.7609600000000001E-2</c:v>
                </c:pt>
                <c:pt idx="27">
                  <c:v>8.4461900000000006E-2</c:v>
                </c:pt>
                <c:pt idx="28">
                  <c:v>8.4461900000000006E-2</c:v>
                </c:pt>
                <c:pt idx="29">
                  <c:v>8.9011599999999996E-2</c:v>
                </c:pt>
                <c:pt idx="30">
                  <c:v>8.9011599999999996E-2</c:v>
                </c:pt>
                <c:pt idx="31">
                  <c:v>9.5819399999999999E-2</c:v>
                </c:pt>
                <c:pt idx="32">
                  <c:v>9.5819399999999999E-2</c:v>
                </c:pt>
                <c:pt idx="33">
                  <c:v>0.102603</c:v>
                </c:pt>
                <c:pt idx="34">
                  <c:v>0.102603</c:v>
                </c:pt>
                <c:pt idx="35">
                  <c:v>0.109406</c:v>
                </c:pt>
                <c:pt idx="36">
                  <c:v>0.113966</c:v>
                </c:pt>
                <c:pt idx="37">
                  <c:v>0.113966</c:v>
                </c:pt>
                <c:pt idx="38">
                  <c:v>0.120822</c:v>
                </c:pt>
                <c:pt idx="39">
                  <c:v>0.120822</c:v>
                </c:pt>
                <c:pt idx="40">
                  <c:v>0.12770000000000001</c:v>
                </c:pt>
                <c:pt idx="41">
                  <c:v>0.12770000000000001</c:v>
                </c:pt>
                <c:pt idx="42">
                  <c:v>0.13456000000000001</c:v>
                </c:pt>
                <c:pt idx="43">
                  <c:v>0.13456000000000001</c:v>
                </c:pt>
                <c:pt idx="44">
                  <c:v>0.14141699999999999</c:v>
                </c:pt>
                <c:pt idx="45">
                  <c:v>0.14141699999999999</c:v>
                </c:pt>
                <c:pt idx="46">
                  <c:v>0.145981</c:v>
                </c:pt>
                <c:pt idx="47">
                  <c:v>0.15279400000000001</c:v>
                </c:pt>
                <c:pt idx="48">
                  <c:v>0.15279400000000001</c:v>
                </c:pt>
                <c:pt idx="49">
                  <c:v>0.15953899999999999</c:v>
                </c:pt>
                <c:pt idx="50">
                  <c:v>0.15953899999999999</c:v>
                </c:pt>
                <c:pt idx="51">
                  <c:v>0.166301</c:v>
                </c:pt>
                <c:pt idx="52">
                  <c:v>0.166301</c:v>
                </c:pt>
                <c:pt idx="53">
                  <c:v>0.17075199999999999</c:v>
                </c:pt>
                <c:pt idx="54">
                  <c:v>0.17075199999999999</c:v>
                </c:pt>
                <c:pt idx="55">
                  <c:v>0.17740400000000001</c:v>
                </c:pt>
                <c:pt idx="56">
                  <c:v>0.17740400000000001</c:v>
                </c:pt>
                <c:pt idx="57">
                  <c:v>0.18404499999999999</c:v>
                </c:pt>
                <c:pt idx="58">
                  <c:v>0.19067799999999999</c:v>
                </c:pt>
                <c:pt idx="59">
                  <c:v>0.19067799999999999</c:v>
                </c:pt>
                <c:pt idx="60">
                  <c:v>0.19513900000000001</c:v>
                </c:pt>
                <c:pt idx="61">
                  <c:v>0.19513900000000001</c:v>
                </c:pt>
                <c:pt idx="62">
                  <c:v>0.201955</c:v>
                </c:pt>
                <c:pt idx="63">
                  <c:v>0.201955</c:v>
                </c:pt>
                <c:pt idx="64">
                  <c:v>0.20851700000000001</c:v>
                </c:pt>
                <c:pt idx="65">
                  <c:v>0.20851700000000001</c:v>
                </c:pt>
                <c:pt idx="66">
                  <c:v>0.214751</c:v>
                </c:pt>
                <c:pt idx="67">
                  <c:v>0.214751</c:v>
                </c:pt>
                <c:pt idx="68">
                  <c:v>0.22222800000000001</c:v>
                </c:pt>
                <c:pt idx="69">
                  <c:v>0.22689100000000001</c:v>
                </c:pt>
                <c:pt idx="70">
                  <c:v>0.22689100000000001</c:v>
                </c:pt>
                <c:pt idx="71">
                  <c:v>0.233706</c:v>
                </c:pt>
                <c:pt idx="72">
                  <c:v>0.233706</c:v>
                </c:pt>
                <c:pt idx="73">
                  <c:v>0.24040400000000001</c:v>
                </c:pt>
                <c:pt idx="74">
                  <c:v>0.24040400000000001</c:v>
                </c:pt>
                <c:pt idx="75">
                  <c:v>0.247031</c:v>
                </c:pt>
                <c:pt idx="76">
                  <c:v>0.247031</c:v>
                </c:pt>
                <c:pt idx="77">
                  <c:v>0.25143599999999999</c:v>
                </c:pt>
                <c:pt idx="78">
                  <c:v>0.25143599999999999</c:v>
                </c:pt>
                <c:pt idx="79">
                  <c:v>0.258108</c:v>
                </c:pt>
                <c:pt idx="80">
                  <c:v>0.264712</c:v>
                </c:pt>
                <c:pt idx="81">
                  <c:v>0.264712</c:v>
                </c:pt>
                <c:pt idx="82">
                  <c:v>0.27128999999999998</c:v>
                </c:pt>
                <c:pt idx="83">
                  <c:v>0.27128999999999998</c:v>
                </c:pt>
                <c:pt idx="84">
                  <c:v>0.27791500000000002</c:v>
                </c:pt>
                <c:pt idx="85">
                  <c:v>0.27791500000000002</c:v>
                </c:pt>
                <c:pt idx="86">
                  <c:v>0.282358</c:v>
                </c:pt>
                <c:pt idx="87">
                  <c:v>0.282358</c:v>
                </c:pt>
                <c:pt idx="88">
                  <c:v>0.289051</c:v>
                </c:pt>
                <c:pt idx="89">
                  <c:v>0.289051</c:v>
                </c:pt>
                <c:pt idx="90">
                  <c:v>0.29575600000000002</c:v>
                </c:pt>
                <c:pt idx="91">
                  <c:v>0.302456</c:v>
                </c:pt>
                <c:pt idx="92">
                  <c:v>0.302456</c:v>
                </c:pt>
                <c:pt idx="93">
                  <c:v>0.306481</c:v>
                </c:pt>
                <c:pt idx="94">
                  <c:v>0.306481</c:v>
                </c:pt>
                <c:pt idx="95">
                  <c:v>0.31343500000000002</c:v>
                </c:pt>
                <c:pt idx="96">
                  <c:v>0.31343500000000002</c:v>
                </c:pt>
                <c:pt idx="97">
                  <c:v>0.320162</c:v>
                </c:pt>
                <c:pt idx="98">
                  <c:v>0.320162</c:v>
                </c:pt>
                <c:pt idx="99">
                  <c:v>0.32681300000000002</c:v>
                </c:pt>
                <c:pt idx="100">
                  <c:v>0.32681300000000002</c:v>
                </c:pt>
                <c:pt idx="101">
                  <c:v>0.33343800000000001</c:v>
                </c:pt>
                <c:pt idx="102">
                  <c:v>0.337895</c:v>
                </c:pt>
                <c:pt idx="103">
                  <c:v>0.337895</c:v>
                </c:pt>
                <c:pt idx="104">
                  <c:v>0.34447699999999998</c:v>
                </c:pt>
                <c:pt idx="105">
                  <c:v>0.34447699999999998</c:v>
                </c:pt>
                <c:pt idx="106">
                  <c:v>0.351047</c:v>
                </c:pt>
                <c:pt idx="107">
                  <c:v>0.351047</c:v>
                </c:pt>
                <c:pt idx="108">
                  <c:v>0.35761799999999999</c:v>
                </c:pt>
                <c:pt idx="109">
                  <c:v>0.35761799999999999</c:v>
                </c:pt>
                <c:pt idx="110">
                  <c:v>0.36202000000000001</c:v>
                </c:pt>
                <c:pt idx="111">
                  <c:v>0.36202000000000001</c:v>
                </c:pt>
                <c:pt idx="112">
                  <c:v>0.36864599999999997</c:v>
                </c:pt>
                <c:pt idx="113">
                  <c:v>0.37528499999999998</c:v>
                </c:pt>
                <c:pt idx="114">
                  <c:v>0.37528499999999998</c:v>
                </c:pt>
                <c:pt idx="115">
                  <c:v>0.38193100000000002</c:v>
                </c:pt>
                <c:pt idx="116">
                  <c:v>0.38193100000000002</c:v>
                </c:pt>
                <c:pt idx="117">
                  <c:v>0.388575</c:v>
                </c:pt>
                <c:pt idx="118">
                  <c:v>0.388575</c:v>
                </c:pt>
                <c:pt idx="119">
                  <c:v>0.39299000000000001</c:v>
                </c:pt>
                <c:pt idx="120">
                  <c:v>0.39299000000000001</c:v>
                </c:pt>
                <c:pt idx="121">
                  <c:v>0.39962799999999998</c:v>
                </c:pt>
                <c:pt idx="122">
                  <c:v>0.39962799999999998</c:v>
                </c:pt>
                <c:pt idx="123">
                  <c:v>0.406223</c:v>
                </c:pt>
                <c:pt idx="124">
                  <c:v>0.41278999999999999</c:v>
                </c:pt>
                <c:pt idx="125">
                  <c:v>0.41278999999999999</c:v>
                </c:pt>
                <c:pt idx="126">
                  <c:v>0.41715400000000002</c:v>
                </c:pt>
                <c:pt idx="127">
                  <c:v>0.41715400000000002</c:v>
                </c:pt>
                <c:pt idx="128">
                  <c:v>0.42368099999999997</c:v>
                </c:pt>
                <c:pt idx="129">
                  <c:v>0.42368099999999997</c:v>
                </c:pt>
                <c:pt idx="130">
                  <c:v>0.43032300000000001</c:v>
                </c:pt>
                <c:pt idx="131">
                  <c:v>0.43032300000000001</c:v>
                </c:pt>
                <c:pt idx="132">
                  <c:v>0.435836</c:v>
                </c:pt>
                <c:pt idx="133">
                  <c:v>0.435836</c:v>
                </c:pt>
                <c:pt idx="134">
                  <c:v>0.44087599999999999</c:v>
                </c:pt>
                <c:pt idx="135">
                  <c:v>0.44783200000000001</c:v>
                </c:pt>
                <c:pt idx="136">
                  <c:v>0.44783200000000001</c:v>
                </c:pt>
                <c:pt idx="137">
                  <c:v>0.454511</c:v>
                </c:pt>
                <c:pt idx="138">
                  <c:v>0.454511</c:v>
                </c:pt>
                <c:pt idx="139">
                  <c:v>0.46110800000000002</c:v>
                </c:pt>
                <c:pt idx="140">
                  <c:v>0.46110800000000002</c:v>
                </c:pt>
                <c:pt idx="141">
                  <c:v>0.46768100000000001</c:v>
                </c:pt>
                <c:pt idx="142">
                  <c:v>0.46768100000000001</c:v>
                </c:pt>
                <c:pt idx="143">
                  <c:v>0.47227599999999997</c:v>
                </c:pt>
                <c:pt idx="144">
                  <c:v>0.47227599999999997</c:v>
                </c:pt>
                <c:pt idx="145">
                  <c:v>0.47932200000000003</c:v>
                </c:pt>
                <c:pt idx="146">
                  <c:v>0.48631799999999997</c:v>
                </c:pt>
                <c:pt idx="147">
                  <c:v>0.48631799999999997</c:v>
                </c:pt>
                <c:pt idx="148">
                  <c:v>0.49327100000000002</c:v>
                </c:pt>
                <c:pt idx="149">
                  <c:v>0.49327100000000002</c:v>
                </c:pt>
                <c:pt idx="150">
                  <c:v>0.49788700000000002</c:v>
                </c:pt>
                <c:pt idx="151">
                  <c:v>0.49788700000000002</c:v>
                </c:pt>
                <c:pt idx="152">
                  <c:v>0.50478599999999996</c:v>
                </c:pt>
                <c:pt idx="153">
                  <c:v>0.50478599999999996</c:v>
                </c:pt>
                <c:pt idx="154">
                  <c:v>0.51167600000000002</c:v>
                </c:pt>
                <c:pt idx="155">
                  <c:v>0.51167600000000002</c:v>
                </c:pt>
                <c:pt idx="156">
                  <c:v>0.51854599999999995</c:v>
                </c:pt>
                <c:pt idx="157">
                  <c:v>0.52541499999999997</c:v>
                </c:pt>
                <c:pt idx="158">
                  <c:v>0.52541499999999997</c:v>
                </c:pt>
                <c:pt idx="159">
                  <c:v>0.53003900000000004</c:v>
                </c:pt>
                <c:pt idx="160">
                  <c:v>0.53003900000000004</c:v>
                </c:pt>
                <c:pt idx="161">
                  <c:v>0.53702399999999995</c:v>
                </c:pt>
                <c:pt idx="162">
                  <c:v>0.53702399999999995</c:v>
                </c:pt>
                <c:pt idx="163">
                  <c:v>0.544095</c:v>
                </c:pt>
                <c:pt idx="164">
                  <c:v>0.544095</c:v>
                </c:pt>
                <c:pt idx="165">
                  <c:v>0.55110899999999996</c:v>
                </c:pt>
                <c:pt idx="166">
                  <c:v>0.55110899999999996</c:v>
                </c:pt>
                <c:pt idx="167">
                  <c:v>0.55577500000000002</c:v>
                </c:pt>
                <c:pt idx="168">
                  <c:v>0.56276499999999996</c:v>
                </c:pt>
                <c:pt idx="169">
                  <c:v>0.56276499999999996</c:v>
                </c:pt>
                <c:pt idx="170">
                  <c:v>0.56981700000000002</c:v>
                </c:pt>
                <c:pt idx="171">
                  <c:v>0.56981700000000002</c:v>
                </c:pt>
                <c:pt idx="172">
                  <c:v>0.57674899999999996</c:v>
                </c:pt>
                <c:pt idx="173">
                  <c:v>0.57674899999999996</c:v>
                </c:pt>
                <c:pt idx="174">
                  <c:v>0.58134200000000003</c:v>
                </c:pt>
                <c:pt idx="175">
                  <c:v>0.58134200000000003</c:v>
                </c:pt>
                <c:pt idx="176">
                  <c:v>0.58826599999999996</c:v>
                </c:pt>
                <c:pt idx="177">
                  <c:v>0.58826599999999996</c:v>
                </c:pt>
                <c:pt idx="178">
                  <c:v>0.59510700000000005</c:v>
                </c:pt>
                <c:pt idx="179">
                  <c:v>0.60192699999999999</c:v>
                </c:pt>
                <c:pt idx="180">
                  <c:v>0.60192699999999999</c:v>
                </c:pt>
                <c:pt idx="181">
                  <c:v>0.60873500000000003</c:v>
                </c:pt>
                <c:pt idx="182">
                  <c:v>0.60873500000000003</c:v>
                </c:pt>
                <c:pt idx="183">
                  <c:v>0.61330200000000001</c:v>
                </c:pt>
                <c:pt idx="184">
                  <c:v>0.61330200000000001</c:v>
                </c:pt>
                <c:pt idx="185">
                  <c:v>0.62019400000000002</c:v>
                </c:pt>
                <c:pt idx="186">
                  <c:v>0.62019400000000002</c:v>
                </c:pt>
                <c:pt idx="187">
                  <c:v>0.627112</c:v>
                </c:pt>
                <c:pt idx="188">
                  <c:v>0.627112</c:v>
                </c:pt>
                <c:pt idx="189">
                  <c:v>0.63355399999999995</c:v>
                </c:pt>
                <c:pt idx="190">
                  <c:v>0.63831499999999997</c:v>
                </c:pt>
                <c:pt idx="191">
                  <c:v>0.63831499999999997</c:v>
                </c:pt>
                <c:pt idx="192">
                  <c:v>0.645478</c:v>
                </c:pt>
                <c:pt idx="193">
                  <c:v>0.645478</c:v>
                </c:pt>
                <c:pt idx="194">
                  <c:v>0.65243899999999999</c:v>
                </c:pt>
                <c:pt idx="195">
                  <c:v>0.65243899999999999</c:v>
                </c:pt>
                <c:pt idx="196">
                  <c:v>0.65928900000000001</c:v>
                </c:pt>
                <c:pt idx="197">
                  <c:v>0.65928900000000001</c:v>
                </c:pt>
                <c:pt idx="198">
                  <c:v>0.66609300000000005</c:v>
                </c:pt>
                <c:pt idx="199">
                  <c:v>0.66609300000000005</c:v>
                </c:pt>
                <c:pt idx="200">
                  <c:v>0.67062200000000005</c:v>
                </c:pt>
                <c:pt idx="201">
                  <c:v>0.67747500000000005</c:v>
                </c:pt>
                <c:pt idx="202">
                  <c:v>0.67747500000000005</c:v>
                </c:pt>
                <c:pt idx="203">
                  <c:v>0.68422700000000003</c:v>
                </c:pt>
                <c:pt idx="204">
                  <c:v>0.68422700000000003</c:v>
                </c:pt>
                <c:pt idx="205">
                  <c:v>0.69096299999999999</c:v>
                </c:pt>
                <c:pt idx="206">
                  <c:v>0.69096299999999999</c:v>
                </c:pt>
                <c:pt idx="207">
                  <c:v>0.69420599999999999</c:v>
                </c:pt>
                <c:pt idx="208">
                  <c:v>0.69420599999999999</c:v>
                </c:pt>
                <c:pt idx="209">
                  <c:v>0.70200499999999999</c:v>
                </c:pt>
                <c:pt idx="210">
                  <c:v>0.70200499999999999</c:v>
                </c:pt>
                <c:pt idx="211">
                  <c:v>0.70911199999999996</c:v>
                </c:pt>
                <c:pt idx="212">
                  <c:v>0.71597699999999997</c:v>
                </c:pt>
                <c:pt idx="213">
                  <c:v>0.71597699999999997</c:v>
                </c:pt>
                <c:pt idx="214">
                  <c:v>0.72051200000000004</c:v>
                </c:pt>
                <c:pt idx="215">
                  <c:v>0.72051200000000004</c:v>
                </c:pt>
                <c:pt idx="216">
                  <c:v>0.72739100000000001</c:v>
                </c:pt>
                <c:pt idx="217">
                  <c:v>0.72739100000000001</c:v>
                </c:pt>
                <c:pt idx="218">
                  <c:v>0.73428099999999996</c:v>
                </c:pt>
                <c:pt idx="219">
                  <c:v>0.73428099999999996</c:v>
                </c:pt>
                <c:pt idx="220">
                  <c:v>0.74110100000000001</c:v>
                </c:pt>
                <c:pt idx="221">
                  <c:v>0.74110100000000001</c:v>
                </c:pt>
                <c:pt idx="222">
                  <c:v>0.74789000000000005</c:v>
                </c:pt>
                <c:pt idx="223">
                  <c:v>0.75239999999999996</c:v>
                </c:pt>
                <c:pt idx="224">
                  <c:v>0.75239999999999996</c:v>
                </c:pt>
                <c:pt idx="225">
                  <c:v>0.75913699999999995</c:v>
                </c:pt>
                <c:pt idx="226">
                  <c:v>0.75913699999999995</c:v>
                </c:pt>
                <c:pt idx="227">
                  <c:v>0.76591799999999999</c:v>
                </c:pt>
                <c:pt idx="228">
                  <c:v>0.76591799999999999</c:v>
                </c:pt>
                <c:pt idx="229">
                  <c:v>0.77262200000000003</c:v>
                </c:pt>
                <c:pt idx="230">
                  <c:v>0.77262200000000003</c:v>
                </c:pt>
                <c:pt idx="231">
                  <c:v>0.77707499999999996</c:v>
                </c:pt>
                <c:pt idx="232">
                  <c:v>0.77707499999999996</c:v>
                </c:pt>
                <c:pt idx="233">
                  <c:v>0.78387700000000005</c:v>
                </c:pt>
                <c:pt idx="234">
                  <c:v>0.79064100000000004</c:v>
                </c:pt>
                <c:pt idx="235">
                  <c:v>0.79064100000000004</c:v>
                </c:pt>
                <c:pt idx="236">
                  <c:v>0.797431</c:v>
                </c:pt>
                <c:pt idx="237">
                  <c:v>0.797431</c:v>
                </c:pt>
                <c:pt idx="238">
                  <c:v>0.80422000000000005</c:v>
                </c:pt>
                <c:pt idx="239">
                  <c:v>0.80422000000000005</c:v>
                </c:pt>
                <c:pt idx="240">
                  <c:v>0.80881800000000004</c:v>
                </c:pt>
                <c:pt idx="241">
                  <c:v>0.80881800000000004</c:v>
                </c:pt>
                <c:pt idx="242">
                  <c:v>0.81559000000000004</c:v>
                </c:pt>
                <c:pt idx="243">
                  <c:v>0.81559000000000004</c:v>
                </c:pt>
                <c:pt idx="244">
                  <c:v>0.82235999999999998</c:v>
                </c:pt>
                <c:pt idx="245">
                  <c:v>0.829071</c:v>
                </c:pt>
                <c:pt idx="246">
                  <c:v>0.829071</c:v>
                </c:pt>
                <c:pt idx="247">
                  <c:v>0.83352999999999999</c:v>
                </c:pt>
                <c:pt idx="248">
                  <c:v>0.83352999999999999</c:v>
                </c:pt>
                <c:pt idx="249">
                  <c:v>0.84019999999999995</c:v>
                </c:pt>
                <c:pt idx="250">
                  <c:v>0.84019999999999995</c:v>
                </c:pt>
                <c:pt idx="251">
                  <c:v>0.84683600000000003</c:v>
                </c:pt>
                <c:pt idx="252">
                  <c:v>0.84683600000000003</c:v>
                </c:pt>
                <c:pt idx="253">
                  <c:v>0.853464</c:v>
                </c:pt>
                <c:pt idx="254">
                  <c:v>0.853464</c:v>
                </c:pt>
                <c:pt idx="255">
                  <c:v>0.85786799999999996</c:v>
                </c:pt>
                <c:pt idx="256">
                  <c:v>0.86449699999999996</c:v>
                </c:pt>
                <c:pt idx="257">
                  <c:v>0.86449699999999996</c:v>
                </c:pt>
                <c:pt idx="258">
                  <c:v>0.87117900000000004</c:v>
                </c:pt>
                <c:pt idx="259">
                  <c:v>0.87117900000000004</c:v>
                </c:pt>
                <c:pt idx="260">
                  <c:v>0.877884</c:v>
                </c:pt>
                <c:pt idx="261">
                  <c:v>0.877884</c:v>
                </c:pt>
                <c:pt idx="262">
                  <c:v>0.88460000000000005</c:v>
                </c:pt>
                <c:pt idx="263">
                  <c:v>0.88460000000000005</c:v>
                </c:pt>
                <c:pt idx="264">
                  <c:v>0.88907800000000003</c:v>
                </c:pt>
                <c:pt idx="265">
                  <c:v>0.88907800000000003</c:v>
                </c:pt>
                <c:pt idx="266">
                  <c:v>0.89579200000000003</c:v>
                </c:pt>
                <c:pt idx="267">
                  <c:v>0.90249800000000002</c:v>
                </c:pt>
                <c:pt idx="268">
                  <c:v>0.90249800000000002</c:v>
                </c:pt>
                <c:pt idx="269">
                  <c:v>0.90917899999999996</c:v>
                </c:pt>
                <c:pt idx="270">
                  <c:v>0.90917899999999996</c:v>
                </c:pt>
                <c:pt idx="271">
                  <c:v>0.91361800000000004</c:v>
                </c:pt>
                <c:pt idx="272">
                  <c:v>0.91361800000000004</c:v>
                </c:pt>
                <c:pt idx="273">
                  <c:v>0.92024099999999998</c:v>
                </c:pt>
                <c:pt idx="274">
                  <c:v>0.92024099999999998</c:v>
                </c:pt>
                <c:pt idx="275">
                  <c:v>0.92682799999999999</c:v>
                </c:pt>
                <c:pt idx="276">
                  <c:v>0.92682799999999999</c:v>
                </c:pt>
                <c:pt idx="277">
                  <c:v>0.93340199999999995</c:v>
                </c:pt>
                <c:pt idx="278">
                  <c:v>0.93994699999999998</c:v>
                </c:pt>
                <c:pt idx="279">
                  <c:v>0.93994699999999998</c:v>
                </c:pt>
                <c:pt idx="280">
                  <c:v>0.94432400000000005</c:v>
                </c:pt>
                <c:pt idx="281">
                  <c:v>0.94432400000000005</c:v>
                </c:pt>
                <c:pt idx="282">
                  <c:v>0.95093000000000005</c:v>
                </c:pt>
                <c:pt idx="283">
                  <c:v>0.95093000000000005</c:v>
                </c:pt>
                <c:pt idx="284">
                  <c:v>0.95759399999999995</c:v>
                </c:pt>
                <c:pt idx="285">
                  <c:v>0.95759399999999995</c:v>
                </c:pt>
                <c:pt idx="286">
                  <c:v>0.96426299999999998</c:v>
                </c:pt>
                <c:pt idx="287">
                  <c:v>0.96426299999999998</c:v>
                </c:pt>
                <c:pt idx="288">
                  <c:v>0.96870699999999998</c:v>
                </c:pt>
                <c:pt idx="289">
                  <c:v>0.97537799999999997</c:v>
                </c:pt>
                <c:pt idx="290">
                  <c:v>0.97537799999999997</c:v>
                </c:pt>
                <c:pt idx="291">
                  <c:v>0.98204199999999997</c:v>
                </c:pt>
                <c:pt idx="292">
                  <c:v>0.98204199999999997</c:v>
                </c:pt>
                <c:pt idx="293">
                  <c:v>0.98869700000000005</c:v>
                </c:pt>
                <c:pt idx="294">
                  <c:v>0.98869700000000005</c:v>
                </c:pt>
                <c:pt idx="295">
                  <c:v>0.99532399999999999</c:v>
                </c:pt>
                <c:pt idx="296">
                  <c:v>0.99532399999999999</c:v>
                </c:pt>
                <c:pt idx="297">
                  <c:v>0.99972499999999997</c:v>
                </c:pt>
                <c:pt idx="298">
                  <c:v>0.99972499999999997</c:v>
                </c:pt>
                <c:pt idx="299">
                  <c:v>1.0063</c:v>
                </c:pt>
                <c:pt idx="300">
                  <c:v>1.0128600000000001</c:v>
                </c:pt>
                <c:pt idx="301">
                  <c:v>1.0128600000000001</c:v>
                </c:pt>
                <c:pt idx="302">
                  <c:v>1.0194099999999999</c:v>
                </c:pt>
                <c:pt idx="303">
                  <c:v>1.0194099999999999</c:v>
                </c:pt>
                <c:pt idx="304">
                  <c:v>1.02376</c:v>
                </c:pt>
                <c:pt idx="305">
                  <c:v>1.02376</c:v>
                </c:pt>
                <c:pt idx="306">
                  <c:v>1.0303</c:v>
                </c:pt>
                <c:pt idx="307">
                  <c:v>1.0303</c:v>
                </c:pt>
                <c:pt idx="308">
                  <c:v>1.0368900000000001</c:v>
                </c:pt>
                <c:pt idx="309">
                  <c:v>1.0368900000000001</c:v>
                </c:pt>
                <c:pt idx="310">
                  <c:v>1.0435000000000001</c:v>
                </c:pt>
                <c:pt idx="311">
                  <c:v>1.0501100000000001</c:v>
                </c:pt>
                <c:pt idx="312">
                  <c:v>1.0501100000000001</c:v>
                </c:pt>
                <c:pt idx="313">
                  <c:v>1.0545199999999999</c:v>
                </c:pt>
                <c:pt idx="314">
                  <c:v>1.0545199999999999</c:v>
                </c:pt>
                <c:pt idx="315">
                  <c:v>1.06111</c:v>
                </c:pt>
                <c:pt idx="316">
                  <c:v>1.06111</c:v>
                </c:pt>
                <c:pt idx="317">
                  <c:v>1.0677099999999999</c:v>
                </c:pt>
                <c:pt idx="318">
                  <c:v>1.0677099999999999</c:v>
                </c:pt>
                <c:pt idx="319">
                  <c:v>1.07453</c:v>
                </c:pt>
                <c:pt idx="320">
                  <c:v>1.07453</c:v>
                </c:pt>
                <c:pt idx="321">
                  <c:v>1.07914</c:v>
                </c:pt>
                <c:pt idx="322">
                  <c:v>1.0860399999999999</c:v>
                </c:pt>
                <c:pt idx="323">
                  <c:v>1.0860399999999999</c:v>
                </c:pt>
                <c:pt idx="324">
                  <c:v>1.09291</c:v>
                </c:pt>
                <c:pt idx="325">
                  <c:v>1.09291</c:v>
                </c:pt>
                <c:pt idx="326">
                  <c:v>1.0998300000000001</c:v>
                </c:pt>
                <c:pt idx="327">
                  <c:v>1.0998300000000001</c:v>
                </c:pt>
                <c:pt idx="328">
                  <c:v>1.1066800000000001</c:v>
                </c:pt>
                <c:pt idx="329">
                  <c:v>1.1066800000000001</c:v>
                </c:pt>
                <c:pt idx="330">
                  <c:v>1.11124</c:v>
                </c:pt>
                <c:pt idx="331">
                  <c:v>1.11124</c:v>
                </c:pt>
                <c:pt idx="332">
                  <c:v>1.1181300000000001</c:v>
                </c:pt>
                <c:pt idx="333">
                  <c:v>1.1250500000000001</c:v>
                </c:pt>
                <c:pt idx="334">
                  <c:v>1.1250500000000001</c:v>
                </c:pt>
                <c:pt idx="335">
                  <c:v>1.13205</c:v>
                </c:pt>
                <c:pt idx="336">
                  <c:v>1.13205</c:v>
                </c:pt>
                <c:pt idx="337">
                  <c:v>1.13666</c:v>
                </c:pt>
                <c:pt idx="338">
                  <c:v>1.13666</c:v>
                </c:pt>
                <c:pt idx="339">
                  <c:v>1.1435599999999999</c:v>
                </c:pt>
                <c:pt idx="340">
                  <c:v>1.1435599999999999</c:v>
                </c:pt>
                <c:pt idx="341">
                  <c:v>1.1504700000000001</c:v>
                </c:pt>
                <c:pt idx="342">
                  <c:v>1.1504700000000001</c:v>
                </c:pt>
                <c:pt idx="343">
                  <c:v>1.15737</c:v>
                </c:pt>
                <c:pt idx="344">
                  <c:v>1.1619600000000001</c:v>
                </c:pt>
                <c:pt idx="345">
                  <c:v>1.1619600000000001</c:v>
                </c:pt>
                <c:pt idx="346">
                  <c:v>1.1688099999999999</c:v>
                </c:pt>
                <c:pt idx="347">
                  <c:v>1.1688099999999999</c:v>
                </c:pt>
                <c:pt idx="348">
                  <c:v>1.1756599999999999</c:v>
                </c:pt>
                <c:pt idx="349">
                  <c:v>1.1756599999999999</c:v>
                </c:pt>
                <c:pt idx="350">
                  <c:v>1.1824699999999999</c:v>
                </c:pt>
                <c:pt idx="351">
                  <c:v>1.1824699999999999</c:v>
                </c:pt>
                <c:pt idx="352">
                  <c:v>1.1892799999999999</c:v>
                </c:pt>
                <c:pt idx="353">
                  <c:v>1.1892799999999999</c:v>
                </c:pt>
                <c:pt idx="354">
                  <c:v>1.19381</c:v>
                </c:pt>
                <c:pt idx="355">
                  <c:v>1.2006399999999999</c:v>
                </c:pt>
                <c:pt idx="356">
                  <c:v>1.2006399999999999</c:v>
                </c:pt>
                <c:pt idx="357">
                  <c:v>1.20749</c:v>
                </c:pt>
                <c:pt idx="358">
                  <c:v>1.20749</c:v>
                </c:pt>
                <c:pt idx="359">
                  <c:v>1.2143699999999999</c:v>
                </c:pt>
                <c:pt idx="360">
                  <c:v>1.2143699999999999</c:v>
                </c:pt>
                <c:pt idx="361">
                  <c:v>1.21896</c:v>
                </c:pt>
                <c:pt idx="362">
                  <c:v>1.21896</c:v>
                </c:pt>
                <c:pt idx="363">
                  <c:v>1.2259</c:v>
                </c:pt>
                <c:pt idx="364">
                  <c:v>1.2259</c:v>
                </c:pt>
                <c:pt idx="365">
                  <c:v>1.23278</c:v>
                </c:pt>
                <c:pt idx="366">
                  <c:v>1.23963</c:v>
                </c:pt>
                <c:pt idx="367">
                  <c:v>1.23963</c:v>
                </c:pt>
                <c:pt idx="368">
                  <c:v>1.2464900000000001</c:v>
                </c:pt>
                <c:pt idx="369">
                  <c:v>1.2464900000000001</c:v>
                </c:pt>
                <c:pt idx="370">
                  <c:v>1.2511000000000001</c:v>
                </c:pt>
                <c:pt idx="371">
                  <c:v>1.2511000000000001</c:v>
                </c:pt>
                <c:pt idx="372">
                  <c:v>1.2579100000000001</c:v>
                </c:pt>
                <c:pt idx="373">
                  <c:v>1.2579100000000001</c:v>
                </c:pt>
                <c:pt idx="374">
                  <c:v>1.2646999999999999</c:v>
                </c:pt>
                <c:pt idx="375">
                  <c:v>1.2646999999999999</c:v>
                </c:pt>
                <c:pt idx="376">
                  <c:v>1.27153</c:v>
                </c:pt>
                <c:pt idx="377">
                  <c:v>1.27603</c:v>
                </c:pt>
                <c:pt idx="378">
                  <c:v>1.27603</c:v>
                </c:pt>
                <c:pt idx="379">
                  <c:v>1.2827999999999999</c:v>
                </c:pt>
                <c:pt idx="380">
                  <c:v>1.2827999999999999</c:v>
                </c:pt>
                <c:pt idx="381">
                  <c:v>1.2896000000000001</c:v>
                </c:pt>
                <c:pt idx="382">
                  <c:v>1.2896000000000001</c:v>
                </c:pt>
                <c:pt idx="383">
                  <c:v>1.29644</c:v>
                </c:pt>
                <c:pt idx="384">
                  <c:v>1.29644</c:v>
                </c:pt>
                <c:pt idx="385">
                  <c:v>1.3032999999999999</c:v>
                </c:pt>
                <c:pt idx="386">
                  <c:v>1.3032999999999999</c:v>
                </c:pt>
                <c:pt idx="387">
                  <c:v>1.3079499999999999</c:v>
                </c:pt>
                <c:pt idx="388">
                  <c:v>1.3147899999999999</c:v>
                </c:pt>
                <c:pt idx="389">
                  <c:v>1.3147899999999999</c:v>
                </c:pt>
                <c:pt idx="390">
                  <c:v>1.3216399999999999</c:v>
                </c:pt>
                <c:pt idx="391">
                  <c:v>1.3216399999999999</c:v>
                </c:pt>
                <c:pt idx="392">
                  <c:v>1.3284800000000001</c:v>
                </c:pt>
                <c:pt idx="393">
                  <c:v>1.3284800000000001</c:v>
                </c:pt>
                <c:pt idx="394">
                  <c:v>1.3330200000000001</c:v>
                </c:pt>
                <c:pt idx="395">
                  <c:v>1.3330200000000001</c:v>
                </c:pt>
                <c:pt idx="396">
                  <c:v>1.3398300000000001</c:v>
                </c:pt>
                <c:pt idx="397">
                  <c:v>1.3398300000000001</c:v>
                </c:pt>
                <c:pt idx="398">
                  <c:v>1.3466100000000001</c:v>
                </c:pt>
                <c:pt idx="399">
                  <c:v>1.35338</c:v>
                </c:pt>
                <c:pt idx="400">
                  <c:v>1.35338</c:v>
                </c:pt>
                <c:pt idx="401">
                  <c:v>1.35789</c:v>
                </c:pt>
                <c:pt idx="402">
                  <c:v>1.35789</c:v>
                </c:pt>
                <c:pt idx="403">
                  <c:v>1.36463</c:v>
                </c:pt>
                <c:pt idx="404">
                  <c:v>1.36463</c:v>
                </c:pt>
                <c:pt idx="405">
                  <c:v>1.3713900000000001</c:v>
                </c:pt>
                <c:pt idx="406">
                  <c:v>1.3713900000000001</c:v>
                </c:pt>
                <c:pt idx="407">
                  <c:v>1.37819</c:v>
                </c:pt>
                <c:pt idx="408">
                  <c:v>1.37819</c:v>
                </c:pt>
                <c:pt idx="409">
                  <c:v>1.3850100000000001</c:v>
                </c:pt>
                <c:pt idx="410">
                  <c:v>1.3895500000000001</c:v>
                </c:pt>
                <c:pt idx="411">
                  <c:v>1.3895500000000001</c:v>
                </c:pt>
                <c:pt idx="412">
                  <c:v>1.3963699999999999</c:v>
                </c:pt>
                <c:pt idx="413">
                  <c:v>1.3963699999999999</c:v>
                </c:pt>
                <c:pt idx="414">
                  <c:v>1.4031800000000001</c:v>
                </c:pt>
                <c:pt idx="415">
                  <c:v>1.4031800000000001</c:v>
                </c:pt>
                <c:pt idx="416">
                  <c:v>1.40998</c:v>
                </c:pt>
                <c:pt idx="417">
                  <c:v>1.40998</c:v>
                </c:pt>
                <c:pt idx="418">
                  <c:v>1.4145099999999999</c:v>
                </c:pt>
                <c:pt idx="419">
                  <c:v>1.4145099999999999</c:v>
                </c:pt>
                <c:pt idx="420">
                  <c:v>1.4213100000000001</c:v>
                </c:pt>
                <c:pt idx="421">
                  <c:v>1.4280900000000001</c:v>
                </c:pt>
                <c:pt idx="422">
                  <c:v>1.4280900000000001</c:v>
                </c:pt>
                <c:pt idx="423">
                  <c:v>1.43485</c:v>
                </c:pt>
                <c:pt idx="424">
                  <c:v>1.43485</c:v>
                </c:pt>
                <c:pt idx="425">
                  <c:v>1.4415899999999999</c:v>
                </c:pt>
                <c:pt idx="426">
                  <c:v>1.4415899999999999</c:v>
                </c:pt>
                <c:pt idx="427">
                  <c:v>1.44608</c:v>
                </c:pt>
                <c:pt idx="428">
                  <c:v>1.44608</c:v>
                </c:pt>
                <c:pt idx="429">
                  <c:v>1.45282</c:v>
                </c:pt>
                <c:pt idx="430">
                  <c:v>1.45282</c:v>
                </c:pt>
                <c:pt idx="431">
                  <c:v>1.4596100000000001</c:v>
                </c:pt>
                <c:pt idx="432">
                  <c:v>1.4664200000000001</c:v>
                </c:pt>
                <c:pt idx="433">
                  <c:v>1.4664200000000001</c:v>
                </c:pt>
                <c:pt idx="434">
                  <c:v>1.47096</c:v>
                </c:pt>
                <c:pt idx="435">
                  <c:v>1.47096</c:v>
                </c:pt>
                <c:pt idx="436">
                  <c:v>1.47777</c:v>
                </c:pt>
                <c:pt idx="437">
                  <c:v>1.47777</c:v>
                </c:pt>
                <c:pt idx="438">
                  <c:v>1.4845600000000001</c:v>
                </c:pt>
                <c:pt idx="439">
                  <c:v>1.4845600000000001</c:v>
                </c:pt>
                <c:pt idx="440">
                  <c:v>1.49136</c:v>
                </c:pt>
                <c:pt idx="441">
                  <c:v>1.49136</c:v>
                </c:pt>
                <c:pt idx="442">
                  <c:v>1.49814</c:v>
                </c:pt>
                <c:pt idx="443">
                  <c:v>1.50265</c:v>
                </c:pt>
                <c:pt idx="444">
                  <c:v>1.50265</c:v>
                </c:pt>
                <c:pt idx="445">
                  <c:v>1.5094099999999999</c:v>
                </c:pt>
                <c:pt idx="446">
                  <c:v>1.5094099999999999</c:v>
                </c:pt>
                <c:pt idx="447">
                  <c:v>1.51616</c:v>
                </c:pt>
                <c:pt idx="448">
                  <c:v>1.51616</c:v>
                </c:pt>
                <c:pt idx="449">
                  <c:v>1.5228699999999999</c:v>
                </c:pt>
                <c:pt idx="450">
                  <c:v>1.5228699999999999</c:v>
                </c:pt>
                <c:pt idx="451">
                  <c:v>1.5273399999999999</c:v>
                </c:pt>
                <c:pt idx="452">
                  <c:v>1.5273399999999999</c:v>
                </c:pt>
                <c:pt idx="453">
                  <c:v>1.5340400000000001</c:v>
                </c:pt>
                <c:pt idx="454">
                  <c:v>1.5407900000000001</c:v>
                </c:pt>
                <c:pt idx="455">
                  <c:v>1.5407900000000001</c:v>
                </c:pt>
                <c:pt idx="456">
                  <c:v>1.54756</c:v>
                </c:pt>
                <c:pt idx="457">
                  <c:v>1.54756</c:v>
                </c:pt>
                <c:pt idx="458">
                  <c:v>1.55433</c:v>
                </c:pt>
                <c:pt idx="459">
                  <c:v>1.55433</c:v>
                </c:pt>
                <c:pt idx="460">
                  <c:v>1.5588599999999999</c:v>
                </c:pt>
                <c:pt idx="461">
                  <c:v>1.5588599999999999</c:v>
                </c:pt>
                <c:pt idx="462">
                  <c:v>1.5656399999999999</c:v>
                </c:pt>
                <c:pt idx="463">
                  <c:v>1.5656399999999999</c:v>
                </c:pt>
                <c:pt idx="464">
                  <c:v>1.5724100000000001</c:v>
                </c:pt>
                <c:pt idx="465">
                  <c:v>1.57918</c:v>
                </c:pt>
                <c:pt idx="466">
                  <c:v>1.57918</c:v>
                </c:pt>
                <c:pt idx="467">
                  <c:v>1.58369</c:v>
                </c:pt>
                <c:pt idx="468">
                  <c:v>1.58369</c:v>
                </c:pt>
                <c:pt idx="469">
                  <c:v>1.5904400000000001</c:v>
                </c:pt>
                <c:pt idx="470">
                  <c:v>1.5904400000000001</c:v>
                </c:pt>
                <c:pt idx="471">
                  <c:v>1.5971599999999999</c:v>
                </c:pt>
                <c:pt idx="472">
                  <c:v>1.5971599999999999</c:v>
                </c:pt>
                <c:pt idx="473">
                  <c:v>1.60388</c:v>
                </c:pt>
                <c:pt idx="474">
                  <c:v>1.60388</c:v>
                </c:pt>
                <c:pt idx="475">
                  <c:v>1.6105799999999999</c:v>
                </c:pt>
                <c:pt idx="476">
                  <c:v>1.61511</c:v>
                </c:pt>
                <c:pt idx="477">
                  <c:v>1.61511</c:v>
                </c:pt>
                <c:pt idx="478">
                  <c:v>1.62181</c:v>
                </c:pt>
                <c:pt idx="479">
                  <c:v>1.62181</c:v>
                </c:pt>
                <c:pt idx="480">
                  <c:v>1.6285700000000001</c:v>
                </c:pt>
                <c:pt idx="481">
                  <c:v>1.6285700000000001</c:v>
                </c:pt>
                <c:pt idx="482">
                  <c:v>1.6353599999999999</c:v>
                </c:pt>
                <c:pt idx="483">
                  <c:v>1.6353599999999999</c:v>
                </c:pt>
                <c:pt idx="484">
                  <c:v>1.6398900000000001</c:v>
                </c:pt>
                <c:pt idx="485">
                  <c:v>1.6398900000000001</c:v>
                </c:pt>
                <c:pt idx="486">
                  <c:v>1.64669</c:v>
                </c:pt>
                <c:pt idx="487">
                  <c:v>1.65347</c:v>
                </c:pt>
                <c:pt idx="488">
                  <c:v>1.65347</c:v>
                </c:pt>
                <c:pt idx="489">
                  <c:v>1.66025</c:v>
                </c:pt>
                <c:pt idx="490">
                  <c:v>1.66025</c:v>
                </c:pt>
                <c:pt idx="491">
                  <c:v>1.6647700000000001</c:v>
                </c:pt>
                <c:pt idx="492">
                  <c:v>1.6647700000000001</c:v>
                </c:pt>
                <c:pt idx="493">
                  <c:v>1.6715899999999999</c:v>
                </c:pt>
                <c:pt idx="494">
                  <c:v>1.6715899999999999</c:v>
                </c:pt>
                <c:pt idx="495">
                  <c:v>1.6783300000000001</c:v>
                </c:pt>
                <c:pt idx="496">
                  <c:v>1.6783300000000001</c:v>
                </c:pt>
                <c:pt idx="497">
                  <c:v>1.68506</c:v>
                </c:pt>
                <c:pt idx="498">
                  <c:v>1.69177</c:v>
                </c:pt>
                <c:pt idx="499">
                  <c:v>1.69177</c:v>
                </c:pt>
                <c:pt idx="500">
                  <c:v>1.69624</c:v>
                </c:pt>
                <c:pt idx="501">
                  <c:v>1.69624</c:v>
                </c:pt>
                <c:pt idx="502">
                  <c:v>1.70296</c:v>
                </c:pt>
                <c:pt idx="503">
                  <c:v>1.70296</c:v>
                </c:pt>
                <c:pt idx="504">
                  <c:v>1.70973</c:v>
                </c:pt>
                <c:pt idx="505">
                  <c:v>1.70973</c:v>
                </c:pt>
                <c:pt idx="506">
                  <c:v>1.7165299999999999</c:v>
                </c:pt>
                <c:pt idx="507">
                  <c:v>1.7165299999999999</c:v>
                </c:pt>
                <c:pt idx="508">
                  <c:v>1.7210799999999999</c:v>
                </c:pt>
                <c:pt idx="509">
                  <c:v>1.7278899999999999</c:v>
                </c:pt>
                <c:pt idx="510">
                  <c:v>1.7278899999999999</c:v>
                </c:pt>
                <c:pt idx="511">
                  <c:v>1.73472</c:v>
                </c:pt>
                <c:pt idx="512">
                  <c:v>1.73472</c:v>
                </c:pt>
                <c:pt idx="513">
                  <c:v>1.74153</c:v>
                </c:pt>
                <c:pt idx="514">
                  <c:v>1.74153</c:v>
                </c:pt>
                <c:pt idx="515">
                  <c:v>1.74834</c:v>
                </c:pt>
                <c:pt idx="516">
                  <c:v>1.74834</c:v>
                </c:pt>
                <c:pt idx="517">
                  <c:v>1.7528699999999999</c:v>
                </c:pt>
                <c:pt idx="518">
                  <c:v>1.7528699999999999</c:v>
                </c:pt>
                <c:pt idx="519">
                  <c:v>1.7596499999999999</c:v>
                </c:pt>
                <c:pt idx="520">
                  <c:v>1.7664200000000001</c:v>
                </c:pt>
                <c:pt idx="521">
                  <c:v>1.7664200000000001</c:v>
                </c:pt>
                <c:pt idx="522">
                  <c:v>1.7731600000000001</c:v>
                </c:pt>
                <c:pt idx="523">
                  <c:v>1.7731600000000001</c:v>
                </c:pt>
                <c:pt idx="524">
                  <c:v>1.77766</c:v>
                </c:pt>
                <c:pt idx="525">
                  <c:v>1.77766</c:v>
                </c:pt>
                <c:pt idx="526">
                  <c:v>1.7843800000000001</c:v>
                </c:pt>
                <c:pt idx="527">
                  <c:v>1.7843800000000001</c:v>
                </c:pt>
                <c:pt idx="528">
                  <c:v>1.79114</c:v>
                </c:pt>
                <c:pt idx="529">
                  <c:v>1.79114</c:v>
                </c:pt>
                <c:pt idx="530">
                  <c:v>1.79793</c:v>
                </c:pt>
                <c:pt idx="531">
                  <c:v>1.8047599999999999</c:v>
                </c:pt>
                <c:pt idx="532">
                  <c:v>1.8047599999999999</c:v>
                </c:pt>
                <c:pt idx="533">
                  <c:v>1.8092999999999999</c:v>
                </c:pt>
                <c:pt idx="534">
                  <c:v>1.8092999999999999</c:v>
                </c:pt>
                <c:pt idx="535">
                  <c:v>1.8161099999999999</c:v>
                </c:pt>
                <c:pt idx="536">
                  <c:v>1.8161099999999999</c:v>
                </c:pt>
                <c:pt idx="537">
                  <c:v>1.8229299999999999</c:v>
                </c:pt>
                <c:pt idx="538">
                  <c:v>1.8229299999999999</c:v>
                </c:pt>
                <c:pt idx="539">
                  <c:v>1.8297300000000001</c:v>
                </c:pt>
                <c:pt idx="540">
                  <c:v>1.8297300000000001</c:v>
                </c:pt>
                <c:pt idx="541">
                  <c:v>1.8342700000000001</c:v>
                </c:pt>
                <c:pt idx="542">
                  <c:v>1.8410500000000001</c:v>
                </c:pt>
                <c:pt idx="543">
                  <c:v>1.8410500000000001</c:v>
                </c:pt>
                <c:pt idx="544">
                  <c:v>1.84782</c:v>
                </c:pt>
                <c:pt idx="545">
                  <c:v>1.84782</c:v>
                </c:pt>
                <c:pt idx="546">
                  <c:v>1.8545799999999999</c:v>
                </c:pt>
                <c:pt idx="547">
                  <c:v>1.8545799999999999</c:v>
                </c:pt>
                <c:pt idx="548">
                  <c:v>1.8613299999999999</c:v>
                </c:pt>
                <c:pt idx="549">
                  <c:v>1.8613299999999999</c:v>
                </c:pt>
                <c:pt idx="550">
                  <c:v>1.86582</c:v>
                </c:pt>
                <c:pt idx="551">
                  <c:v>1.86582</c:v>
                </c:pt>
                <c:pt idx="552">
                  <c:v>1.8725400000000001</c:v>
                </c:pt>
                <c:pt idx="553">
                  <c:v>1.8793200000000001</c:v>
                </c:pt>
                <c:pt idx="554">
                  <c:v>1.8793200000000001</c:v>
                </c:pt>
                <c:pt idx="555">
                  <c:v>1.88612</c:v>
                </c:pt>
                <c:pt idx="556">
                  <c:v>1.88612</c:v>
                </c:pt>
                <c:pt idx="557">
                  <c:v>1.89066</c:v>
                </c:pt>
                <c:pt idx="558">
                  <c:v>1.89066</c:v>
                </c:pt>
                <c:pt idx="559">
                  <c:v>1.8974899999999999</c:v>
                </c:pt>
                <c:pt idx="560">
                  <c:v>1.8974899999999999</c:v>
                </c:pt>
                <c:pt idx="561">
                  <c:v>1.9043099999999999</c:v>
                </c:pt>
                <c:pt idx="562">
                  <c:v>1.9043099999999999</c:v>
                </c:pt>
                <c:pt idx="563">
                  <c:v>1.9111199999999999</c:v>
                </c:pt>
                <c:pt idx="564">
                  <c:v>1.9179299999999999</c:v>
                </c:pt>
                <c:pt idx="565">
                  <c:v>1.9179299999999999</c:v>
                </c:pt>
                <c:pt idx="566">
                  <c:v>1.92252</c:v>
                </c:pt>
                <c:pt idx="567">
                  <c:v>1.92252</c:v>
                </c:pt>
                <c:pt idx="568">
                  <c:v>1.9293</c:v>
                </c:pt>
                <c:pt idx="569">
                  <c:v>1.9293</c:v>
                </c:pt>
                <c:pt idx="570">
                  <c:v>1.93607</c:v>
                </c:pt>
                <c:pt idx="571">
                  <c:v>1.93607</c:v>
                </c:pt>
                <c:pt idx="572">
                  <c:v>1.9428099999999999</c:v>
                </c:pt>
                <c:pt idx="573">
                  <c:v>1.9428099999999999</c:v>
                </c:pt>
                <c:pt idx="574">
                  <c:v>1.9473</c:v>
                </c:pt>
                <c:pt idx="575">
                  <c:v>1.9540299999999999</c:v>
                </c:pt>
                <c:pt idx="576">
                  <c:v>1.9540299999999999</c:v>
                </c:pt>
                <c:pt idx="577">
                  <c:v>1.9608399999999999</c:v>
                </c:pt>
                <c:pt idx="578">
                  <c:v>1.9608399999999999</c:v>
                </c:pt>
                <c:pt idx="579">
                  <c:v>1.9676800000000001</c:v>
                </c:pt>
                <c:pt idx="580">
                  <c:v>1.9676800000000001</c:v>
                </c:pt>
                <c:pt idx="581">
                  <c:v>1.97221</c:v>
                </c:pt>
                <c:pt idx="582">
                  <c:v>1.97221</c:v>
                </c:pt>
                <c:pt idx="583">
                  <c:v>1.9790000000000001</c:v>
                </c:pt>
                <c:pt idx="584">
                  <c:v>1.9790000000000001</c:v>
                </c:pt>
                <c:pt idx="585">
                  <c:v>1.9857899999999999</c:v>
                </c:pt>
                <c:pt idx="586">
                  <c:v>1.9925600000000001</c:v>
                </c:pt>
                <c:pt idx="587">
                  <c:v>1.9925600000000001</c:v>
                </c:pt>
                <c:pt idx="588">
                  <c:v>1.99935</c:v>
                </c:pt>
                <c:pt idx="589">
                  <c:v>1.99935</c:v>
                </c:pt>
                <c:pt idx="590">
                  <c:v>2.0039400000000001</c:v>
                </c:pt>
                <c:pt idx="591">
                  <c:v>2.0039400000000001</c:v>
                </c:pt>
                <c:pt idx="592">
                  <c:v>2.0107300000000001</c:v>
                </c:pt>
                <c:pt idx="593">
                  <c:v>2.0107300000000001</c:v>
                </c:pt>
                <c:pt idx="594">
                  <c:v>2.0175200000000002</c:v>
                </c:pt>
                <c:pt idx="595">
                  <c:v>2.0175200000000002</c:v>
                </c:pt>
                <c:pt idx="596">
                  <c:v>2.0243000000000002</c:v>
                </c:pt>
                <c:pt idx="597">
                  <c:v>2.0288200000000001</c:v>
                </c:pt>
                <c:pt idx="598">
                  <c:v>2.0288200000000001</c:v>
                </c:pt>
                <c:pt idx="599">
                  <c:v>2.0355799999999999</c:v>
                </c:pt>
                <c:pt idx="600">
                  <c:v>2.0355799999999999</c:v>
                </c:pt>
                <c:pt idx="601">
                  <c:v>2.0423300000000002</c:v>
                </c:pt>
                <c:pt idx="602">
                  <c:v>2.0423300000000002</c:v>
                </c:pt>
                <c:pt idx="603">
                  <c:v>2.0491100000000002</c:v>
                </c:pt>
                <c:pt idx="604">
                  <c:v>2.0491100000000002</c:v>
                </c:pt>
                <c:pt idx="605">
                  <c:v>2.0559099999999999</c:v>
                </c:pt>
                <c:pt idx="606">
                  <c:v>2.0559099999999999</c:v>
                </c:pt>
                <c:pt idx="607">
                  <c:v>2.0605199999999999</c:v>
                </c:pt>
                <c:pt idx="608">
                  <c:v>2.06732</c:v>
                </c:pt>
                <c:pt idx="609">
                  <c:v>2.06732</c:v>
                </c:pt>
                <c:pt idx="610">
                  <c:v>2.0741999999999998</c:v>
                </c:pt>
                <c:pt idx="611">
                  <c:v>2.0741999999999998</c:v>
                </c:pt>
                <c:pt idx="612">
                  <c:v>2.08101</c:v>
                </c:pt>
                <c:pt idx="613">
                  <c:v>2.08101</c:v>
                </c:pt>
                <c:pt idx="614">
                  <c:v>2.08555</c:v>
                </c:pt>
                <c:pt idx="615">
                  <c:v>2.08555</c:v>
                </c:pt>
                <c:pt idx="616">
                  <c:v>2.0923600000000002</c:v>
                </c:pt>
                <c:pt idx="617">
                  <c:v>2.0923600000000002</c:v>
                </c:pt>
                <c:pt idx="618">
                  <c:v>2.0991399999999998</c:v>
                </c:pt>
                <c:pt idx="619">
                  <c:v>2.1059100000000002</c:v>
                </c:pt>
                <c:pt idx="620">
                  <c:v>2.1059100000000002</c:v>
                </c:pt>
                <c:pt idx="621">
                  <c:v>2.11043</c:v>
                </c:pt>
                <c:pt idx="622">
                  <c:v>2.11043</c:v>
                </c:pt>
                <c:pt idx="623">
                  <c:v>2.1172399999999998</c:v>
                </c:pt>
                <c:pt idx="624">
                  <c:v>2.1172399999999998</c:v>
                </c:pt>
                <c:pt idx="625">
                  <c:v>2.12399</c:v>
                </c:pt>
                <c:pt idx="626">
                  <c:v>2.12399</c:v>
                </c:pt>
                <c:pt idx="627">
                  <c:v>2.1307700000000001</c:v>
                </c:pt>
                <c:pt idx="628">
                  <c:v>2.1307700000000001</c:v>
                </c:pt>
                <c:pt idx="629">
                  <c:v>2.1375899999999999</c:v>
                </c:pt>
                <c:pt idx="630">
                  <c:v>2.1421600000000001</c:v>
                </c:pt>
                <c:pt idx="631">
                  <c:v>2.1421600000000001</c:v>
                </c:pt>
                <c:pt idx="632">
                  <c:v>2.149</c:v>
                </c:pt>
                <c:pt idx="633">
                  <c:v>2.149</c:v>
                </c:pt>
                <c:pt idx="634">
                  <c:v>2.1558999999999999</c:v>
                </c:pt>
                <c:pt idx="635">
                  <c:v>2.1558999999999999</c:v>
                </c:pt>
                <c:pt idx="636">
                  <c:v>2.1627399999999999</c:v>
                </c:pt>
                <c:pt idx="637">
                  <c:v>2.1627399999999999</c:v>
                </c:pt>
                <c:pt idx="638">
                  <c:v>2.1672899999999999</c:v>
                </c:pt>
                <c:pt idx="639">
                  <c:v>2.1672899999999999</c:v>
                </c:pt>
                <c:pt idx="640">
                  <c:v>2.1741100000000002</c:v>
                </c:pt>
                <c:pt idx="641">
                  <c:v>2.1808800000000002</c:v>
                </c:pt>
                <c:pt idx="642">
                  <c:v>2.1808800000000002</c:v>
                </c:pt>
                <c:pt idx="643">
                  <c:v>2.18771</c:v>
                </c:pt>
                <c:pt idx="644">
                  <c:v>2.18771</c:v>
                </c:pt>
                <c:pt idx="645">
                  <c:v>2.1922000000000001</c:v>
                </c:pt>
                <c:pt idx="646">
                  <c:v>2.1922000000000001</c:v>
                </c:pt>
                <c:pt idx="647">
                  <c:v>2.1990099999999999</c:v>
                </c:pt>
                <c:pt idx="648">
                  <c:v>2.1990099999999999</c:v>
                </c:pt>
                <c:pt idx="649">
                  <c:v>2.20574</c:v>
                </c:pt>
                <c:pt idx="650">
                  <c:v>2.20574</c:v>
                </c:pt>
                <c:pt idx="651">
                  <c:v>2.2124899999999998</c:v>
                </c:pt>
                <c:pt idx="652">
                  <c:v>2.2193000000000001</c:v>
                </c:pt>
                <c:pt idx="653">
                  <c:v>2.2193000000000001</c:v>
                </c:pt>
                <c:pt idx="654">
                  <c:v>2.2238600000000002</c:v>
                </c:pt>
                <c:pt idx="655">
                  <c:v>2.2238600000000002</c:v>
                </c:pt>
                <c:pt idx="656">
                  <c:v>2.2307000000000001</c:v>
                </c:pt>
                <c:pt idx="657">
                  <c:v>2.2307000000000001</c:v>
                </c:pt>
                <c:pt idx="658">
                  <c:v>2.2375400000000001</c:v>
                </c:pt>
                <c:pt idx="659">
                  <c:v>2.2375400000000001</c:v>
                </c:pt>
                <c:pt idx="660">
                  <c:v>2.2443900000000001</c:v>
                </c:pt>
                <c:pt idx="661">
                  <c:v>2.2443900000000001</c:v>
                </c:pt>
                <c:pt idx="662">
                  <c:v>2.2490199999999998</c:v>
                </c:pt>
                <c:pt idx="663">
                  <c:v>2.2559100000000001</c:v>
                </c:pt>
                <c:pt idx="664">
                  <c:v>2.2559100000000001</c:v>
                </c:pt>
                <c:pt idx="665">
                  <c:v>2.2627799999999998</c:v>
                </c:pt>
                <c:pt idx="666">
                  <c:v>2.2627799999999998</c:v>
                </c:pt>
                <c:pt idx="667">
                  <c:v>2.2695699999999999</c:v>
                </c:pt>
                <c:pt idx="668">
                  <c:v>2.2695699999999999</c:v>
                </c:pt>
                <c:pt idx="669">
                  <c:v>2.27407</c:v>
                </c:pt>
                <c:pt idx="670">
                  <c:v>2.27407</c:v>
                </c:pt>
                <c:pt idx="671">
                  <c:v>2.2808899999999999</c:v>
                </c:pt>
                <c:pt idx="672">
                  <c:v>2.2808899999999999</c:v>
                </c:pt>
                <c:pt idx="673">
                  <c:v>2.2877000000000001</c:v>
                </c:pt>
                <c:pt idx="674">
                  <c:v>2.2944399999999998</c:v>
                </c:pt>
                <c:pt idx="675">
                  <c:v>2.2944399999999998</c:v>
                </c:pt>
                <c:pt idx="676">
                  <c:v>2.30124</c:v>
                </c:pt>
                <c:pt idx="677">
                  <c:v>2.30124</c:v>
                </c:pt>
                <c:pt idx="678">
                  <c:v>2.30585</c:v>
                </c:pt>
                <c:pt idx="679">
                  <c:v>2.30585</c:v>
                </c:pt>
                <c:pt idx="680">
                  <c:v>2.31271</c:v>
                </c:pt>
                <c:pt idx="681">
                  <c:v>2.31271</c:v>
                </c:pt>
                <c:pt idx="682">
                  <c:v>2.3195600000000001</c:v>
                </c:pt>
                <c:pt idx="683">
                  <c:v>2.3195600000000001</c:v>
                </c:pt>
                <c:pt idx="684">
                  <c:v>2.3264</c:v>
                </c:pt>
                <c:pt idx="685">
                  <c:v>2.3309700000000002</c:v>
                </c:pt>
                <c:pt idx="686">
                  <c:v>2.3309700000000002</c:v>
                </c:pt>
                <c:pt idx="687">
                  <c:v>2.3378100000000002</c:v>
                </c:pt>
                <c:pt idx="688">
                  <c:v>2.3378100000000002</c:v>
                </c:pt>
                <c:pt idx="689">
                  <c:v>2.3447100000000001</c:v>
                </c:pt>
                <c:pt idx="690">
                  <c:v>2.3447100000000001</c:v>
                </c:pt>
                <c:pt idx="691">
                  <c:v>2.3515199999999998</c:v>
                </c:pt>
                <c:pt idx="692">
                  <c:v>2.3515199999999998</c:v>
                </c:pt>
                <c:pt idx="693">
                  <c:v>2.3560599999999998</c:v>
                </c:pt>
                <c:pt idx="694">
                  <c:v>2.3560599999999998</c:v>
                </c:pt>
                <c:pt idx="695">
                  <c:v>2.3628399999999998</c:v>
                </c:pt>
                <c:pt idx="696">
                  <c:v>2.3696299999999999</c:v>
                </c:pt>
                <c:pt idx="697">
                  <c:v>2.3696299999999999</c:v>
                </c:pt>
                <c:pt idx="698">
                  <c:v>2.3763899999999998</c:v>
                </c:pt>
                <c:pt idx="699">
                  <c:v>2.3763899999999998</c:v>
                </c:pt>
                <c:pt idx="700">
                  <c:v>2.3831899999999999</c:v>
                </c:pt>
                <c:pt idx="701">
                  <c:v>2.3831899999999999</c:v>
                </c:pt>
                <c:pt idx="702">
                  <c:v>2.38774</c:v>
                </c:pt>
                <c:pt idx="703">
                  <c:v>2.38774</c:v>
                </c:pt>
                <c:pt idx="704">
                  <c:v>2.3946000000000001</c:v>
                </c:pt>
                <c:pt idx="705">
                  <c:v>2.3946000000000001</c:v>
                </c:pt>
                <c:pt idx="706">
                  <c:v>2.40144</c:v>
                </c:pt>
                <c:pt idx="707">
                  <c:v>2.4083100000000002</c:v>
                </c:pt>
                <c:pt idx="708">
                  <c:v>2.4083100000000002</c:v>
                </c:pt>
                <c:pt idx="709">
                  <c:v>2.4128500000000002</c:v>
                </c:pt>
                <c:pt idx="710">
                  <c:v>2.4128500000000002</c:v>
                </c:pt>
                <c:pt idx="711">
                  <c:v>2.4196499999999999</c:v>
                </c:pt>
                <c:pt idx="712">
                  <c:v>2.4196499999999999</c:v>
                </c:pt>
                <c:pt idx="713">
                  <c:v>2.4264299999999999</c:v>
                </c:pt>
                <c:pt idx="714">
                  <c:v>2.4264299999999999</c:v>
                </c:pt>
                <c:pt idx="715">
                  <c:v>2.4331900000000002</c:v>
                </c:pt>
                <c:pt idx="716">
                  <c:v>2.4331900000000002</c:v>
                </c:pt>
                <c:pt idx="717">
                  <c:v>2.4399299999999999</c:v>
                </c:pt>
                <c:pt idx="718">
                  <c:v>2.4443999999999999</c:v>
                </c:pt>
                <c:pt idx="719">
                  <c:v>2.4443999999999999</c:v>
                </c:pt>
                <c:pt idx="720">
                  <c:v>2.4511099999999999</c:v>
                </c:pt>
                <c:pt idx="721">
                  <c:v>2.4511099999999999</c:v>
                </c:pt>
                <c:pt idx="722">
                  <c:v>2.4578099999999998</c:v>
                </c:pt>
                <c:pt idx="723">
                  <c:v>2.4578099999999998</c:v>
                </c:pt>
                <c:pt idx="724">
                  <c:v>2.4645299999999999</c:v>
                </c:pt>
                <c:pt idx="725">
                  <c:v>2.4645299999999999</c:v>
                </c:pt>
                <c:pt idx="726">
                  <c:v>2.4690300000000001</c:v>
                </c:pt>
                <c:pt idx="727">
                  <c:v>2.4690300000000001</c:v>
                </c:pt>
                <c:pt idx="728">
                  <c:v>2.4758399999999998</c:v>
                </c:pt>
                <c:pt idx="729">
                  <c:v>2.48264</c:v>
                </c:pt>
                <c:pt idx="730">
                  <c:v>2.48264</c:v>
                </c:pt>
                <c:pt idx="731">
                  <c:v>2.4894699999999998</c:v>
                </c:pt>
                <c:pt idx="732">
                  <c:v>2.4894699999999998</c:v>
                </c:pt>
                <c:pt idx="733">
                  <c:v>2.4963099999999998</c:v>
                </c:pt>
                <c:pt idx="734">
                  <c:v>2.4963099999999998</c:v>
                </c:pt>
                <c:pt idx="735">
                  <c:v>2.5008499999999998</c:v>
                </c:pt>
                <c:pt idx="736">
                  <c:v>2.5008499999999998</c:v>
                </c:pt>
                <c:pt idx="737">
                  <c:v>2.50766</c:v>
                </c:pt>
                <c:pt idx="738">
                  <c:v>2.50766</c:v>
                </c:pt>
                <c:pt idx="739">
                  <c:v>2.5144500000000001</c:v>
                </c:pt>
                <c:pt idx="740">
                  <c:v>2.52121</c:v>
                </c:pt>
                <c:pt idx="741">
                  <c:v>2.52121</c:v>
                </c:pt>
                <c:pt idx="742">
                  <c:v>2.5257000000000001</c:v>
                </c:pt>
                <c:pt idx="743">
                  <c:v>2.5257000000000001</c:v>
                </c:pt>
                <c:pt idx="744">
                  <c:v>2.5324300000000002</c:v>
                </c:pt>
                <c:pt idx="745">
                  <c:v>2.5324300000000002</c:v>
                </c:pt>
                <c:pt idx="746">
                  <c:v>2.5391599999999999</c:v>
                </c:pt>
                <c:pt idx="747">
                  <c:v>2.5391599999999999</c:v>
                </c:pt>
                <c:pt idx="748">
                  <c:v>2.5458699999999999</c:v>
                </c:pt>
                <c:pt idx="749">
                  <c:v>2.5458699999999999</c:v>
                </c:pt>
                <c:pt idx="750">
                  <c:v>2.55261</c:v>
                </c:pt>
                <c:pt idx="751">
                  <c:v>2.55721</c:v>
                </c:pt>
                <c:pt idx="752">
                  <c:v>2.55721</c:v>
                </c:pt>
                <c:pt idx="753">
                  <c:v>2.5640299999999998</c:v>
                </c:pt>
                <c:pt idx="754">
                  <c:v>2.5640299999999998</c:v>
                </c:pt>
                <c:pt idx="755">
                  <c:v>2.5708500000000001</c:v>
                </c:pt>
                <c:pt idx="756">
                  <c:v>2.5708500000000001</c:v>
                </c:pt>
                <c:pt idx="757">
                  <c:v>2.5776699999999999</c:v>
                </c:pt>
                <c:pt idx="758">
                  <c:v>2.5776699999999999</c:v>
                </c:pt>
                <c:pt idx="759">
                  <c:v>2.58222</c:v>
                </c:pt>
                <c:pt idx="760">
                  <c:v>2.58222</c:v>
                </c:pt>
                <c:pt idx="761">
                  <c:v>2.5890499999999999</c:v>
                </c:pt>
                <c:pt idx="762">
                  <c:v>2.59585</c:v>
                </c:pt>
                <c:pt idx="763">
                  <c:v>2.59585</c:v>
                </c:pt>
                <c:pt idx="764">
                  <c:v>2.6026400000000001</c:v>
                </c:pt>
                <c:pt idx="765">
                  <c:v>2.6026400000000001</c:v>
                </c:pt>
                <c:pt idx="766">
                  <c:v>2.6093899999999999</c:v>
                </c:pt>
                <c:pt idx="767">
                  <c:v>2.6093899999999999</c:v>
                </c:pt>
                <c:pt idx="768">
                  <c:v>2.6139600000000001</c:v>
                </c:pt>
                <c:pt idx="769">
                  <c:v>2.6139600000000001</c:v>
                </c:pt>
                <c:pt idx="770">
                  <c:v>2.6206900000000002</c:v>
                </c:pt>
                <c:pt idx="771">
                  <c:v>2.6206900000000002</c:v>
                </c:pt>
                <c:pt idx="772">
                  <c:v>2.6274199999999999</c:v>
                </c:pt>
                <c:pt idx="773">
                  <c:v>2.6341700000000001</c:v>
                </c:pt>
                <c:pt idx="774">
                  <c:v>2.6341700000000001</c:v>
                </c:pt>
                <c:pt idx="775">
                  <c:v>2.63869</c:v>
                </c:pt>
                <c:pt idx="776">
                  <c:v>2.63869</c:v>
                </c:pt>
                <c:pt idx="777">
                  <c:v>2.6455000000000002</c:v>
                </c:pt>
                <c:pt idx="778">
                  <c:v>2.6455000000000002</c:v>
                </c:pt>
                <c:pt idx="779">
                  <c:v>2.6524100000000002</c:v>
                </c:pt>
                <c:pt idx="780">
                  <c:v>2.6524100000000002</c:v>
                </c:pt>
                <c:pt idx="781">
                  <c:v>2.6592500000000001</c:v>
                </c:pt>
                <c:pt idx="782">
                  <c:v>2.6592500000000001</c:v>
                </c:pt>
                <c:pt idx="783">
                  <c:v>2.6638099999999998</c:v>
                </c:pt>
                <c:pt idx="784">
                  <c:v>2.6706599999999998</c:v>
                </c:pt>
                <c:pt idx="785">
                  <c:v>2.6706599999999998</c:v>
                </c:pt>
                <c:pt idx="786">
                  <c:v>2.6774900000000001</c:v>
                </c:pt>
                <c:pt idx="787">
                  <c:v>2.6774900000000001</c:v>
                </c:pt>
                <c:pt idx="788">
                  <c:v>2.6842999999999999</c:v>
                </c:pt>
                <c:pt idx="789">
                  <c:v>2.6842999999999999</c:v>
                </c:pt>
                <c:pt idx="790">
                  <c:v>2.69109</c:v>
                </c:pt>
                <c:pt idx="791">
                  <c:v>2.69109</c:v>
                </c:pt>
                <c:pt idx="792">
                  <c:v>2.6956199999999999</c:v>
                </c:pt>
                <c:pt idx="793">
                  <c:v>2.6956199999999999</c:v>
                </c:pt>
                <c:pt idx="794">
                  <c:v>2.7023799999999998</c:v>
                </c:pt>
                <c:pt idx="795">
                  <c:v>2.7092100000000001</c:v>
                </c:pt>
                <c:pt idx="796">
                  <c:v>2.7092100000000001</c:v>
                </c:pt>
                <c:pt idx="797">
                  <c:v>2.71597</c:v>
                </c:pt>
                <c:pt idx="798">
                  <c:v>2.71597</c:v>
                </c:pt>
                <c:pt idx="799">
                  <c:v>2.7204700000000002</c:v>
                </c:pt>
                <c:pt idx="800">
                  <c:v>2.7204700000000002</c:v>
                </c:pt>
                <c:pt idx="801">
                  <c:v>2.72729</c:v>
                </c:pt>
                <c:pt idx="802">
                  <c:v>2.72729</c:v>
                </c:pt>
                <c:pt idx="803">
                  <c:v>2.7341299999999999</c:v>
                </c:pt>
                <c:pt idx="804">
                  <c:v>2.7341299999999999</c:v>
                </c:pt>
                <c:pt idx="805">
                  <c:v>2.74099</c:v>
                </c:pt>
                <c:pt idx="806">
                  <c:v>2.7478600000000002</c:v>
                </c:pt>
                <c:pt idx="807">
                  <c:v>2.7478600000000002</c:v>
                </c:pt>
                <c:pt idx="808">
                  <c:v>2.7524999999999999</c:v>
                </c:pt>
                <c:pt idx="809">
                  <c:v>2.7524999999999999</c:v>
                </c:pt>
                <c:pt idx="810">
                  <c:v>2.7593700000000001</c:v>
                </c:pt>
                <c:pt idx="811">
                  <c:v>2.7593700000000001</c:v>
                </c:pt>
                <c:pt idx="812">
                  <c:v>2.7662300000000002</c:v>
                </c:pt>
                <c:pt idx="813">
                  <c:v>2.7662300000000002</c:v>
                </c:pt>
                <c:pt idx="814">
                  <c:v>2.7730800000000002</c:v>
                </c:pt>
                <c:pt idx="815">
                  <c:v>2.7730800000000002</c:v>
                </c:pt>
                <c:pt idx="816">
                  <c:v>2.7776299999999998</c:v>
                </c:pt>
                <c:pt idx="817">
                  <c:v>2.78444</c:v>
                </c:pt>
                <c:pt idx="818">
                  <c:v>2.78444</c:v>
                </c:pt>
                <c:pt idx="819">
                  <c:v>2.7913000000000001</c:v>
                </c:pt>
                <c:pt idx="820">
                  <c:v>2.7913000000000001</c:v>
                </c:pt>
                <c:pt idx="821">
                  <c:v>2.7980999999999998</c:v>
                </c:pt>
                <c:pt idx="822">
                  <c:v>2.7980999999999998</c:v>
                </c:pt>
                <c:pt idx="823">
                  <c:v>2.8026399999999998</c:v>
                </c:pt>
                <c:pt idx="824">
                  <c:v>2.8026399999999998</c:v>
                </c:pt>
                <c:pt idx="825">
                  <c:v>2.8095400000000001</c:v>
                </c:pt>
                <c:pt idx="826">
                  <c:v>2.8095400000000001</c:v>
                </c:pt>
                <c:pt idx="827">
                  <c:v>2.8163999999999998</c:v>
                </c:pt>
                <c:pt idx="828">
                  <c:v>2.82328</c:v>
                </c:pt>
                <c:pt idx="829">
                  <c:v>2.82328</c:v>
                </c:pt>
                <c:pt idx="830">
                  <c:v>2.8301500000000002</c:v>
                </c:pt>
                <c:pt idx="831">
                  <c:v>2.8301500000000002</c:v>
                </c:pt>
                <c:pt idx="832">
                  <c:v>2.83473</c:v>
                </c:pt>
                <c:pt idx="833">
                  <c:v>2.83473</c:v>
                </c:pt>
                <c:pt idx="834">
                  <c:v>2.8416000000000001</c:v>
                </c:pt>
                <c:pt idx="835">
                  <c:v>2.8416000000000001</c:v>
                </c:pt>
                <c:pt idx="836">
                  <c:v>2.8484699999999998</c:v>
                </c:pt>
                <c:pt idx="837">
                  <c:v>2.8484699999999998</c:v>
                </c:pt>
                <c:pt idx="838">
                  <c:v>2.8553199999999999</c:v>
                </c:pt>
                <c:pt idx="839">
                  <c:v>2.85988</c:v>
                </c:pt>
                <c:pt idx="840">
                  <c:v>2.85988</c:v>
                </c:pt>
                <c:pt idx="841">
                  <c:v>2.8666999999999998</c:v>
                </c:pt>
                <c:pt idx="842">
                  <c:v>2.8666999999999998</c:v>
                </c:pt>
                <c:pt idx="843">
                  <c:v>2.87351</c:v>
                </c:pt>
                <c:pt idx="844">
                  <c:v>2.87351</c:v>
                </c:pt>
                <c:pt idx="845">
                  <c:v>2.8803100000000001</c:v>
                </c:pt>
                <c:pt idx="846">
                  <c:v>2.8803100000000001</c:v>
                </c:pt>
                <c:pt idx="847">
                  <c:v>2.8871099999999998</c:v>
                </c:pt>
                <c:pt idx="848">
                  <c:v>2.8871099999999998</c:v>
                </c:pt>
                <c:pt idx="849">
                  <c:v>2.89167</c:v>
                </c:pt>
                <c:pt idx="850">
                  <c:v>2.8985500000000002</c:v>
                </c:pt>
                <c:pt idx="851">
                  <c:v>2.8985500000000002</c:v>
                </c:pt>
                <c:pt idx="852">
                  <c:v>2.9054600000000002</c:v>
                </c:pt>
                <c:pt idx="853">
                  <c:v>2.9054600000000002</c:v>
                </c:pt>
                <c:pt idx="854">
                  <c:v>2.9123600000000001</c:v>
                </c:pt>
                <c:pt idx="855">
                  <c:v>2.9123600000000001</c:v>
                </c:pt>
                <c:pt idx="856">
                  <c:v>2.9169700000000001</c:v>
                </c:pt>
                <c:pt idx="857">
                  <c:v>2.9169700000000001</c:v>
                </c:pt>
                <c:pt idx="858">
                  <c:v>2.92387</c:v>
                </c:pt>
                <c:pt idx="859">
                  <c:v>2.92387</c:v>
                </c:pt>
                <c:pt idx="860">
                  <c:v>2.9307799999999999</c:v>
                </c:pt>
                <c:pt idx="861">
                  <c:v>2.9377300000000002</c:v>
                </c:pt>
                <c:pt idx="862">
                  <c:v>2.9377300000000002</c:v>
                </c:pt>
                <c:pt idx="863">
                  <c:v>2.9445899999999998</c:v>
                </c:pt>
                <c:pt idx="864">
                  <c:v>2.9445899999999998</c:v>
                </c:pt>
                <c:pt idx="865">
                  <c:v>2.94922</c:v>
                </c:pt>
                <c:pt idx="866">
                  <c:v>2.94922</c:v>
                </c:pt>
                <c:pt idx="867">
                  <c:v>2.9560300000000002</c:v>
                </c:pt>
                <c:pt idx="868">
                  <c:v>2.9560300000000002</c:v>
                </c:pt>
                <c:pt idx="869">
                  <c:v>2.96285</c:v>
                </c:pt>
                <c:pt idx="870">
                  <c:v>2.96285</c:v>
                </c:pt>
                <c:pt idx="871">
                  <c:v>2.9696500000000001</c:v>
                </c:pt>
                <c:pt idx="872">
                  <c:v>2.9742099999999998</c:v>
                </c:pt>
                <c:pt idx="873">
                  <c:v>2.9742099999999998</c:v>
                </c:pt>
                <c:pt idx="874">
                  <c:v>2.98108</c:v>
                </c:pt>
                <c:pt idx="875">
                  <c:v>2.98108</c:v>
                </c:pt>
                <c:pt idx="876">
                  <c:v>2.9880800000000001</c:v>
                </c:pt>
                <c:pt idx="877">
                  <c:v>2.9880800000000001</c:v>
                </c:pt>
                <c:pt idx="878">
                  <c:v>2.9950299999999999</c:v>
                </c:pt>
                <c:pt idx="879">
                  <c:v>2.9950299999999999</c:v>
                </c:pt>
                <c:pt idx="880">
                  <c:v>2.9996499999999999</c:v>
                </c:pt>
                <c:pt idx="881">
                  <c:v>2.9996499999999999</c:v>
                </c:pt>
                <c:pt idx="882">
                  <c:v>3.0064199999999999</c:v>
                </c:pt>
                <c:pt idx="883">
                  <c:v>3.0131899999999998</c:v>
                </c:pt>
                <c:pt idx="884">
                  <c:v>3.0131899999999998</c:v>
                </c:pt>
                <c:pt idx="885">
                  <c:v>3.0199500000000001</c:v>
                </c:pt>
                <c:pt idx="886">
                  <c:v>3.0199500000000001</c:v>
                </c:pt>
                <c:pt idx="887">
                  <c:v>3.0266899999999999</c:v>
                </c:pt>
                <c:pt idx="888">
                  <c:v>3.0266899999999999</c:v>
                </c:pt>
                <c:pt idx="889">
                  <c:v>3.0311599999999999</c:v>
                </c:pt>
                <c:pt idx="890">
                  <c:v>3.0311599999999999</c:v>
                </c:pt>
                <c:pt idx="891">
                  <c:v>3.0378699999999998</c:v>
                </c:pt>
                <c:pt idx="892">
                  <c:v>3.0378699999999998</c:v>
                </c:pt>
                <c:pt idx="893">
                  <c:v>3.0445600000000002</c:v>
                </c:pt>
                <c:pt idx="894">
                  <c:v>3.05125</c:v>
                </c:pt>
                <c:pt idx="895">
                  <c:v>3.05125</c:v>
                </c:pt>
                <c:pt idx="896">
                  <c:v>3.0556899999999998</c:v>
                </c:pt>
                <c:pt idx="897">
                  <c:v>3.0556899999999998</c:v>
                </c:pt>
                <c:pt idx="898">
                  <c:v>3.0623999999999998</c:v>
                </c:pt>
                <c:pt idx="899">
                  <c:v>3.0623999999999998</c:v>
                </c:pt>
                <c:pt idx="900">
                  <c:v>3.0691600000000001</c:v>
                </c:pt>
                <c:pt idx="901">
                  <c:v>3.0691600000000001</c:v>
                </c:pt>
                <c:pt idx="902">
                  <c:v>3.0759400000000001</c:v>
                </c:pt>
                <c:pt idx="903">
                  <c:v>3.0759400000000001</c:v>
                </c:pt>
                <c:pt idx="904">
                  <c:v>3.0827300000000002</c:v>
                </c:pt>
                <c:pt idx="905">
                  <c:v>3.08724</c:v>
                </c:pt>
                <c:pt idx="906">
                  <c:v>3.08724</c:v>
                </c:pt>
                <c:pt idx="907">
                  <c:v>3.09402</c:v>
                </c:pt>
                <c:pt idx="908">
                  <c:v>3.09402</c:v>
                </c:pt>
                <c:pt idx="909">
                  <c:v>3.1008</c:v>
                </c:pt>
                <c:pt idx="910">
                  <c:v>3.1008</c:v>
                </c:pt>
                <c:pt idx="911">
                  <c:v>3.1075699999999999</c:v>
                </c:pt>
                <c:pt idx="912">
                  <c:v>3.1075699999999999</c:v>
                </c:pt>
                <c:pt idx="913">
                  <c:v>3.11206</c:v>
                </c:pt>
                <c:pt idx="914">
                  <c:v>3.11206</c:v>
                </c:pt>
                <c:pt idx="915">
                  <c:v>3.1188099999999999</c:v>
                </c:pt>
                <c:pt idx="916">
                  <c:v>3.1255299999999999</c:v>
                </c:pt>
                <c:pt idx="917">
                  <c:v>3.1255299999999999</c:v>
                </c:pt>
                <c:pt idx="918">
                  <c:v>3.1322399999999999</c:v>
                </c:pt>
                <c:pt idx="919">
                  <c:v>3.1322399999999999</c:v>
                </c:pt>
                <c:pt idx="920">
                  <c:v>3.1389399999999998</c:v>
                </c:pt>
                <c:pt idx="921">
                  <c:v>3.1389399999999998</c:v>
                </c:pt>
                <c:pt idx="922">
                  <c:v>3.1434199999999999</c:v>
                </c:pt>
                <c:pt idx="923">
                  <c:v>3.1434199999999999</c:v>
                </c:pt>
                <c:pt idx="924">
                  <c:v>3.15021</c:v>
                </c:pt>
                <c:pt idx="925">
                  <c:v>3.15021</c:v>
                </c:pt>
                <c:pt idx="926">
                  <c:v>3.157</c:v>
                </c:pt>
                <c:pt idx="927">
                  <c:v>3.1637900000000001</c:v>
                </c:pt>
                <c:pt idx="928">
                  <c:v>3.1637900000000001</c:v>
                </c:pt>
                <c:pt idx="929">
                  <c:v>3.1683400000000002</c:v>
                </c:pt>
                <c:pt idx="930">
                  <c:v>3.1683400000000002</c:v>
                </c:pt>
                <c:pt idx="931">
                  <c:v>3.1752099999999999</c:v>
                </c:pt>
                <c:pt idx="932">
                  <c:v>3.1752099999999999</c:v>
                </c:pt>
                <c:pt idx="933">
                  <c:v>3.1820200000000001</c:v>
                </c:pt>
                <c:pt idx="934">
                  <c:v>3.1820200000000001</c:v>
                </c:pt>
                <c:pt idx="935">
                  <c:v>3.1888200000000002</c:v>
                </c:pt>
                <c:pt idx="936">
                  <c:v>3.1888200000000002</c:v>
                </c:pt>
                <c:pt idx="937">
                  <c:v>3.1956000000000002</c:v>
                </c:pt>
                <c:pt idx="938">
                  <c:v>3.20011</c:v>
                </c:pt>
                <c:pt idx="939">
                  <c:v>3.20011</c:v>
                </c:pt>
                <c:pt idx="940">
                  <c:v>3.2068500000000002</c:v>
                </c:pt>
                <c:pt idx="941">
                  <c:v>3.2068500000000002</c:v>
                </c:pt>
                <c:pt idx="942">
                  <c:v>3.2135899999999999</c:v>
                </c:pt>
                <c:pt idx="943">
                  <c:v>3.2135899999999999</c:v>
                </c:pt>
                <c:pt idx="944">
                  <c:v>3.22031</c:v>
                </c:pt>
                <c:pt idx="945">
                  <c:v>3.22031</c:v>
                </c:pt>
                <c:pt idx="946">
                  <c:v>3.22479</c:v>
                </c:pt>
                <c:pt idx="947">
                  <c:v>3.22479</c:v>
                </c:pt>
                <c:pt idx="948">
                  <c:v>3.2315700000000001</c:v>
                </c:pt>
                <c:pt idx="949">
                  <c:v>3.2383799999999998</c:v>
                </c:pt>
                <c:pt idx="950">
                  <c:v>3.2383799999999998</c:v>
                </c:pt>
                <c:pt idx="951">
                  <c:v>3.2452200000000002</c:v>
                </c:pt>
                <c:pt idx="952">
                  <c:v>3.2452200000000002</c:v>
                </c:pt>
                <c:pt idx="953">
                  <c:v>3.25204</c:v>
                </c:pt>
                <c:pt idx="954">
                  <c:v>3.25204</c:v>
                </c:pt>
                <c:pt idx="955">
                  <c:v>3.2566000000000002</c:v>
                </c:pt>
                <c:pt idx="956">
                  <c:v>3.2566000000000002</c:v>
                </c:pt>
                <c:pt idx="957">
                  <c:v>3.2634300000000001</c:v>
                </c:pt>
                <c:pt idx="958">
                  <c:v>3.2634300000000001</c:v>
                </c:pt>
                <c:pt idx="959">
                  <c:v>3.2702499999999999</c:v>
                </c:pt>
                <c:pt idx="960">
                  <c:v>3.2770600000000001</c:v>
                </c:pt>
                <c:pt idx="961">
                  <c:v>3.2770600000000001</c:v>
                </c:pt>
                <c:pt idx="962">
                  <c:v>3.28159</c:v>
                </c:pt>
                <c:pt idx="963">
                  <c:v>3.28159</c:v>
                </c:pt>
                <c:pt idx="964">
                  <c:v>3.2883599999999999</c:v>
                </c:pt>
                <c:pt idx="965">
                  <c:v>3.2883599999999999</c:v>
                </c:pt>
                <c:pt idx="966">
                  <c:v>3.2951299999999999</c:v>
                </c:pt>
                <c:pt idx="967">
                  <c:v>3.2951299999999999</c:v>
                </c:pt>
                <c:pt idx="968">
                  <c:v>3.3018900000000002</c:v>
                </c:pt>
                <c:pt idx="969">
                  <c:v>3.3018900000000002</c:v>
                </c:pt>
                <c:pt idx="970">
                  <c:v>3.3086500000000001</c:v>
                </c:pt>
                <c:pt idx="971">
                  <c:v>3.3131599999999999</c:v>
                </c:pt>
                <c:pt idx="972">
                  <c:v>3.3131599999999999</c:v>
                </c:pt>
                <c:pt idx="973">
                  <c:v>3.3199800000000002</c:v>
                </c:pt>
                <c:pt idx="974">
                  <c:v>3.3199800000000002</c:v>
                </c:pt>
                <c:pt idx="975">
                  <c:v>3.3268499999999999</c:v>
                </c:pt>
                <c:pt idx="976">
                  <c:v>3.3268499999999999</c:v>
                </c:pt>
                <c:pt idx="977">
                  <c:v>3.3336899999999998</c:v>
                </c:pt>
                <c:pt idx="978">
                  <c:v>3.3336899999999998</c:v>
                </c:pt>
                <c:pt idx="979">
                  <c:v>3.3382700000000001</c:v>
                </c:pt>
                <c:pt idx="980">
                  <c:v>3.3382700000000001</c:v>
                </c:pt>
                <c:pt idx="981">
                  <c:v>3.3451399999999998</c:v>
                </c:pt>
                <c:pt idx="982">
                  <c:v>3.3519999999999999</c:v>
                </c:pt>
                <c:pt idx="983">
                  <c:v>3.3519999999999999</c:v>
                </c:pt>
                <c:pt idx="984">
                  <c:v>3.3588499999999999</c:v>
                </c:pt>
                <c:pt idx="985">
                  <c:v>3.3588499999999999</c:v>
                </c:pt>
                <c:pt idx="986">
                  <c:v>3.3656799999999998</c:v>
                </c:pt>
                <c:pt idx="987">
                  <c:v>3.3656799999999998</c:v>
                </c:pt>
                <c:pt idx="988">
                  <c:v>3.3702299999999998</c:v>
                </c:pt>
                <c:pt idx="989">
                  <c:v>3.3702299999999998</c:v>
                </c:pt>
                <c:pt idx="990">
                  <c:v>3.37704</c:v>
                </c:pt>
                <c:pt idx="991">
                  <c:v>3.37704</c:v>
                </c:pt>
                <c:pt idx="992">
                  <c:v>3.3838300000000001</c:v>
                </c:pt>
                <c:pt idx="993">
                  <c:v>3.3906100000000001</c:v>
                </c:pt>
                <c:pt idx="994">
                  <c:v>3.3906100000000001</c:v>
                </c:pt>
                <c:pt idx="995">
                  <c:v>3.39513</c:v>
                </c:pt>
                <c:pt idx="996">
                  <c:v>3.39513</c:v>
                </c:pt>
                <c:pt idx="997">
                  <c:v>3.4019599999999999</c:v>
                </c:pt>
                <c:pt idx="998">
                  <c:v>3.4019599999999999</c:v>
                </c:pt>
                <c:pt idx="999">
                  <c:v>3.40883</c:v>
                </c:pt>
                <c:pt idx="1000">
                  <c:v>3.40883</c:v>
                </c:pt>
                <c:pt idx="1001">
                  <c:v>3.4157299999999999</c:v>
                </c:pt>
                <c:pt idx="1002">
                  <c:v>3.4157299999999999</c:v>
                </c:pt>
                <c:pt idx="1003">
                  <c:v>3.4226100000000002</c:v>
                </c:pt>
                <c:pt idx="1004">
                  <c:v>3.4272100000000001</c:v>
                </c:pt>
                <c:pt idx="1005">
                  <c:v>3.4272100000000001</c:v>
                </c:pt>
                <c:pt idx="1006">
                  <c:v>3.43411</c:v>
                </c:pt>
                <c:pt idx="1007">
                  <c:v>3.43411</c:v>
                </c:pt>
                <c:pt idx="1008">
                  <c:v>3.4410099999999999</c:v>
                </c:pt>
                <c:pt idx="1009">
                  <c:v>3.4410099999999999</c:v>
                </c:pt>
                <c:pt idx="1010">
                  <c:v>3.4478800000000001</c:v>
                </c:pt>
                <c:pt idx="1011">
                  <c:v>3.4478800000000001</c:v>
                </c:pt>
                <c:pt idx="1012">
                  <c:v>3.4524699999999999</c:v>
                </c:pt>
                <c:pt idx="1013">
                  <c:v>3.4524699999999999</c:v>
                </c:pt>
                <c:pt idx="1014">
                  <c:v>3.4592999999999998</c:v>
                </c:pt>
                <c:pt idx="1015">
                  <c:v>3.4662099999999998</c:v>
                </c:pt>
                <c:pt idx="1016">
                  <c:v>3.4662099999999998</c:v>
                </c:pt>
                <c:pt idx="1017">
                  <c:v>3.4730300000000001</c:v>
                </c:pt>
                <c:pt idx="1018">
                  <c:v>3.4730300000000001</c:v>
                </c:pt>
                <c:pt idx="1019">
                  <c:v>3.47986</c:v>
                </c:pt>
                <c:pt idx="1020">
                  <c:v>3.47986</c:v>
                </c:pt>
                <c:pt idx="1021">
                  <c:v>3.4844300000000001</c:v>
                </c:pt>
                <c:pt idx="1022">
                  <c:v>3.4844300000000001</c:v>
                </c:pt>
                <c:pt idx="1023">
                  <c:v>3.49132</c:v>
                </c:pt>
                <c:pt idx="1024">
                  <c:v>3.49132</c:v>
                </c:pt>
                <c:pt idx="1025">
                  <c:v>3.4982500000000001</c:v>
                </c:pt>
                <c:pt idx="1026">
                  <c:v>3.5051600000000001</c:v>
                </c:pt>
                <c:pt idx="1027">
                  <c:v>3.5051600000000001</c:v>
                </c:pt>
                <c:pt idx="1028">
                  <c:v>3.5097900000000002</c:v>
                </c:pt>
                <c:pt idx="1029">
                  <c:v>3.5097900000000002</c:v>
                </c:pt>
                <c:pt idx="1030">
                  <c:v>3.5167799999999998</c:v>
                </c:pt>
                <c:pt idx="1031">
                  <c:v>3.5167799999999998</c:v>
                </c:pt>
                <c:pt idx="1032">
                  <c:v>3.5236999999999998</c:v>
                </c:pt>
                <c:pt idx="1033">
                  <c:v>3.5236999999999998</c:v>
                </c:pt>
                <c:pt idx="1034">
                  <c:v>3.5306000000000002</c:v>
                </c:pt>
                <c:pt idx="1035">
                  <c:v>3.5306000000000002</c:v>
                </c:pt>
                <c:pt idx="1036">
                  <c:v>3.5352000000000001</c:v>
                </c:pt>
                <c:pt idx="1037">
                  <c:v>3.5421399999999998</c:v>
                </c:pt>
                <c:pt idx="1038">
                  <c:v>3.5421399999999998</c:v>
                </c:pt>
                <c:pt idx="1039">
                  <c:v>3.54901</c:v>
                </c:pt>
                <c:pt idx="1040">
                  <c:v>3.54901</c:v>
                </c:pt>
                <c:pt idx="1041">
                  <c:v>3.55586</c:v>
                </c:pt>
                <c:pt idx="1042">
                  <c:v>3.55586</c:v>
                </c:pt>
                <c:pt idx="1043">
                  <c:v>3.56271</c:v>
                </c:pt>
                <c:pt idx="1044">
                  <c:v>3.56271</c:v>
                </c:pt>
                <c:pt idx="1045">
                  <c:v>3.5672899999999998</c:v>
                </c:pt>
                <c:pt idx="1046">
                  <c:v>3.5672899999999998</c:v>
                </c:pt>
                <c:pt idx="1047">
                  <c:v>3.5741800000000001</c:v>
                </c:pt>
                <c:pt idx="1048">
                  <c:v>3.5811199999999999</c:v>
                </c:pt>
                <c:pt idx="1049">
                  <c:v>3.5811199999999999</c:v>
                </c:pt>
                <c:pt idx="1050">
                  <c:v>3.58805</c:v>
                </c:pt>
                <c:pt idx="1051">
                  <c:v>3.58805</c:v>
                </c:pt>
                <c:pt idx="1052">
                  <c:v>3.5926800000000001</c:v>
                </c:pt>
                <c:pt idx="1053">
                  <c:v>3.5926800000000001</c:v>
                </c:pt>
                <c:pt idx="1054">
                  <c:v>3.5996199999999998</c:v>
                </c:pt>
                <c:pt idx="1055">
                  <c:v>3.5996199999999998</c:v>
                </c:pt>
                <c:pt idx="1056">
                  <c:v>3.6063700000000001</c:v>
                </c:pt>
                <c:pt idx="1057">
                  <c:v>3.6063700000000001</c:v>
                </c:pt>
                <c:pt idx="1058">
                  <c:v>3.6131099999999998</c:v>
                </c:pt>
                <c:pt idx="1059">
                  <c:v>3.6198299999999999</c:v>
                </c:pt>
                <c:pt idx="1060">
                  <c:v>3.6198299999999999</c:v>
                </c:pt>
                <c:pt idx="1061">
                  <c:v>3.6243099999999999</c:v>
                </c:pt>
                <c:pt idx="1062">
                  <c:v>3.6243099999999999</c:v>
                </c:pt>
                <c:pt idx="1063">
                  <c:v>3.6310199999999999</c:v>
                </c:pt>
                <c:pt idx="1064">
                  <c:v>3.6310199999999999</c:v>
                </c:pt>
                <c:pt idx="1065">
                  <c:v>3.6377100000000002</c:v>
                </c:pt>
                <c:pt idx="1066">
                  <c:v>3.6377100000000002</c:v>
                </c:pt>
                <c:pt idx="1067">
                  <c:v>3.6444000000000001</c:v>
                </c:pt>
                <c:pt idx="1068">
                  <c:v>3.6444000000000001</c:v>
                </c:pt>
                <c:pt idx="1069">
                  <c:v>3.6488499999999999</c:v>
                </c:pt>
                <c:pt idx="1070">
                  <c:v>3.65564</c:v>
                </c:pt>
                <c:pt idx="1071">
                  <c:v>3.65564</c:v>
                </c:pt>
                <c:pt idx="1072">
                  <c:v>3.6624099999999999</c:v>
                </c:pt>
                <c:pt idx="1073">
                  <c:v>3.6624099999999999</c:v>
                </c:pt>
                <c:pt idx="1074">
                  <c:v>3.6691799999999999</c:v>
                </c:pt>
                <c:pt idx="1075">
                  <c:v>3.6691799999999999</c:v>
                </c:pt>
                <c:pt idx="1076">
                  <c:v>3.67597</c:v>
                </c:pt>
                <c:pt idx="1077">
                  <c:v>3.67597</c:v>
                </c:pt>
                <c:pt idx="1078">
                  <c:v>3.6804899999999998</c:v>
                </c:pt>
                <c:pt idx="1079">
                  <c:v>3.6804899999999998</c:v>
                </c:pt>
                <c:pt idx="1080">
                  <c:v>3.6872699999999998</c:v>
                </c:pt>
                <c:pt idx="1081">
                  <c:v>3.6940599999999999</c:v>
                </c:pt>
                <c:pt idx="1082">
                  <c:v>3.6940599999999999</c:v>
                </c:pt>
                <c:pt idx="1083">
                  <c:v>3.7008299999999998</c:v>
                </c:pt>
                <c:pt idx="1084">
                  <c:v>3.7008299999999998</c:v>
                </c:pt>
                <c:pt idx="1085">
                  <c:v>3.70533</c:v>
                </c:pt>
                <c:pt idx="1086">
                  <c:v>3.70533</c:v>
                </c:pt>
                <c:pt idx="1087">
                  <c:v>3.7120700000000002</c:v>
                </c:pt>
                <c:pt idx="1088">
                  <c:v>3.7120700000000002</c:v>
                </c:pt>
                <c:pt idx="1089">
                  <c:v>3.7187999999999999</c:v>
                </c:pt>
                <c:pt idx="1090">
                  <c:v>3.7187999999999999</c:v>
                </c:pt>
                <c:pt idx="1091">
                  <c:v>3.7255099999999999</c:v>
                </c:pt>
                <c:pt idx="1092">
                  <c:v>3.7322299999999999</c:v>
                </c:pt>
                <c:pt idx="1093">
                  <c:v>3.7322299999999999</c:v>
                </c:pt>
                <c:pt idx="1094">
                  <c:v>3.7367300000000001</c:v>
                </c:pt>
                <c:pt idx="1095">
                  <c:v>3.7367300000000001</c:v>
                </c:pt>
                <c:pt idx="1096">
                  <c:v>3.7435</c:v>
                </c:pt>
                <c:pt idx="1097">
                  <c:v>3.7435</c:v>
                </c:pt>
                <c:pt idx="1098">
                  <c:v>3.7503000000000002</c:v>
                </c:pt>
                <c:pt idx="1099">
                  <c:v>3.7503000000000002</c:v>
                </c:pt>
                <c:pt idx="1100">
                  <c:v>3.7571400000000001</c:v>
                </c:pt>
                <c:pt idx="1101">
                  <c:v>3.7571400000000001</c:v>
                </c:pt>
                <c:pt idx="1102">
                  <c:v>3.7616900000000002</c:v>
                </c:pt>
                <c:pt idx="1103">
                  <c:v>3.7685399999999998</c:v>
                </c:pt>
                <c:pt idx="1104">
                  <c:v>3.7685399999999998</c:v>
                </c:pt>
                <c:pt idx="1105">
                  <c:v>3.7753700000000001</c:v>
                </c:pt>
                <c:pt idx="1106">
                  <c:v>3.7753700000000001</c:v>
                </c:pt>
                <c:pt idx="1107">
                  <c:v>3.7821899999999999</c:v>
                </c:pt>
                <c:pt idx="1108">
                  <c:v>3.7821899999999999</c:v>
                </c:pt>
                <c:pt idx="1109">
                  <c:v>3.7889900000000001</c:v>
                </c:pt>
                <c:pt idx="1110">
                  <c:v>3.7889900000000001</c:v>
                </c:pt>
                <c:pt idx="1111">
                  <c:v>3.7934999999999999</c:v>
                </c:pt>
                <c:pt idx="1112">
                  <c:v>3.7934999999999999</c:v>
                </c:pt>
                <c:pt idx="1113">
                  <c:v>3.8002799999999999</c:v>
                </c:pt>
                <c:pt idx="1114">
                  <c:v>3.8070200000000001</c:v>
                </c:pt>
                <c:pt idx="1115">
                  <c:v>3.8070200000000001</c:v>
                </c:pt>
                <c:pt idx="1116">
                  <c:v>3.8137599999999998</c:v>
                </c:pt>
                <c:pt idx="1117">
                  <c:v>3.8137599999999998</c:v>
                </c:pt>
                <c:pt idx="1118">
                  <c:v>3.81826</c:v>
                </c:pt>
                <c:pt idx="1119">
                  <c:v>3.81826</c:v>
                </c:pt>
                <c:pt idx="1120">
                  <c:v>3.8250500000000001</c:v>
                </c:pt>
                <c:pt idx="1121">
                  <c:v>3.8250500000000001</c:v>
                </c:pt>
                <c:pt idx="1122">
                  <c:v>3.83189</c:v>
                </c:pt>
                <c:pt idx="1123">
                  <c:v>3.83189</c:v>
                </c:pt>
                <c:pt idx="1124">
                  <c:v>3.8387500000000001</c:v>
                </c:pt>
                <c:pt idx="1125">
                  <c:v>3.8456199999999998</c:v>
                </c:pt>
                <c:pt idx="1126">
                  <c:v>3.8456199999999998</c:v>
                </c:pt>
                <c:pt idx="1127">
                  <c:v>3.8502000000000001</c:v>
                </c:pt>
                <c:pt idx="1128">
                  <c:v>3.8502000000000001</c:v>
                </c:pt>
                <c:pt idx="1129">
                  <c:v>3.8570600000000002</c:v>
                </c:pt>
                <c:pt idx="1130">
                  <c:v>3.8570600000000002</c:v>
                </c:pt>
                <c:pt idx="1131">
                  <c:v>3.8639299999999999</c:v>
                </c:pt>
                <c:pt idx="1132">
                  <c:v>3.8639299999999999</c:v>
                </c:pt>
                <c:pt idx="1133">
                  <c:v>3.8721299999999998</c:v>
                </c:pt>
                <c:pt idx="1134">
                  <c:v>3.8721299999999998</c:v>
                </c:pt>
                <c:pt idx="1135">
                  <c:v>3.8759000000000001</c:v>
                </c:pt>
                <c:pt idx="1136">
                  <c:v>3.8782399999999999</c:v>
                </c:pt>
                <c:pt idx="1137">
                  <c:v>3.8782399999999999</c:v>
                </c:pt>
                <c:pt idx="1138">
                  <c:v>3.8790100000000001</c:v>
                </c:pt>
                <c:pt idx="1139">
                  <c:v>3.8790100000000001</c:v>
                </c:pt>
                <c:pt idx="1140">
                  <c:v>3.87927</c:v>
                </c:pt>
                <c:pt idx="1141">
                  <c:v>3.87927</c:v>
                </c:pt>
                <c:pt idx="1142">
                  <c:v>3.8793600000000001</c:v>
                </c:pt>
                <c:pt idx="1143">
                  <c:v>3.8793600000000001</c:v>
                </c:pt>
                <c:pt idx="1144">
                  <c:v>3.8793799999999998</c:v>
                </c:pt>
                <c:pt idx="1145">
                  <c:v>3.8793799999999998</c:v>
                </c:pt>
                <c:pt idx="1146">
                  <c:v>3.8793899999999999</c:v>
                </c:pt>
                <c:pt idx="1147">
                  <c:v>3.8793799999999998</c:v>
                </c:pt>
                <c:pt idx="1148">
                  <c:v>3.8793799999999998</c:v>
                </c:pt>
                <c:pt idx="1149">
                  <c:v>3.8793799999999998</c:v>
                </c:pt>
                <c:pt idx="1150">
                  <c:v>3.8793799999999998</c:v>
                </c:pt>
                <c:pt idx="1151">
                  <c:v>3.87927</c:v>
                </c:pt>
                <c:pt idx="1152">
                  <c:v>3.87927</c:v>
                </c:pt>
                <c:pt idx="1153">
                  <c:v>3.8772199999999999</c:v>
                </c:pt>
                <c:pt idx="1154">
                  <c:v>3.8772199999999999</c:v>
                </c:pt>
                <c:pt idx="1155">
                  <c:v>3.8725800000000001</c:v>
                </c:pt>
                <c:pt idx="1156">
                  <c:v>3.8725800000000001</c:v>
                </c:pt>
                <c:pt idx="1157">
                  <c:v>3.86653</c:v>
                </c:pt>
                <c:pt idx="1158">
                  <c:v>3.8599100000000002</c:v>
                </c:pt>
                <c:pt idx="1159">
                  <c:v>3.8599100000000002</c:v>
                </c:pt>
                <c:pt idx="1160">
                  <c:v>3.8553700000000002</c:v>
                </c:pt>
                <c:pt idx="1161">
                  <c:v>3.8553700000000002</c:v>
                </c:pt>
                <c:pt idx="1162">
                  <c:v>3.8485</c:v>
                </c:pt>
                <c:pt idx="1163">
                  <c:v>3.8485</c:v>
                </c:pt>
                <c:pt idx="1164">
                  <c:v>3.8416100000000002</c:v>
                </c:pt>
                <c:pt idx="1165">
                  <c:v>3.8416100000000002</c:v>
                </c:pt>
                <c:pt idx="1166">
                  <c:v>3.8346800000000001</c:v>
                </c:pt>
                <c:pt idx="1167">
                  <c:v>3.8346800000000001</c:v>
                </c:pt>
                <c:pt idx="1168">
                  <c:v>3.8300999999999998</c:v>
                </c:pt>
                <c:pt idx="1169">
                  <c:v>3.8232599999999999</c:v>
                </c:pt>
                <c:pt idx="1170">
                  <c:v>3.8232599999999999</c:v>
                </c:pt>
                <c:pt idx="1171">
                  <c:v>3.8163900000000002</c:v>
                </c:pt>
                <c:pt idx="1172">
                  <c:v>3.8163900000000002</c:v>
                </c:pt>
                <c:pt idx="1173">
                  <c:v>3.8096299999999998</c:v>
                </c:pt>
                <c:pt idx="1174">
                  <c:v>3.8096299999999998</c:v>
                </c:pt>
                <c:pt idx="1175">
                  <c:v>3.8028599999999999</c:v>
                </c:pt>
                <c:pt idx="1176">
                  <c:v>3.8028599999999999</c:v>
                </c:pt>
                <c:pt idx="1177">
                  <c:v>3.7983500000000001</c:v>
                </c:pt>
                <c:pt idx="1178">
                  <c:v>3.7983500000000001</c:v>
                </c:pt>
                <c:pt idx="1179">
                  <c:v>3.7915700000000001</c:v>
                </c:pt>
                <c:pt idx="1180">
                  <c:v>3.7847599999999999</c:v>
                </c:pt>
                <c:pt idx="1181">
                  <c:v>3.7847599999999999</c:v>
                </c:pt>
                <c:pt idx="1182">
                  <c:v>3.7779400000000001</c:v>
                </c:pt>
                <c:pt idx="1183">
                  <c:v>3.7779400000000001</c:v>
                </c:pt>
                <c:pt idx="1184">
                  <c:v>3.77338</c:v>
                </c:pt>
                <c:pt idx="1185">
                  <c:v>3.77338</c:v>
                </c:pt>
                <c:pt idx="1186">
                  <c:v>3.76654</c:v>
                </c:pt>
                <c:pt idx="1187">
                  <c:v>3.76654</c:v>
                </c:pt>
                <c:pt idx="1188">
                  <c:v>3.7596400000000001</c:v>
                </c:pt>
                <c:pt idx="1189">
                  <c:v>3.7596400000000001</c:v>
                </c:pt>
                <c:pt idx="1190">
                  <c:v>3.75278</c:v>
                </c:pt>
                <c:pt idx="1191">
                  <c:v>3.7482099999999998</c:v>
                </c:pt>
                <c:pt idx="1192">
                  <c:v>3.7482099999999998</c:v>
                </c:pt>
                <c:pt idx="1193">
                  <c:v>3.74139</c:v>
                </c:pt>
                <c:pt idx="1194">
                  <c:v>3.74139</c:v>
                </c:pt>
                <c:pt idx="1195">
                  <c:v>3.7346400000000002</c:v>
                </c:pt>
                <c:pt idx="1196">
                  <c:v>3.7346400000000002</c:v>
                </c:pt>
                <c:pt idx="1197">
                  <c:v>3.7279100000000001</c:v>
                </c:pt>
                <c:pt idx="1198">
                  <c:v>3.7279100000000001</c:v>
                </c:pt>
                <c:pt idx="1199">
                  <c:v>3.7211699999999999</c:v>
                </c:pt>
                <c:pt idx="1200">
                  <c:v>3.7211699999999999</c:v>
                </c:pt>
                <c:pt idx="1201">
                  <c:v>3.7166100000000002</c:v>
                </c:pt>
                <c:pt idx="1202">
                  <c:v>3.70987</c:v>
                </c:pt>
                <c:pt idx="1203">
                  <c:v>3.70987</c:v>
                </c:pt>
                <c:pt idx="1204">
                  <c:v>3.7031100000000001</c:v>
                </c:pt>
                <c:pt idx="1205">
                  <c:v>3.7031100000000001</c:v>
                </c:pt>
                <c:pt idx="1206">
                  <c:v>3.6963499999999998</c:v>
                </c:pt>
                <c:pt idx="1207">
                  <c:v>3.6963499999999998</c:v>
                </c:pt>
                <c:pt idx="1208">
                  <c:v>3.6918199999999999</c:v>
                </c:pt>
                <c:pt idx="1209">
                  <c:v>3.6918199999999999</c:v>
                </c:pt>
                <c:pt idx="1210">
                  <c:v>3.6850299999999998</c:v>
                </c:pt>
                <c:pt idx="1211">
                  <c:v>3.6850299999999998</c:v>
                </c:pt>
                <c:pt idx="1212">
                  <c:v>3.6782499999999998</c:v>
                </c:pt>
                <c:pt idx="1213">
                  <c:v>3.6714500000000001</c:v>
                </c:pt>
                <c:pt idx="1214">
                  <c:v>3.6714500000000001</c:v>
                </c:pt>
                <c:pt idx="1215">
                  <c:v>3.66465</c:v>
                </c:pt>
                <c:pt idx="1216">
                  <c:v>3.66465</c:v>
                </c:pt>
                <c:pt idx="1217">
                  <c:v>3.66012</c:v>
                </c:pt>
                <c:pt idx="1218">
                  <c:v>3.66012</c:v>
                </c:pt>
                <c:pt idx="1219">
                  <c:v>3.6533699999999998</c:v>
                </c:pt>
                <c:pt idx="1220">
                  <c:v>3.6533699999999998</c:v>
                </c:pt>
                <c:pt idx="1221">
                  <c:v>3.6466699999999999</c:v>
                </c:pt>
                <c:pt idx="1222">
                  <c:v>3.6466699999999999</c:v>
                </c:pt>
                <c:pt idx="1223">
                  <c:v>3.6399699999999999</c:v>
                </c:pt>
                <c:pt idx="1224">
                  <c:v>3.6355</c:v>
                </c:pt>
                <c:pt idx="1225">
                  <c:v>3.6355</c:v>
                </c:pt>
                <c:pt idx="1226">
                  <c:v>3.6288</c:v>
                </c:pt>
                <c:pt idx="1227">
                  <c:v>3.6288</c:v>
                </c:pt>
                <c:pt idx="1228">
                  <c:v>3.62209</c:v>
                </c:pt>
                <c:pt idx="1229">
                  <c:v>3.62209</c:v>
                </c:pt>
                <c:pt idx="1230">
                  <c:v>3.6153499999999998</c:v>
                </c:pt>
                <c:pt idx="1231">
                  <c:v>3.6153499999999998</c:v>
                </c:pt>
                <c:pt idx="1232">
                  <c:v>3.6086</c:v>
                </c:pt>
                <c:pt idx="1233">
                  <c:v>3.6086</c:v>
                </c:pt>
                <c:pt idx="1234">
                  <c:v>3.6040399999999999</c:v>
                </c:pt>
                <c:pt idx="1235">
                  <c:v>3.5972200000000001</c:v>
                </c:pt>
                <c:pt idx="1236">
                  <c:v>3.5972200000000001</c:v>
                </c:pt>
                <c:pt idx="1237">
                  <c:v>3.5902699999999999</c:v>
                </c:pt>
                <c:pt idx="1238">
                  <c:v>3.5902699999999999</c:v>
                </c:pt>
                <c:pt idx="1239">
                  <c:v>3.5833200000000001</c:v>
                </c:pt>
                <c:pt idx="1240">
                  <c:v>3.5833200000000001</c:v>
                </c:pt>
                <c:pt idx="1241">
                  <c:v>3.5786899999999999</c:v>
                </c:pt>
                <c:pt idx="1242">
                  <c:v>3.5786899999999999</c:v>
                </c:pt>
                <c:pt idx="1243">
                  <c:v>3.5717699999999999</c:v>
                </c:pt>
                <c:pt idx="1244">
                  <c:v>3.5717699999999999</c:v>
                </c:pt>
                <c:pt idx="1245">
                  <c:v>3.56481</c:v>
                </c:pt>
                <c:pt idx="1246">
                  <c:v>3.5579399999999999</c:v>
                </c:pt>
                <c:pt idx="1247">
                  <c:v>3.5579399999999999</c:v>
                </c:pt>
                <c:pt idx="1248">
                  <c:v>3.5533700000000001</c:v>
                </c:pt>
                <c:pt idx="1249">
                  <c:v>3.5533700000000001</c:v>
                </c:pt>
                <c:pt idx="1250">
                  <c:v>3.5465</c:v>
                </c:pt>
                <c:pt idx="1251">
                  <c:v>3.5465</c:v>
                </c:pt>
                <c:pt idx="1252">
                  <c:v>3.5396299999999998</c:v>
                </c:pt>
                <c:pt idx="1253">
                  <c:v>3.5396299999999998</c:v>
                </c:pt>
                <c:pt idx="1254">
                  <c:v>3.5327299999999999</c:v>
                </c:pt>
                <c:pt idx="1255">
                  <c:v>3.5327299999999999</c:v>
                </c:pt>
                <c:pt idx="1256">
                  <c:v>3.5258099999999999</c:v>
                </c:pt>
                <c:pt idx="1257">
                  <c:v>3.5211999999999999</c:v>
                </c:pt>
                <c:pt idx="1258">
                  <c:v>3.5211999999999999</c:v>
                </c:pt>
                <c:pt idx="1259">
                  <c:v>3.5142799999999998</c:v>
                </c:pt>
                <c:pt idx="1260">
                  <c:v>3.5142799999999998</c:v>
                </c:pt>
                <c:pt idx="1261">
                  <c:v>3.5073500000000002</c:v>
                </c:pt>
                <c:pt idx="1262">
                  <c:v>3.5073500000000002</c:v>
                </c:pt>
                <c:pt idx="1263">
                  <c:v>3.50041</c:v>
                </c:pt>
                <c:pt idx="1264">
                  <c:v>3.50041</c:v>
                </c:pt>
                <c:pt idx="1265">
                  <c:v>3.49579</c:v>
                </c:pt>
                <c:pt idx="1266">
                  <c:v>3.49579</c:v>
                </c:pt>
                <c:pt idx="1267">
                  <c:v>3.4888699999999999</c:v>
                </c:pt>
                <c:pt idx="1268">
                  <c:v>3.4819800000000001</c:v>
                </c:pt>
                <c:pt idx="1269">
                  <c:v>3.4819800000000001</c:v>
                </c:pt>
                <c:pt idx="1270">
                  <c:v>3.4751400000000001</c:v>
                </c:pt>
                <c:pt idx="1271">
                  <c:v>3.4751400000000001</c:v>
                </c:pt>
                <c:pt idx="1272">
                  <c:v>3.4683000000000002</c:v>
                </c:pt>
                <c:pt idx="1273">
                  <c:v>3.4683000000000002</c:v>
                </c:pt>
                <c:pt idx="1274">
                  <c:v>3.46374</c:v>
                </c:pt>
                <c:pt idx="1275">
                  <c:v>3.46374</c:v>
                </c:pt>
                <c:pt idx="1276">
                  <c:v>3.4569000000000001</c:v>
                </c:pt>
                <c:pt idx="1277">
                  <c:v>3.4569000000000001</c:v>
                </c:pt>
                <c:pt idx="1278">
                  <c:v>3.4500299999999999</c:v>
                </c:pt>
                <c:pt idx="1279">
                  <c:v>3.4431600000000002</c:v>
                </c:pt>
                <c:pt idx="1280">
                  <c:v>3.4431600000000002</c:v>
                </c:pt>
                <c:pt idx="1281">
                  <c:v>3.4385599999999998</c:v>
                </c:pt>
                <c:pt idx="1282">
                  <c:v>3.4385599999999998</c:v>
                </c:pt>
                <c:pt idx="1283">
                  <c:v>3.4316</c:v>
                </c:pt>
                <c:pt idx="1284">
                  <c:v>3.4316</c:v>
                </c:pt>
                <c:pt idx="1285">
                  <c:v>3.4247000000000001</c:v>
                </c:pt>
                <c:pt idx="1286">
                  <c:v>3.4247000000000001</c:v>
                </c:pt>
                <c:pt idx="1287">
                  <c:v>3.4177900000000001</c:v>
                </c:pt>
                <c:pt idx="1288">
                  <c:v>3.4177900000000001</c:v>
                </c:pt>
                <c:pt idx="1289">
                  <c:v>3.4108800000000001</c:v>
                </c:pt>
                <c:pt idx="1290">
                  <c:v>3.4108800000000001</c:v>
                </c:pt>
                <c:pt idx="1291">
                  <c:v>3.4039899999999998</c:v>
                </c:pt>
                <c:pt idx="1292">
                  <c:v>3.3994300000000002</c:v>
                </c:pt>
                <c:pt idx="1293">
                  <c:v>3.3994300000000002</c:v>
                </c:pt>
                <c:pt idx="1294">
                  <c:v>3.3926099999999999</c:v>
                </c:pt>
                <c:pt idx="1295">
                  <c:v>3.3926099999999999</c:v>
                </c:pt>
                <c:pt idx="1296">
                  <c:v>3.3858100000000002</c:v>
                </c:pt>
                <c:pt idx="1297">
                  <c:v>3.3858100000000002</c:v>
                </c:pt>
                <c:pt idx="1298">
                  <c:v>3.3790100000000001</c:v>
                </c:pt>
                <c:pt idx="1299">
                  <c:v>3.3790100000000001</c:v>
                </c:pt>
                <c:pt idx="1300">
                  <c:v>3.3744800000000001</c:v>
                </c:pt>
                <c:pt idx="1301">
                  <c:v>3.3744800000000001</c:v>
                </c:pt>
                <c:pt idx="1302">
                  <c:v>3.3676499999999998</c:v>
                </c:pt>
                <c:pt idx="1303">
                  <c:v>3.3608099999999999</c:v>
                </c:pt>
                <c:pt idx="1304">
                  <c:v>3.3608099999999999</c:v>
                </c:pt>
                <c:pt idx="1305">
                  <c:v>3.3539699999999999</c:v>
                </c:pt>
                <c:pt idx="1306">
                  <c:v>3.3539699999999999</c:v>
                </c:pt>
                <c:pt idx="1307">
                  <c:v>3.3471000000000002</c:v>
                </c:pt>
                <c:pt idx="1308">
                  <c:v>3.3471000000000002</c:v>
                </c:pt>
                <c:pt idx="1309">
                  <c:v>3.3425199999999999</c:v>
                </c:pt>
                <c:pt idx="1310">
                  <c:v>3.3425199999999999</c:v>
                </c:pt>
                <c:pt idx="1311">
                  <c:v>3.3356499999999998</c:v>
                </c:pt>
                <c:pt idx="1312">
                  <c:v>3.3356499999999998</c:v>
                </c:pt>
                <c:pt idx="1313">
                  <c:v>3.3287100000000001</c:v>
                </c:pt>
                <c:pt idx="1314">
                  <c:v>3.3218299999999998</c:v>
                </c:pt>
                <c:pt idx="1315">
                  <c:v>3.3218299999999998</c:v>
                </c:pt>
                <c:pt idx="1316">
                  <c:v>3.3172600000000001</c:v>
                </c:pt>
                <c:pt idx="1317">
                  <c:v>3.3172600000000001</c:v>
                </c:pt>
                <c:pt idx="1318">
                  <c:v>3.3104499999999999</c:v>
                </c:pt>
                <c:pt idx="1319">
                  <c:v>3.3104499999999999</c:v>
                </c:pt>
                <c:pt idx="1320">
                  <c:v>3.30369</c:v>
                </c:pt>
                <c:pt idx="1321">
                  <c:v>3.30369</c:v>
                </c:pt>
                <c:pt idx="1322">
                  <c:v>3.2969200000000001</c:v>
                </c:pt>
                <c:pt idx="1323">
                  <c:v>3.2969200000000001</c:v>
                </c:pt>
                <c:pt idx="1324">
                  <c:v>3.2901600000000002</c:v>
                </c:pt>
                <c:pt idx="1325">
                  <c:v>3.2856399999999999</c:v>
                </c:pt>
                <c:pt idx="1326">
                  <c:v>3.2856399999999999</c:v>
                </c:pt>
                <c:pt idx="1327">
                  <c:v>3.2788599999999999</c:v>
                </c:pt>
                <c:pt idx="1328">
                  <c:v>3.2788599999999999</c:v>
                </c:pt>
                <c:pt idx="1329">
                  <c:v>3.2720400000000001</c:v>
                </c:pt>
                <c:pt idx="1330">
                  <c:v>3.2720400000000001</c:v>
                </c:pt>
                <c:pt idx="1331">
                  <c:v>3.2652199999999998</c:v>
                </c:pt>
                <c:pt idx="1332">
                  <c:v>3.2652199999999998</c:v>
                </c:pt>
                <c:pt idx="1333">
                  <c:v>3.2606600000000001</c:v>
                </c:pt>
                <c:pt idx="1334">
                  <c:v>3.2606600000000001</c:v>
                </c:pt>
                <c:pt idx="1335">
                  <c:v>3.2538299999999998</c:v>
                </c:pt>
                <c:pt idx="1336">
                  <c:v>3.2469899999999998</c:v>
                </c:pt>
                <c:pt idx="1337">
                  <c:v>3.2469899999999998</c:v>
                </c:pt>
                <c:pt idx="1338">
                  <c:v>3.2401399999999998</c:v>
                </c:pt>
                <c:pt idx="1339">
                  <c:v>3.2401399999999998</c:v>
                </c:pt>
                <c:pt idx="1340">
                  <c:v>3.2333099999999999</c:v>
                </c:pt>
                <c:pt idx="1341">
                  <c:v>3.2333099999999999</c:v>
                </c:pt>
                <c:pt idx="1342">
                  <c:v>3.22872</c:v>
                </c:pt>
                <c:pt idx="1343">
                  <c:v>3.22872</c:v>
                </c:pt>
                <c:pt idx="1344">
                  <c:v>3.2219799999999998</c:v>
                </c:pt>
                <c:pt idx="1345">
                  <c:v>3.2219799999999998</c:v>
                </c:pt>
                <c:pt idx="1346">
                  <c:v>3.21523</c:v>
                </c:pt>
                <c:pt idx="1347">
                  <c:v>3.2084899999999998</c:v>
                </c:pt>
                <c:pt idx="1348">
                  <c:v>3.2084899999999998</c:v>
                </c:pt>
                <c:pt idx="1349">
                  <c:v>3.2040000000000002</c:v>
                </c:pt>
                <c:pt idx="1350">
                  <c:v>3.2040000000000002</c:v>
                </c:pt>
                <c:pt idx="1351">
                  <c:v>3.1972299999999998</c:v>
                </c:pt>
                <c:pt idx="1352">
                  <c:v>3.1972299999999998</c:v>
                </c:pt>
                <c:pt idx="1353">
                  <c:v>3.1904400000000002</c:v>
                </c:pt>
                <c:pt idx="1354">
                  <c:v>3.1904400000000002</c:v>
                </c:pt>
                <c:pt idx="1355">
                  <c:v>3.1836600000000002</c:v>
                </c:pt>
                <c:pt idx="1356">
                  <c:v>3.1836600000000002</c:v>
                </c:pt>
                <c:pt idx="1357">
                  <c:v>3.1791299999999998</c:v>
                </c:pt>
                <c:pt idx="1358">
                  <c:v>3.17225</c:v>
                </c:pt>
                <c:pt idx="1359">
                  <c:v>3.17225</c:v>
                </c:pt>
                <c:pt idx="1360">
                  <c:v>3.1654300000000002</c:v>
                </c:pt>
                <c:pt idx="1361">
                  <c:v>3.1654300000000002</c:v>
                </c:pt>
                <c:pt idx="1362">
                  <c:v>3.15862</c:v>
                </c:pt>
                <c:pt idx="1363">
                  <c:v>3.15862</c:v>
                </c:pt>
                <c:pt idx="1364">
                  <c:v>3.1518000000000002</c:v>
                </c:pt>
                <c:pt idx="1365">
                  <c:v>3.1518000000000002</c:v>
                </c:pt>
                <c:pt idx="1366">
                  <c:v>3.1472699999999998</c:v>
                </c:pt>
                <c:pt idx="1367">
                  <c:v>3.1472699999999998</c:v>
                </c:pt>
                <c:pt idx="1368">
                  <c:v>3.14053</c:v>
                </c:pt>
                <c:pt idx="1369">
                  <c:v>3.1337899999999999</c:v>
                </c:pt>
                <c:pt idx="1370">
                  <c:v>3.1337899999999999</c:v>
                </c:pt>
                <c:pt idx="1371">
                  <c:v>3.1270699999999998</c:v>
                </c:pt>
                <c:pt idx="1372">
                  <c:v>3.1270699999999998</c:v>
                </c:pt>
                <c:pt idx="1373">
                  <c:v>3.1225900000000002</c:v>
                </c:pt>
                <c:pt idx="1374">
                  <c:v>3.1225900000000002</c:v>
                </c:pt>
                <c:pt idx="1375">
                  <c:v>3.1158700000000001</c:v>
                </c:pt>
                <c:pt idx="1376">
                  <c:v>3.1158700000000001</c:v>
                </c:pt>
                <c:pt idx="1377">
                  <c:v>3.1091299999999999</c:v>
                </c:pt>
                <c:pt idx="1378">
                  <c:v>3.10236</c:v>
                </c:pt>
                <c:pt idx="1379">
                  <c:v>3.10236</c:v>
                </c:pt>
                <c:pt idx="1380">
                  <c:v>3.09558</c:v>
                </c:pt>
                <c:pt idx="1381">
                  <c:v>3.09558</c:v>
                </c:pt>
                <c:pt idx="1382">
                  <c:v>3.09104</c:v>
                </c:pt>
                <c:pt idx="1383">
                  <c:v>3.09104</c:v>
                </c:pt>
                <c:pt idx="1384">
                  <c:v>3.0842499999999999</c:v>
                </c:pt>
                <c:pt idx="1385">
                  <c:v>3.0842499999999999</c:v>
                </c:pt>
                <c:pt idx="1386">
                  <c:v>3.0774599999999999</c:v>
                </c:pt>
                <c:pt idx="1387">
                  <c:v>3.0774599999999999</c:v>
                </c:pt>
                <c:pt idx="1388">
                  <c:v>3.0706699999999998</c:v>
                </c:pt>
                <c:pt idx="1389">
                  <c:v>3.0706699999999998</c:v>
                </c:pt>
                <c:pt idx="1390">
                  <c:v>3.0661499999999999</c:v>
                </c:pt>
                <c:pt idx="1391">
                  <c:v>3.0594199999999998</c:v>
                </c:pt>
                <c:pt idx="1392">
                  <c:v>3.0594199999999998</c:v>
                </c:pt>
                <c:pt idx="1393">
                  <c:v>3.0527099999999998</c:v>
                </c:pt>
                <c:pt idx="1394">
                  <c:v>3.0527099999999998</c:v>
                </c:pt>
                <c:pt idx="1395">
                  <c:v>3.0460199999999999</c:v>
                </c:pt>
                <c:pt idx="1396">
                  <c:v>3.0460199999999999</c:v>
                </c:pt>
                <c:pt idx="1397">
                  <c:v>3.0393300000000001</c:v>
                </c:pt>
                <c:pt idx="1398">
                  <c:v>3.0393300000000001</c:v>
                </c:pt>
                <c:pt idx="1399">
                  <c:v>3.03485</c:v>
                </c:pt>
                <c:pt idx="1400">
                  <c:v>3.03485</c:v>
                </c:pt>
                <c:pt idx="1401">
                  <c:v>3.0281500000000001</c:v>
                </c:pt>
                <c:pt idx="1402">
                  <c:v>3.0214099999999999</c:v>
                </c:pt>
                <c:pt idx="1403">
                  <c:v>3.0214099999999999</c:v>
                </c:pt>
                <c:pt idx="1404">
                  <c:v>3.0146600000000001</c:v>
                </c:pt>
                <c:pt idx="1405">
                  <c:v>3.0146600000000001</c:v>
                </c:pt>
                <c:pt idx="1406">
                  <c:v>3.0101399999999998</c:v>
                </c:pt>
                <c:pt idx="1407">
                  <c:v>3.0101399999999998</c:v>
                </c:pt>
                <c:pt idx="1408">
                  <c:v>3.0033699999999999</c:v>
                </c:pt>
                <c:pt idx="1409">
                  <c:v>3.0033699999999999</c:v>
                </c:pt>
                <c:pt idx="1410">
                  <c:v>2.9965099999999998</c:v>
                </c:pt>
                <c:pt idx="1411">
                  <c:v>2.9965099999999998</c:v>
                </c:pt>
                <c:pt idx="1412">
                  <c:v>2.9895499999999999</c:v>
                </c:pt>
                <c:pt idx="1413">
                  <c:v>2.9826000000000001</c:v>
                </c:pt>
                <c:pt idx="1414">
                  <c:v>2.9826000000000001</c:v>
                </c:pt>
                <c:pt idx="1415">
                  <c:v>2.9779300000000002</c:v>
                </c:pt>
                <c:pt idx="1416">
                  <c:v>2.9779300000000002</c:v>
                </c:pt>
                <c:pt idx="1417">
                  <c:v>2.9710700000000001</c:v>
                </c:pt>
                <c:pt idx="1418">
                  <c:v>2.9710700000000001</c:v>
                </c:pt>
                <c:pt idx="1419">
                  <c:v>2.9642599999999999</c:v>
                </c:pt>
                <c:pt idx="1420">
                  <c:v>2.9642599999999999</c:v>
                </c:pt>
                <c:pt idx="1421">
                  <c:v>2.9574400000000001</c:v>
                </c:pt>
                <c:pt idx="1422">
                  <c:v>2.9574400000000001</c:v>
                </c:pt>
                <c:pt idx="1423">
                  <c:v>2.95289</c:v>
                </c:pt>
                <c:pt idx="1424">
                  <c:v>2.9460600000000001</c:v>
                </c:pt>
                <c:pt idx="1425">
                  <c:v>2.9460600000000001</c:v>
                </c:pt>
                <c:pt idx="1426">
                  <c:v>2.9392</c:v>
                </c:pt>
                <c:pt idx="1427">
                  <c:v>2.9392</c:v>
                </c:pt>
                <c:pt idx="1428">
                  <c:v>2.9323299999999999</c:v>
                </c:pt>
                <c:pt idx="1429">
                  <c:v>2.9323299999999999</c:v>
                </c:pt>
                <c:pt idx="1430">
                  <c:v>2.92543</c:v>
                </c:pt>
                <c:pt idx="1431">
                  <c:v>2.92543</c:v>
                </c:pt>
                <c:pt idx="1432">
                  <c:v>2.92076</c:v>
                </c:pt>
                <c:pt idx="1433">
                  <c:v>2.92076</c:v>
                </c:pt>
                <c:pt idx="1434">
                  <c:v>2.91384</c:v>
                </c:pt>
                <c:pt idx="1435">
                  <c:v>2.9069099999999999</c:v>
                </c:pt>
                <c:pt idx="1436">
                  <c:v>2.9069099999999999</c:v>
                </c:pt>
                <c:pt idx="1437">
                  <c:v>2.8999899999999998</c:v>
                </c:pt>
                <c:pt idx="1438">
                  <c:v>2.8999899999999998</c:v>
                </c:pt>
                <c:pt idx="1439">
                  <c:v>2.8953899999999999</c:v>
                </c:pt>
                <c:pt idx="1440">
                  <c:v>2.8953899999999999</c:v>
                </c:pt>
                <c:pt idx="1441">
                  <c:v>2.8885399999999999</c:v>
                </c:pt>
                <c:pt idx="1442">
                  <c:v>2.8885399999999999</c:v>
                </c:pt>
                <c:pt idx="1443">
                  <c:v>2.8817300000000001</c:v>
                </c:pt>
                <c:pt idx="1444">
                  <c:v>2.8817300000000001</c:v>
                </c:pt>
                <c:pt idx="1445">
                  <c:v>2.8749099999999999</c:v>
                </c:pt>
                <c:pt idx="1446">
                  <c:v>2.8703699999999999</c:v>
                </c:pt>
                <c:pt idx="1447">
                  <c:v>2.8703699999999999</c:v>
                </c:pt>
                <c:pt idx="1448">
                  <c:v>2.86355</c:v>
                </c:pt>
                <c:pt idx="1449">
                  <c:v>2.86355</c:v>
                </c:pt>
                <c:pt idx="1450">
                  <c:v>2.8567200000000001</c:v>
                </c:pt>
                <c:pt idx="1451">
                  <c:v>2.8567200000000001</c:v>
                </c:pt>
                <c:pt idx="1452">
                  <c:v>2.8498700000000001</c:v>
                </c:pt>
                <c:pt idx="1453">
                  <c:v>2.8498700000000001</c:v>
                </c:pt>
                <c:pt idx="1454">
                  <c:v>2.84301</c:v>
                </c:pt>
                <c:pt idx="1455">
                  <c:v>2.84301</c:v>
                </c:pt>
                <c:pt idx="1456">
                  <c:v>2.8384299999999998</c:v>
                </c:pt>
                <c:pt idx="1457">
                  <c:v>2.83155</c:v>
                </c:pt>
                <c:pt idx="1458">
                  <c:v>2.83155</c:v>
                </c:pt>
                <c:pt idx="1459">
                  <c:v>2.8246799999999999</c:v>
                </c:pt>
                <c:pt idx="1460">
                  <c:v>2.8246799999999999</c:v>
                </c:pt>
                <c:pt idx="1461">
                  <c:v>2.81779</c:v>
                </c:pt>
                <c:pt idx="1462">
                  <c:v>2.81779</c:v>
                </c:pt>
                <c:pt idx="1463">
                  <c:v>2.8132000000000001</c:v>
                </c:pt>
                <c:pt idx="1464">
                  <c:v>2.8132000000000001</c:v>
                </c:pt>
                <c:pt idx="1465">
                  <c:v>2.8063500000000001</c:v>
                </c:pt>
                <c:pt idx="1466">
                  <c:v>2.8063500000000001</c:v>
                </c:pt>
                <c:pt idx="1467">
                  <c:v>2.7995100000000002</c:v>
                </c:pt>
                <c:pt idx="1468">
                  <c:v>2.7927300000000002</c:v>
                </c:pt>
                <c:pt idx="1469">
                  <c:v>2.7927300000000002</c:v>
                </c:pt>
                <c:pt idx="1470">
                  <c:v>2.7859099999999999</c:v>
                </c:pt>
                <c:pt idx="1471">
                  <c:v>2.7859099999999999</c:v>
                </c:pt>
                <c:pt idx="1472">
                  <c:v>2.78138</c:v>
                </c:pt>
                <c:pt idx="1473">
                  <c:v>2.78138</c:v>
                </c:pt>
                <c:pt idx="1474">
                  <c:v>2.7745600000000001</c:v>
                </c:pt>
                <c:pt idx="1475">
                  <c:v>2.7745600000000001</c:v>
                </c:pt>
                <c:pt idx="1476">
                  <c:v>2.7677</c:v>
                </c:pt>
                <c:pt idx="1477">
                  <c:v>2.76084</c:v>
                </c:pt>
                <c:pt idx="1478">
                  <c:v>2.76084</c:v>
                </c:pt>
                <c:pt idx="1479">
                  <c:v>2.7562700000000002</c:v>
                </c:pt>
                <c:pt idx="1480">
                  <c:v>2.7562700000000002</c:v>
                </c:pt>
                <c:pt idx="1481">
                  <c:v>2.7494000000000001</c:v>
                </c:pt>
                <c:pt idx="1482">
                  <c:v>2.7494000000000001</c:v>
                </c:pt>
                <c:pt idx="1483">
                  <c:v>2.7425299999999999</c:v>
                </c:pt>
                <c:pt idx="1484">
                  <c:v>2.7425299999999999</c:v>
                </c:pt>
                <c:pt idx="1485">
                  <c:v>2.7356600000000002</c:v>
                </c:pt>
                <c:pt idx="1486">
                  <c:v>2.7356600000000002</c:v>
                </c:pt>
                <c:pt idx="1487">
                  <c:v>2.72879</c:v>
                </c:pt>
                <c:pt idx="1488">
                  <c:v>2.72879</c:v>
                </c:pt>
                <c:pt idx="1489">
                  <c:v>2.72424</c:v>
                </c:pt>
                <c:pt idx="1490">
                  <c:v>2.7174399999999999</c:v>
                </c:pt>
                <c:pt idx="1491">
                  <c:v>2.7174399999999999</c:v>
                </c:pt>
                <c:pt idx="1492">
                  <c:v>2.7106699999999999</c:v>
                </c:pt>
                <c:pt idx="1493">
                  <c:v>2.7106699999999999</c:v>
                </c:pt>
                <c:pt idx="1494">
                  <c:v>2.7039</c:v>
                </c:pt>
                <c:pt idx="1495">
                  <c:v>2.7039</c:v>
                </c:pt>
                <c:pt idx="1496">
                  <c:v>2.6993800000000001</c:v>
                </c:pt>
                <c:pt idx="1497">
                  <c:v>2.6993800000000001</c:v>
                </c:pt>
                <c:pt idx="1498">
                  <c:v>2.69259</c:v>
                </c:pt>
                <c:pt idx="1499">
                  <c:v>2.68581</c:v>
                </c:pt>
                <c:pt idx="1500">
                  <c:v>2.68581</c:v>
                </c:pt>
                <c:pt idx="1501">
                  <c:v>2.6789900000000002</c:v>
                </c:pt>
                <c:pt idx="1502">
                  <c:v>2.6789900000000002</c:v>
                </c:pt>
                <c:pt idx="1503">
                  <c:v>2.6721599999999999</c:v>
                </c:pt>
                <c:pt idx="1504">
                  <c:v>2.6721599999999999</c:v>
                </c:pt>
                <c:pt idx="1505">
                  <c:v>2.6676000000000002</c:v>
                </c:pt>
                <c:pt idx="1506">
                  <c:v>2.6676000000000002</c:v>
                </c:pt>
                <c:pt idx="1507">
                  <c:v>2.6607500000000002</c:v>
                </c:pt>
                <c:pt idx="1508">
                  <c:v>2.6607500000000002</c:v>
                </c:pt>
                <c:pt idx="1509">
                  <c:v>2.6539000000000001</c:v>
                </c:pt>
                <c:pt idx="1510">
                  <c:v>2.6539000000000001</c:v>
                </c:pt>
                <c:pt idx="1511">
                  <c:v>2.6470500000000001</c:v>
                </c:pt>
                <c:pt idx="1512">
                  <c:v>2.6424799999999999</c:v>
                </c:pt>
                <c:pt idx="1513">
                  <c:v>2.6424799999999999</c:v>
                </c:pt>
                <c:pt idx="1514">
                  <c:v>2.6356799999999998</c:v>
                </c:pt>
                <c:pt idx="1515">
                  <c:v>2.6356799999999998</c:v>
                </c:pt>
                <c:pt idx="1516">
                  <c:v>2.62893</c:v>
                </c:pt>
                <c:pt idx="1517">
                  <c:v>2.62893</c:v>
                </c:pt>
                <c:pt idx="1518">
                  <c:v>2.6221700000000001</c:v>
                </c:pt>
                <c:pt idx="1519">
                  <c:v>2.6221700000000001</c:v>
                </c:pt>
                <c:pt idx="1520">
                  <c:v>2.61544</c:v>
                </c:pt>
                <c:pt idx="1521">
                  <c:v>2.61544</c:v>
                </c:pt>
                <c:pt idx="1522">
                  <c:v>2.6109399999999998</c:v>
                </c:pt>
                <c:pt idx="1523">
                  <c:v>2.60419</c:v>
                </c:pt>
                <c:pt idx="1524">
                  <c:v>2.60419</c:v>
                </c:pt>
                <c:pt idx="1525">
                  <c:v>2.59734</c:v>
                </c:pt>
                <c:pt idx="1526">
                  <c:v>2.59734</c:v>
                </c:pt>
                <c:pt idx="1527">
                  <c:v>2.5905399999999998</c:v>
                </c:pt>
                <c:pt idx="1528">
                  <c:v>2.5905399999999998</c:v>
                </c:pt>
                <c:pt idx="1529">
                  <c:v>2.5859899999999998</c:v>
                </c:pt>
                <c:pt idx="1530">
                  <c:v>2.5859899999999998</c:v>
                </c:pt>
                <c:pt idx="1531">
                  <c:v>2.57917</c:v>
                </c:pt>
                <c:pt idx="1532">
                  <c:v>2.57917</c:v>
                </c:pt>
                <c:pt idx="1533">
                  <c:v>2.5723500000000001</c:v>
                </c:pt>
                <c:pt idx="1534">
                  <c:v>2.5655199999999998</c:v>
                </c:pt>
                <c:pt idx="1535">
                  <c:v>2.5655199999999998</c:v>
                </c:pt>
                <c:pt idx="1536">
                  <c:v>2.5586799999999998</c:v>
                </c:pt>
                <c:pt idx="1537">
                  <c:v>2.5586799999999998</c:v>
                </c:pt>
                <c:pt idx="1538">
                  <c:v>2.5541399999999999</c:v>
                </c:pt>
                <c:pt idx="1539">
                  <c:v>2.5541399999999999</c:v>
                </c:pt>
                <c:pt idx="1540">
                  <c:v>2.54739</c:v>
                </c:pt>
                <c:pt idx="1541">
                  <c:v>2.54739</c:v>
                </c:pt>
                <c:pt idx="1542">
                  <c:v>2.5406399999999998</c:v>
                </c:pt>
                <c:pt idx="1543">
                  <c:v>2.5406399999999998</c:v>
                </c:pt>
                <c:pt idx="1544">
                  <c:v>2.5339200000000002</c:v>
                </c:pt>
                <c:pt idx="1545">
                  <c:v>2.5294300000000001</c:v>
                </c:pt>
                <c:pt idx="1546">
                  <c:v>2.5294300000000001</c:v>
                </c:pt>
                <c:pt idx="1547">
                  <c:v>2.5226899999999999</c:v>
                </c:pt>
                <c:pt idx="1548">
                  <c:v>2.5226899999999999</c:v>
                </c:pt>
                <c:pt idx="1549">
                  <c:v>2.51593</c:v>
                </c:pt>
                <c:pt idx="1550">
                  <c:v>2.51593</c:v>
                </c:pt>
                <c:pt idx="1551">
                  <c:v>2.50915</c:v>
                </c:pt>
                <c:pt idx="1552">
                  <c:v>2.50915</c:v>
                </c:pt>
                <c:pt idx="1553">
                  <c:v>2.5023499999999999</c:v>
                </c:pt>
                <c:pt idx="1554">
                  <c:v>2.5023499999999999</c:v>
                </c:pt>
                <c:pt idx="1555">
                  <c:v>2.4977299999999998</c:v>
                </c:pt>
                <c:pt idx="1556">
                  <c:v>2.4908999999999999</c:v>
                </c:pt>
                <c:pt idx="1557">
                  <c:v>2.4908999999999999</c:v>
                </c:pt>
                <c:pt idx="1558">
                  <c:v>2.48407</c:v>
                </c:pt>
                <c:pt idx="1559">
                  <c:v>2.48407</c:v>
                </c:pt>
                <c:pt idx="1560">
                  <c:v>2.47723</c:v>
                </c:pt>
                <c:pt idx="1561">
                  <c:v>2.47723</c:v>
                </c:pt>
                <c:pt idx="1562">
                  <c:v>2.47268</c:v>
                </c:pt>
                <c:pt idx="1563">
                  <c:v>2.47268</c:v>
                </c:pt>
                <c:pt idx="1564">
                  <c:v>2.46591</c:v>
                </c:pt>
                <c:pt idx="1565">
                  <c:v>2.46591</c:v>
                </c:pt>
                <c:pt idx="1566">
                  <c:v>2.4591799999999999</c:v>
                </c:pt>
                <c:pt idx="1567">
                  <c:v>2.4523899999999998</c:v>
                </c:pt>
                <c:pt idx="1568">
                  <c:v>2.4523899999999998</c:v>
                </c:pt>
                <c:pt idx="1569">
                  <c:v>2.4479099999999998</c:v>
                </c:pt>
                <c:pt idx="1570">
                  <c:v>2.4479099999999998</c:v>
                </c:pt>
                <c:pt idx="1571">
                  <c:v>2.4411900000000002</c:v>
                </c:pt>
                <c:pt idx="1572">
                  <c:v>2.4411900000000002</c:v>
                </c:pt>
                <c:pt idx="1573">
                  <c:v>2.43445</c:v>
                </c:pt>
                <c:pt idx="1574">
                  <c:v>2.43445</c:v>
                </c:pt>
                <c:pt idx="1575">
                  <c:v>2.4277000000000002</c:v>
                </c:pt>
                <c:pt idx="1576">
                  <c:v>2.4277000000000002</c:v>
                </c:pt>
                <c:pt idx="1577">
                  <c:v>2.4209299999999998</c:v>
                </c:pt>
                <c:pt idx="1578">
                  <c:v>2.4163999999999999</c:v>
                </c:pt>
                <c:pt idx="1579">
                  <c:v>2.4163999999999999</c:v>
                </c:pt>
                <c:pt idx="1580">
                  <c:v>2.4096000000000002</c:v>
                </c:pt>
                <c:pt idx="1581">
                  <c:v>2.4096000000000002</c:v>
                </c:pt>
                <c:pt idx="1582">
                  <c:v>2.4028</c:v>
                </c:pt>
                <c:pt idx="1583">
                  <c:v>2.4028</c:v>
                </c:pt>
                <c:pt idx="1584">
                  <c:v>2.39594</c:v>
                </c:pt>
                <c:pt idx="1585">
                  <c:v>2.39594</c:v>
                </c:pt>
                <c:pt idx="1586">
                  <c:v>2.3913500000000001</c:v>
                </c:pt>
                <c:pt idx="1587">
                  <c:v>2.3845200000000002</c:v>
                </c:pt>
                <c:pt idx="1588">
                  <c:v>2.3845200000000002</c:v>
                </c:pt>
                <c:pt idx="1589">
                  <c:v>2.3777200000000001</c:v>
                </c:pt>
                <c:pt idx="1590">
                  <c:v>2.3777200000000001</c:v>
                </c:pt>
                <c:pt idx="1591">
                  <c:v>2.37093</c:v>
                </c:pt>
                <c:pt idx="1592">
                  <c:v>2.37093</c:v>
                </c:pt>
                <c:pt idx="1593">
                  <c:v>2.36415</c:v>
                </c:pt>
                <c:pt idx="1594">
                  <c:v>2.36415</c:v>
                </c:pt>
                <c:pt idx="1595">
                  <c:v>2.35961</c:v>
                </c:pt>
                <c:pt idx="1596">
                  <c:v>2.35961</c:v>
                </c:pt>
                <c:pt idx="1597">
                  <c:v>2.3528199999999999</c:v>
                </c:pt>
                <c:pt idx="1598">
                  <c:v>2.3528199999999999</c:v>
                </c:pt>
                <c:pt idx="1599">
                  <c:v>2.3460100000000002</c:v>
                </c:pt>
                <c:pt idx="1600">
                  <c:v>2.3391899999999999</c:v>
                </c:pt>
                <c:pt idx="1601">
                  <c:v>2.3391899999999999</c:v>
                </c:pt>
                <c:pt idx="1602">
                  <c:v>2.3346200000000001</c:v>
                </c:pt>
                <c:pt idx="1603">
                  <c:v>2.3346200000000001</c:v>
                </c:pt>
                <c:pt idx="1604">
                  <c:v>2.3277700000000001</c:v>
                </c:pt>
                <c:pt idx="1605">
                  <c:v>2.3277700000000001</c:v>
                </c:pt>
                <c:pt idx="1606">
                  <c:v>2.3209200000000001</c:v>
                </c:pt>
                <c:pt idx="1607">
                  <c:v>2.3209200000000001</c:v>
                </c:pt>
                <c:pt idx="1608">
                  <c:v>2.31406</c:v>
                </c:pt>
                <c:pt idx="1609">
                  <c:v>2.31406</c:v>
                </c:pt>
                <c:pt idx="1610">
                  <c:v>2.3071799999999998</c:v>
                </c:pt>
                <c:pt idx="1611">
                  <c:v>2.3026200000000001</c:v>
                </c:pt>
                <c:pt idx="1612">
                  <c:v>2.3026200000000001</c:v>
                </c:pt>
                <c:pt idx="1613">
                  <c:v>2.29582</c:v>
                </c:pt>
                <c:pt idx="1614">
                  <c:v>2.29582</c:v>
                </c:pt>
                <c:pt idx="1615">
                  <c:v>2.2890700000000002</c:v>
                </c:pt>
                <c:pt idx="1616">
                  <c:v>2.2890700000000002</c:v>
                </c:pt>
                <c:pt idx="1617">
                  <c:v>2.2823199999999999</c:v>
                </c:pt>
                <c:pt idx="1618">
                  <c:v>2.2823199999999999</c:v>
                </c:pt>
                <c:pt idx="1619">
                  <c:v>2.2778200000000002</c:v>
                </c:pt>
                <c:pt idx="1620">
                  <c:v>2.2778200000000002</c:v>
                </c:pt>
                <c:pt idx="1621">
                  <c:v>2.2710499999999998</c:v>
                </c:pt>
                <c:pt idx="1622">
                  <c:v>2.2642799999999998</c:v>
                </c:pt>
                <c:pt idx="1623">
                  <c:v>2.2642799999999998</c:v>
                </c:pt>
                <c:pt idx="1624">
                  <c:v>2.2574800000000002</c:v>
                </c:pt>
                <c:pt idx="1625">
                  <c:v>2.2574800000000002</c:v>
                </c:pt>
                <c:pt idx="1626">
                  <c:v>2.2506599999999999</c:v>
                </c:pt>
                <c:pt idx="1627">
                  <c:v>2.2506599999999999</c:v>
                </c:pt>
                <c:pt idx="1628">
                  <c:v>2.2461000000000002</c:v>
                </c:pt>
                <c:pt idx="1629">
                  <c:v>2.2461000000000002</c:v>
                </c:pt>
                <c:pt idx="1630">
                  <c:v>2.2392599999999998</c:v>
                </c:pt>
                <c:pt idx="1631">
                  <c:v>2.2392599999999998</c:v>
                </c:pt>
                <c:pt idx="1632">
                  <c:v>2.2324099999999998</c:v>
                </c:pt>
                <c:pt idx="1633">
                  <c:v>2.2255400000000001</c:v>
                </c:pt>
                <c:pt idx="1634">
                  <c:v>2.2255400000000001</c:v>
                </c:pt>
                <c:pt idx="1635">
                  <c:v>2.2209699999999999</c:v>
                </c:pt>
                <c:pt idx="1636">
                  <c:v>2.2209699999999999</c:v>
                </c:pt>
                <c:pt idx="1637">
                  <c:v>2.2141600000000001</c:v>
                </c:pt>
                <c:pt idx="1638">
                  <c:v>2.2141600000000001</c:v>
                </c:pt>
                <c:pt idx="1639">
                  <c:v>2.2073999999999998</c:v>
                </c:pt>
                <c:pt idx="1640">
                  <c:v>2.2073999999999998</c:v>
                </c:pt>
                <c:pt idx="1641">
                  <c:v>2.2006600000000001</c:v>
                </c:pt>
                <c:pt idx="1642">
                  <c:v>2.2006600000000001</c:v>
                </c:pt>
                <c:pt idx="1643">
                  <c:v>2.1939099999999998</c:v>
                </c:pt>
                <c:pt idx="1644">
                  <c:v>2.1894200000000001</c:v>
                </c:pt>
                <c:pt idx="1645">
                  <c:v>2.1894200000000001</c:v>
                </c:pt>
                <c:pt idx="1646">
                  <c:v>2.1825899999999998</c:v>
                </c:pt>
                <c:pt idx="1647">
                  <c:v>2.1825899999999998</c:v>
                </c:pt>
                <c:pt idx="1648">
                  <c:v>2.1758199999999999</c:v>
                </c:pt>
                <c:pt idx="1649">
                  <c:v>2.1758199999999999</c:v>
                </c:pt>
                <c:pt idx="1650">
                  <c:v>2.1690100000000001</c:v>
                </c:pt>
                <c:pt idx="1651">
                  <c:v>2.1690100000000001</c:v>
                </c:pt>
                <c:pt idx="1652">
                  <c:v>2.1644000000000001</c:v>
                </c:pt>
                <c:pt idx="1653">
                  <c:v>2.1644000000000001</c:v>
                </c:pt>
                <c:pt idx="1654">
                  <c:v>2.1575700000000002</c:v>
                </c:pt>
                <c:pt idx="1655">
                  <c:v>2.1506699999999999</c:v>
                </c:pt>
                <c:pt idx="1656">
                  <c:v>2.1506699999999999</c:v>
                </c:pt>
                <c:pt idx="1657">
                  <c:v>2.1438199999999998</c:v>
                </c:pt>
                <c:pt idx="1658">
                  <c:v>2.1438199999999998</c:v>
                </c:pt>
                <c:pt idx="1659">
                  <c:v>2.1392600000000002</c:v>
                </c:pt>
                <c:pt idx="1660">
                  <c:v>2.1392600000000002</c:v>
                </c:pt>
                <c:pt idx="1661">
                  <c:v>2.1324200000000002</c:v>
                </c:pt>
                <c:pt idx="1662">
                  <c:v>2.1324200000000002</c:v>
                </c:pt>
                <c:pt idx="1663">
                  <c:v>2.1256300000000001</c:v>
                </c:pt>
                <c:pt idx="1664">
                  <c:v>2.1256300000000001</c:v>
                </c:pt>
                <c:pt idx="1665">
                  <c:v>2.1188699999999998</c:v>
                </c:pt>
                <c:pt idx="1666">
                  <c:v>2.11205</c:v>
                </c:pt>
                <c:pt idx="1667">
                  <c:v>2.11205</c:v>
                </c:pt>
                <c:pt idx="1668">
                  <c:v>2.1075400000000002</c:v>
                </c:pt>
                <c:pt idx="1669">
                  <c:v>2.1075400000000002</c:v>
                </c:pt>
                <c:pt idx="1670">
                  <c:v>2.1007699999999998</c:v>
                </c:pt>
                <c:pt idx="1671">
                  <c:v>2.1007699999999998</c:v>
                </c:pt>
                <c:pt idx="1672">
                  <c:v>2.0939199999999998</c:v>
                </c:pt>
                <c:pt idx="1673">
                  <c:v>2.0939199999999998</c:v>
                </c:pt>
                <c:pt idx="1674">
                  <c:v>2.08711</c:v>
                </c:pt>
                <c:pt idx="1675">
                  <c:v>2.08711</c:v>
                </c:pt>
                <c:pt idx="1676">
                  <c:v>2.0825800000000001</c:v>
                </c:pt>
                <c:pt idx="1677">
                  <c:v>2.07578</c:v>
                </c:pt>
                <c:pt idx="1678">
                  <c:v>2.07578</c:v>
                </c:pt>
                <c:pt idx="1679">
                  <c:v>2.0689000000000002</c:v>
                </c:pt>
                <c:pt idx="1680">
                  <c:v>2.0689000000000002</c:v>
                </c:pt>
                <c:pt idx="1681">
                  <c:v>2.06209</c:v>
                </c:pt>
                <c:pt idx="1682">
                  <c:v>2.06209</c:v>
                </c:pt>
                <c:pt idx="1683">
                  <c:v>2.0575399999999999</c:v>
                </c:pt>
                <c:pt idx="1684">
                  <c:v>2.0575399999999999</c:v>
                </c:pt>
                <c:pt idx="1685">
                  <c:v>2.0506600000000001</c:v>
                </c:pt>
                <c:pt idx="1686">
                  <c:v>2.0506600000000001</c:v>
                </c:pt>
                <c:pt idx="1687">
                  <c:v>2.0438700000000001</c:v>
                </c:pt>
                <c:pt idx="1688">
                  <c:v>2.0371100000000002</c:v>
                </c:pt>
                <c:pt idx="1689">
                  <c:v>2.0371100000000002</c:v>
                </c:pt>
                <c:pt idx="1690">
                  <c:v>2.0303399999999998</c:v>
                </c:pt>
                <c:pt idx="1691">
                  <c:v>2.0303399999999998</c:v>
                </c:pt>
                <c:pt idx="1692">
                  <c:v>2.02583</c:v>
                </c:pt>
                <c:pt idx="1693">
                  <c:v>2.02583</c:v>
                </c:pt>
                <c:pt idx="1694">
                  <c:v>2.0190600000000001</c:v>
                </c:pt>
                <c:pt idx="1695">
                  <c:v>2.0190600000000001</c:v>
                </c:pt>
                <c:pt idx="1696">
                  <c:v>2.01227</c:v>
                </c:pt>
                <c:pt idx="1697">
                  <c:v>2.01227</c:v>
                </c:pt>
                <c:pt idx="1698">
                  <c:v>2.0054599999999998</c:v>
                </c:pt>
                <c:pt idx="1699">
                  <c:v>2.0009299999999999</c:v>
                </c:pt>
                <c:pt idx="1700">
                  <c:v>2.0009299999999999</c:v>
                </c:pt>
                <c:pt idx="1701">
                  <c:v>1.9941599999999999</c:v>
                </c:pt>
                <c:pt idx="1702">
                  <c:v>1.9941599999999999</c:v>
                </c:pt>
                <c:pt idx="1703">
                  <c:v>1.9873799999999999</c:v>
                </c:pt>
                <c:pt idx="1704">
                  <c:v>1.9873799999999999</c:v>
                </c:pt>
                <c:pt idx="1705">
                  <c:v>1.9805999999999999</c:v>
                </c:pt>
                <c:pt idx="1706">
                  <c:v>1.9805999999999999</c:v>
                </c:pt>
                <c:pt idx="1707">
                  <c:v>1.9738</c:v>
                </c:pt>
                <c:pt idx="1708">
                  <c:v>1.9738</c:v>
                </c:pt>
                <c:pt idx="1709">
                  <c:v>1.9692700000000001</c:v>
                </c:pt>
                <c:pt idx="1710">
                  <c:v>1.96248</c:v>
                </c:pt>
                <c:pt idx="1711">
                  <c:v>1.96248</c:v>
                </c:pt>
                <c:pt idx="1712">
                  <c:v>1.95573</c:v>
                </c:pt>
                <c:pt idx="1713">
                  <c:v>1.95573</c:v>
                </c:pt>
                <c:pt idx="1714">
                  <c:v>1.94892</c:v>
                </c:pt>
                <c:pt idx="1715">
                  <c:v>1.94892</c:v>
                </c:pt>
                <c:pt idx="1716">
                  <c:v>1.9444300000000001</c:v>
                </c:pt>
                <c:pt idx="1717">
                  <c:v>1.9444300000000001</c:v>
                </c:pt>
                <c:pt idx="1718">
                  <c:v>1.9376899999999999</c:v>
                </c:pt>
                <c:pt idx="1719">
                  <c:v>1.9376899999999999</c:v>
                </c:pt>
                <c:pt idx="1720">
                  <c:v>1.9309400000000001</c:v>
                </c:pt>
                <c:pt idx="1721">
                  <c:v>1.9241699999999999</c:v>
                </c:pt>
                <c:pt idx="1722">
                  <c:v>1.9241699999999999</c:v>
                </c:pt>
                <c:pt idx="1723">
                  <c:v>1.9173800000000001</c:v>
                </c:pt>
                <c:pt idx="1724">
                  <c:v>1.9173800000000001</c:v>
                </c:pt>
                <c:pt idx="1725">
                  <c:v>1.9128400000000001</c:v>
                </c:pt>
                <c:pt idx="1726">
                  <c:v>1.9128400000000001</c:v>
                </c:pt>
                <c:pt idx="1727">
                  <c:v>1.9060299999999999</c:v>
                </c:pt>
                <c:pt idx="1728">
                  <c:v>1.9060299999999999</c:v>
                </c:pt>
                <c:pt idx="1729">
                  <c:v>1.8992199999999999</c:v>
                </c:pt>
                <c:pt idx="1730">
                  <c:v>1.8992199999999999</c:v>
                </c:pt>
                <c:pt idx="1731">
                  <c:v>1.89238</c:v>
                </c:pt>
                <c:pt idx="1732">
                  <c:v>1.8878299999999999</c:v>
                </c:pt>
                <c:pt idx="1733">
                  <c:v>1.8878299999999999</c:v>
                </c:pt>
                <c:pt idx="1734">
                  <c:v>1.8809499999999999</c:v>
                </c:pt>
                <c:pt idx="1735">
                  <c:v>1.8809499999999999</c:v>
                </c:pt>
                <c:pt idx="1736">
                  <c:v>1.87416</c:v>
                </c:pt>
                <c:pt idx="1737">
                  <c:v>1.87416</c:v>
                </c:pt>
                <c:pt idx="1738">
                  <c:v>1.8673500000000001</c:v>
                </c:pt>
                <c:pt idx="1739">
                  <c:v>1.8673500000000001</c:v>
                </c:pt>
                <c:pt idx="1740">
                  <c:v>1.86286</c:v>
                </c:pt>
                <c:pt idx="1741">
                  <c:v>1.85605</c:v>
                </c:pt>
                <c:pt idx="1742">
                  <c:v>1.85605</c:v>
                </c:pt>
                <c:pt idx="1743">
                  <c:v>1.8492999999999999</c:v>
                </c:pt>
                <c:pt idx="1744">
                  <c:v>1.8492999999999999</c:v>
                </c:pt>
                <c:pt idx="1745">
                  <c:v>1.8424700000000001</c:v>
                </c:pt>
                <c:pt idx="1746">
                  <c:v>1.8424700000000001</c:v>
                </c:pt>
                <c:pt idx="1747">
                  <c:v>1.83568</c:v>
                </c:pt>
                <c:pt idx="1748">
                  <c:v>1.83568</c:v>
                </c:pt>
                <c:pt idx="1749">
                  <c:v>1.8311500000000001</c:v>
                </c:pt>
                <c:pt idx="1750">
                  <c:v>1.8311500000000001</c:v>
                </c:pt>
                <c:pt idx="1751">
                  <c:v>1.8242700000000001</c:v>
                </c:pt>
                <c:pt idx="1752">
                  <c:v>1.8242700000000001</c:v>
                </c:pt>
                <c:pt idx="1753">
                  <c:v>1.8174699999999999</c:v>
                </c:pt>
                <c:pt idx="1754">
                  <c:v>1.8106500000000001</c:v>
                </c:pt>
                <c:pt idx="1755">
                  <c:v>1.8106500000000001</c:v>
                </c:pt>
                <c:pt idx="1756">
                  <c:v>1.8061</c:v>
                </c:pt>
                <c:pt idx="1757">
                  <c:v>1.8061</c:v>
                </c:pt>
                <c:pt idx="1758">
                  <c:v>1.7992699999999999</c:v>
                </c:pt>
                <c:pt idx="1759">
                  <c:v>1.7992699999999999</c:v>
                </c:pt>
                <c:pt idx="1760">
                  <c:v>1.7924800000000001</c:v>
                </c:pt>
                <c:pt idx="1761">
                  <c:v>1.7924800000000001</c:v>
                </c:pt>
                <c:pt idx="1762">
                  <c:v>1.78572</c:v>
                </c:pt>
                <c:pt idx="1763">
                  <c:v>1.78572</c:v>
                </c:pt>
                <c:pt idx="1764">
                  <c:v>1.7789900000000001</c:v>
                </c:pt>
                <c:pt idx="1765">
                  <c:v>1.7744899999999999</c:v>
                </c:pt>
                <c:pt idx="1766">
                  <c:v>1.7744899999999999</c:v>
                </c:pt>
                <c:pt idx="1767">
                  <c:v>1.76776</c:v>
                </c:pt>
                <c:pt idx="1768">
                  <c:v>1.76776</c:v>
                </c:pt>
                <c:pt idx="1769">
                  <c:v>1.76092</c:v>
                </c:pt>
                <c:pt idx="1770">
                  <c:v>1.76092</c:v>
                </c:pt>
                <c:pt idx="1771">
                  <c:v>1.75414</c:v>
                </c:pt>
                <c:pt idx="1772">
                  <c:v>1.75414</c:v>
                </c:pt>
                <c:pt idx="1773">
                  <c:v>1.74962</c:v>
                </c:pt>
                <c:pt idx="1774">
                  <c:v>1.74962</c:v>
                </c:pt>
                <c:pt idx="1775">
                  <c:v>1.74281</c:v>
                </c:pt>
                <c:pt idx="1776">
                  <c:v>1.736</c:v>
                </c:pt>
                <c:pt idx="1777">
                  <c:v>1.736</c:v>
                </c:pt>
                <c:pt idx="1778">
                  <c:v>1.72912</c:v>
                </c:pt>
                <c:pt idx="1779">
                  <c:v>1.72912</c:v>
                </c:pt>
                <c:pt idx="1780">
                  <c:v>1.72458</c:v>
                </c:pt>
                <c:pt idx="1781">
                  <c:v>1.72458</c:v>
                </c:pt>
                <c:pt idx="1782">
                  <c:v>1.7177500000000001</c:v>
                </c:pt>
                <c:pt idx="1783">
                  <c:v>1.7177500000000001</c:v>
                </c:pt>
                <c:pt idx="1784">
                  <c:v>1.7109300000000001</c:v>
                </c:pt>
                <c:pt idx="1785">
                  <c:v>1.7109300000000001</c:v>
                </c:pt>
                <c:pt idx="1786">
                  <c:v>1.7041500000000001</c:v>
                </c:pt>
                <c:pt idx="1787">
                  <c:v>1.6974100000000001</c:v>
                </c:pt>
                <c:pt idx="1788">
                  <c:v>1.6974100000000001</c:v>
                </c:pt>
                <c:pt idx="1789">
                  <c:v>1.69295</c:v>
                </c:pt>
                <c:pt idx="1790">
                  <c:v>1.69295</c:v>
                </c:pt>
                <c:pt idx="1791">
                  <c:v>1.6862299999999999</c:v>
                </c:pt>
                <c:pt idx="1792">
                  <c:v>1.6862299999999999</c:v>
                </c:pt>
                <c:pt idx="1793">
                  <c:v>1.6795199999999999</c:v>
                </c:pt>
                <c:pt idx="1794">
                  <c:v>1.6795199999999999</c:v>
                </c:pt>
                <c:pt idx="1795">
                  <c:v>1.6727099999999999</c:v>
                </c:pt>
                <c:pt idx="1796">
                  <c:v>1.6727099999999999</c:v>
                </c:pt>
                <c:pt idx="1797">
                  <c:v>1.66821</c:v>
                </c:pt>
                <c:pt idx="1798">
                  <c:v>1.66144</c:v>
                </c:pt>
                <c:pt idx="1799">
                  <c:v>1.66144</c:v>
                </c:pt>
                <c:pt idx="1800">
                  <c:v>1.6546000000000001</c:v>
                </c:pt>
                <c:pt idx="1801">
                  <c:v>1.6546000000000001</c:v>
                </c:pt>
                <c:pt idx="1802">
                  <c:v>1.6478200000000001</c:v>
                </c:pt>
                <c:pt idx="1803">
                  <c:v>1.6478200000000001</c:v>
                </c:pt>
                <c:pt idx="1804">
                  <c:v>1.64103</c:v>
                </c:pt>
                <c:pt idx="1805">
                  <c:v>1.64103</c:v>
                </c:pt>
                <c:pt idx="1806">
                  <c:v>1.63649</c:v>
                </c:pt>
                <c:pt idx="1807">
                  <c:v>1.63649</c:v>
                </c:pt>
                <c:pt idx="1808">
                  <c:v>1.62968</c:v>
                </c:pt>
                <c:pt idx="1809">
                  <c:v>1.6228499999999999</c:v>
                </c:pt>
                <c:pt idx="1810">
                  <c:v>1.6228499999999999</c:v>
                </c:pt>
                <c:pt idx="1811">
                  <c:v>1.6161300000000001</c:v>
                </c:pt>
                <c:pt idx="1812">
                  <c:v>1.6161300000000001</c:v>
                </c:pt>
                <c:pt idx="1813">
                  <c:v>1.6116699999999999</c:v>
                </c:pt>
                <c:pt idx="1814">
                  <c:v>1.6116699999999999</c:v>
                </c:pt>
                <c:pt idx="1815">
                  <c:v>1.6049599999999999</c:v>
                </c:pt>
                <c:pt idx="1816">
                  <c:v>1.6049599999999999</c:v>
                </c:pt>
                <c:pt idx="1817">
                  <c:v>1.5981799999999999</c:v>
                </c:pt>
                <c:pt idx="1818">
                  <c:v>1.5981799999999999</c:v>
                </c:pt>
                <c:pt idx="1819">
                  <c:v>1.59145</c:v>
                </c:pt>
                <c:pt idx="1820">
                  <c:v>1.5869500000000001</c:v>
                </c:pt>
                <c:pt idx="1821">
                  <c:v>1.5869500000000001</c:v>
                </c:pt>
                <c:pt idx="1822">
                  <c:v>1.5802</c:v>
                </c:pt>
                <c:pt idx="1823">
                  <c:v>1.5802</c:v>
                </c:pt>
                <c:pt idx="1824">
                  <c:v>1.5734399999999999</c:v>
                </c:pt>
                <c:pt idx="1825">
                  <c:v>1.5734399999999999</c:v>
                </c:pt>
                <c:pt idx="1826">
                  <c:v>1.5666500000000001</c:v>
                </c:pt>
                <c:pt idx="1827">
                  <c:v>1.5666500000000001</c:v>
                </c:pt>
                <c:pt idx="1828">
                  <c:v>1.5598799999999999</c:v>
                </c:pt>
                <c:pt idx="1829">
                  <c:v>1.55535</c:v>
                </c:pt>
                <c:pt idx="1830">
                  <c:v>1.55535</c:v>
                </c:pt>
                <c:pt idx="1831">
                  <c:v>1.5485599999999999</c:v>
                </c:pt>
                <c:pt idx="1832">
                  <c:v>1.5485599999999999</c:v>
                </c:pt>
                <c:pt idx="1833">
                  <c:v>1.5417799999999999</c:v>
                </c:pt>
                <c:pt idx="1834">
                  <c:v>1.5417799999999999</c:v>
                </c:pt>
                <c:pt idx="1835">
                  <c:v>1.53504</c:v>
                </c:pt>
                <c:pt idx="1836">
                  <c:v>1.53504</c:v>
                </c:pt>
                <c:pt idx="1837">
                  <c:v>1.5305599999999999</c:v>
                </c:pt>
                <c:pt idx="1838">
                  <c:v>1.5305599999999999</c:v>
                </c:pt>
                <c:pt idx="1839">
                  <c:v>1.5237799999999999</c:v>
                </c:pt>
                <c:pt idx="1840">
                  <c:v>1.5237799999999999</c:v>
                </c:pt>
                <c:pt idx="1841">
                  <c:v>1.5169999999999999</c:v>
                </c:pt>
                <c:pt idx="1842">
                  <c:v>1.5102599999999999</c:v>
                </c:pt>
                <c:pt idx="1843">
                  <c:v>1.5102599999999999</c:v>
                </c:pt>
                <c:pt idx="1844">
                  <c:v>1.50352</c:v>
                </c:pt>
                <c:pt idx="1845">
                  <c:v>1.50352</c:v>
                </c:pt>
                <c:pt idx="1846">
                  <c:v>1.4989300000000001</c:v>
                </c:pt>
                <c:pt idx="1847">
                  <c:v>1.4989300000000001</c:v>
                </c:pt>
                <c:pt idx="1848">
                  <c:v>1.4921500000000001</c:v>
                </c:pt>
                <c:pt idx="1849">
                  <c:v>1.4921500000000001</c:v>
                </c:pt>
                <c:pt idx="1850">
                  <c:v>1.48529</c:v>
                </c:pt>
                <c:pt idx="1851">
                  <c:v>1.48529</c:v>
                </c:pt>
                <c:pt idx="1852">
                  <c:v>1.4784999999999999</c:v>
                </c:pt>
                <c:pt idx="1853">
                  <c:v>1.47397</c:v>
                </c:pt>
                <c:pt idx="1854">
                  <c:v>1.47397</c:v>
                </c:pt>
                <c:pt idx="1855">
                  <c:v>1.46709</c:v>
                </c:pt>
                <c:pt idx="1856">
                  <c:v>1.46709</c:v>
                </c:pt>
                <c:pt idx="1857">
                  <c:v>1.46028</c:v>
                </c:pt>
                <c:pt idx="1858">
                  <c:v>1.46028</c:v>
                </c:pt>
                <c:pt idx="1859">
                  <c:v>1.4534800000000001</c:v>
                </c:pt>
                <c:pt idx="1860">
                  <c:v>1.4534800000000001</c:v>
                </c:pt>
                <c:pt idx="1861">
                  <c:v>1.4489700000000001</c:v>
                </c:pt>
                <c:pt idx="1862">
                  <c:v>1.4422200000000001</c:v>
                </c:pt>
                <c:pt idx="1863">
                  <c:v>1.4422200000000001</c:v>
                </c:pt>
                <c:pt idx="1864">
                  <c:v>1.4354800000000001</c:v>
                </c:pt>
                <c:pt idx="1865">
                  <c:v>1.4354800000000001</c:v>
                </c:pt>
                <c:pt idx="1866">
                  <c:v>1.42872</c:v>
                </c:pt>
                <c:pt idx="1867">
                  <c:v>1.42872</c:v>
                </c:pt>
                <c:pt idx="1868">
                  <c:v>1.42195</c:v>
                </c:pt>
                <c:pt idx="1869">
                  <c:v>1.42195</c:v>
                </c:pt>
                <c:pt idx="1870">
                  <c:v>1.4174100000000001</c:v>
                </c:pt>
                <c:pt idx="1871">
                  <c:v>1.4174100000000001</c:v>
                </c:pt>
                <c:pt idx="1872">
                  <c:v>1.41062</c:v>
                </c:pt>
                <c:pt idx="1873">
                  <c:v>1.41062</c:v>
                </c:pt>
                <c:pt idx="1874">
                  <c:v>1.4038200000000001</c:v>
                </c:pt>
                <c:pt idx="1875">
                  <c:v>1.3970199999999999</c:v>
                </c:pt>
                <c:pt idx="1876">
                  <c:v>1.3970199999999999</c:v>
                </c:pt>
                <c:pt idx="1877">
                  <c:v>1.3924700000000001</c:v>
                </c:pt>
                <c:pt idx="1878">
                  <c:v>1.3924700000000001</c:v>
                </c:pt>
                <c:pt idx="1879">
                  <c:v>1.38558</c:v>
                </c:pt>
                <c:pt idx="1880">
                  <c:v>1.38558</c:v>
                </c:pt>
                <c:pt idx="1881">
                  <c:v>1.37876</c:v>
                </c:pt>
                <c:pt idx="1882">
                  <c:v>1.37876</c:v>
                </c:pt>
                <c:pt idx="1883">
                  <c:v>1.3719600000000001</c:v>
                </c:pt>
                <c:pt idx="1884">
                  <c:v>1.3719600000000001</c:v>
                </c:pt>
                <c:pt idx="1885">
                  <c:v>1.3651899999999999</c:v>
                </c:pt>
                <c:pt idx="1886">
                  <c:v>1.3606100000000001</c:v>
                </c:pt>
                <c:pt idx="1887">
                  <c:v>1.3606100000000001</c:v>
                </c:pt>
                <c:pt idx="1888">
                  <c:v>1.3538399999999999</c:v>
                </c:pt>
                <c:pt idx="1889">
                  <c:v>1.3538399999999999</c:v>
                </c:pt>
                <c:pt idx="1890">
                  <c:v>1.3470800000000001</c:v>
                </c:pt>
                <c:pt idx="1891">
                  <c:v>1.3470800000000001</c:v>
                </c:pt>
                <c:pt idx="1892">
                  <c:v>1.3403</c:v>
                </c:pt>
                <c:pt idx="1893">
                  <c:v>1.3403</c:v>
                </c:pt>
                <c:pt idx="1894">
                  <c:v>1.3357600000000001</c:v>
                </c:pt>
                <c:pt idx="1895">
                  <c:v>1.3357600000000001</c:v>
                </c:pt>
                <c:pt idx="1896">
                  <c:v>1.32894</c:v>
                </c:pt>
                <c:pt idx="1897">
                  <c:v>1.32203</c:v>
                </c:pt>
                <c:pt idx="1898">
                  <c:v>1.32203</c:v>
                </c:pt>
                <c:pt idx="1899">
                  <c:v>1.3151900000000001</c:v>
                </c:pt>
                <c:pt idx="1900">
                  <c:v>1.3151900000000001</c:v>
                </c:pt>
                <c:pt idx="1901">
                  <c:v>1.31063</c:v>
                </c:pt>
                <c:pt idx="1902">
                  <c:v>1.31063</c:v>
                </c:pt>
                <c:pt idx="1903">
                  <c:v>1.3036799999999999</c:v>
                </c:pt>
                <c:pt idx="1904">
                  <c:v>1.3036799999999999</c:v>
                </c:pt>
                <c:pt idx="1905">
                  <c:v>1.29681</c:v>
                </c:pt>
                <c:pt idx="1906">
                  <c:v>1.29681</c:v>
                </c:pt>
                <c:pt idx="1907">
                  <c:v>1.2899400000000001</c:v>
                </c:pt>
                <c:pt idx="1908">
                  <c:v>1.2831399999999999</c:v>
                </c:pt>
                <c:pt idx="1909">
                  <c:v>1.2831399999999999</c:v>
                </c:pt>
                <c:pt idx="1910">
                  <c:v>1.2786200000000001</c:v>
                </c:pt>
                <c:pt idx="1911">
                  <c:v>1.2786200000000001</c:v>
                </c:pt>
                <c:pt idx="1912">
                  <c:v>1.2718400000000001</c:v>
                </c:pt>
                <c:pt idx="1913">
                  <c:v>1.2718400000000001</c:v>
                </c:pt>
                <c:pt idx="1914">
                  <c:v>1.2650600000000001</c:v>
                </c:pt>
                <c:pt idx="1915">
                  <c:v>1.2650600000000001</c:v>
                </c:pt>
                <c:pt idx="1916">
                  <c:v>1.2582800000000001</c:v>
                </c:pt>
                <c:pt idx="1917">
                  <c:v>1.2582800000000001</c:v>
                </c:pt>
                <c:pt idx="1918">
                  <c:v>1.2537499999999999</c:v>
                </c:pt>
                <c:pt idx="1919">
                  <c:v>1.2469300000000001</c:v>
                </c:pt>
                <c:pt idx="1920">
                  <c:v>1.2469300000000001</c:v>
                </c:pt>
                <c:pt idx="1921">
                  <c:v>1.2400899999999999</c:v>
                </c:pt>
                <c:pt idx="1922">
                  <c:v>1.2400899999999999</c:v>
                </c:pt>
                <c:pt idx="1923">
                  <c:v>1.2331700000000001</c:v>
                </c:pt>
                <c:pt idx="1924">
                  <c:v>1.2331700000000001</c:v>
                </c:pt>
                <c:pt idx="1925">
                  <c:v>1.2262900000000001</c:v>
                </c:pt>
                <c:pt idx="1926">
                  <c:v>1.2262900000000001</c:v>
                </c:pt>
                <c:pt idx="1927">
                  <c:v>1.2217100000000001</c:v>
                </c:pt>
                <c:pt idx="1928">
                  <c:v>1.2217100000000001</c:v>
                </c:pt>
                <c:pt idx="1929">
                  <c:v>1.21482</c:v>
                </c:pt>
                <c:pt idx="1930">
                  <c:v>1.20791</c:v>
                </c:pt>
                <c:pt idx="1931">
                  <c:v>1.20791</c:v>
                </c:pt>
                <c:pt idx="1932">
                  <c:v>1.20105</c:v>
                </c:pt>
                <c:pt idx="1933">
                  <c:v>1.20105</c:v>
                </c:pt>
                <c:pt idx="1934">
                  <c:v>1.19651</c:v>
                </c:pt>
                <c:pt idx="1935">
                  <c:v>1.19651</c:v>
                </c:pt>
                <c:pt idx="1936">
                  <c:v>1.1896899999999999</c:v>
                </c:pt>
                <c:pt idx="1937">
                  <c:v>1.1896899999999999</c:v>
                </c:pt>
                <c:pt idx="1938">
                  <c:v>1.1828799999999999</c:v>
                </c:pt>
                <c:pt idx="1939">
                  <c:v>1.1828799999999999</c:v>
                </c:pt>
                <c:pt idx="1940">
                  <c:v>1.1760600000000001</c:v>
                </c:pt>
                <c:pt idx="1941">
                  <c:v>1.1691499999999999</c:v>
                </c:pt>
                <c:pt idx="1942">
                  <c:v>1.1691499999999999</c:v>
                </c:pt>
                <c:pt idx="1943">
                  <c:v>1.1645099999999999</c:v>
                </c:pt>
                <c:pt idx="1944">
                  <c:v>1.1645099999999999</c:v>
                </c:pt>
                <c:pt idx="1945">
                  <c:v>1.1576299999999999</c:v>
                </c:pt>
                <c:pt idx="1946">
                  <c:v>1.1576299999999999</c:v>
                </c:pt>
                <c:pt idx="1947">
                  <c:v>1.1507400000000001</c:v>
                </c:pt>
                <c:pt idx="1948">
                  <c:v>1.1507400000000001</c:v>
                </c:pt>
                <c:pt idx="1949">
                  <c:v>1.14384</c:v>
                </c:pt>
                <c:pt idx="1950">
                  <c:v>1.14384</c:v>
                </c:pt>
                <c:pt idx="1951">
                  <c:v>1.13923</c:v>
                </c:pt>
                <c:pt idx="1952">
                  <c:v>1.1323000000000001</c:v>
                </c:pt>
                <c:pt idx="1953">
                  <c:v>1.1323000000000001</c:v>
                </c:pt>
                <c:pt idx="1954">
                  <c:v>1.12537</c:v>
                </c:pt>
                <c:pt idx="1955">
                  <c:v>1.12537</c:v>
                </c:pt>
                <c:pt idx="1956">
                  <c:v>1.1184400000000001</c:v>
                </c:pt>
                <c:pt idx="1957">
                  <c:v>1.1184400000000001</c:v>
                </c:pt>
                <c:pt idx="1958">
                  <c:v>1.1137699999999999</c:v>
                </c:pt>
                <c:pt idx="1959">
                  <c:v>1.1137699999999999</c:v>
                </c:pt>
                <c:pt idx="1960">
                  <c:v>1.10683</c:v>
                </c:pt>
                <c:pt idx="1961">
                  <c:v>1.10683</c:v>
                </c:pt>
                <c:pt idx="1962">
                  <c:v>1.0999699999999999</c:v>
                </c:pt>
                <c:pt idx="1963">
                  <c:v>1.0931</c:v>
                </c:pt>
                <c:pt idx="1964">
                  <c:v>1.0931</c:v>
                </c:pt>
                <c:pt idx="1965">
                  <c:v>1.0861499999999999</c:v>
                </c:pt>
                <c:pt idx="1966">
                  <c:v>1.0861499999999999</c:v>
                </c:pt>
                <c:pt idx="1967">
                  <c:v>1.08148</c:v>
                </c:pt>
                <c:pt idx="1968">
                  <c:v>1.08148</c:v>
                </c:pt>
                <c:pt idx="1969">
                  <c:v>1.07457</c:v>
                </c:pt>
                <c:pt idx="1970">
                  <c:v>1.07457</c:v>
                </c:pt>
                <c:pt idx="1971">
                  <c:v>1.06775</c:v>
                </c:pt>
                <c:pt idx="1972">
                  <c:v>1.06115</c:v>
                </c:pt>
                <c:pt idx="1973">
                  <c:v>1.06115</c:v>
                </c:pt>
                <c:pt idx="1974">
                  <c:v>1.0567500000000001</c:v>
                </c:pt>
                <c:pt idx="1975">
                  <c:v>1.0567500000000001</c:v>
                </c:pt>
                <c:pt idx="1976">
                  <c:v>1.05013</c:v>
                </c:pt>
                <c:pt idx="1977">
                  <c:v>1.05013</c:v>
                </c:pt>
                <c:pt idx="1978">
                  <c:v>1.0435099999999999</c:v>
                </c:pt>
                <c:pt idx="1979">
                  <c:v>1.0435099999999999</c:v>
                </c:pt>
                <c:pt idx="1980">
                  <c:v>1.03688</c:v>
                </c:pt>
                <c:pt idx="1981">
                  <c:v>1.03688</c:v>
                </c:pt>
                <c:pt idx="1982">
                  <c:v>1.0324800000000001</c:v>
                </c:pt>
                <c:pt idx="1983">
                  <c:v>1.0324800000000001</c:v>
                </c:pt>
                <c:pt idx="1984">
                  <c:v>1.0258499999999999</c:v>
                </c:pt>
                <c:pt idx="1985">
                  <c:v>1.01929</c:v>
                </c:pt>
                <c:pt idx="1986">
                  <c:v>1.01929</c:v>
                </c:pt>
                <c:pt idx="1987">
                  <c:v>1.01268</c:v>
                </c:pt>
                <c:pt idx="1988">
                  <c:v>1.01268</c:v>
                </c:pt>
                <c:pt idx="1989">
                  <c:v>1.0061199999999999</c:v>
                </c:pt>
                <c:pt idx="1990">
                  <c:v>1.0061199999999999</c:v>
                </c:pt>
                <c:pt idx="1991">
                  <c:v>1.00173</c:v>
                </c:pt>
                <c:pt idx="1992">
                  <c:v>1.00173</c:v>
                </c:pt>
                <c:pt idx="1993">
                  <c:v>0.99514000000000002</c:v>
                </c:pt>
                <c:pt idx="1994">
                  <c:v>0.99514000000000002</c:v>
                </c:pt>
                <c:pt idx="1995">
                  <c:v>0.98851699999999998</c:v>
                </c:pt>
                <c:pt idx="1996">
                  <c:v>0.98186099999999998</c:v>
                </c:pt>
                <c:pt idx="1997">
                  <c:v>0.98186099999999998</c:v>
                </c:pt>
                <c:pt idx="1998">
                  <c:v>0.97734600000000005</c:v>
                </c:pt>
                <c:pt idx="1999">
                  <c:v>0.97734600000000005</c:v>
                </c:pt>
                <c:pt idx="2000">
                  <c:v>0.97067199999999998</c:v>
                </c:pt>
                <c:pt idx="2001">
                  <c:v>0.97067199999999998</c:v>
                </c:pt>
                <c:pt idx="2002">
                  <c:v>0.96399699999999999</c:v>
                </c:pt>
                <c:pt idx="2003">
                  <c:v>0.96399699999999999</c:v>
                </c:pt>
                <c:pt idx="2004">
                  <c:v>0.957287</c:v>
                </c:pt>
                <c:pt idx="2005">
                  <c:v>0.957287</c:v>
                </c:pt>
                <c:pt idx="2006">
                  <c:v>0.95061700000000005</c:v>
                </c:pt>
                <c:pt idx="2007">
                  <c:v>0.94620400000000005</c:v>
                </c:pt>
                <c:pt idx="2008">
                  <c:v>0.94620400000000005</c:v>
                </c:pt>
                <c:pt idx="2009">
                  <c:v>0.93961600000000001</c:v>
                </c:pt>
                <c:pt idx="2010">
                  <c:v>0.93961600000000001</c:v>
                </c:pt>
                <c:pt idx="2011">
                  <c:v>0.93304200000000004</c:v>
                </c:pt>
                <c:pt idx="2012">
                  <c:v>0.93304200000000004</c:v>
                </c:pt>
                <c:pt idx="2013">
                  <c:v>0.92645699999999997</c:v>
                </c:pt>
                <c:pt idx="2014">
                  <c:v>0.92645699999999997</c:v>
                </c:pt>
                <c:pt idx="2015">
                  <c:v>0.92206399999999999</c:v>
                </c:pt>
                <c:pt idx="2016">
                  <c:v>0.92206399999999999</c:v>
                </c:pt>
                <c:pt idx="2017">
                  <c:v>0.91545799999999999</c:v>
                </c:pt>
                <c:pt idx="2018">
                  <c:v>0.90880700000000003</c:v>
                </c:pt>
                <c:pt idx="2019">
                  <c:v>0.90880700000000003</c:v>
                </c:pt>
                <c:pt idx="2020">
                  <c:v>0.90212400000000004</c:v>
                </c:pt>
                <c:pt idx="2021">
                  <c:v>0.90212400000000004</c:v>
                </c:pt>
                <c:pt idx="2022">
                  <c:v>0.89541800000000005</c:v>
                </c:pt>
                <c:pt idx="2023">
                  <c:v>0.89541800000000005</c:v>
                </c:pt>
                <c:pt idx="2024">
                  <c:v>0.89087499999999997</c:v>
                </c:pt>
                <c:pt idx="2025">
                  <c:v>0.89087499999999997</c:v>
                </c:pt>
                <c:pt idx="2026">
                  <c:v>0.884073</c:v>
                </c:pt>
                <c:pt idx="2027">
                  <c:v>0.884073</c:v>
                </c:pt>
                <c:pt idx="2028">
                  <c:v>0.877274</c:v>
                </c:pt>
                <c:pt idx="2029">
                  <c:v>0.87053999999999998</c:v>
                </c:pt>
                <c:pt idx="2030">
                  <c:v>0.87053999999999998</c:v>
                </c:pt>
                <c:pt idx="2031">
                  <c:v>0.86607900000000004</c:v>
                </c:pt>
                <c:pt idx="2032">
                  <c:v>0.86607900000000004</c:v>
                </c:pt>
                <c:pt idx="2033">
                  <c:v>0.85942200000000002</c:v>
                </c:pt>
                <c:pt idx="2034">
                  <c:v>0.85942200000000002</c:v>
                </c:pt>
                <c:pt idx="2035">
                  <c:v>0.85271399999999997</c:v>
                </c:pt>
                <c:pt idx="2036">
                  <c:v>0.85271399999999997</c:v>
                </c:pt>
                <c:pt idx="2037">
                  <c:v>0.84608399999999995</c:v>
                </c:pt>
                <c:pt idx="2038">
                  <c:v>0.84151500000000001</c:v>
                </c:pt>
                <c:pt idx="2039">
                  <c:v>0.84151500000000001</c:v>
                </c:pt>
                <c:pt idx="2040">
                  <c:v>0.83486199999999999</c:v>
                </c:pt>
                <c:pt idx="2041">
                  <c:v>0.83486199999999999</c:v>
                </c:pt>
                <c:pt idx="2042">
                  <c:v>0.82810399999999995</c:v>
                </c:pt>
                <c:pt idx="2043">
                  <c:v>0.82810399999999995</c:v>
                </c:pt>
                <c:pt idx="2044">
                  <c:v>0.82137000000000004</c:v>
                </c:pt>
                <c:pt idx="2045">
                  <c:v>0.82137000000000004</c:v>
                </c:pt>
                <c:pt idx="2046">
                  <c:v>0.81679599999999997</c:v>
                </c:pt>
                <c:pt idx="2047">
                  <c:v>0.81679599999999997</c:v>
                </c:pt>
                <c:pt idx="2048">
                  <c:v>0.81001699999999999</c:v>
                </c:pt>
                <c:pt idx="2049">
                  <c:v>0.81001699999999999</c:v>
                </c:pt>
                <c:pt idx="2050">
                  <c:v>0.80322300000000002</c:v>
                </c:pt>
                <c:pt idx="2051">
                  <c:v>0.79641499999999998</c:v>
                </c:pt>
                <c:pt idx="2052">
                  <c:v>0.79641499999999998</c:v>
                </c:pt>
                <c:pt idx="2053">
                  <c:v>0.78959599999999996</c:v>
                </c:pt>
                <c:pt idx="2054">
                  <c:v>0.78959599999999996</c:v>
                </c:pt>
                <c:pt idx="2055">
                  <c:v>0.78499699999999994</c:v>
                </c:pt>
                <c:pt idx="2056">
                  <c:v>0.78499699999999994</c:v>
                </c:pt>
                <c:pt idx="2057">
                  <c:v>0.77824499999999996</c:v>
                </c:pt>
                <c:pt idx="2058">
                  <c:v>0.77824499999999996</c:v>
                </c:pt>
                <c:pt idx="2059">
                  <c:v>0.77151999999999998</c:v>
                </c:pt>
                <c:pt idx="2060">
                  <c:v>0.77151999999999998</c:v>
                </c:pt>
                <c:pt idx="2061">
                  <c:v>0.764733</c:v>
                </c:pt>
                <c:pt idx="2062">
                  <c:v>0.76024599999999998</c:v>
                </c:pt>
                <c:pt idx="2063">
                  <c:v>0.76024599999999998</c:v>
                </c:pt>
                <c:pt idx="2064">
                  <c:v>0.75350499999999998</c:v>
                </c:pt>
                <c:pt idx="2065">
                  <c:v>0.75350499999999998</c:v>
                </c:pt>
                <c:pt idx="2066">
                  <c:v>0.746749</c:v>
                </c:pt>
                <c:pt idx="2067">
                  <c:v>0.746749</c:v>
                </c:pt>
                <c:pt idx="2068">
                  <c:v>0.73994599999999999</c:v>
                </c:pt>
                <c:pt idx="2069">
                  <c:v>0.73994599999999999</c:v>
                </c:pt>
                <c:pt idx="2070">
                  <c:v>0.73540000000000005</c:v>
                </c:pt>
                <c:pt idx="2071">
                  <c:v>0.73540000000000005</c:v>
                </c:pt>
                <c:pt idx="2072">
                  <c:v>0.728572</c:v>
                </c:pt>
                <c:pt idx="2073">
                  <c:v>0.72165699999999999</c:v>
                </c:pt>
                <c:pt idx="2074">
                  <c:v>0.72165699999999999</c:v>
                </c:pt>
                <c:pt idx="2075">
                  <c:v>0.71479899999999996</c:v>
                </c:pt>
                <c:pt idx="2076">
                  <c:v>0.71479899999999996</c:v>
                </c:pt>
                <c:pt idx="2077">
                  <c:v>0.70785600000000004</c:v>
                </c:pt>
                <c:pt idx="2078">
                  <c:v>0.70785600000000004</c:v>
                </c:pt>
                <c:pt idx="2079">
                  <c:v>0.70322200000000001</c:v>
                </c:pt>
                <c:pt idx="2080">
                  <c:v>0.70322200000000001</c:v>
                </c:pt>
                <c:pt idx="2081">
                  <c:v>0.69640899999999994</c:v>
                </c:pt>
                <c:pt idx="2082">
                  <c:v>0.69640899999999994</c:v>
                </c:pt>
                <c:pt idx="2083">
                  <c:v>0.689635</c:v>
                </c:pt>
                <c:pt idx="2084">
                  <c:v>0.682867</c:v>
                </c:pt>
                <c:pt idx="2085">
                  <c:v>0.682867</c:v>
                </c:pt>
                <c:pt idx="2086">
                  <c:v>0.67835599999999996</c:v>
                </c:pt>
                <c:pt idx="2087">
                  <c:v>0.67835599999999996</c:v>
                </c:pt>
                <c:pt idx="2088">
                  <c:v>0.671574</c:v>
                </c:pt>
                <c:pt idx="2089">
                  <c:v>0.671574</c:v>
                </c:pt>
                <c:pt idx="2090">
                  <c:v>0.66477900000000001</c:v>
                </c:pt>
                <c:pt idx="2091">
                  <c:v>0.66477900000000001</c:v>
                </c:pt>
                <c:pt idx="2092">
                  <c:v>0.65795000000000003</c:v>
                </c:pt>
                <c:pt idx="2093">
                  <c:v>0.65795000000000003</c:v>
                </c:pt>
                <c:pt idx="2094">
                  <c:v>0.65337500000000004</c:v>
                </c:pt>
                <c:pt idx="2095">
                  <c:v>0.64640600000000004</c:v>
                </c:pt>
                <c:pt idx="2096">
                  <c:v>0.64640600000000004</c:v>
                </c:pt>
                <c:pt idx="2097">
                  <c:v>0.63941800000000004</c:v>
                </c:pt>
                <c:pt idx="2098">
                  <c:v>0.63941800000000004</c:v>
                </c:pt>
                <c:pt idx="2099">
                  <c:v>0.63248300000000002</c:v>
                </c:pt>
                <c:pt idx="2100">
                  <c:v>0.63248300000000002</c:v>
                </c:pt>
                <c:pt idx="2101">
                  <c:v>0.62546500000000005</c:v>
                </c:pt>
                <c:pt idx="2102">
                  <c:v>0.62546500000000005</c:v>
                </c:pt>
                <c:pt idx="2103">
                  <c:v>0.62076299999999995</c:v>
                </c:pt>
                <c:pt idx="2104">
                  <c:v>0.62076299999999995</c:v>
                </c:pt>
                <c:pt idx="2105">
                  <c:v>0.613842</c:v>
                </c:pt>
                <c:pt idx="2106">
                  <c:v>0.60682400000000003</c:v>
                </c:pt>
                <c:pt idx="2107">
                  <c:v>0.60682400000000003</c:v>
                </c:pt>
                <c:pt idx="2108">
                  <c:v>0.60225499999999998</c:v>
                </c:pt>
                <c:pt idx="2109">
                  <c:v>0.60225499999999998</c:v>
                </c:pt>
                <c:pt idx="2110">
                  <c:v>0.59534699999999996</c:v>
                </c:pt>
                <c:pt idx="2111">
                  <c:v>0.59534699999999996</c:v>
                </c:pt>
                <c:pt idx="2112">
                  <c:v>0.58843000000000001</c:v>
                </c:pt>
                <c:pt idx="2113">
                  <c:v>0.58843000000000001</c:v>
                </c:pt>
                <c:pt idx="2114">
                  <c:v>0.58156600000000003</c:v>
                </c:pt>
                <c:pt idx="2115">
                  <c:v>0.58156600000000003</c:v>
                </c:pt>
                <c:pt idx="2116">
                  <c:v>0.57468900000000001</c:v>
                </c:pt>
                <c:pt idx="2117">
                  <c:v>0.57006199999999996</c:v>
                </c:pt>
                <c:pt idx="2118">
                  <c:v>0.57006199999999996</c:v>
                </c:pt>
                <c:pt idx="2119">
                  <c:v>0.56302600000000003</c:v>
                </c:pt>
                <c:pt idx="2120">
                  <c:v>0.56302600000000003</c:v>
                </c:pt>
                <c:pt idx="2121">
                  <c:v>0.55601599999999995</c:v>
                </c:pt>
                <c:pt idx="2122">
                  <c:v>0.55601599999999995</c:v>
                </c:pt>
                <c:pt idx="2123">
                  <c:v>0.54899699999999996</c:v>
                </c:pt>
                <c:pt idx="2124">
                  <c:v>0.54899699999999996</c:v>
                </c:pt>
                <c:pt idx="2125">
                  <c:v>0.544238</c:v>
                </c:pt>
                <c:pt idx="2126">
                  <c:v>0.544238</c:v>
                </c:pt>
                <c:pt idx="2127">
                  <c:v>0.537107</c:v>
                </c:pt>
                <c:pt idx="2128">
                  <c:v>0.53000499999999995</c:v>
                </c:pt>
                <c:pt idx="2129">
                  <c:v>0.53000499999999995</c:v>
                </c:pt>
                <c:pt idx="2130">
                  <c:v>0.52297700000000003</c:v>
                </c:pt>
                <c:pt idx="2131">
                  <c:v>0.52297700000000003</c:v>
                </c:pt>
                <c:pt idx="2132">
                  <c:v>0.51836599999999999</c:v>
                </c:pt>
                <c:pt idx="2133">
                  <c:v>0.51836599999999999</c:v>
                </c:pt>
                <c:pt idx="2134">
                  <c:v>0.51145600000000002</c:v>
                </c:pt>
                <c:pt idx="2135">
                  <c:v>0.51145600000000002</c:v>
                </c:pt>
                <c:pt idx="2136">
                  <c:v>0.50456699999999999</c:v>
                </c:pt>
                <c:pt idx="2137">
                  <c:v>0.50456699999999999</c:v>
                </c:pt>
                <c:pt idx="2138">
                  <c:v>0.49764000000000003</c:v>
                </c:pt>
                <c:pt idx="2139">
                  <c:v>0.49070799999999998</c:v>
                </c:pt>
                <c:pt idx="2140">
                  <c:v>0.49070799999999998</c:v>
                </c:pt>
                <c:pt idx="2141">
                  <c:v>0.48599399999999998</c:v>
                </c:pt>
                <c:pt idx="2142">
                  <c:v>0.48599399999999998</c:v>
                </c:pt>
                <c:pt idx="2143">
                  <c:v>0.47896699999999998</c:v>
                </c:pt>
                <c:pt idx="2144">
                  <c:v>0.47896699999999998</c:v>
                </c:pt>
                <c:pt idx="2145">
                  <c:v>0.47189599999999998</c:v>
                </c:pt>
                <c:pt idx="2146">
                  <c:v>0.47189599999999998</c:v>
                </c:pt>
                <c:pt idx="2147">
                  <c:v>0.465082</c:v>
                </c:pt>
                <c:pt idx="2148">
                  <c:v>0.465082</c:v>
                </c:pt>
                <c:pt idx="2149">
                  <c:v>0.46066600000000002</c:v>
                </c:pt>
                <c:pt idx="2150">
                  <c:v>0.453953</c:v>
                </c:pt>
                <c:pt idx="2151">
                  <c:v>0.453953</c:v>
                </c:pt>
                <c:pt idx="2152">
                  <c:v>0.44731599999999999</c:v>
                </c:pt>
                <c:pt idx="2153">
                  <c:v>0.44731599999999999</c:v>
                </c:pt>
                <c:pt idx="2154">
                  <c:v>0.44070100000000001</c:v>
                </c:pt>
                <c:pt idx="2155">
                  <c:v>0.44070100000000001</c:v>
                </c:pt>
                <c:pt idx="2156">
                  <c:v>0.43633300000000003</c:v>
                </c:pt>
                <c:pt idx="2157">
                  <c:v>0.43633300000000003</c:v>
                </c:pt>
                <c:pt idx="2158">
                  <c:v>0.42978499999999997</c:v>
                </c:pt>
                <c:pt idx="2159">
                  <c:v>0.42978499999999997</c:v>
                </c:pt>
                <c:pt idx="2160">
                  <c:v>0.42324800000000001</c:v>
                </c:pt>
                <c:pt idx="2161">
                  <c:v>0.416626</c:v>
                </c:pt>
                <c:pt idx="2162">
                  <c:v>0.416626</c:v>
                </c:pt>
                <c:pt idx="2163">
                  <c:v>0.40999099999999999</c:v>
                </c:pt>
                <c:pt idx="2164">
                  <c:v>0.40999099999999999</c:v>
                </c:pt>
                <c:pt idx="2165">
                  <c:v>0.40554099999999998</c:v>
                </c:pt>
                <c:pt idx="2166">
                  <c:v>0.40554099999999998</c:v>
                </c:pt>
                <c:pt idx="2167">
                  <c:v>0.39885399999999999</c:v>
                </c:pt>
                <c:pt idx="2168">
                  <c:v>0.39885399999999999</c:v>
                </c:pt>
                <c:pt idx="2169">
                  <c:v>0.39221400000000001</c:v>
                </c:pt>
                <c:pt idx="2170">
                  <c:v>0.39221400000000001</c:v>
                </c:pt>
                <c:pt idx="2171">
                  <c:v>0.38556499999999999</c:v>
                </c:pt>
                <c:pt idx="2172">
                  <c:v>0.38112499999999999</c:v>
                </c:pt>
                <c:pt idx="2173">
                  <c:v>0.38112499999999999</c:v>
                </c:pt>
                <c:pt idx="2174">
                  <c:v>0.374446</c:v>
                </c:pt>
                <c:pt idx="2175">
                  <c:v>0.374446</c:v>
                </c:pt>
                <c:pt idx="2176">
                  <c:v>0.36769299999999999</c:v>
                </c:pt>
                <c:pt idx="2177">
                  <c:v>0.36769299999999999</c:v>
                </c:pt>
                <c:pt idx="2178">
                  <c:v>0.36103499999999999</c:v>
                </c:pt>
                <c:pt idx="2179">
                  <c:v>0.36103499999999999</c:v>
                </c:pt>
                <c:pt idx="2180">
                  <c:v>0.35661999999999999</c:v>
                </c:pt>
                <c:pt idx="2181">
                  <c:v>0.35661999999999999</c:v>
                </c:pt>
                <c:pt idx="2182">
                  <c:v>0.35002</c:v>
                </c:pt>
                <c:pt idx="2183">
                  <c:v>0.343414</c:v>
                </c:pt>
                <c:pt idx="2184">
                  <c:v>0.343414</c:v>
                </c:pt>
                <c:pt idx="2185">
                  <c:v>0.336812</c:v>
                </c:pt>
                <c:pt idx="2186">
                  <c:v>0.336812</c:v>
                </c:pt>
                <c:pt idx="2187">
                  <c:v>0.33018399999999998</c:v>
                </c:pt>
                <c:pt idx="2188">
                  <c:v>0.33018399999999998</c:v>
                </c:pt>
                <c:pt idx="2189">
                  <c:v>0.32354100000000002</c:v>
                </c:pt>
                <c:pt idx="2190">
                  <c:v>0.32354100000000002</c:v>
                </c:pt>
                <c:pt idx="2191">
                  <c:v>0.31908999999999998</c:v>
                </c:pt>
                <c:pt idx="2192">
                  <c:v>0.31908999999999998</c:v>
                </c:pt>
                <c:pt idx="2193">
                  <c:v>0.31239800000000001</c:v>
                </c:pt>
                <c:pt idx="2194">
                  <c:v>0.31239800000000001</c:v>
                </c:pt>
                <c:pt idx="2195">
                  <c:v>0.30568499999999998</c:v>
                </c:pt>
                <c:pt idx="2196">
                  <c:v>0.29896299999999998</c:v>
                </c:pt>
                <c:pt idx="2197">
                  <c:v>0.29896299999999998</c:v>
                </c:pt>
                <c:pt idx="2198">
                  <c:v>0.29447299999999998</c:v>
                </c:pt>
                <c:pt idx="2199">
                  <c:v>0.29447299999999998</c:v>
                </c:pt>
                <c:pt idx="2200">
                  <c:v>0.28773199999999999</c:v>
                </c:pt>
                <c:pt idx="2201">
                  <c:v>0.28773199999999999</c:v>
                </c:pt>
                <c:pt idx="2202">
                  <c:v>0.28097800000000001</c:v>
                </c:pt>
                <c:pt idx="2203">
                  <c:v>0.28097800000000001</c:v>
                </c:pt>
                <c:pt idx="2204">
                  <c:v>0.27421400000000001</c:v>
                </c:pt>
                <c:pt idx="2205">
                  <c:v>0.27421400000000001</c:v>
                </c:pt>
                <c:pt idx="2206">
                  <c:v>0.26756099999999999</c:v>
                </c:pt>
                <c:pt idx="2207">
                  <c:v>0.26307199999999997</c:v>
                </c:pt>
                <c:pt idx="2208">
                  <c:v>0.26307199999999997</c:v>
                </c:pt>
                <c:pt idx="2209">
                  <c:v>0.25637700000000002</c:v>
                </c:pt>
                <c:pt idx="2210">
                  <c:v>0.25637700000000002</c:v>
                </c:pt>
                <c:pt idx="2211">
                  <c:v>0.24973200000000001</c:v>
                </c:pt>
                <c:pt idx="2212">
                  <c:v>0.24973200000000001</c:v>
                </c:pt>
                <c:pt idx="2213">
                  <c:v>0.24307799999999999</c:v>
                </c:pt>
                <c:pt idx="2214">
                  <c:v>0.24307799999999999</c:v>
                </c:pt>
                <c:pt idx="2215">
                  <c:v>0.23861299999999999</c:v>
                </c:pt>
                <c:pt idx="2216">
                  <c:v>0.23861299999999999</c:v>
                </c:pt>
                <c:pt idx="2217">
                  <c:v>0.231876</c:v>
                </c:pt>
                <c:pt idx="2218">
                  <c:v>0.22508900000000001</c:v>
                </c:pt>
                <c:pt idx="2219">
                  <c:v>0.22508900000000001</c:v>
                </c:pt>
                <c:pt idx="2220">
                  <c:v>0.21828500000000001</c:v>
                </c:pt>
                <c:pt idx="2221">
                  <c:v>0.21828500000000001</c:v>
                </c:pt>
                <c:pt idx="2222">
                  <c:v>0.21374000000000001</c:v>
                </c:pt>
                <c:pt idx="2223">
                  <c:v>0.21374000000000001</c:v>
                </c:pt>
                <c:pt idx="2224">
                  <c:v>0.206898</c:v>
                </c:pt>
                <c:pt idx="2225">
                  <c:v>0.206898</c:v>
                </c:pt>
                <c:pt idx="2226">
                  <c:v>0.20005200000000001</c:v>
                </c:pt>
                <c:pt idx="2227">
                  <c:v>0.20005200000000001</c:v>
                </c:pt>
                <c:pt idx="2228">
                  <c:v>0.19325999999999999</c:v>
                </c:pt>
                <c:pt idx="2229">
                  <c:v>0.186476</c:v>
                </c:pt>
                <c:pt idx="2230">
                  <c:v>0.186476</c:v>
                </c:pt>
                <c:pt idx="2231">
                  <c:v>0.18201500000000001</c:v>
                </c:pt>
                <c:pt idx="2232">
                  <c:v>0.18201500000000001</c:v>
                </c:pt>
                <c:pt idx="2233">
                  <c:v>0.17533499999999999</c:v>
                </c:pt>
                <c:pt idx="2234">
                  <c:v>0.17533499999999999</c:v>
                </c:pt>
                <c:pt idx="2235">
                  <c:v>0.168656</c:v>
                </c:pt>
                <c:pt idx="2236">
                  <c:v>0.168656</c:v>
                </c:pt>
                <c:pt idx="2237">
                  <c:v>0.161971</c:v>
                </c:pt>
                <c:pt idx="2238">
                  <c:v>0.161971</c:v>
                </c:pt>
                <c:pt idx="2239">
                  <c:v>0.1578</c:v>
                </c:pt>
                <c:pt idx="2240">
                  <c:v>0.150813</c:v>
                </c:pt>
                <c:pt idx="2241">
                  <c:v>0.150813</c:v>
                </c:pt>
                <c:pt idx="2242">
                  <c:v>0.14396999999999999</c:v>
                </c:pt>
                <c:pt idx="2243">
                  <c:v>0.14396999999999999</c:v>
                </c:pt>
                <c:pt idx="2244">
                  <c:v>0.137152</c:v>
                </c:pt>
                <c:pt idx="2245">
                  <c:v>0.137152</c:v>
                </c:pt>
                <c:pt idx="2246">
                  <c:v>0.130303</c:v>
                </c:pt>
                <c:pt idx="2247">
                  <c:v>0.130303</c:v>
                </c:pt>
                <c:pt idx="2248">
                  <c:v>0.12574099999999999</c:v>
                </c:pt>
                <c:pt idx="2249">
                  <c:v>0.12574099999999999</c:v>
                </c:pt>
                <c:pt idx="2250">
                  <c:v>0.11887399999999999</c:v>
                </c:pt>
                <c:pt idx="2251">
                  <c:v>0.112027</c:v>
                </c:pt>
                <c:pt idx="2252">
                  <c:v>0.112027</c:v>
                </c:pt>
                <c:pt idx="2253">
                  <c:v>0.105229</c:v>
                </c:pt>
                <c:pt idx="2254">
                  <c:v>0.105229</c:v>
                </c:pt>
                <c:pt idx="2255">
                  <c:v>0.100726</c:v>
                </c:pt>
                <c:pt idx="2256">
                  <c:v>0.100726</c:v>
                </c:pt>
                <c:pt idx="2257">
                  <c:v>9.3915299999999993E-2</c:v>
                </c:pt>
                <c:pt idx="2258">
                  <c:v>9.3915299999999993E-2</c:v>
                </c:pt>
                <c:pt idx="2259">
                  <c:v>8.7184499999999998E-2</c:v>
                </c:pt>
                <c:pt idx="2260">
                  <c:v>8.7184499999999998E-2</c:v>
                </c:pt>
                <c:pt idx="2261">
                  <c:v>8.0453399999999994E-2</c:v>
                </c:pt>
                <c:pt idx="2262">
                  <c:v>8.0453399999999994E-2</c:v>
                </c:pt>
                <c:pt idx="2263">
                  <c:v>7.3699799999999996E-2</c:v>
                </c:pt>
                <c:pt idx="2264">
                  <c:v>6.9202E-2</c:v>
                </c:pt>
                <c:pt idx="2265">
                  <c:v>6.9202E-2</c:v>
                </c:pt>
                <c:pt idx="2266">
                  <c:v>6.2344400000000001E-2</c:v>
                </c:pt>
                <c:pt idx="2267">
                  <c:v>6.2344400000000001E-2</c:v>
                </c:pt>
                <c:pt idx="2268">
                  <c:v>5.552E-2</c:v>
                </c:pt>
                <c:pt idx="2269">
                  <c:v>5.552E-2</c:v>
                </c:pt>
                <c:pt idx="2270">
                  <c:v>4.8649299999999999E-2</c:v>
                </c:pt>
                <c:pt idx="2271">
                  <c:v>4.8649299999999999E-2</c:v>
                </c:pt>
                <c:pt idx="2272">
                  <c:v>4.1707399999999999E-2</c:v>
                </c:pt>
                <c:pt idx="2273">
                  <c:v>4.1707399999999999E-2</c:v>
                </c:pt>
                <c:pt idx="2274">
                  <c:v>3.7065300000000002E-2</c:v>
                </c:pt>
                <c:pt idx="2275">
                  <c:v>2.7023999999999999E-2</c:v>
                </c:pt>
                <c:pt idx="2276">
                  <c:v>2.7023999999999999E-2</c:v>
                </c:pt>
                <c:pt idx="2277">
                  <c:v>2.0589300000000001E-2</c:v>
                </c:pt>
                <c:pt idx="2278">
                  <c:v>2.0589300000000001E-2</c:v>
                </c:pt>
                <c:pt idx="2279">
                  <c:v>1.5750900000000002E-2</c:v>
                </c:pt>
                <c:pt idx="2280">
                  <c:v>1.5750900000000002E-2</c:v>
                </c:pt>
                <c:pt idx="2281">
                  <c:v>1.0212799999999999E-2</c:v>
                </c:pt>
                <c:pt idx="2282">
                  <c:v>1.0212799999999999E-2</c:v>
                </c:pt>
                <c:pt idx="2283">
                  <c:v>6.1381099999999996E-3</c:v>
                </c:pt>
                <c:pt idx="2284">
                  <c:v>6.1381099999999996E-3</c:v>
                </c:pt>
                <c:pt idx="2285">
                  <c:v>-2.42878E-4</c:v>
                </c:pt>
                <c:pt idx="2286">
                  <c:v>-6.8202599999999999E-3</c:v>
                </c:pt>
                <c:pt idx="2287">
                  <c:v>-6.8202599999999999E-3</c:v>
                </c:pt>
                <c:pt idx="2288">
                  <c:v>-1.34825E-2</c:v>
                </c:pt>
                <c:pt idx="2289">
                  <c:v>-1.34825E-2</c:v>
                </c:pt>
                <c:pt idx="2290">
                  <c:v>-1.7941499999999999E-2</c:v>
                </c:pt>
                <c:pt idx="2291">
                  <c:v>-1.7941499999999999E-2</c:v>
                </c:pt>
                <c:pt idx="2292">
                  <c:v>-2.4606800000000002E-2</c:v>
                </c:pt>
                <c:pt idx="2293">
                  <c:v>-2.4606800000000002E-2</c:v>
                </c:pt>
                <c:pt idx="2294">
                  <c:v>-3.1368600000000003E-2</c:v>
                </c:pt>
                <c:pt idx="2295">
                  <c:v>-3.1368600000000003E-2</c:v>
                </c:pt>
                <c:pt idx="2296">
                  <c:v>-3.8041199999999997E-2</c:v>
                </c:pt>
                <c:pt idx="2297">
                  <c:v>-4.2477899999999999E-2</c:v>
                </c:pt>
                <c:pt idx="2298">
                  <c:v>-4.2477899999999999E-2</c:v>
                </c:pt>
                <c:pt idx="2299">
                  <c:v>-4.9121900000000003E-2</c:v>
                </c:pt>
                <c:pt idx="2300">
                  <c:v>-4.9121900000000003E-2</c:v>
                </c:pt>
                <c:pt idx="2301">
                  <c:v>-5.57758E-2</c:v>
                </c:pt>
                <c:pt idx="2302">
                  <c:v>-5.57758E-2</c:v>
                </c:pt>
                <c:pt idx="2303">
                  <c:v>-6.2493E-2</c:v>
                </c:pt>
                <c:pt idx="2304">
                  <c:v>-6.2493E-2</c:v>
                </c:pt>
                <c:pt idx="2305">
                  <c:v>-6.9236500000000006E-2</c:v>
                </c:pt>
                <c:pt idx="2306">
                  <c:v>-6.9236500000000006E-2</c:v>
                </c:pt>
                <c:pt idx="2307">
                  <c:v>-7.3747699999999999E-2</c:v>
                </c:pt>
                <c:pt idx="2308">
                  <c:v>-8.0504099999999995E-2</c:v>
                </c:pt>
                <c:pt idx="2309">
                  <c:v>-8.0504099999999995E-2</c:v>
                </c:pt>
                <c:pt idx="2310">
                  <c:v>-8.7268100000000001E-2</c:v>
                </c:pt>
                <c:pt idx="2311">
                  <c:v>-8.7268100000000001E-2</c:v>
                </c:pt>
                <c:pt idx="2312">
                  <c:v>-9.4013899999999997E-2</c:v>
                </c:pt>
                <c:pt idx="2313">
                  <c:v>-9.4013899999999997E-2</c:v>
                </c:pt>
                <c:pt idx="2314">
                  <c:v>-9.8486400000000002E-2</c:v>
                </c:pt>
                <c:pt idx="2315">
                  <c:v>-9.8486400000000002E-2</c:v>
                </c:pt>
                <c:pt idx="2316">
                  <c:v>-0.10514</c:v>
                </c:pt>
                <c:pt idx="2317">
                  <c:v>-0.10514</c:v>
                </c:pt>
                <c:pt idx="2318">
                  <c:v>-0.11179699999999999</c:v>
                </c:pt>
                <c:pt idx="2319">
                  <c:v>-0.11854000000000001</c:v>
                </c:pt>
                <c:pt idx="2320">
                  <c:v>-0.11854000000000001</c:v>
                </c:pt>
                <c:pt idx="2321">
                  <c:v>-0.123423</c:v>
                </c:pt>
                <c:pt idx="2322">
                  <c:v>-0.123423</c:v>
                </c:pt>
                <c:pt idx="2323">
                  <c:v>-0.12893099999999999</c:v>
                </c:pt>
                <c:pt idx="2324">
                  <c:v>-0.12893099999999999</c:v>
                </c:pt>
                <c:pt idx="2325">
                  <c:v>-0.136217</c:v>
                </c:pt>
                <c:pt idx="2326">
                  <c:v>-0.136217</c:v>
                </c:pt>
                <c:pt idx="2327">
                  <c:v>-0.14312900000000001</c:v>
                </c:pt>
                <c:pt idx="2328">
                  <c:v>-0.14312900000000001</c:v>
                </c:pt>
                <c:pt idx="2329">
                  <c:v>-0.149952</c:v>
                </c:pt>
                <c:pt idx="2330">
                  <c:v>-0.15448999999999999</c:v>
                </c:pt>
                <c:pt idx="2331">
                  <c:v>-0.15448999999999999</c:v>
                </c:pt>
                <c:pt idx="2332">
                  <c:v>-0.161301</c:v>
                </c:pt>
                <c:pt idx="2333">
                  <c:v>-0.161301</c:v>
                </c:pt>
                <c:pt idx="2334">
                  <c:v>-0.16814499999999999</c:v>
                </c:pt>
                <c:pt idx="2335">
                  <c:v>-0.16814499999999999</c:v>
                </c:pt>
                <c:pt idx="2336">
                  <c:v>-0.17496900000000001</c:v>
                </c:pt>
                <c:pt idx="2337">
                  <c:v>-0.17496900000000001</c:v>
                </c:pt>
                <c:pt idx="2338">
                  <c:v>-0.18179699999999999</c:v>
                </c:pt>
                <c:pt idx="2339">
                  <c:v>-0.18179699999999999</c:v>
                </c:pt>
                <c:pt idx="2340">
                  <c:v>-0.18632199999999999</c:v>
                </c:pt>
                <c:pt idx="2341">
                  <c:v>-0.19305800000000001</c:v>
                </c:pt>
                <c:pt idx="2342">
                  <c:v>-0.19305800000000001</c:v>
                </c:pt>
                <c:pt idx="2343">
                  <c:v>-0.19975399999999999</c:v>
                </c:pt>
                <c:pt idx="2344">
                  <c:v>-0.19975399999999999</c:v>
                </c:pt>
                <c:pt idx="2345">
                  <c:v>-0.20643300000000001</c:v>
                </c:pt>
                <c:pt idx="2346">
                  <c:v>-0.20643300000000001</c:v>
                </c:pt>
                <c:pt idx="2347">
                  <c:v>-0.21087700000000001</c:v>
                </c:pt>
                <c:pt idx="2348">
                  <c:v>-0.21087700000000001</c:v>
                </c:pt>
                <c:pt idx="2349">
                  <c:v>-0.21759999999999999</c:v>
                </c:pt>
                <c:pt idx="2350">
                  <c:v>-0.21759999999999999</c:v>
                </c:pt>
                <c:pt idx="2351">
                  <c:v>-0.224272</c:v>
                </c:pt>
                <c:pt idx="2352">
                  <c:v>-0.23099700000000001</c:v>
                </c:pt>
                <c:pt idx="2353">
                  <c:v>-0.23099700000000001</c:v>
                </c:pt>
                <c:pt idx="2354">
                  <c:v>-0.23776</c:v>
                </c:pt>
                <c:pt idx="2355">
                  <c:v>-0.23776</c:v>
                </c:pt>
                <c:pt idx="2356">
                  <c:v>-0.242261</c:v>
                </c:pt>
                <c:pt idx="2357">
                  <c:v>-0.242261</c:v>
                </c:pt>
                <c:pt idx="2358">
                  <c:v>-0.249032</c:v>
                </c:pt>
                <c:pt idx="2359">
                  <c:v>-0.249032</c:v>
                </c:pt>
                <c:pt idx="2360">
                  <c:v>-0.25579200000000002</c:v>
                </c:pt>
                <c:pt idx="2361">
                  <c:v>-0.25579200000000002</c:v>
                </c:pt>
                <c:pt idx="2362">
                  <c:v>-0.26255299999999998</c:v>
                </c:pt>
                <c:pt idx="2363">
                  <c:v>-0.26704299999999997</c:v>
                </c:pt>
                <c:pt idx="2364">
                  <c:v>-0.26704299999999997</c:v>
                </c:pt>
                <c:pt idx="2365">
                  <c:v>-0.273754</c:v>
                </c:pt>
                <c:pt idx="2366">
                  <c:v>-0.273754</c:v>
                </c:pt>
                <c:pt idx="2367">
                  <c:v>-0.28043299999999999</c:v>
                </c:pt>
                <c:pt idx="2368">
                  <c:v>-0.28043299999999999</c:v>
                </c:pt>
                <c:pt idx="2369">
                  <c:v>-0.28709299999999999</c:v>
                </c:pt>
                <c:pt idx="2370">
                  <c:v>-0.28709299999999999</c:v>
                </c:pt>
                <c:pt idx="2371">
                  <c:v>-0.29374299999999998</c:v>
                </c:pt>
                <c:pt idx="2372">
                  <c:v>-0.29374299999999998</c:v>
                </c:pt>
                <c:pt idx="2373">
                  <c:v>-0.29816100000000001</c:v>
                </c:pt>
                <c:pt idx="2374">
                  <c:v>-0.304784</c:v>
                </c:pt>
                <c:pt idx="2375">
                  <c:v>-0.304784</c:v>
                </c:pt>
                <c:pt idx="2376">
                  <c:v>-0.31143799999999999</c:v>
                </c:pt>
                <c:pt idx="2377">
                  <c:v>-0.31143799999999999</c:v>
                </c:pt>
                <c:pt idx="2378">
                  <c:v>-0.31814300000000001</c:v>
                </c:pt>
                <c:pt idx="2379">
                  <c:v>-0.31814300000000001</c:v>
                </c:pt>
                <c:pt idx="2380">
                  <c:v>-0.32261499999999999</c:v>
                </c:pt>
                <c:pt idx="2381">
                  <c:v>-0.32261499999999999</c:v>
                </c:pt>
                <c:pt idx="2382">
                  <c:v>-0.32931199999999999</c:v>
                </c:pt>
                <c:pt idx="2383">
                  <c:v>-0.32931199999999999</c:v>
                </c:pt>
                <c:pt idx="2384">
                  <c:v>-0.336011</c:v>
                </c:pt>
                <c:pt idx="2385">
                  <c:v>-0.34271600000000002</c:v>
                </c:pt>
                <c:pt idx="2386">
                  <c:v>-0.34271600000000002</c:v>
                </c:pt>
                <c:pt idx="2387">
                  <c:v>-0.34939700000000001</c:v>
                </c:pt>
                <c:pt idx="2388">
                  <c:v>-0.34939700000000001</c:v>
                </c:pt>
                <c:pt idx="2389">
                  <c:v>-0.35383900000000001</c:v>
                </c:pt>
                <c:pt idx="2390">
                  <c:v>-0.35383900000000001</c:v>
                </c:pt>
                <c:pt idx="2391">
                  <c:v>-0.360481</c:v>
                </c:pt>
                <c:pt idx="2392">
                  <c:v>-0.360481</c:v>
                </c:pt>
                <c:pt idx="2393">
                  <c:v>-0.367089</c:v>
                </c:pt>
                <c:pt idx="2394">
                  <c:v>-0.367089</c:v>
                </c:pt>
                <c:pt idx="2395">
                  <c:v>-0.37154799999999999</c:v>
                </c:pt>
                <c:pt idx="2396">
                  <c:v>-0.37721500000000002</c:v>
                </c:pt>
                <c:pt idx="2397">
                  <c:v>-0.37721500000000002</c:v>
                </c:pt>
                <c:pt idx="2398">
                  <c:v>-0.38452999999999998</c:v>
                </c:pt>
                <c:pt idx="2399">
                  <c:v>-0.38452999999999998</c:v>
                </c:pt>
                <c:pt idx="2400">
                  <c:v>-0.39132800000000001</c:v>
                </c:pt>
                <c:pt idx="2401">
                  <c:v>-0.39132800000000001</c:v>
                </c:pt>
                <c:pt idx="2402">
                  <c:v>-0.39800999999999997</c:v>
                </c:pt>
                <c:pt idx="2403">
                  <c:v>-0.39800999999999997</c:v>
                </c:pt>
                <c:pt idx="2404">
                  <c:v>-0.40343499999999999</c:v>
                </c:pt>
                <c:pt idx="2405">
                  <c:v>-0.40343499999999999</c:v>
                </c:pt>
                <c:pt idx="2406">
                  <c:v>-0.40855399999999997</c:v>
                </c:pt>
                <c:pt idx="2407">
                  <c:v>-0.41558400000000001</c:v>
                </c:pt>
                <c:pt idx="2408">
                  <c:v>-0.41558400000000001</c:v>
                </c:pt>
                <c:pt idx="2409">
                  <c:v>-0.42233599999999999</c:v>
                </c:pt>
                <c:pt idx="2410">
                  <c:v>-0.42233599999999999</c:v>
                </c:pt>
                <c:pt idx="2411">
                  <c:v>-0.42899799999999999</c:v>
                </c:pt>
                <c:pt idx="2412">
                  <c:v>-0.42899799999999999</c:v>
                </c:pt>
                <c:pt idx="2413">
                  <c:v>-0.43339699999999998</c:v>
                </c:pt>
                <c:pt idx="2414">
                  <c:v>-0.43339699999999998</c:v>
                </c:pt>
                <c:pt idx="2415">
                  <c:v>-0.44002999999999998</c:v>
                </c:pt>
                <c:pt idx="2416">
                  <c:v>-0.44002999999999998</c:v>
                </c:pt>
                <c:pt idx="2417">
                  <c:v>-0.44655899999999998</c:v>
                </c:pt>
                <c:pt idx="2418">
                  <c:v>-0.45305800000000002</c:v>
                </c:pt>
                <c:pt idx="2419">
                  <c:v>-0.45305800000000002</c:v>
                </c:pt>
                <c:pt idx="2420">
                  <c:v>-0.45952999999999999</c:v>
                </c:pt>
                <c:pt idx="2421">
                  <c:v>-0.45952999999999999</c:v>
                </c:pt>
                <c:pt idx="2422">
                  <c:v>-0.46390900000000002</c:v>
                </c:pt>
                <c:pt idx="2423">
                  <c:v>-0.46390900000000002</c:v>
                </c:pt>
                <c:pt idx="2424">
                  <c:v>-0.47038000000000002</c:v>
                </c:pt>
                <c:pt idx="2425">
                  <c:v>-0.47038000000000002</c:v>
                </c:pt>
                <c:pt idx="2426">
                  <c:v>-0.47692499999999999</c:v>
                </c:pt>
                <c:pt idx="2427">
                  <c:v>-0.47692499999999999</c:v>
                </c:pt>
                <c:pt idx="2428">
                  <c:v>-0.48350199999999999</c:v>
                </c:pt>
                <c:pt idx="2429">
                  <c:v>-0.48790600000000001</c:v>
                </c:pt>
                <c:pt idx="2430">
                  <c:v>-0.48790600000000001</c:v>
                </c:pt>
                <c:pt idx="2431">
                  <c:v>-0.49451400000000001</c:v>
                </c:pt>
                <c:pt idx="2432">
                  <c:v>-0.49451400000000001</c:v>
                </c:pt>
                <c:pt idx="2433">
                  <c:v>-0.50117400000000001</c:v>
                </c:pt>
                <c:pt idx="2434">
                  <c:v>-0.50117400000000001</c:v>
                </c:pt>
                <c:pt idx="2435">
                  <c:v>-0.50777000000000005</c:v>
                </c:pt>
                <c:pt idx="2436">
                  <c:v>-0.50777000000000005</c:v>
                </c:pt>
                <c:pt idx="2437">
                  <c:v>-0.512154</c:v>
                </c:pt>
                <c:pt idx="2438">
                  <c:v>-0.512154</c:v>
                </c:pt>
                <c:pt idx="2439">
                  <c:v>-0.51876199999999995</c:v>
                </c:pt>
                <c:pt idx="2440">
                  <c:v>-0.52524800000000005</c:v>
                </c:pt>
                <c:pt idx="2441">
                  <c:v>-0.52524800000000005</c:v>
                </c:pt>
                <c:pt idx="2442">
                  <c:v>-0.53122999999999998</c:v>
                </c:pt>
                <c:pt idx="2443">
                  <c:v>-0.53122999999999998</c:v>
                </c:pt>
                <c:pt idx="2444">
                  <c:v>-0.53803800000000002</c:v>
                </c:pt>
                <c:pt idx="2445">
                  <c:v>-0.53803800000000002</c:v>
                </c:pt>
                <c:pt idx="2446">
                  <c:v>-0.54239000000000004</c:v>
                </c:pt>
                <c:pt idx="2447">
                  <c:v>-0.54239000000000004</c:v>
                </c:pt>
                <c:pt idx="2448">
                  <c:v>-0.54882500000000001</c:v>
                </c:pt>
                <c:pt idx="2449">
                  <c:v>-0.54882500000000001</c:v>
                </c:pt>
                <c:pt idx="2450">
                  <c:v>-0.555261</c:v>
                </c:pt>
                <c:pt idx="2451">
                  <c:v>-0.56174900000000005</c:v>
                </c:pt>
                <c:pt idx="2452">
                  <c:v>-0.56174900000000005</c:v>
                </c:pt>
                <c:pt idx="2453">
                  <c:v>-0.56608800000000004</c:v>
                </c:pt>
                <c:pt idx="2454">
                  <c:v>-0.56608800000000004</c:v>
                </c:pt>
                <c:pt idx="2455">
                  <c:v>-0.57268399999999997</c:v>
                </c:pt>
                <c:pt idx="2456">
                  <c:v>-0.57268399999999997</c:v>
                </c:pt>
                <c:pt idx="2457">
                  <c:v>-0.57920000000000005</c:v>
                </c:pt>
                <c:pt idx="2458">
                  <c:v>-0.57920000000000005</c:v>
                </c:pt>
                <c:pt idx="2459">
                  <c:v>-0.58572400000000002</c:v>
                </c:pt>
                <c:pt idx="2460">
                  <c:v>-0.58572400000000002</c:v>
                </c:pt>
                <c:pt idx="2461">
                  <c:v>-0.59221999999999997</c:v>
                </c:pt>
                <c:pt idx="2462">
                  <c:v>-0.59653999999999996</c:v>
                </c:pt>
                <c:pt idx="2463">
                  <c:v>-0.59653999999999996</c:v>
                </c:pt>
                <c:pt idx="2464">
                  <c:v>-0.60297699999999999</c:v>
                </c:pt>
                <c:pt idx="2465">
                  <c:v>-0.60297699999999999</c:v>
                </c:pt>
                <c:pt idx="2466">
                  <c:v>-0.60938899999999996</c:v>
                </c:pt>
                <c:pt idx="2467">
                  <c:v>-0.60938899999999996</c:v>
                </c:pt>
                <c:pt idx="2468">
                  <c:v>-0.61577300000000001</c:v>
                </c:pt>
                <c:pt idx="2469">
                  <c:v>-0.61577300000000001</c:v>
                </c:pt>
                <c:pt idx="2470">
                  <c:v>-0.62001700000000004</c:v>
                </c:pt>
                <c:pt idx="2471">
                  <c:v>-0.62001700000000004</c:v>
                </c:pt>
                <c:pt idx="2472">
                  <c:v>-0.62636899999999995</c:v>
                </c:pt>
                <c:pt idx="2473">
                  <c:v>-0.63272099999999998</c:v>
                </c:pt>
                <c:pt idx="2474">
                  <c:v>-0.63272099999999998</c:v>
                </c:pt>
                <c:pt idx="2475">
                  <c:v>-0.63912400000000003</c:v>
                </c:pt>
                <c:pt idx="2476">
                  <c:v>-0.63912400000000003</c:v>
                </c:pt>
                <c:pt idx="2477">
                  <c:v>-0.64556199999999997</c:v>
                </c:pt>
                <c:pt idx="2478">
                  <c:v>-0.64556199999999997</c:v>
                </c:pt>
                <c:pt idx="2479">
                  <c:v>-0.64986200000000005</c:v>
                </c:pt>
                <c:pt idx="2480">
                  <c:v>-0.64986200000000005</c:v>
                </c:pt>
                <c:pt idx="2481">
                  <c:v>-0.65630599999999994</c:v>
                </c:pt>
                <c:pt idx="2482">
                  <c:v>-0.65630599999999994</c:v>
                </c:pt>
                <c:pt idx="2483">
                  <c:v>-0.66274599999999995</c:v>
                </c:pt>
                <c:pt idx="2484">
                  <c:v>-0.66918200000000005</c:v>
                </c:pt>
                <c:pt idx="2485">
                  <c:v>-0.66918200000000005</c:v>
                </c:pt>
                <c:pt idx="2486">
                  <c:v>-0.67375499999999999</c:v>
                </c:pt>
                <c:pt idx="2487">
                  <c:v>-0.67375499999999999</c:v>
                </c:pt>
                <c:pt idx="2488">
                  <c:v>-0.68068499999999998</c:v>
                </c:pt>
                <c:pt idx="2489">
                  <c:v>-0.68068499999999998</c:v>
                </c:pt>
                <c:pt idx="2490">
                  <c:v>-0.68757299999999999</c:v>
                </c:pt>
                <c:pt idx="2491">
                  <c:v>-0.68757299999999999</c:v>
                </c:pt>
                <c:pt idx="2492">
                  <c:v>-0.694442</c:v>
                </c:pt>
                <c:pt idx="2493">
                  <c:v>-0.694442</c:v>
                </c:pt>
                <c:pt idx="2494">
                  <c:v>-0.70128900000000005</c:v>
                </c:pt>
                <c:pt idx="2495">
                  <c:v>-0.705847</c:v>
                </c:pt>
                <c:pt idx="2496">
                  <c:v>-0.705847</c:v>
                </c:pt>
                <c:pt idx="2497">
                  <c:v>-0.71266499999999999</c:v>
                </c:pt>
                <c:pt idx="2498">
                  <c:v>-0.71266499999999999</c:v>
                </c:pt>
                <c:pt idx="2499">
                  <c:v>-0.719503</c:v>
                </c:pt>
                <c:pt idx="2500">
                  <c:v>-0.719503</c:v>
                </c:pt>
                <c:pt idx="2501">
                  <c:v>-0.726437</c:v>
                </c:pt>
                <c:pt idx="2502">
                  <c:v>-0.726437</c:v>
                </c:pt>
                <c:pt idx="2503">
                  <c:v>-0.73106199999999999</c:v>
                </c:pt>
                <c:pt idx="2504">
                  <c:v>-0.73106199999999999</c:v>
                </c:pt>
                <c:pt idx="2505">
                  <c:v>-0.73797299999999999</c:v>
                </c:pt>
                <c:pt idx="2506">
                  <c:v>-0.74488399999999999</c:v>
                </c:pt>
                <c:pt idx="2507">
                  <c:v>-0.74488399999999999</c:v>
                </c:pt>
                <c:pt idx="2508">
                  <c:v>-0.75178299999999998</c:v>
                </c:pt>
                <c:pt idx="2509">
                  <c:v>-0.75178299999999998</c:v>
                </c:pt>
                <c:pt idx="2510">
                  <c:v>-0.75867799999999996</c:v>
                </c:pt>
                <c:pt idx="2511">
                  <c:v>-0.75867799999999996</c:v>
                </c:pt>
                <c:pt idx="2512">
                  <c:v>-0.76325100000000001</c:v>
                </c:pt>
                <c:pt idx="2513">
                  <c:v>-0.76325100000000001</c:v>
                </c:pt>
                <c:pt idx="2514">
                  <c:v>-0.77007000000000003</c:v>
                </c:pt>
                <c:pt idx="2515">
                  <c:v>-0.77007000000000003</c:v>
                </c:pt>
                <c:pt idx="2516">
                  <c:v>-0.77686100000000002</c:v>
                </c:pt>
                <c:pt idx="2517">
                  <c:v>-0.78363000000000005</c:v>
                </c:pt>
                <c:pt idx="2518">
                  <c:v>-0.78363000000000005</c:v>
                </c:pt>
                <c:pt idx="2519">
                  <c:v>-0.78813800000000001</c:v>
                </c:pt>
                <c:pt idx="2520">
                  <c:v>-0.78813800000000001</c:v>
                </c:pt>
                <c:pt idx="2521">
                  <c:v>-0.794879</c:v>
                </c:pt>
                <c:pt idx="2522">
                  <c:v>-0.794879</c:v>
                </c:pt>
                <c:pt idx="2523">
                  <c:v>-0.80162699999999998</c:v>
                </c:pt>
                <c:pt idx="2524">
                  <c:v>-0.80162699999999998</c:v>
                </c:pt>
                <c:pt idx="2525">
                  <c:v>-0.80842099999999995</c:v>
                </c:pt>
                <c:pt idx="2526">
                  <c:v>-0.80842099999999995</c:v>
                </c:pt>
                <c:pt idx="2527">
                  <c:v>-0.81526799999999999</c:v>
                </c:pt>
                <c:pt idx="2528">
                  <c:v>-0.81990300000000005</c:v>
                </c:pt>
                <c:pt idx="2529">
                  <c:v>-0.81990300000000005</c:v>
                </c:pt>
                <c:pt idx="2530">
                  <c:v>-0.82674400000000003</c:v>
                </c:pt>
                <c:pt idx="2531">
                  <c:v>-0.82674400000000003</c:v>
                </c:pt>
                <c:pt idx="2532">
                  <c:v>-0.83358399999999999</c:v>
                </c:pt>
                <c:pt idx="2533">
                  <c:v>-0.83358399999999999</c:v>
                </c:pt>
                <c:pt idx="2534">
                  <c:v>-0.840422</c:v>
                </c:pt>
                <c:pt idx="2535">
                  <c:v>-0.840422</c:v>
                </c:pt>
                <c:pt idx="2536">
                  <c:v>-0.84496300000000002</c:v>
                </c:pt>
                <c:pt idx="2537">
                  <c:v>-0.84496300000000002</c:v>
                </c:pt>
                <c:pt idx="2538">
                  <c:v>-0.85173900000000002</c:v>
                </c:pt>
                <c:pt idx="2539">
                  <c:v>-0.85848899999999995</c:v>
                </c:pt>
                <c:pt idx="2540">
                  <c:v>-0.85848899999999995</c:v>
                </c:pt>
                <c:pt idx="2541">
                  <c:v>-0.86521199999999998</c:v>
                </c:pt>
                <c:pt idx="2542">
                  <c:v>-0.86521199999999998</c:v>
                </c:pt>
                <c:pt idx="2543">
                  <c:v>-0.87190999999999996</c:v>
                </c:pt>
                <c:pt idx="2544">
                  <c:v>-0.87190999999999996</c:v>
                </c:pt>
                <c:pt idx="2545">
                  <c:v>-0.87644100000000003</c:v>
                </c:pt>
                <c:pt idx="2546">
                  <c:v>-0.87644100000000003</c:v>
                </c:pt>
                <c:pt idx="2547">
                  <c:v>-0.88312400000000002</c:v>
                </c:pt>
                <c:pt idx="2548">
                  <c:v>-0.88312400000000002</c:v>
                </c:pt>
                <c:pt idx="2549">
                  <c:v>-0.88985700000000001</c:v>
                </c:pt>
                <c:pt idx="2550">
                  <c:v>-0.89663999999999999</c:v>
                </c:pt>
                <c:pt idx="2551">
                  <c:v>-0.89663999999999999</c:v>
                </c:pt>
                <c:pt idx="2552">
                  <c:v>-0.90117100000000006</c:v>
                </c:pt>
                <c:pt idx="2553">
                  <c:v>-0.90117100000000006</c:v>
                </c:pt>
                <c:pt idx="2554">
                  <c:v>-0.907968</c:v>
                </c:pt>
                <c:pt idx="2555">
                  <c:v>-0.907968</c:v>
                </c:pt>
                <c:pt idx="2556">
                  <c:v>-0.914771</c:v>
                </c:pt>
                <c:pt idx="2557">
                  <c:v>-0.914771</c:v>
                </c:pt>
                <c:pt idx="2558">
                  <c:v>-0.92156700000000003</c:v>
                </c:pt>
                <c:pt idx="2559">
                  <c:v>-0.92156700000000003</c:v>
                </c:pt>
                <c:pt idx="2560">
                  <c:v>-0.92608900000000005</c:v>
                </c:pt>
                <c:pt idx="2561">
                  <c:v>-0.93293000000000004</c:v>
                </c:pt>
                <c:pt idx="2562">
                  <c:v>-0.93293000000000004</c:v>
                </c:pt>
                <c:pt idx="2563">
                  <c:v>-0.93966000000000005</c:v>
                </c:pt>
                <c:pt idx="2564">
                  <c:v>-0.93966000000000005</c:v>
                </c:pt>
                <c:pt idx="2565">
                  <c:v>-0.94636500000000001</c:v>
                </c:pt>
                <c:pt idx="2566">
                  <c:v>-0.94636500000000001</c:v>
                </c:pt>
                <c:pt idx="2567">
                  <c:v>-0.95305700000000004</c:v>
                </c:pt>
                <c:pt idx="2568">
                  <c:v>-0.95305700000000004</c:v>
                </c:pt>
                <c:pt idx="2569">
                  <c:v>-0.95750900000000005</c:v>
                </c:pt>
                <c:pt idx="2570">
                  <c:v>-0.95750900000000005</c:v>
                </c:pt>
                <c:pt idx="2571">
                  <c:v>-0.96417900000000001</c:v>
                </c:pt>
                <c:pt idx="2572">
                  <c:v>-0.97084800000000004</c:v>
                </c:pt>
                <c:pt idx="2573">
                  <c:v>-0.97084800000000004</c:v>
                </c:pt>
                <c:pt idx="2574">
                  <c:v>-0.97756900000000002</c:v>
                </c:pt>
                <c:pt idx="2575">
                  <c:v>-0.97756900000000002</c:v>
                </c:pt>
                <c:pt idx="2576">
                  <c:v>-0.98204800000000003</c:v>
                </c:pt>
                <c:pt idx="2577">
                  <c:v>-0.98204800000000003</c:v>
                </c:pt>
                <c:pt idx="2578">
                  <c:v>-0.98879399999999995</c:v>
                </c:pt>
                <c:pt idx="2579">
                  <c:v>-0.98879399999999995</c:v>
                </c:pt>
                <c:pt idx="2580">
                  <c:v>-0.99553199999999997</c:v>
                </c:pt>
                <c:pt idx="2581">
                  <c:v>-0.99553199999999997</c:v>
                </c:pt>
                <c:pt idx="2582">
                  <c:v>-1.0022599999999999</c:v>
                </c:pt>
                <c:pt idx="2583">
                  <c:v>-1.0089900000000001</c:v>
                </c:pt>
                <c:pt idx="2584">
                  <c:v>-1.0089900000000001</c:v>
                </c:pt>
                <c:pt idx="2585">
                  <c:v>-1.0134700000000001</c:v>
                </c:pt>
                <c:pt idx="2586">
                  <c:v>-1.0134700000000001</c:v>
                </c:pt>
                <c:pt idx="2587">
                  <c:v>-1.0201800000000001</c:v>
                </c:pt>
                <c:pt idx="2588">
                  <c:v>-1.0201800000000001</c:v>
                </c:pt>
                <c:pt idx="2589">
                  <c:v>-1.0268699999999999</c:v>
                </c:pt>
                <c:pt idx="2590">
                  <c:v>-1.0268699999999999</c:v>
                </c:pt>
                <c:pt idx="2591">
                  <c:v>-1.0335399999999999</c:v>
                </c:pt>
                <c:pt idx="2592">
                  <c:v>-1.0335399999999999</c:v>
                </c:pt>
                <c:pt idx="2593">
                  <c:v>-1.03796</c:v>
                </c:pt>
                <c:pt idx="2594">
                  <c:v>-1.0445899999999999</c:v>
                </c:pt>
                <c:pt idx="2595">
                  <c:v>-1.0445899999999999</c:v>
                </c:pt>
                <c:pt idx="2596">
                  <c:v>-1.0512300000000001</c:v>
                </c:pt>
                <c:pt idx="2597">
                  <c:v>-1.0512300000000001</c:v>
                </c:pt>
                <c:pt idx="2598">
                  <c:v>-1.0579000000000001</c:v>
                </c:pt>
                <c:pt idx="2599">
                  <c:v>-1.0579000000000001</c:v>
                </c:pt>
                <c:pt idx="2600">
                  <c:v>-1.0646100000000001</c:v>
                </c:pt>
                <c:pt idx="2601">
                  <c:v>-1.0646100000000001</c:v>
                </c:pt>
                <c:pt idx="2602">
                  <c:v>-1.0690900000000001</c:v>
                </c:pt>
                <c:pt idx="2603">
                  <c:v>-1.0690900000000001</c:v>
                </c:pt>
                <c:pt idx="2604">
                  <c:v>-1.0758000000000001</c:v>
                </c:pt>
                <c:pt idx="2605">
                  <c:v>-1.0825</c:v>
                </c:pt>
                <c:pt idx="2606">
                  <c:v>-1.0825</c:v>
                </c:pt>
                <c:pt idx="2607">
                  <c:v>-1.0891900000000001</c:v>
                </c:pt>
                <c:pt idx="2608">
                  <c:v>-1.0891900000000001</c:v>
                </c:pt>
                <c:pt idx="2609">
                  <c:v>-1.0936600000000001</c:v>
                </c:pt>
                <c:pt idx="2610">
                  <c:v>-1.0936600000000001</c:v>
                </c:pt>
                <c:pt idx="2611">
                  <c:v>-1.1003400000000001</c:v>
                </c:pt>
                <c:pt idx="2612">
                  <c:v>-1.1003400000000001</c:v>
                </c:pt>
                <c:pt idx="2613">
                  <c:v>-1.1069899999999999</c:v>
                </c:pt>
                <c:pt idx="2614">
                  <c:v>-1.1069899999999999</c:v>
                </c:pt>
                <c:pt idx="2615">
                  <c:v>-1.1136200000000001</c:v>
                </c:pt>
                <c:pt idx="2616">
                  <c:v>-1.1202399999999999</c:v>
                </c:pt>
                <c:pt idx="2617">
                  <c:v>-1.1202399999999999</c:v>
                </c:pt>
                <c:pt idx="2618">
                  <c:v>-1.1246400000000001</c:v>
                </c:pt>
                <c:pt idx="2619">
                  <c:v>-1.1246400000000001</c:v>
                </c:pt>
                <c:pt idx="2620">
                  <c:v>-1.1312199999999999</c:v>
                </c:pt>
                <c:pt idx="2621">
                  <c:v>-1.1312199999999999</c:v>
                </c:pt>
                <c:pt idx="2622">
                  <c:v>-1.13784</c:v>
                </c:pt>
                <c:pt idx="2623">
                  <c:v>-1.13784</c:v>
                </c:pt>
                <c:pt idx="2624">
                  <c:v>-1.1444799999999999</c:v>
                </c:pt>
                <c:pt idx="2625">
                  <c:v>-1.1444799999999999</c:v>
                </c:pt>
                <c:pt idx="2626">
                  <c:v>-1.14893</c:v>
                </c:pt>
                <c:pt idx="2627">
                  <c:v>-1.1556</c:v>
                </c:pt>
                <c:pt idx="2628">
                  <c:v>-1.1556</c:v>
                </c:pt>
                <c:pt idx="2629">
                  <c:v>-1.1622600000000001</c:v>
                </c:pt>
                <c:pt idx="2630">
                  <c:v>-1.1622600000000001</c:v>
                </c:pt>
                <c:pt idx="2631">
                  <c:v>-1.16893</c:v>
                </c:pt>
                <c:pt idx="2632">
                  <c:v>-1.16893</c:v>
                </c:pt>
                <c:pt idx="2633">
                  <c:v>-1.1755899999999999</c:v>
                </c:pt>
                <c:pt idx="2634">
                  <c:v>-1.1755899999999999</c:v>
                </c:pt>
                <c:pt idx="2635">
                  <c:v>-1.18001</c:v>
                </c:pt>
                <c:pt idx="2636">
                  <c:v>-1.18001</c:v>
                </c:pt>
                <c:pt idx="2637">
                  <c:v>-1.1866399999999999</c:v>
                </c:pt>
                <c:pt idx="2638">
                  <c:v>-1.1932400000000001</c:v>
                </c:pt>
                <c:pt idx="2639">
                  <c:v>-1.1932400000000001</c:v>
                </c:pt>
                <c:pt idx="2640">
                  <c:v>-1.1998200000000001</c:v>
                </c:pt>
                <c:pt idx="2641">
                  <c:v>-1.1998200000000001</c:v>
                </c:pt>
                <c:pt idx="2642">
                  <c:v>-1.2041900000000001</c:v>
                </c:pt>
                <c:pt idx="2643">
                  <c:v>-1.2041900000000001</c:v>
                </c:pt>
                <c:pt idx="2644">
                  <c:v>-1.21075</c:v>
                </c:pt>
                <c:pt idx="2645">
                  <c:v>-1.21075</c:v>
                </c:pt>
                <c:pt idx="2646">
                  <c:v>-1.2173099999999999</c:v>
                </c:pt>
                <c:pt idx="2647">
                  <c:v>-1.2173099999999999</c:v>
                </c:pt>
                <c:pt idx="2648">
                  <c:v>-1.22393</c:v>
                </c:pt>
                <c:pt idx="2649">
                  <c:v>-1.2305600000000001</c:v>
                </c:pt>
                <c:pt idx="2650">
                  <c:v>-1.2305600000000001</c:v>
                </c:pt>
                <c:pt idx="2651">
                  <c:v>-1.2350000000000001</c:v>
                </c:pt>
                <c:pt idx="2652">
                  <c:v>-1.2350000000000001</c:v>
                </c:pt>
                <c:pt idx="2653">
                  <c:v>-1.2416400000000001</c:v>
                </c:pt>
                <c:pt idx="2654">
                  <c:v>-1.2416400000000001</c:v>
                </c:pt>
                <c:pt idx="2655">
                  <c:v>-1.2483</c:v>
                </c:pt>
                <c:pt idx="2656">
                  <c:v>-1.2483</c:v>
                </c:pt>
                <c:pt idx="2657">
                  <c:v>-1.2549399999999999</c:v>
                </c:pt>
                <c:pt idx="2658">
                  <c:v>-1.2549399999999999</c:v>
                </c:pt>
                <c:pt idx="2659">
                  <c:v>-1.26156</c:v>
                </c:pt>
                <c:pt idx="2660">
                  <c:v>-1.26156</c:v>
                </c:pt>
                <c:pt idx="2661">
                  <c:v>-1.26597</c:v>
                </c:pt>
                <c:pt idx="2662">
                  <c:v>-1.27258</c:v>
                </c:pt>
                <c:pt idx="2663">
                  <c:v>-1.27258</c:v>
                </c:pt>
                <c:pt idx="2664">
                  <c:v>-1.27915</c:v>
                </c:pt>
                <c:pt idx="2665">
                  <c:v>-1.27915</c:v>
                </c:pt>
                <c:pt idx="2666">
                  <c:v>-1.28572</c:v>
                </c:pt>
                <c:pt idx="2667">
                  <c:v>-1.28572</c:v>
                </c:pt>
                <c:pt idx="2668">
                  <c:v>-1.29227</c:v>
                </c:pt>
                <c:pt idx="2669">
                  <c:v>-1.29227</c:v>
                </c:pt>
                <c:pt idx="2670">
                  <c:v>-1.2966299999999999</c:v>
                </c:pt>
                <c:pt idx="2671">
                  <c:v>-1.2966299999999999</c:v>
                </c:pt>
                <c:pt idx="2672">
                  <c:v>-1.3032699999999999</c:v>
                </c:pt>
                <c:pt idx="2673">
                  <c:v>-1.3101</c:v>
                </c:pt>
                <c:pt idx="2674">
                  <c:v>-1.3101</c:v>
                </c:pt>
                <c:pt idx="2675">
                  <c:v>-1.3168599999999999</c:v>
                </c:pt>
                <c:pt idx="2676">
                  <c:v>-1.3168599999999999</c:v>
                </c:pt>
                <c:pt idx="2677">
                  <c:v>-1.32138</c:v>
                </c:pt>
                <c:pt idx="2678">
                  <c:v>-1.32138</c:v>
                </c:pt>
                <c:pt idx="2679">
                  <c:v>-1.3281400000000001</c:v>
                </c:pt>
                <c:pt idx="2680">
                  <c:v>-1.3281400000000001</c:v>
                </c:pt>
                <c:pt idx="2681">
                  <c:v>-1.3349</c:v>
                </c:pt>
                <c:pt idx="2682">
                  <c:v>-1.3349</c:v>
                </c:pt>
                <c:pt idx="2683">
                  <c:v>-1.34168</c:v>
                </c:pt>
                <c:pt idx="2684">
                  <c:v>-1.3484400000000001</c:v>
                </c:pt>
                <c:pt idx="2685">
                  <c:v>-1.3484400000000001</c:v>
                </c:pt>
                <c:pt idx="2686">
                  <c:v>-1.35294</c:v>
                </c:pt>
                <c:pt idx="2687">
                  <c:v>-1.35294</c:v>
                </c:pt>
                <c:pt idx="2688">
                  <c:v>-1.3596699999999999</c:v>
                </c:pt>
                <c:pt idx="2689">
                  <c:v>-1.3596699999999999</c:v>
                </c:pt>
                <c:pt idx="2690">
                  <c:v>-1.36639</c:v>
                </c:pt>
                <c:pt idx="2691">
                  <c:v>-1.36639</c:v>
                </c:pt>
                <c:pt idx="2692">
                  <c:v>-1.3730899999999999</c:v>
                </c:pt>
                <c:pt idx="2693">
                  <c:v>-1.3730899999999999</c:v>
                </c:pt>
                <c:pt idx="2694">
                  <c:v>-1.3775500000000001</c:v>
                </c:pt>
                <c:pt idx="2695">
                  <c:v>-1.38426</c:v>
                </c:pt>
                <c:pt idx="2696">
                  <c:v>-1.38426</c:v>
                </c:pt>
                <c:pt idx="2697">
                  <c:v>-1.391</c:v>
                </c:pt>
                <c:pt idx="2698">
                  <c:v>-1.391</c:v>
                </c:pt>
                <c:pt idx="2699">
                  <c:v>-1.39777</c:v>
                </c:pt>
                <c:pt idx="2700">
                  <c:v>-1.39777</c:v>
                </c:pt>
                <c:pt idx="2701">
                  <c:v>-1.4045399999999999</c:v>
                </c:pt>
                <c:pt idx="2702">
                  <c:v>-1.4045399999999999</c:v>
                </c:pt>
                <c:pt idx="2703">
                  <c:v>-1.4090499999999999</c:v>
                </c:pt>
                <c:pt idx="2704">
                  <c:v>-1.4090499999999999</c:v>
                </c:pt>
                <c:pt idx="2705">
                  <c:v>-1.41581</c:v>
                </c:pt>
                <c:pt idx="2706">
                  <c:v>-1.4225699999999999</c:v>
                </c:pt>
                <c:pt idx="2707">
                  <c:v>-1.4225699999999999</c:v>
                </c:pt>
                <c:pt idx="2708">
                  <c:v>-1.4293199999999999</c:v>
                </c:pt>
                <c:pt idx="2709">
                  <c:v>-1.4293199999999999</c:v>
                </c:pt>
                <c:pt idx="2710">
                  <c:v>-1.4338</c:v>
                </c:pt>
                <c:pt idx="2711">
                  <c:v>-1.4338</c:v>
                </c:pt>
                <c:pt idx="2712">
                  <c:v>-1.44052</c:v>
                </c:pt>
                <c:pt idx="2713">
                  <c:v>-1.44052</c:v>
                </c:pt>
                <c:pt idx="2714">
                  <c:v>-1.44722</c:v>
                </c:pt>
                <c:pt idx="2715">
                  <c:v>-1.44722</c:v>
                </c:pt>
                <c:pt idx="2716">
                  <c:v>-1.4539</c:v>
                </c:pt>
                <c:pt idx="2717">
                  <c:v>-1.46058</c:v>
                </c:pt>
                <c:pt idx="2718">
                  <c:v>-1.46058</c:v>
                </c:pt>
                <c:pt idx="2719">
                  <c:v>-1.4650300000000001</c:v>
                </c:pt>
                <c:pt idx="2720">
                  <c:v>-1.4650300000000001</c:v>
                </c:pt>
                <c:pt idx="2721">
                  <c:v>-1.4717199999999999</c:v>
                </c:pt>
                <c:pt idx="2722">
                  <c:v>-1.4717199999999999</c:v>
                </c:pt>
                <c:pt idx="2723">
                  <c:v>-1.47845</c:v>
                </c:pt>
                <c:pt idx="2724">
                  <c:v>-1.47845</c:v>
                </c:pt>
                <c:pt idx="2725">
                  <c:v>-1.48519</c:v>
                </c:pt>
                <c:pt idx="2726">
                  <c:v>-1.48519</c:v>
                </c:pt>
                <c:pt idx="2727">
                  <c:v>-1.48969</c:v>
                </c:pt>
                <c:pt idx="2728">
                  <c:v>-1.4964299999999999</c:v>
                </c:pt>
                <c:pt idx="2729">
                  <c:v>-1.4964299999999999</c:v>
                </c:pt>
                <c:pt idx="2730">
                  <c:v>-1.5031699999999999</c:v>
                </c:pt>
                <c:pt idx="2731">
                  <c:v>-1.5031699999999999</c:v>
                </c:pt>
                <c:pt idx="2732">
                  <c:v>-1.5099</c:v>
                </c:pt>
                <c:pt idx="2733">
                  <c:v>-1.5099</c:v>
                </c:pt>
                <c:pt idx="2734">
                  <c:v>-1.5166200000000001</c:v>
                </c:pt>
                <c:pt idx="2735">
                  <c:v>-1.5166200000000001</c:v>
                </c:pt>
                <c:pt idx="2736">
                  <c:v>-1.5210900000000001</c:v>
                </c:pt>
                <c:pt idx="2737">
                  <c:v>-1.5210900000000001</c:v>
                </c:pt>
                <c:pt idx="2738">
                  <c:v>-1.52779</c:v>
                </c:pt>
                <c:pt idx="2739">
                  <c:v>-1.53447</c:v>
                </c:pt>
                <c:pt idx="2740">
                  <c:v>-1.53447</c:v>
                </c:pt>
                <c:pt idx="2741">
                  <c:v>-1.54112</c:v>
                </c:pt>
                <c:pt idx="2742">
                  <c:v>-1.54112</c:v>
                </c:pt>
                <c:pt idx="2743">
                  <c:v>-1.54556</c:v>
                </c:pt>
                <c:pt idx="2744">
                  <c:v>-1.54556</c:v>
                </c:pt>
                <c:pt idx="2745">
                  <c:v>-1.55223</c:v>
                </c:pt>
                <c:pt idx="2746">
                  <c:v>-1.55223</c:v>
                </c:pt>
                <c:pt idx="2747">
                  <c:v>-1.5589500000000001</c:v>
                </c:pt>
                <c:pt idx="2748">
                  <c:v>-1.5589500000000001</c:v>
                </c:pt>
                <c:pt idx="2749">
                  <c:v>-1.5657000000000001</c:v>
                </c:pt>
                <c:pt idx="2750">
                  <c:v>-1.57246</c:v>
                </c:pt>
                <c:pt idx="2751">
                  <c:v>-1.57246</c:v>
                </c:pt>
                <c:pt idx="2752">
                  <c:v>-1.5769599999999999</c:v>
                </c:pt>
                <c:pt idx="2753">
                  <c:v>-1.5769599999999999</c:v>
                </c:pt>
                <c:pt idx="2754">
                  <c:v>-1.5837000000000001</c:v>
                </c:pt>
                <c:pt idx="2755">
                  <c:v>-1.5837000000000001</c:v>
                </c:pt>
                <c:pt idx="2756">
                  <c:v>-1.5904499999999999</c:v>
                </c:pt>
                <c:pt idx="2757">
                  <c:v>-1.5904499999999999</c:v>
                </c:pt>
                <c:pt idx="2758">
                  <c:v>-1.5971900000000001</c:v>
                </c:pt>
                <c:pt idx="2759">
                  <c:v>-1.5971900000000001</c:v>
                </c:pt>
                <c:pt idx="2760">
                  <c:v>-1.6016600000000001</c:v>
                </c:pt>
                <c:pt idx="2761">
                  <c:v>-1.6083700000000001</c:v>
                </c:pt>
                <c:pt idx="2762">
                  <c:v>-1.6083700000000001</c:v>
                </c:pt>
                <c:pt idx="2763">
                  <c:v>-1.6150599999999999</c:v>
                </c:pt>
                <c:pt idx="2764">
                  <c:v>-1.6150599999999999</c:v>
                </c:pt>
                <c:pt idx="2765">
                  <c:v>-1.62174</c:v>
                </c:pt>
                <c:pt idx="2766">
                  <c:v>-1.62174</c:v>
                </c:pt>
                <c:pt idx="2767">
                  <c:v>-1.6284000000000001</c:v>
                </c:pt>
                <c:pt idx="2768">
                  <c:v>-1.6284000000000001</c:v>
                </c:pt>
                <c:pt idx="2769">
                  <c:v>-1.6328400000000001</c:v>
                </c:pt>
                <c:pt idx="2770">
                  <c:v>-1.6328400000000001</c:v>
                </c:pt>
                <c:pt idx="2771">
                  <c:v>-1.6395299999999999</c:v>
                </c:pt>
                <c:pt idx="2772">
                  <c:v>-1.64625</c:v>
                </c:pt>
                <c:pt idx="2773">
                  <c:v>-1.64625</c:v>
                </c:pt>
                <c:pt idx="2774">
                  <c:v>-1.65299</c:v>
                </c:pt>
                <c:pt idx="2775">
                  <c:v>-1.65299</c:v>
                </c:pt>
                <c:pt idx="2776">
                  <c:v>-1.6574800000000001</c:v>
                </c:pt>
                <c:pt idx="2777">
                  <c:v>-1.6574800000000001</c:v>
                </c:pt>
                <c:pt idx="2778">
                  <c:v>-1.66422</c:v>
                </c:pt>
                <c:pt idx="2779">
                  <c:v>-1.66422</c:v>
                </c:pt>
                <c:pt idx="2780">
                  <c:v>-1.6709499999999999</c:v>
                </c:pt>
                <c:pt idx="2781">
                  <c:v>-1.6709499999999999</c:v>
                </c:pt>
                <c:pt idx="2782">
                  <c:v>-1.6776800000000001</c:v>
                </c:pt>
                <c:pt idx="2783">
                  <c:v>-1.6843900000000001</c:v>
                </c:pt>
                <c:pt idx="2784">
                  <c:v>-1.6843900000000001</c:v>
                </c:pt>
                <c:pt idx="2785">
                  <c:v>-1.68886</c:v>
                </c:pt>
                <c:pt idx="2786">
                  <c:v>-1.68886</c:v>
                </c:pt>
                <c:pt idx="2787">
                  <c:v>-1.6955499999999999</c:v>
                </c:pt>
                <c:pt idx="2788">
                  <c:v>-1.6955499999999999</c:v>
                </c:pt>
                <c:pt idx="2789">
                  <c:v>-1.70221</c:v>
                </c:pt>
                <c:pt idx="2790">
                  <c:v>-1.70221</c:v>
                </c:pt>
                <c:pt idx="2791">
                  <c:v>-1.70886</c:v>
                </c:pt>
                <c:pt idx="2792">
                  <c:v>-1.70886</c:v>
                </c:pt>
                <c:pt idx="2793">
                  <c:v>-1.7133</c:v>
                </c:pt>
                <c:pt idx="2794">
                  <c:v>-1.71997</c:v>
                </c:pt>
                <c:pt idx="2795">
                  <c:v>-1.71997</c:v>
                </c:pt>
                <c:pt idx="2796">
                  <c:v>-1.72668</c:v>
                </c:pt>
                <c:pt idx="2797">
                  <c:v>-1.72668</c:v>
                </c:pt>
                <c:pt idx="2798">
                  <c:v>-1.7334099999999999</c:v>
                </c:pt>
                <c:pt idx="2799">
                  <c:v>-1.7334099999999999</c:v>
                </c:pt>
                <c:pt idx="2800">
                  <c:v>-1.7401500000000001</c:v>
                </c:pt>
                <c:pt idx="2801">
                  <c:v>-1.7401500000000001</c:v>
                </c:pt>
                <c:pt idx="2802">
                  <c:v>-1.7446299999999999</c:v>
                </c:pt>
                <c:pt idx="2803">
                  <c:v>-1.7446299999999999</c:v>
                </c:pt>
                <c:pt idx="2804">
                  <c:v>-1.7513700000000001</c:v>
                </c:pt>
                <c:pt idx="2805">
                  <c:v>-1.7580899999999999</c:v>
                </c:pt>
                <c:pt idx="2806">
                  <c:v>-1.7580899999999999</c:v>
                </c:pt>
                <c:pt idx="2807">
                  <c:v>-1.76481</c:v>
                </c:pt>
                <c:pt idx="2808">
                  <c:v>-1.76481</c:v>
                </c:pt>
                <c:pt idx="2809">
                  <c:v>-1.7692699999999999</c:v>
                </c:pt>
                <c:pt idx="2810">
                  <c:v>-1.7692699999999999</c:v>
                </c:pt>
                <c:pt idx="2811">
                  <c:v>-1.77596</c:v>
                </c:pt>
                <c:pt idx="2812">
                  <c:v>-1.77596</c:v>
                </c:pt>
                <c:pt idx="2813">
                  <c:v>-1.78264</c:v>
                </c:pt>
                <c:pt idx="2814">
                  <c:v>-1.78264</c:v>
                </c:pt>
                <c:pt idx="2815">
                  <c:v>-1.78929</c:v>
                </c:pt>
                <c:pt idx="2816">
                  <c:v>-1.7959499999999999</c:v>
                </c:pt>
                <c:pt idx="2817">
                  <c:v>-1.7959499999999999</c:v>
                </c:pt>
                <c:pt idx="2818">
                  <c:v>-1.8003899999999999</c:v>
                </c:pt>
                <c:pt idx="2819">
                  <c:v>-1.8003899999999999</c:v>
                </c:pt>
                <c:pt idx="2820">
                  <c:v>-1.80707</c:v>
                </c:pt>
                <c:pt idx="2821">
                  <c:v>-1.80707</c:v>
                </c:pt>
                <c:pt idx="2822">
                  <c:v>-1.8138000000000001</c:v>
                </c:pt>
                <c:pt idx="2823">
                  <c:v>-1.8138000000000001</c:v>
                </c:pt>
                <c:pt idx="2824">
                  <c:v>-1.82053</c:v>
                </c:pt>
                <c:pt idx="2825">
                  <c:v>-1.82053</c:v>
                </c:pt>
                <c:pt idx="2826">
                  <c:v>-1.8250299999999999</c:v>
                </c:pt>
                <c:pt idx="2827">
                  <c:v>-1.8317600000000001</c:v>
                </c:pt>
                <c:pt idx="2828">
                  <c:v>-1.8317600000000001</c:v>
                </c:pt>
                <c:pt idx="2829">
                  <c:v>-1.83849</c:v>
                </c:pt>
                <c:pt idx="2830">
                  <c:v>-1.83849</c:v>
                </c:pt>
                <c:pt idx="2831">
                  <c:v>-1.8452200000000001</c:v>
                </c:pt>
                <c:pt idx="2832">
                  <c:v>-1.8452200000000001</c:v>
                </c:pt>
                <c:pt idx="2833">
                  <c:v>-1.8519300000000001</c:v>
                </c:pt>
                <c:pt idx="2834">
                  <c:v>-1.8519300000000001</c:v>
                </c:pt>
                <c:pt idx="2835">
                  <c:v>-1.8564000000000001</c:v>
                </c:pt>
                <c:pt idx="2836">
                  <c:v>-1.8564000000000001</c:v>
                </c:pt>
                <c:pt idx="2837">
                  <c:v>-1.8630800000000001</c:v>
                </c:pt>
                <c:pt idx="2838">
                  <c:v>-1.86974</c:v>
                </c:pt>
                <c:pt idx="2839">
                  <c:v>-1.86974</c:v>
                </c:pt>
                <c:pt idx="2840">
                  <c:v>-1.87639</c:v>
                </c:pt>
                <c:pt idx="2841">
                  <c:v>-1.87639</c:v>
                </c:pt>
                <c:pt idx="2842">
                  <c:v>-1.8808199999999999</c:v>
                </c:pt>
                <c:pt idx="2843">
                  <c:v>-1.8808199999999999</c:v>
                </c:pt>
                <c:pt idx="2844">
                  <c:v>-1.88748</c:v>
                </c:pt>
                <c:pt idx="2845">
                  <c:v>-1.88748</c:v>
                </c:pt>
                <c:pt idx="2846">
                  <c:v>-1.8941699999999999</c:v>
                </c:pt>
                <c:pt idx="2847">
                  <c:v>-1.8941699999999999</c:v>
                </c:pt>
                <c:pt idx="2848">
                  <c:v>-1.9008799999999999</c:v>
                </c:pt>
                <c:pt idx="2849">
                  <c:v>-1.9053500000000001</c:v>
                </c:pt>
                <c:pt idx="2850">
                  <c:v>-1.9053500000000001</c:v>
                </c:pt>
                <c:pt idx="2851">
                  <c:v>-1.91214</c:v>
                </c:pt>
                <c:pt idx="2852">
                  <c:v>-1.91214</c:v>
                </c:pt>
                <c:pt idx="2853">
                  <c:v>-1.9188400000000001</c:v>
                </c:pt>
                <c:pt idx="2854">
                  <c:v>-1.9188400000000001</c:v>
                </c:pt>
                <c:pt idx="2855">
                  <c:v>-1.92554</c:v>
                </c:pt>
                <c:pt idx="2856">
                  <c:v>-1.92554</c:v>
                </c:pt>
                <c:pt idx="2857">
                  <c:v>-1.93224</c:v>
                </c:pt>
                <c:pt idx="2858">
                  <c:v>-1.93224</c:v>
                </c:pt>
                <c:pt idx="2859">
                  <c:v>-1.93672</c:v>
                </c:pt>
                <c:pt idx="2860">
                  <c:v>-1.94343</c:v>
                </c:pt>
                <c:pt idx="2861">
                  <c:v>-1.94343</c:v>
                </c:pt>
                <c:pt idx="2862">
                  <c:v>-1.9501500000000001</c:v>
                </c:pt>
                <c:pt idx="2863">
                  <c:v>-1.9501500000000001</c:v>
                </c:pt>
                <c:pt idx="2864">
                  <c:v>-1.9568399999999999</c:v>
                </c:pt>
                <c:pt idx="2865">
                  <c:v>-1.9568399999999999</c:v>
                </c:pt>
                <c:pt idx="2866">
                  <c:v>-1.9613</c:v>
                </c:pt>
                <c:pt idx="2867">
                  <c:v>-1.9613</c:v>
                </c:pt>
                <c:pt idx="2868">
                  <c:v>-1.9680500000000001</c:v>
                </c:pt>
                <c:pt idx="2869">
                  <c:v>-1.9680500000000001</c:v>
                </c:pt>
                <c:pt idx="2870">
                  <c:v>-1.97475</c:v>
                </c:pt>
                <c:pt idx="2871">
                  <c:v>-1.9814700000000001</c:v>
                </c:pt>
                <c:pt idx="2872">
                  <c:v>-1.9814700000000001</c:v>
                </c:pt>
                <c:pt idx="2873">
                  <c:v>-1.9881899999999999</c:v>
                </c:pt>
                <c:pt idx="2874">
                  <c:v>-1.9881899999999999</c:v>
                </c:pt>
                <c:pt idx="2875">
                  <c:v>-1.99268</c:v>
                </c:pt>
                <c:pt idx="2876">
                  <c:v>-1.99268</c:v>
                </c:pt>
                <c:pt idx="2877">
                  <c:v>-1.9994000000000001</c:v>
                </c:pt>
                <c:pt idx="2878">
                  <c:v>-1.9994000000000001</c:v>
                </c:pt>
                <c:pt idx="2879">
                  <c:v>-2.0061300000000002</c:v>
                </c:pt>
                <c:pt idx="2880">
                  <c:v>-2.0061300000000002</c:v>
                </c:pt>
                <c:pt idx="2881">
                  <c:v>-2.0128699999999999</c:v>
                </c:pt>
                <c:pt idx="2882">
                  <c:v>-2.01735</c:v>
                </c:pt>
                <c:pt idx="2883">
                  <c:v>-2.01735</c:v>
                </c:pt>
                <c:pt idx="2884">
                  <c:v>-2.02406</c:v>
                </c:pt>
                <c:pt idx="2885">
                  <c:v>-2.02406</c:v>
                </c:pt>
                <c:pt idx="2886">
                  <c:v>-2.0307499999999998</c:v>
                </c:pt>
                <c:pt idx="2887">
                  <c:v>-2.0307499999999998</c:v>
                </c:pt>
                <c:pt idx="2888">
                  <c:v>-2.0374400000000001</c:v>
                </c:pt>
                <c:pt idx="2889">
                  <c:v>-2.0374400000000001</c:v>
                </c:pt>
                <c:pt idx="2890">
                  <c:v>-2.0441099999999999</c:v>
                </c:pt>
                <c:pt idx="2891">
                  <c:v>-2.0441099999999999</c:v>
                </c:pt>
                <c:pt idx="2892">
                  <c:v>-2.0485600000000002</c:v>
                </c:pt>
                <c:pt idx="2893">
                  <c:v>-2.0552700000000002</c:v>
                </c:pt>
                <c:pt idx="2894">
                  <c:v>-2.0552700000000002</c:v>
                </c:pt>
                <c:pt idx="2895">
                  <c:v>-2.0620099999999999</c:v>
                </c:pt>
                <c:pt idx="2896">
                  <c:v>-2.0620099999999999</c:v>
                </c:pt>
                <c:pt idx="2897">
                  <c:v>-2.0687700000000002</c:v>
                </c:pt>
                <c:pt idx="2898">
                  <c:v>-2.0687700000000002</c:v>
                </c:pt>
                <c:pt idx="2899">
                  <c:v>-2.07328</c:v>
                </c:pt>
                <c:pt idx="2900">
                  <c:v>-2.07328</c:v>
                </c:pt>
                <c:pt idx="2901">
                  <c:v>-2.0800399999999999</c:v>
                </c:pt>
                <c:pt idx="2902">
                  <c:v>-2.0800399999999999</c:v>
                </c:pt>
                <c:pt idx="2903">
                  <c:v>-2.0868000000000002</c:v>
                </c:pt>
                <c:pt idx="2904">
                  <c:v>-2.0935600000000001</c:v>
                </c:pt>
                <c:pt idx="2905">
                  <c:v>-2.0935600000000001</c:v>
                </c:pt>
                <c:pt idx="2906">
                  <c:v>-2.1002900000000002</c:v>
                </c:pt>
                <c:pt idx="2907">
                  <c:v>-2.1002900000000002</c:v>
                </c:pt>
                <c:pt idx="2908">
                  <c:v>-2.1047600000000002</c:v>
                </c:pt>
                <c:pt idx="2909">
                  <c:v>-2.1047600000000002</c:v>
                </c:pt>
                <c:pt idx="2910">
                  <c:v>-2.1114600000000001</c:v>
                </c:pt>
                <c:pt idx="2911">
                  <c:v>-2.1114600000000001</c:v>
                </c:pt>
                <c:pt idx="2912">
                  <c:v>-2.1181399999999999</c:v>
                </c:pt>
                <c:pt idx="2913">
                  <c:v>-2.1181399999999999</c:v>
                </c:pt>
                <c:pt idx="2914">
                  <c:v>-2.1248</c:v>
                </c:pt>
                <c:pt idx="2915">
                  <c:v>-2.1292399999999998</c:v>
                </c:pt>
                <c:pt idx="2916">
                  <c:v>-2.1292399999999998</c:v>
                </c:pt>
                <c:pt idx="2917">
                  <c:v>-2.13591</c:v>
                </c:pt>
                <c:pt idx="2918">
                  <c:v>-2.13591</c:v>
                </c:pt>
                <c:pt idx="2919">
                  <c:v>-2.14263</c:v>
                </c:pt>
                <c:pt idx="2920">
                  <c:v>-2.14263</c:v>
                </c:pt>
                <c:pt idx="2921">
                  <c:v>-2.1493899999999999</c:v>
                </c:pt>
                <c:pt idx="2922">
                  <c:v>-2.1493899999999999</c:v>
                </c:pt>
                <c:pt idx="2923">
                  <c:v>-2.1561599999999999</c:v>
                </c:pt>
                <c:pt idx="2924">
                  <c:v>-2.1561599999999999</c:v>
                </c:pt>
                <c:pt idx="2925">
                  <c:v>-2.1606700000000001</c:v>
                </c:pt>
                <c:pt idx="2926">
                  <c:v>-2.1674500000000001</c:v>
                </c:pt>
                <c:pt idx="2927">
                  <c:v>-2.1674500000000001</c:v>
                </c:pt>
                <c:pt idx="2928">
                  <c:v>-2.17422</c:v>
                </c:pt>
                <c:pt idx="2929">
                  <c:v>-2.17422</c:v>
                </c:pt>
                <c:pt idx="2930">
                  <c:v>-2.1809699999999999</c:v>
                </c:pt>
                <c:pt idx="2931">
                  <c:v>-2.1809699999999999</c:v>
                </c:pt>
                <c:pt idx="2932">
                  <c:v>-2.18546</c:v>
                </c:pt>
                <c:pt idx="2933">
                  <c:v>-2.18546</c:v>
                </c:pt>
                <c:pt idx="2934">
                  <c:v>-2.1921599999999999</c:v>
                </c:pt>
                <c:pt idx="2935">
                  <c:v>-2.1921599999999999</c:v>
                </c:pt>
                <c:pt idx="2936">
                  <c:v>-2.1988500000000002</c:v>
                </c:pt>
                <c:pt idx="2937">
                  <c:v>-2.2055199999999999</c:v>
                </c:pt>
                <c:pt idx="2938">
                  <c:v>-2.2055199999999999</c:v>
                </c:pt>
                <c:pt idx="2939">
                  <c:v>-2.21218</c:v>
                </c:pt>
                <c:pt idx="2940">
                  <c:v>-2.21218</c:v>
                </c:pt>
                <c:pt idx="2941">
                  <c:v>-2.2166299999999999</c:v>
                </c:pt>
                <c:pt idx="2942">
                  <c:v>-2.2166299999999999</c:v>
                </c:pt>
                <c:pt idx="2943">
                  <c:v>-2.2233399999999999</c:v>
                </c:pt>
                <c:pt idx="2944">
                  <c:v>-2.2233399999999999</c:v>
                </c:pt>
                <c:pt idx="2945">
                  <c:v>-2.2300900000000001</c:v>
                </c:pt>
                <c:pt idx="2946">
                  <c:v>-2.2300900000000001</c:v>
                </c:pt>
                <c:pt idx="2947">
                  <c:v>-2.2368600000000001</c:v>
                </c:pt>
                <c:pt idx="2948">
                  <c:v>-2.2413699999999999</c:v>
                </c:pt>
                <c:pt idx="2949">
                  <c:v>-2.2413699999999999</c:v>
                </c:pt>
                <c:pt idx="2950">
                  <c:v>-2.2481499999999999</c:v>
                </c:pt>
                <c:pt idx="2951">
                  <c:v>-2.2481499999999999</c:v>
                </c:pt>
                <c:pt idx="2952">
                  <c:v>-2.2549199999999998</c:v>
                </c:pt>
                <c:pt idx="2953">
                  <c:v>-2.2549199999999998</c:v>
                </c:pt>
                <c:pt idx="2954">
                  <c:v>-2.2616900000000002</c:v>
                </c:pt>
                <c:pt idx="2955">
                  <c:v>-2.2616900000000002</c:v>
                </c:pt>
                <c:pt idx="2956">
                  <c:v>-2.2684500000000001</c:v>
                </c:pt>
                <c:pt idx="2957">
                  <c:v>-2.2684500000000001</c:v>
                </c:pt>
                <c:pt idx="2958">
                  <c:v>-2.2729400000000002</c:v>
                </c:pt>
                <c:pt idx="2959">
                  <c:v>-2.2796599999999998</c:v>
                </c:pt>
                <c:pt idx="2960">
                  <c:v>-2.2796599999999998</c:v>
                </c:pt>
                <c:pt idx="2961">
                  <c:v>-2.2863799999999999</c:v>
                </c:pt>
                <c:pt idx="2962">
                  <c:v>-2.2863799999999999</c:v>
                </c:pt>
                <c:pt idx="2963">
                  <c:v>-2.2930799999999998</c:v>
                </c:pt>
                <c:pt idx="2964">
                  <c:v>-2.2930799999999998</c:v>
                </c:pt>
                <c:pt idx="2965">
                  <c:v>-2.2975400000000001</c:v>
                </c:pt>
                <c:pt idx="2966">
                  <c:v>-2.2975400000000001</c:v>
                </c:pt>
                <c:pt idx="2967">
                  <c:v>-2.3042600000000002</c:v>
                </c:pt>
                <c:pt idx="2968">
                  <c:v>-2.3042600000000002</c:v>
                </c:pt>
                <c:pt idx="2969">
                  <c:v>-2.31101</c:v>
                </c:pt>
                <c:pt idx="2970">
                  <c:v>-2.3178000000000001</c:v>
                </c:pt>
                <c:pt idx="2971">
                  <c:v>-2.3178000000000001</c:v>
                </c:pt>
                <c:pt idx="2972">
                  <c:v>-2.3245900000000002</c:v>
                </c:pt>
                <c:pt idx="2973">
                  <c:v>-2.3245900000000002</c:v>
                </c:pt>
                <c:pt idx="2974">
                  <c:v>-2.3291200000000001</c:v>
                </c:pt>
                <c:pt idx="2975">
                  <c:v>-2.3291200000000001</c:v>
                </c:pt>
                <c:pt idx="2976">
                  <c:v>-2.3359100000000002</c:v>
                </c:pt>
                <c:pt idx="2977">
                  <c:v>-2.3359100000000002</c:v>
                </c:pt>
                <c:pt idx="2978">
                  <c:v>-2.3427099999999998</c:v>
                </c:pt>
                <c:pt idx="2979">
                  <c:v>-2.3427099999999998</c:v>
                </c:pt>
                <c:pt idx="2980">
                  <c:v>-2.3494799999999998</c:v>
                </c:pt>
                <c:pt idx="2981">
                  <c:v>-2.35398</c:v>
                </c:pt>
                <c:pt idx="2982">
                  <c:v>-2.35398</c:v>
                </c:pt>
                <c:pt idx="2983">
                  <c:v>-2.3607300000000002</c:v>
                </c:pt>
                <c:pt idx="2984">
                  <c:v>-2.3607300000000002</c:v>
                </c:pt>
                <c:pt idx="2985">
                  <c:v>-2.3674499999999998</c:v>
                </c:pt>
                <c:pt idx="2986">
                  <c:v>-2.3674499999999998</c:v>
                </c:pt>
                <c:pt idx="2987">
                  <c:v>-2.3741599999999998</c:v>
                </c:pt>
                <c:pt idx="2988">
                  <c:v>-2.3741599999999998</c:v>
                </c:pt>
                <c:pt idx="2989">
                  <c:v>-2.3808500000000001</c:v>
                </c:pt>
                <c:pt idx="2990">
                  <c:v>-2.3808500000000001</c:v>
                </c:pt>
                <c:pt idx="2991">
                  <c:v>-2.3853300000000002</c:v>
                </c:pt>
                <c:pt idx="2992">
                  <c:v>-2.39209</c:v>
                </c:pt>
                <c:pt idx="2993">
                  <c:v>-2.39209</c:v>
                </c:pt>
                <c:pt idx="2994">
                  <c:v>-2.3988999999999998</c:v>
                </c:pt>
                <c:pt idx="2995">
                  <c:v>-2.3988999999999998</c:v>
                </c:pt>
                <c:pt idx="2996">
                  <c:v>-2.4057200000000001</c:v>
                </c:pt>
                <c:pt idx="2997">
                  <c:v>-2.4057200000000001</c:v>
                </c:pt>
                <c:pt idx="2998">
                  <c:v>-2.4102700000000001</c:v>
                </c:pt>
                <c:pt idx="2999">
                  <c:v>-2.4102700000000001</c:v>
                </c:pt>
                <c:pt idx="3000">
                  <c:v>-2.4171</c:v>
                </c:pt>
                <c:pt idx="3001">
                  <c:v>-2.4171</c:v>
                </c:pt>
                <c:pt idx="3002">
                  <c:v>-2.4239199999999999</c:v>
                </c:pt>
                <c:pt idx="3003">
                  <c:v>-2.4307400000000001</c:v>
                </c:pt>
                <c:pt idx="3004">
                  <c:v>-2.4307400000000001</c:v>
                </c:pt>
                <c:pt idx="3005">
                  <c:v>-2.43526</c:v>
                </c:pt>
                <c:pt idx="3006">
                  <c:v>-2.43526</c:v>
                </c:pt>
                <c:pt idx="3007">
                  <c:v>-2.4420999999999999</c:v>
                </c:pt>
                <c:pt idx="3008">
                  <c:v>-2.4420999999999999</c:v>
                </c:pt>
                <c:pt idx="3009">
                  <c:v>-2.4488400000000001</c:v>
                </c:pt>
                <c:pt idx="3010">
                  <c:v>-2.4488400000000001</c:v>
                </c:pt>
                <c:pt idx="3011">
                  <c:v>-2.4555699999999998</c:v>
                </c:pt>
                <c:pt idx="3012">
                  <c:v>-2.4555699999999998</c:v>
                </c:pt>
                <c:pt idx="3013">
                  <c:v>-2.4622999999999999</c:v>
                </c:pt>
                <c:pt idx="3014">
                  <c:v>-2.46678</c:v>
                </c:pt>
                <c:pt idx="3015">
                  <c:v>-2.46678</c:v>
                </c:pt>
                <c:pt idx="3016">
                  <c:v>-2.4735200000000002</c:v>
                </c:pt>
                <c:pt idx="3017">
                  <c:v>-2.4735200000000002</c:v>
                </c:pt>
                <c:pt idx="3018">
                  <c:v>-2.4803099999999998</c:v>
                </c:pt>
                <c:pt idx="3019">
                  <c:v>-2.4803099999999998</c:v>
                </c:pt>
                <c:pt idx="3020">
                  <c:v>-2.48712</c:v>
                </c:pt>
                <c:pt idx="3021">
                  <c:v>-2.48712</c:v>
                </c:pt>
                <c:pt idx="3022">
                  <c:v>-2.4939499999999999</c:v>
                </c:pt>
                <c:pt idx="3023">
                  <c:v>-2.4939499999999999</c:v>
                </c:pt>
                <c:pt idx="3024">
                  <c:v>-2.4984999999999999</c:v>
                </c:pt>
                <c:pt idx="3025">
                  <c:v>-2.5052699999999999</c:v>
                </c:pt>
                <c:pt idx="3026">
                  <c:v>-2.5052699999999999</c:v>
                </c:pt>
                <c:pt idx="3027">
                  <c:v>-2.5120100000000001</c:v>
                </c:pt>
                <c:pt idx="3028">
                  <c:v>-2.5120100000000001</c:v>
                </c:pt>
                <c:pt idx="3029">
                  <c:v>-2.5187400000000002</c:v>
                </c:pt>
                <c:pt idx="3030">
                  <c:v>-2.5187400000000002</c:v>
                </c:pt>
                <c:pt idx="3031">
                  <c:v>-2.5232199999999998</c:v>
                </c:pt>
                <c:pt idx="3032">
                  <c:v>-2.5232199999999998</c:v>
                </c:pt>
                <c:pt idx="3033">
                  <c:v>-2.5299</c:v>
                </c:pt>
                <c:pt idx="3034">
                  <c:v>-2.5299</c:v>
                </c:pt>
                <c:pt idx="3035">
                  <c:v>-2.5365700000000002</c:v>
                </c:pt>
                <c:pt idx="3036">
                  <c:v>-2.5432299999999999</c:v>
                </c:pt>
                <c:pt idx="3037">
                  <c:v>-2.5432299999999999</c:v>
                </c:pt>
                <c:pt idx="3038">
                  <c:v>-2.54765</c:v>
                </c:pt>
                <c:pt idx="3039">
                  <c:v>-2.54765</c:v>
                </c:pt>
                <c:pt idx="3040">
                  <c:v>-2.5543200000000001</c:v>
                </c:pt>
                <c:pt idx="3041">
                  <c:v>-2.5543200000000001</c:v>
                </c:pt>
                <c:pt idx="3042">
                  <c:v>-2.5610200000000001</c:v>
                </c:pt>
                <c:pt idx="3043">
                  <c:v>-2.5610200000000001</c:v>
                </c:pt>
                <c:pt idx="3044">
                  <c:v>-2.56778</c:v>
                </c:pt>
                <c:pt idx="3045">
                  <c:v>-2.56778</c:v>
                </c:pt>
                <c:pt idx="3046">
                  <c:v>-2.5745399999999998</c:v>
                </c:pt>
                <c:pt idx="3047">
                  <c:v>-2.57904</c:v>
                </c:pt>
                <c:pt idx="3048">
                  <c:v>-2.57904</c:v>
                </c:pt>
                <c:pt idx="3049">
                  <c:v>-2.5858099999999999</c:v>
                </c:pt>
                <c:pt idx="3050">
                  <c:v>-2.5858099999999999</c:v>
                </c:pt>
                <c:pt idx="3051">
                  <c:v>-2.5925799999999999</c:v>
                </c:pt>
                <c:pt idx="3052">
                  <c:v>-2.5925799999999999</c:v>
                </c:pt>
                <c:pt idx="3053">
                  <c:v>-2.5993200000000001</c:v>
                </c:pt>
                <c:pt idx="3054">
                  <c:v>-2.5993200000000001</c:v>
                </c:pt>
                <c:pt idx="3055">
                  <c:v>-2.6038100000000002</c:v>
                </c:pt>
                <c:pt idx="3056">
                  <c:v>-2.6038100000000002</c:v>
                </c:pt>
                <c:pt idx="3057">
                  <c:v>-2.6106199999999999</c:v>
                </c:pt>
                <c:pt idx="3058">
                  <c:v>-2.6173199999999999</c:v>
                </c:pt>
                <c:pt idx="3059">
                  <c:v>-2.6173199999999999</c:v>
                </c:pt>
                <c:pt idx="3060">
                  <c:v>-2.6240100000000002</c:v>
                </c:pt>
                <c:pt idx="3061">
                  <c:v>-2.6240100000000002</c:v>
                </c:pt>
                <c:pt idx="3062">
                  <c:v>-2.6307</c:v>
                </c:pt>
                <c:pt idx="3063">
                  <c:v>-2.6307</c:v>
                </c:pt>
                <c:pt idx="3064">
                  <c:v>-2.6351399999999998</c:v>
                </c:pt>
                <c:pt idx="3065">
                  <c:v>-2.6351399999999998</c:v>
                </c:pt>
                <c:pt idx="3066">
                  <c:v>-2.6418300000000001</c:v>
                </c:pt>
                <c:pt idx="3067">
                  <c:v>-2.6418300000000001</c:v>
                </c:pt>
                <c:pt idx="3068">
                  <c:v>-2.6485799999999999</c:v>
                </c:pt>
                <c:pt idx="3069">
                  <c:v>-2.6553399999999998</c:v>
                </c:pt>
                <c:pt idx="3070">
                  <c:v>-2.6553399999999998</c:v>
                </c:pt>
                <c:pt idx="3071">
                  <c:v>-2.6598600000000001</c:v>
                </c:pt>
                <c:pt idx="3072">
                  <c:v>-2.6598600000000001</c:v>
                </c:pt>
                <c:pt idx="3073">
                  <c:v>-2.6667000000000001</c:v>
                </c:pt>
                <c:pt idx="3074">
                  <c:v>-2.6667000000000001</c:v>
                </c:pt>
                <c:pt idx="3075">
                  <c:v>-2.6734900000000001</c:v>
                </c:pt>
                <c:pt idx="3076">
                  <c:v>-2.6734900000000001</c:v>
                </c:pt>
                <c:pt idx="3077">
                  <c:v>-2.6802899999999998</c:v>
                </c:pt>
                <c:pt idx="3078">
                  <c:v>-2.6802899999999998</c:v>
                </c:pt>
                <c:pt idx="3079">
                  <c:v>-2.6870699999999998</c:v>
                </c:pt>
                <c:pt idx="3080">
                  <c:v>-2.6915800000000001</c:v>
                </c:pt>
                <c:pt idx="3081">
                  <c:v>-2.6915800000000001</c:v>
                </c:pt>
                <c:pt idx="3082">
                  <c:v>-2.6983199999999998</c:v>
                </c:pt>
                <c:pt idx="3083">
                  <c:v>-2.6983199999999998</c:v>
                </c:pt>
                <c:pt idx="3084">
                  <c:v>-2.70506</c:v>
                </c:pt>
                <c:pt idx="3085">
                  <c:v>-2.70506</c:v>
                </c:pt>
                <c:pt idx="3086">
                  <c:v>-2.7117800000000001</c:v>
                </c:pt>
                <c:pt idx="3087">
                  <c:v>-2.7117800000000001</c:v>
                </c:pt>
                <c:pt idx="3088">
                  <c:v>-2.7162600000000001</c:v>
                </c:pt>
                <c:pt idx="3089">
                  <c:v>-2.7162600000000001</c:v>
                </c:pt>
                <c:pt idx="3090">
                  <c:v>-2.7229700000000001</c:v>
                </c:pt>
                <c:pt idx="3091">
                  <c:v>-2.7297400000000001</c:v>
                </c:pt>
                <c:pt idx="3092">
                  <c:v>-2.7297400000000001</c:v>
                </c:pt>
                <c:pt idx="3093">
                  <c:v>-2.7365200000000001</c:v>
                </c:pt>
                <c:pt idx="3094">
                  <c:v>-2.7365200000000001</c:v>
                </c:pt>
                <c:pt idx="3095">
                  <c:v>-2.7433200000000002</c:v>
                </c:pt>
                <c:pt idx="3096">
                  <c:v>-2.7433200000000002</c:v>
                </c:pt>
                <c:pt idx="3097">
                  <c:v>-2.7478500000000001</c:v>
                </c:pt>
                <c:pt idx="3098">
                  <c:v>-2.7478500000000001</c:v>
                </c:pt>
                <c:pt idx="3099">
                  <c:v>-2.7546499999999998</c:v>
                </c:pt>
                <c:pt idx="3100">
                  <c:v>-2.7546499999999998</c:v>
                </c:pt>
                <c:pt idx="3101">
                  <c:v>-2.7614399999999999</c:v>
                </c:pt>
                <c:pt idx="3102">
                  <c:v>-2.76823</c:v>
                </c:pt>
                <c:pt idx="3103">
                  <c:v>-2.76823</c:v>
                </c:pt>
                <c:pt idx="3104">
                  <c:v>-2.7727300000000001</c:v>
                </c:pt>
                <c:pt idx="3105">
                  <c:v>-2.7727300000000001</c:v>
                </c:pt>
                <c:pt idx="3106">
                  <c:v>-2.7795000000000001</c:v>
                </c:pt>
                <c:pt idx="3107">
                  <c:v>-2.7795000000000001</c:v>
                </c:pt>
                <c:pt idx="3108">
                  <c:v>-2.7862399999999998</c:v>
                </c:pt>
                <c:pt idx="3109">
                  <c:v>-2.7862399999999998</c:v>
                </c:pt>
                <c:pt idx="3110">
                  <c:v>-2.79297</c:v>
                </c:pt>
                <c:pt idx="3111">
                  <c:v>-2.79297</c:v>
                </c:pt>
                <c:pt idx="3112">
                  <c:v>-2.79969</c:v>
                </c:pt>
                <c:pt idx="3113">
                  <c:v>-2.8041700000000001</c:v>
                </c:pt>
                <c:pt idx="3114">
                  <c:v>-2.8041700000000001</c:v>
                </c:pt>
                <c:pt idx="3115">
                  <c:v>-2.8109299999999999</c:v>
                </c:pt>
                <c:pt idx="3116">
                  <c:v>-2.8109299999999999</c:v>
                </c:pt>
                <c:pt idx="3117">
                  <c:v>-2.8177400000000001</c:v>
                </c:pt>
                <c:pt idx="3118">
                  <c:v>-2.8177400000000001</c:v>
                </c:pt>
                <c:pt idx="3119">
                  <c:v>-2.82456</c:v>
                </c:pt>
                <c:pt idx="3120">
                  <c:v>-2.82456</c:v>
                </c:pt>
                <c:pt idx="3121">
                  <c:v>-2.8290999999999999</c:v>
                </c:pt>
                <c:pt idx="3122">
                  <c:v>-2.8290999999999999</c:v>
                </c:pt>
                <c:pt idx="3123">
                  <c:v>-2.8359399999999999</c:v>
                </c:pt>
                <c:pt idx="3124">
                  <c:v>-2.8427600000000002</c:v>
                </c:pt>
                <c:pt idx="3125">
                  <c:v>-2.8427600000000002</c:v>
                </c:pt>
                <c:pt idx="3126">
                  <c:v>-2.8495900000000001</c:v>
                </c:pt>
                <c:pt idx="3127">
                  <c:v>-2.8495900000000001</c:v>
                </c:pt>
                <c:pt idx="3128">
                  <c:v>-2.8563900000000002</c:v>
                </c:pt>
                <c:pt idx="3129">
                  <c:v>-2.8563900000000002</c:v>
                </c:pt>
                <c:pt idx="3130">
                  <c:v>-2.8609</c:v>
                </c:pt>
                <c:pt idx="3131">
                  <c:v>-2.8609</c:v>
                </c:pt>
                <c:pt idx="3132">
                  <c:v>-2.8676599999999999</c:v>
                </c:pt>
                <c:pt idx="3133">
                  <c:v>-2.8676599999999999</c:v>
                </c:pt>
                <c:pt idx="3134">
                  <c:v>-2.8744000000000001</c:v>
                </c:pt>
                <c:pt idx="3135">
                  <c:v>-2.8744000000000001</c:v>
                </c:pt>
                <c:pt idx="3136">
                  <c:v>-2.8811200000000001</c:v>
                </c:pt>
                <c:pt idx="3137">
                  <c:v>-2.8878499999999998</c:v>
                </c:pt>
                <c:pt idx="3138">
                  <c:v>-2.8878499999999998</c:v>
                </c:pt>
                <c:pt idx="3139">
                  <c:v>-2.89235</c:v>
                </c:pt>
                <c:pt idx="3140">
                  <c:v>-2.89235</c:v>
                </c:pt>
                <c:pt idx="3141">
                  <c:v>-2.8991500000000001</c:v>
                </c:pt>
                <c:pt idx="3142">
                  <c:v>-2.8991500000000001</c:v>
                </c:pt>
                <c:pt idx="3143">
                  <c:v>-2.9060000000000001</c:v>
                </c:pt>
                <c:pt idx="3144">
                  <c:v>-2.9060000000000001</c:v>
                </c:pt>
                <c:pt idx="3145">
                  <c:v>-2.9128599999999998</c:v>
                </c:pt>
                <c:pt idx="3146">
                  <c:v>-2.9128599999999998</c:v>
                </c:pt>
                <c:pt idx="3147">
                  <c:v>-2.9197199999999999</c:v>
                </c:pt>
                <c:pt idx="3148">
                  <c:v>-2.9243000000000001</c:v>
                </c:pt>
                <c:pt idx="3149">
                  <c:v>-2.9243000000000001</c:v>
                </c:pt>
                <c:pt idx="3150">
                  <c:v>-2.9311600000000002</c:v>
                </c:pt>
                <c:pt idx="3151">
                  <c:v>-2.9311600000000002</c:v>
                </c:pt>
                <c:pt idx="3152">
                  <c:v>-2.9380099999999998</c:v>
                </c:pt>
                <c:pt idx="3153">
                  <c:v>-2.9380099999999998</c:v>
                </c:pt>
                <c:pt idx="3154">
                  <c:v>-2.9448300000000001</c:v>
                </c:pt>
                <c:pt idx="3155">
                  <c:v>-2.9448300000000001</c:v>
                </c:pt>
                <c:pt idx="3156">
                  <c:v>-2.94936</c:v>
                </c:pt>
                <c:pt idx="3157">
                  <c:v>-2.94936</c:v>
                </c:pt>
                <c:pt idx="3158">
                  <c:v>-2.9561500000000001</c:v>
                </c:pt>
                <c:pt idx="3159">
                  <c:v>-2.9629300000000001</c:v>
                </c:pt>
                <c:pt idx="3160">
                  <c:v>-2.9629300000000001</c:v>
                </c:pt>
                <c:pt idx="3161">
                  <c:v>-2.9697</c:v>
                </c:pt>
                <c:pt idx="3162">
                  <c:v>-2.9697</c:v>
                </c:pt>
                <c:pt idx="3163">
                  <c:v>-2.97648</c:v>
                </c:pt>
                <c:pt idx="3164">
                  <c:v>-2.97648</c:v>
                </c:pt>
                <c:pt idx="3165">
                  <c:v>-2.98102</c:v>
                </c:pt>
                <c:pt idx="3166">
                  <c:v>-2.98102</c:v>
                </c:pt>
                <c:pt idx="3167">
                  <c:v>-2.98787</c:v>
                </c:pt>
                <c:pt idx="3168">
                  <c:v>-2.98787</c:v>
                </c:pt>
                <c:pt idx="3169">
                  <c:v>-2.9947300000000001</c:v>
                </c:pt>
                <c:pt idx="3170">
                  <c:v>-3.00156</c:v>
                </c:pt>
                <c:pt idx="3171">
                  <c:v>-3.00156</c:v>
                </c:pt>
                <c:pt idx="3172">
                  <c:v>-3.0060199999999999</c:v>
                </c:pt>
                <c:pt idx="3173">
                  <c:v>-3.0060199999999999</c:v>
                </c:pt>
                <c:pt idx="3174">
                  <c:v>-3.0127799999999998</c:v>
                </c:pt>
                <c:pt idx="3175">
                  <c:v>-3.0127799999999998</c:v>
                </c:pt>
                <c:pt idx="3176">
                  <c:v>-3.0194899999999998</c:v>
                </c:pt>
                <c:pt idx="3177">
                  <c:v>-3.0194899999999998</c:v>
                </c:pt>
                <c:pt idx="3178">
                  <c:v>-3.02616</c:v>
                </c:pt>
                <c:pt idx="3179">
                  <c:v>-3.02616</c:v>
                </c:pt>
                <c:pt idx="3180">
                  <c:v>-3.0328300000000001</c:v>
                </c:pt>
                <c:pt idx="3181">
                  <c:v>-3.0372599999999998</c:v>
                </c:pt>
                <c:pt idx="3182">
                  <c:v>-3.0372599999999998</c:v>
                </c:pt>
                <c:pt idx="3183">
                  <c:v>-3.0439099999999999</c:v>
                </c:pt>
                <c:pt idx="3184">
                  <c:v>-3.0439099999999999</c:v>
                </c:pt>
                <c:pt idx="3185">
                  <c:v>-3.0505300000000002</c:v>
                </c:pt>
                <c:pt idx="3186">
                  <c:v>-3.0505300000000002</c:v>
                </c:pt>
                <c:pt idx="3187">
                  <c:v>-3.0571600000000001</c:v>
                </c:pt>
                <c:pt idx="3188">
                  <c:v>-3.0571600000000001</c:v>
                </c:pt>
                <c:pt idx="3189">
                  <c:v>-3.0638200000000002</c:v>
                </c:pt>
                <c:pt idx="3190">
                  <c:v>-3.0638200000000002</c:v>
                </c:pt>
                <c:pt idx="3191">
                  <c:v>-3.0682900000000002</c:v>
                </c:pt>
                <c:pt idx="3192">
                  <c:v>-3.0682900000000002</c:v>
                </c:pt>
                <c:pt idx="3193">
                  <c:v>-3.0750799999999998</c:v>
                </c:pt>
                <c:pt idx="3194">
                  <c:v>-3.0817899999999998</c:v>
                </c:pt>
                <c:pt idx="3195">
                  <c:v>-3.0817899999999998</c:v>
                </c:pt>
                <c:pt idx="3196">
                  <c:v>-3.0885099999999999</c:v>
                </c:pt>
                <c:pt idx="3197">
                  <c:v>-3.0885099999999999</c:v>
                </c:pt>
                <c:pt idx="3198">
                  <c:v>-3.0952299999999999</c:v>
                </c:pt>
                <c:pt idx="3199">
                  <c:v>-3.0952299999999999</c:v>
                </c:pt>
                <c:pt idx="3200">
                  <c:v>-3.09972</c:v>
                </c:pt>
                <c:pt idx="3201">
                  <c:v>-3.09972</c:v>
                </c:pt>
                <c:pt idx="3202">
                  <c:v>-3.1064400000000001</c:v>
                </c:pt>
                <c:pt idx="3203">
                  <c:v>-3.1064400000000001</c:v>
                </c:pt>
                <c:pt idx="3204">
                  <c:v>-3.11313</c:v>
                </c:pt>
                <c:pt idx="3205">
                  <c:v>-3.1198100000000002</c:v>
                </c:pt>
                <c:pt idx="3206">
                  <c:v>-3.1198100000000002</c:v>
                </c:pt>
                <c:pt idx="3207">
                  <c:v>-3.1242399999999999</c:v>
                </c:pt>
                <c:pt idx="3208">
                  <c:v>-3.1242399999999999</c:v>
                </c:pt>
                <c:pt idx="3209">
                  <c:v>-3.1309</c:v>
                </c:pt>
                <c:pt idx="3210">
                  <c:v>-3.1309</c:v>
                </c:pt>
                <c:pt idx="3211">
                  <c:v>-3.1375500000000001</c:v>
                </c:pt>
                <c:pt idx="3212">
                  <c:v>-3.1375500000000001</c:v>
                </c:pt>
                <c:pt idx="3213">
                  <c:v>-3.1442000000000001</c:v>
                </c:pt>
                <c:pt idx="3214">
                  <c:v>-3.1442000000000001</c:v>
                </c:pt>
                <c:pt idx="3215">
                  <c:v>-3.1509200000000002</c:v>
                </c:pt>
                <c:pt idx="3216">
                  <c:v>-3.1554099999999998</c:v>
                </c:pt>
                <c:pt idx="3217">
                  <c:v>-3.1554099999999998</c:v>
                </c:pt>
                <c:pt idx="3218">
                  <c:v>-3.1621600000000001</c:v>
                </c:pt>
                <c:pt idx="3219">
                  <c:v>-3.1621600000000001</c:v>
                </c:pt>
                <c:pt idx="3220">
                  <c:v>-3.1689099999999999</c:v>
                </c:pt>
                <c:pt idx="3221">
                  <c:v>-3.1689099999999999</c:v>
                </c:pt>
                <c:pt idx="3222">
                  <c:v>-3.1756600000000001</c:v>
                </c:pt>
                <c:pt idx="3223">
                  <c:v>-3.1756600000000001</c:v>
                </c:pt>
                <c:pt idx="3224">
                  <c:v>-3.1801599999999999</c:v>
                </c:pt>
                <c:pt idx="3225">
                  <c:v>-3.1801599999999999</c:v>
                </c:pt>
                <c:pt idx="3226">
                  <c:v>-3.1869100000000001</c:v>
                </c:pt>
                <c:pt idx="3227">
                  <c:v>-3.1936399999999998</c:v>
                </c:pt>
                <c:pt idx="3228">
                  <c:v>-3.1936399999999998</c:v>
                </c:pt>
                <c:pt idx="3229">
                  <c:v>-3.2003599999999999</c:v>
                </c:pt>
                <c:pt idx="3230">
                  <c:v>-3.2003599999999999</c:v>
                </c:pt>
                <c:pt idx="3231">
                  <c:v>-3.2070400000000001</c:v>
                </c:pt>
                <c:pt idx="3232">
                  <c:v>-3.2070400000000001</c:v>
                </c:pt>
                <c:pt idx="3233">
                  <c:v>-3.2115</c:v>
                </c:pt>
                <c:pt idx="3234">
                  <c:v>-3.2115</c:v>
                </c:pt>
                <c:pt idx="3235">
                  <c:v>-3.2181799999999998</c:v>
                </c:pt>
                <c:pt idx="3236">
                  <c:v>-3.2181799999999998</c:v>
                </c:pt>
                <c:pt idx="3237">
                  <c:v>-3.22485</c:v>
                </c:pt>
                <c:pt idx="3238">
                  <c:v>-3.2315700000000001</c:v>
                </c:pt>
                <c:pt idx="3239">
                  <c:v>-3.2315700000000001</c:v>
                </c:pt>
                <c:pt idx="3240">
                  <c:v>-3.2360799999999998</c:v>
                </c:pt>
                <c:pt idx="3241">
                  <c:v>-3.2360799999999998</c:v>
                </c:pt>
                <c:pt idx="3242">
                  <c:v>-3.2428499999999998</c:v>
                </c:pt>
                <c:pt idx="3243">
                  <c:v>-3.2428499999999998</c:v>
                </c:pt>
                <c:pt idx="3244">
                  <c:v>-3.2496399999999999</c:v>
                </c:pt>
                <c:pt idx="3245">
                  <c:v>-3.2496399999999999</c:v>
                </c:pt>
                <c:pt idx="3246">
                  <c:v>-3.2564099999999998</c:v>
                </c:pt>
                <c:pt idx="3247">
                  <c:v>-3.2564099999999998</c:v>
                </c:pt>
                <c:pt idx="3248">
                  <c:v>-3.2631999999999999</c:v>
                </c:pt>
                <c:pt idx="3249">
                  <c:v>-3.2677100000000001</c:v>
                </c:pt>
                <c:pt idx="3250">
                  <c:v>-3.2677100000000001</c:v>
                </c:pt>
                <c:pt idx="3251">
                  <c:v>-3.27447</c:v>
                </c:pt>
                <c:pt idx="3252">
                  <c:v>-3.27447</c:v>
                </c:pt>
                <c:pt idx="3253">
                  <c:v>-3.2812100000000002</c:v>
                </c:pt>
                <c:pt idx="3254">
                  <c:v>-3.2812100000000002</c:v>
                </c:pt>
                <c:pt idx="3255">
                  <c:v>-3.2879700000000001</c:v>
                </c:pt>
                <c:pt idx="3256">
                  <c:v>-3.2879700000000001</c:v>
                </c:pt>
                <c:pt idx="3257">
                  <c:v>-3.2924500000000001</c:v>
                </c:pt>
                <c:pt idx="3258">
                  <c:v>-3.2924500000000001</c:v>
                </c:pt>
                <c:pt idx="3259">
                  <c:v>-3.2991600000000001</c:v>
                </c:pt>
                <c:pt idx="3260">
                  <c:v>-3.30585</c:v>
                </c:pt>
                <c:pt idx="3261">
                  <c:v>-3.30585</c:v>
                </c:pt>
                <c:pt idx="3262">
                  <c:v>-3.31257</c:v>
                </c:pt>
                <c:pt idx="3263">
                  <c:v>-3.31257</c:v>
                </c:pt>
                <c:pt idx="3264">
                  <c:v>-3.3193199999999998</c:v>
                </c:pt>
                <c:pt idx="3265">
                  <c:v>-3.3193199999999998</c:v>
                </c:pt>
                <c:pt idx="3266">
                  <c:v>-3.3238599999999998</c:v>
                </c:pt>
                <c:pt idx="3267">
                  <c:v>-3.3238599999999998</c:v>
                </c:pt>
                <c:pt idx="3268">
                  <c:v>-3.33067</c:v>
                </c:pt>
                <c:pt idx="3269">
                  <c:v>-3.33067</c:v>
                </c:pt>
                <c:pt idx="3270">
                  <c:v>-3.3374799999999998</c:v>
                </c:pt>
                <c:pt idx="3271">
                  <c:v>-3.34429</c:v>
                </c:pt>
                <c:pt idx="3272">
                  <c:v>-3.34429</c:v>
                </c:pt>
                <c:pt idx="3273">
                  <c:v>-3.34883</c:v>
                </c:pt>
                <c:pt idx="3274">
                  <c:v>-3.34883</c:v>
                </c:pt>
                <c:pt idx="3275">
                  <c:v>-3.3557199999999998</c:v>
                </c:pt>
                <c:pt idx="3276">
                  <c:v>-3.3557199999999998</c:v>
                </c:pt>
                <c:pt idx="3277">
                  <c:v>-3.3624999999999998</c:v>
                </c:pt>
                <c:pt idx="3278">
                  <c:v>-3.3624999999999998</c:v>
                </c:pt>
                <c:pt idx="3279">
                  <c:v>-3.3693</c:v>
                </c:pt>
                <c:pt idx="3280">
                  <c:v>-3.3693</c:v>
                </c:pt>
                <c:pt idx="3281">
                  <c:v>-3.3760500000000002</c:v>
                </c:pt>
                <c:pt idx="3282">
                  <c:v>-3.3805499999999999</c:v>
                </c:pt>
                <c:pt idx="3283">
                  <c:v>-3.3805499999999999</c:v>
                </c:pt>
                <c:pt idx="3284">
                  <c:v>-3.3872900000000001</c:v>
                </c:pt>
                <c:pt idx="3285">
                  <c:v>-3.3872900000000001</c:v>
                </c:pt>
                <c:pt idx="3286">
                  <c:v>-3.3940299999999999</c:v>
                </c:pt>
                <c:pt idx="3287">
                  <c:v>-3.3940299999999999</c:v>
                </c:pt>
                <c:pt idx="3288">
                  <c:v>-3.40082</c:v>
                </c:pt>
                <c:pt idx="3289">
                  <c:v>-3.40082</c:v>
                </c:pt>
                <c:pt idx="3290">
                  <c:v>-3.4053599999999999</c:v>
                </c:pt>
                <c:pt idx="3291">
                  <c:v>-3.4053599999999999</c:v>
                </c:pt>
                <c:pt idx="3292">
                  <c:v>-3.41222</c:v>
                </c:pt>
                <c:pt idx="3293">
                  <c:v>-3.4190499999999999</c:v>
                </c:pt>
                <c:pt idx="3294">
                  <c:v>-3.4190499999999999</c:v>
                </c:pt>
                <c:pt idx="3295">
                  <c:v>-3.4258899999999999</c:v>
                </c:pt>
                <c:pt idx="3296">
                  <c:v>-3.4258899999999999</c:v>
                </c:pt>
                <c:pt idx="3297">
                  <c:v>-3.4327399999999999</c:v>
                </c:pt>
                <c:pt idx="3298">
                  <c:v>-3.4327399999999999</c:v>
                </c:pt>
                <c:pt idx="3299">
                  <c:v>-3.43729</c:v>
                </c:pt>
                <c:pt idx="3300">
                  <c:v>-3.43729</c:v>
                </c:pt>
                <c:pt idx="3301">
                  <c:v>-3.4441299999999999</c:v>
                </c:pt>
                <c:pt idx="3302">
                  <c:v>-3.4441299999999999</c:v>
                </c:pt>
                <c:pt idx="3303">
                  <c:v>-3.4509400000000001</c:v>
                </c:pt>
                <c:pt idx="3304">
                  <c:v>-3.4577300000000002</c:v>
                </c:pt>
                <c:pt idx="3305">
                  <c:v>-3.4577300000000002</c:v>
                </c:pt>
                <c:pt idx="3306">
                  <c:v>-3.46224</c:v>
                </c:pt>
                <c:pt idx="3307">
                  <c:v>-3.46224</c:v>
                </c:pt>
                <c:pt idx="3308">
                  <c:v>-3.4690799999999999</c:v>
                </c:pt>
                <c:pt idx="3309">
                  <c:v>-3.4690799999999999</c:v>
                </c:pt>
                <c:pt idx="3310">
                  <c:v>-3.4758499999999999</c:v>
                </c:pt>
                <c:pt idx="3311">
                  <c:v>-3.4758499999999999</c:v>
                </c:pt>
                <c:pt idx="3312">
                  <c:v>-3.48265</c:v>
                </c:pt>
                <c:pt idx="3313">
                  <c:v>-3.48265</c:v>
                </c:pt>
                <c:pt idx="3314">
                  <c:v>-3.4894699999999998</c:v>
                </c:pt>
                <c:pt idx="3315">
                  <c:v>-3.49404</c:v>
                </c:pt>
                <c:pt idx="3316">
                  <c:v>-3.49404</c:v>
                </c:pt>
                <c:pt idx="3317">
                  <c:v>-3.5009100000000002</c:v>
                </c:pt>
                <c:pt idx="3318">
                  <c:v>-3.5009100000000002</c:v>
                </c:pt>
                <c:pt idx="3319">
                  <c:v>-3.5077699999999998</c:v>
                </c:pt>
                <c:pt idx="3320">
                  <c:v>-3.5077699999999998</c:v>
                </c:pt>
                <c:pt idx="3321">
                  <c:v>-3.5146299999999999</c:v>
                </c:pt>
                <c:pt idx="3322">
                  <c:v>-3.5146299999999999</c:v>
                </c:pt>
                <c:pt idx="3323">
                  <c:v>-3.5192000000000001</c:v>
                </c:pt>
                <c:pt idx="3324">
                  <c:v>-3.5192000000000001</c:v>
                </c:pt>
                <c:pt idx="3325">
                  <c:v>-3.5260699999999998</c:v>
                </c:pt>
                <c:pt idx="3326">
                  <c:v>-3.5329100000000002</c:v>
                </c:pt>
                <c:pt idx="3327">
                  <c:v>-3.5329100000000002</c:v>
                </c:pt>
                <c:pt idx="3328">
                  <c:v>-3.5397500000000002</c:v>
                </c:pt>
                <c:pt idx="3329">
                  <c:v>-3.5397500000000002</c:v>
                </c:pt>
                <c:pt idx="3330">
                  <c:v>-3.5465800000000001</c:v>
                </c:pt>
                <c:pt idx="3331">
                  <c:v>-3.5465800000000001</c:v>
                </c:pt>
                <c:pt idx="3332">
                  <c:v>-3.5511300000000001</c:v>
                </c:pt>
                <c:pt idx="3333">
                  <c:v>-3.5511300000000001</c:v>
                </c:pt>
                <c:pt idx="3334">
                  <c:v>-3.5579399999999999</c:v>
                </c:pt>
                <c:pt idx="3335">
                  <c:v>-3.5579399999999999</c:v>
                </c:pt>
                <c:pt idx="3336">
                  <c:v>-3.5647600000000002</c:v>
                </c:pt>
                <c:pt idx="3337">
                  <c:v>-3.5716199999999998</c:v>
                </c:pt>
                <c:pt idx="3338">
                  <c:v>-3.5716199999999998</c:v>
                </c:pt>
                <c:pt idx="3339">
                  <c:v>-3.5762100000000001</c:v>
                </c:pt>
                <c:pt idx="3340">
                  <c:v>-3.5762100000000001</c:v>
                </c:pt>
                <c:pt idx="3341">
                  <c:v>-3.5831200000000001</c:v>
                </c:pt>
                <c:pt idx="3342">
                  <c:v>-3.5831200000000001</c:v>
                </c:pt>
                <c:pt idx="3343">
                  <c:v>-3.5900300000000001</c:v>
                </c:pt>
                <c:pt idx="3344">
                  <c:v>-3.5900300000000001</c:v>
                </c:pt>
                <c:pt idx="3345">
                  <c:v>-3.59694</c:v>
                </c:pt>
                <c:pt idx="3346">
                  <c:v>-3.59694</c:v>
                </c:pt>
                <c:pt idx="3347">
                  <c:v>-3.60372</c:v>
                </c:pt>
                <c:pt idx="3348">
                  <c:v>-3.60819</c:v>
                </c:pt>
                <c:pt idx="3349">
                  <c:v>-3.60819</c:v>
                </c:pt>
                <c:pt idx="3350">
                  <c:v>-3.6148699999999998</c:v>
                </c:pt>
                <c:pt idx="3351">
                  <c:v>-3.6148699999999998</c:v>
                </c:pt>
                <c:pt idx="3352">
                  <c:v>-3.6215299999999999</c:v>
                </c:pt>
                <c:pt idx="3353">
                  <c:v>-3.6215299999999999</c:v>
                </c:pt>
                <c:pt idx="3354">
                  <c:v>-3.62818</c:v>
                </c:pt>
                <c:pt idx="3355">
                  <c:v>-3.62818</c:v>
                </c:pt>
                <c:pt idx="3356">
                  <c:v>-3.6326200000000002</c:v>
                </c:pt>
                <c:pt idx="3357">
                  <c:v>-3.6326200000000002</c:v>
                </c:pt>
                <c:pt idx="3358">
                  <c:v>-3.6392199999999999</c:v>
                </c:pt>
                <c:pt idx="3359">
                  <c:v>-3.6458499999999998</c:v>
                </c:pt>
                <c:pt idx="3360">
                  <c:v>-3.6458499999999998</c:v>
                </c:pt>
                <c:pt idx="3361">
                  <c:v>-3.6525099999999999</c:v>
                </c:pt>
                <c:pt idx="3362">
                  <c:v>-3.6525099999999999</c:v>
                </c:pt>
                <c:pt idx="3363">
                  <c:v>-3.65923</c:v>
                </c:pt>
                <c:pt idx="3364">
                  <c:v>-3.65923</c:v>
                </c:pt>
                <c:pt idx="3365">
                  <c:v>-3.6637200000000001</c:v>
                </c:pt>
                <c:pt idx="3366">
                  <c:v>-3.6637200000000001</c:v>
                </c:pt>
                <c:pt idx="3367">
                  <c:v>-3.6704500000000002</c:v>
                </c:pt>
                <c:pt idx="3368">
                  <c:v>-3.6704500000000002</c:v>
                </c:pt>
                <c:pt idx="3369">
                  <c:v>-3.67719</c:v>
                </c:pt>
                <c:pt idx="3370">
                  <c:v>-3.6839400000000002</c:v>
                </c:pt>
                <c:pt idx="3371">
                  <c:v>-3.6839400000000002</c:v>
                </c:pt>
                <c:pt idx="3372">
                  <c:v>-3.6884299999999999</c:v>
                </c:pt>
                <c:pt idx="3373">
                  <c:v>-3.6884299999999999</c:v>
                </c:pt>
                <c:pt idx="3374">
                  <c:v>-3.6951499999999999</c:v>
                </c:pt>
                <c:pt idx="3375">
                  <c:v>-3.6951499999999999</c:v>
                </c:pt>
                <c:pt idx="3376">
                  <c:v>-3.7018599999999999</c:v>
                </c:pt>
                <c:pt idx="3377">
                  <c:v>-3.7018599999999999</c:v>
                </c:pt>
                <c:pt idx="3378">
                  <c:v>-3.7085300000000001</c:v>
                </c:pt>
                <c:pt idx="3379">
                  <c:v>-3.7085300000000001</c:v>
                </c:pt>
                <c:pt idx="3380">
                  <c:v>-3.7151999999999998</c:v>
                </c:pt>
                <c:pt idx="3381">
                  <c:v>-3.7196400000000001</c:v>
                </c:pt>
                <c:pt idx="3382">
                  <c:v>-3.7196400000000001</c:v>
                </c:pt>
                <c:pt idx="3383">
                  <c:v>-3.7263000000000002</c:v>
                </c:pt>
                <c:pt idx="3384">
                  <c:v>-3.7263000000000002</c:v>
                </c:pt>
                <c:pt idx="3385">
                  <c:v>-3.7329599999999998</c:v>
                </c:pt>
                <c:pt idx="3386">
                  <c:v>-3.7329599999999998</c:v>
                </c:pt>
                <c:pt idx="3387">
                  <c:v>-3.73969</c:v>
                </c:pt>
                <c:pt idx="3388">
                  <c:v>-3.73969</c:v>
                </c:pt>
                <c:pt idx="3389">
                  <c:v>-3.7441900000000001</c:v>
                </c:pt>
                <c:pt idx="3390">
                  <c:v>-3.7441900000000001</c:v>
                </c:pt>
                <c:pt idx="3391">
                  <c:v>-3.7509600000000001</c:v>
                </c:pt>
                <c:pt idx="3392">
                  <c:v>-3.7577400000000001</c:v>
                </c:pt>
                <c:pt idx="3393">
                  <c:v>-3.7577400000000001</c:v>
                </c:pt>
                <c:pt idx="3394">
                  <c:v>-3.7645200000000001</c:v>
                </c:pt>
                <c:pt idx="3395">
                  <c:v>-3.7645200000000001</c:v>
                </c:pt>
                <c:pt idx="3396">
                  <c:v>-3.77129</c:v>
                </c:pt>
                <c:pt idx="3397">
                  <c:v>-3.77129</c:v>
                </c:pt>
                <c:pt idx="3398">
                  <c:v>-3.7757999999999998</c:v>
                </c:pt>
                <c:pt idx="3399">
                  <c:v>-3.7757999999999998</c:v>
                </c:pt>
                <c:pt idx="3400">
                  <c:v>-3.7839100000000001</c:v>
                </c:pt>
                <c:pt idx="3401">
                  <c:v>-3.7839100000000001</c:v>
                </c:pt>
                <c:pt idx="3402">
                  <c:v>-3.7886199999999999</c:v>
                </c:pt>
                <c:pt idx="3403">
                  <c:v>-3.7902100000000001</c:v>
                </c:pt>
                <c:pt idx="3404">
                  <c:v>-3.7902100000000001</c:v>
                </c:pt>
                <c:pt idx="3405">
                  <c:v>-3.79061</c:v>
                </c:pt>
                <c:pt idx="3406">
                  <c:v>-3.79061</c:v>
                </c:pt>
                <c:pt idx="3407">
                  <c:v>-3.79087</c:v>
                </c:pt>
                <c:pt idx="3408">
                  <c:v>-3.79087</c:v>
                </c:pt>
                <c:pt idx="3409">
                  <c:v>-3.79094</c:v>
                </c:pt>
                <c:pt idx="3410">
                  <c:v>-3.79094</c:v>
                </c:pt>
                <c:pt idx="3411">
                  <c:v>-3.7909700000000002</c:v>
                </c:pt>
                <c:pt idx="3412">
                  <c:v>-3.7909700000000002</c:v>
                </c:pt>
                <c:pt idx="3413">
                  <c:v>-3.7909799999999998</c:v>
                </c:pt>
                <c:pt idx="3414">
                  <c:v>-3.7909799999999998</c:v>
                </c:pt>
                <c:pt idx="3415">
                  <c:v>-3.7909799999999998</c:v>
                </c:pt>
                <c:pt idx="3416">
                  <c:v>-3.7909899999999999</c:v>
                </c:pt>
                <c:pt idx="3417">
                  <c:v>-3.7909899999999999</c:v>
                </c:pt>
                <c:pt idx="3418">
                  <c:v>-3.7900399999999999</c:v>
                </c:pt>
                <c:pt idx="3419">
                  <c:v>-3.7900399999999999</c:v>
                </c:pt>
                <c:pt idx="3420">
                  <c:v>-3.7863099999999998</c:v>
                </c:pt>
                <c:pt idx="3421">
                  <c:v>-3.7863099999999998</c:v>
                </c:pt>
                <c:pt idx="3422">
                  <c:v>-3.7827299999999999</c:v>
                </c:pt>
                <c:pt idx="3423">
                  <c:v>-3.7827299999999999</c:v>
                </c:pt>
                <c:pt idx="3424">
                  <c:v>-3.7764899999999999</c:v>
                </c:pt>
                <c:pt idx="3425">
                  <c:v>-3.76986</c:v>
                </c:pt>
                <c:pt idx="3426">
                  <c:v>-3.76986</c:v>
                </c:pt>
                <c:pt idx="3427">
                  <c:v>-3.7631100000000002</c:v>
                </c:pt>
                <c:pt idx="3428">
                  <c:v>-3.7631100000000002</c:v>
                </c:pt>
                <c:pt idx="3429">
                  <c:v>-3.7563</c:v>
                </c:pt>
                <c:pt idx="3430">
                  <c:v>-3.7563</c:v>
                </c:pt>
                <c:pt idx="3431">
                  <c:v>-3.75176</c:v>
                </c:pt>
                <c:pt idx="3432">
                  <c:v>-3.75176</c:v>
                </c:pt>
                <c:pt idx="3433">
                  <c:v>-3.7449400000000002</c:v>
                </c:pt>
                <c:pt idx="3434">
                  <c:v>-3.7449400000000002</c:v>
                </c:pt>
                <c:pt idx="3435">
                  <c:v>-3.7381799999999998</c:v>
                </c:pt>
                <c:pt idx="3436">
                  <c:v>-3.7314600000000002</c:v>
                </c:pt>
                <c:pt idx="3437">
                  <c:v>-3.7314600000000002</c:v>
                </c:pt>
                <c:pt idx="3438">
                  <c:v>-3.7269899999999998</c:v>
                </c:pt>
                <c:pt idx="3439">
                  <c:v>-3.7269899999999998</c:v>
                </c:pt>
                <c:pt idx="3440">
                  <c:v>-3.72031</c:v>
                </c:pt>
                <c:pt idx="3441">
                  <c:v>-3.72031</c:v>
                </c:pt>
                <c:pt idx="3442">
                  <c:v>-3.7136399999999998</c:v>
                </c:pt>
                <c:pt idx="3443">
                  <c:v>-3.7136399999999998</c:v>
                </c:pt>
                <c:pt idx="3444">
                  <c:v>-3.70696</c:v>
                </c:pt>
                <c:pt idx="3445">
                  <c:v>-3.70696</c:v>
                </c:pt>
                <c:pt idx="3446">
                  <c:v>-3.7002600000000001</c:v>
                </c:pt>
                <c:pt idx="3447">
                  <c:v>-3.69577</c:v>
                </c:pt>
                <c:pt idx="3448">
                  <c:v>-3.69577</c:v>
                </c:pt>
                <c:pt idx="3449">
                  <c:v>-3.6890200000000002</c:v>
                </c:pt>
                <c:pt idx="3450">
                  <c:v>-3.6890200000000002</c:v>
                </c:pt>
                <c:pt idx="3451">
                  <c:v>-3.6822900000000001</c:v>
                </c:pt>
                <c:pt idx="3452">
                  <c:v>-3.6822900000000001</c:v>
                </c:pt>
                <c:pt idx="3453">
                  <c:v>-3.6755399999999998</c:v>
                </c:pt>
                <c:pt idx="3454">
                  <c:v>-3.6755399999999998</c:v>
                </c:pt>
                <c:pt idx="3455">
                  <c:v>-3.6710400000000001</c:v>
                </c:pt>
                <c:pt idx="3456">
                  <c:v>-3.6710400000000001</c:v>
                </c:pt>
                <c:pt idx="3457">
                  <c:v>-3.6642800000000002</c:v>
                </c:pt>
                <c:pt idx="3458">
                  <c:v>-3.6575199999999999</c:v>
                </c:pt>
                <c:pt idx="3459">
                  <c:v>-3.6575199999999999</c:v>
                </c:pt>
                <c:pt idx="3460">
                  <c:v>-3.6508500000000002</c:v>
                </c:pt>
                <c:pt idx="3461">
                  <c:v>-3.6508500000000002</c:v>
                </c:pt>
                <c:pt idx="3462">
                  <c:v>-3.64419</c:v>
                </c:pt>
                <c:pt idx="3463">
                  <c:v>-3.64419</c:v>
                </c:pt>
                <c:pt idx="3464">
                  <c:v>-3.6397599999999999</c:v>
                </c:pt>
                <c:pt idx="3465">
                  <c:v>-3.6397599999999999</c:v>
                </c:pt>
                <c:pt idx="3466">
                  <c:v>-3.6331199999999999</c:v>
                </c:pt>
                <c:pt idx="3467">
                  <c:v>-3.6331199999999999</c:v>
                </c:pt>
                <c:pt idx="3468">
                  <c:v>-3.6264699999999999</c:v>
                </c:pt>
                <c:pt idx="3469">
                  <c:v>-3.6198199999999998</c:v>
                </c:pt>
                <c:pt idx="3470">
                  <c:v>-3.6198199999999998</c:v>
                </c:pt>
                <c:pt idx="3471">
                  <c:v>-3.6131500000000001</c:v>
                </c:pt>
                <c:pt idx="3472">
                  <c:v>-3.6131500000000001</c:v>
                </c:pt>
                <c:pt idx="3473">
                  <c:v>-3.6086999999999998</c:v>
                </c:pt>
                <c:pt idx="3474">
                  <c:v>-3.6086999999999998</c:v>
                </c:pt>
                <c:pt idx="3475">
                  <c:v>-3.6019999999999999</c:v>
                </c:pt>
                <c:pt idx="3476">
                  <c:v>-3.6019999999999999</c:v>
                </c:pt>
                <c:pt idx="3477">
                  <c:v>-3.5951599999999999</c:v>
                </c:pt>
                <c:pt idx="3478">
                  <c:v>-3.5951599999999999</c:v>
                </c:pt>
                <c:pt idx="3479">
                  <c:v>-3.5882499999999999</c:v>
                </c:pt>
                <c:pt idx="3480">
                  <c:v>-3.5836299999999999</c:v>
                </c:pt>
                <c:pt idx="3481">
                  <c:v>-3.5836299999999999</c:v>
                </c:pt>
                <c:pt idx="3482">
                  <c:v>-3.5766900000000001</c:v>
                </c:pt>
                <c:pt idx="3483">
                  <c:v>-3.5766900000000001</c:v>
                </c:pt>
                <c:pt idx="3484">
                  <c:v>-3.5698099999999999</c:v>
                </c:pt>
                <c:pt idx="3485">
                  <c:v>-3.5698099999999999</c:v>
                </c:pt>
                <c:pt idx="3486">
                  <c:v>-3.56297</c:v>
                </c:pt>
                <c:pt idx="3487">
                  <c:v>-3.56297</c:v>
                </c:pt>
                <c:pt idx="3488">
                  <c:v>-3.5561400000000001</c:v>
                </c:pt>
                <c:pt idx="3489">
                  <c:v>-3.5561400000000001</c:v>
                </c:pt>
                <c:pt idx="3490">
                  <c:v>-3.55159</c:v>
                </c:pt>
                <c:pt idx="3491">
                  <c:v>-3.5447600000000001</c:v>
                </c:pt>
                <c:pt idx="3492">
                  <c:v>-3.5447600000000001</c:v>
                </c:pt>
                <c:pt idx="3493">
                  <c:v>-3.5379200000000002</c:v>
                </c:pt>
                <c:pt idx="3494">
                  <c:v>-3.5379200000000002</c:v>
                </c:pt>
                <c:pt idx="3495">
                  <c:v>-3.5310800000000002</c:v>
                </c:pt>
                <c:pt idx="3496">
                  <c:v>-3.5310800000000002</c:v>
                </c:pt>
                <c:pt idx="3497">
                  <c:v>-3.52651</c:v>
                </c:pt>
                <c:pt idx="3498">
                  <c:v>-3.52651</c:v>
                </c:pt>
                <c:pt idx="3499">
                  <c:v>-3.5196399999999999</c:v>
                </c:pt>
                <c:pt idx="3500">
                  <c:v>-3.5196399999999999</c:v>
                </c:pt>
                <c:pt idx="3501">
                  <c:v>-3.5127000000000002</c:v>
                </c:pt>
                <c:pt idx="3502">
                  <c:v>-3.5058400000000001</c:v>
                </c:pt>
                <c:pt idx="3503">
                  <c:v>-3.5058400000000001</c:v>
                </c:pt>
                <c:pt idx="3504">
                  <c:v>-3.5012599999999998</c:v>
                </c:pt>
                <c:pt idx="3505">
                  <c:v>-3.5012599999999998</c:v>
                </c:pt>
                <c:pt idx="3506">
                  <c:v>-3.4943200000000001</c:v>
                </c:pt>
                <c:pt idx="3507">
                  <c:v>-3.4943200000000001</c:v>
                </c:pt>
                <c:pt idx="3508">
                  <c:v>-3.48746</c:v>
                </c:pt>
                <c:pt idx="3509">
                  <c:v>-3.48746</c:v>
                </c:pt>
                <c:pt idx="3510">
                  <c:v>-3.4806499999999998</c:v>
                </c:pt>
                <c:pt idx="3511">
                  <c:v>-3.4806499999999998</c:v>
                </c:pt>
                <c:pt idx="3512">
                  <c:v>-3.4738600000000002</c:v>
                </c:pt>
                <c:pt idx="3513">
                  <c:v>-3.4693299999999998</c:v>
                </c:pt>
                <c:pt idx="3514">
                  <c:v>-3.4693299999999998</c:v>
                </c:pt>
                <c:pt idx="3515">
                  <c:v>-3.4625499999999998</c:v>
                </c:pt>
                <c:pt idx="3516">
                  <c:v>-3.4625499999999998</c:v>
                </c:pt>
                <c:pt idx="3517">
                  <c:v>-3.4557699999999998</c:v>
                </c:pt>
                <c:pt idx="3518">
                  <c:v>-3.4557699999999998</c:v>
                </c:pt>
                <c:pt idx="3519">
                  <c:v>-3.4489700000000001</c:v>
                </c:pt>
                <c:pt idx="3520">
                  <c:v>-3.4489700000000001</c:v>
                </c:pt>
                <c:pt idx="3521">
                  <c:v>-3.44442</c:v>
                </c:pt>
                <c:pt idx="3522">
                  <c:v>-3.44442</c:v>
                </c:pt>
                <c:pt idx="3523">
                  <c:v>-3.4375900000000001</c:v>
                </c:pt>
                <c:pt idx="3524">
                  <c:v>-3.4307599999999998</c:v>
                </c:pt>
                <c:pt idx="3525">
                  <c:v>-3.4307599999999998</c:v>
                </c:pt>
                <c:pt idx="3526">
                  <c:v>-3.4239099999999998</c:v>
                </c:pt>
                <c:pt idx="3527">
                  <c:v>-3.4239099999999998</c:v>
                </c:pt>
                <c:pt idx="3528">
                  <c:v>-3.4170699999999998</c:v>
                </c:pt>
                <c:pt idx="3529">
                  <c:v>-3.4170699999999998</c:v>
                </c:pt>
                <c:pt idx="3530">
                  <c:v>-3.4125100000000002</c:v>
                </c:pt>
                <c:pt idx="3531">
                  <c:v>-3.4125100000000002</c:v>
                </c:pt>
                <c:pt idx="3532">
                  <c:v>-3.40564</c:v>
                </c:pt>
                <c:pt idx="3533">
                  <c:v>-3.40564</c:v>
                </c:pt>
                <c:pt idx="3534">
                  <c:v>-3.3988299999999998</c:v>
                </c:pt>
                <c:pt idx="3535">
                  <c:v>-3.3920599999999999</c:v>
                </c:pt>
                <c:pt idx="3536">
                  <c:v>-3.3920599999999999</c:v>
                </c:pt>
                <c:pt idx="3537">
                  <c:v>-3.3875500000000001</c:v>
                </c:pt>
                <c:pt idx="3538">
                  <c:v>-3.3875500000000001</c:v>
                </c:pt>
                <c:pt idx="3539">
                  <c:v>-3.3807200000000002</c:v>
                </c:pt>
                <c:pt idx="3540">
                  <c:v>-3.3807200000000002</c:v>
                </c:pt>
                <c:pt idx="3541">
                  <c:v>-3.3739699999999999</c:v>
                </c:pt>
                <c:pt idx="3542">
                  <c:v>-3.3739699999999999</c:v>
                </c:pt>
                <c:pt idx="3543">
                  <c:v>-3.3672</c:v>
                </c:pt>
                <c:pt idx="3544">
                  <c:v>-3.3672</c:v>
                </c:pt>
                <c:pt idx="3545">
                  <c:v>-3.3604099999999999</c:v>
                </c:pt>
                <c:pt idx="3546">
                  <c:v>-3.3558699999999999</c:v>
                </c:pt>
                <c:pt idx="3547">
                  <c:v>-3.3558699999999999</c:v>
                </c:pt>
                <c:pt idx="3548">
                  <c:v>-3.3490500000000001</c:v>
                </c:pt>
                <c:pt idx="3549">
                  <c:v>-3.3490500000000001</c:v>
                </c:pt>
                <c:pt idx="3550">
                  <c:v>-3.3422299999999998</c:v>
                </c:pt>
                <c:pt idx="3551">
                  <c:v>-3.3422299999999998</c:v>
                </c:pt>
                <c:pt idx="3552">
                  <c:v>-3.3354200000000001</c:v>
                </c:pt>
                <c:pt idx="3553">
                  <c:v>-3.3354200000000001</c:v>
                </c:pt>
                <c:pt idx="3554">
                  <c:v>-3.33087</c:v>
                </c:pt>
                <c:pt idx="3555">
                  <c:v>-3.33087</c:v>
                </c:pt>
                <c:pt idx="3556">
                  <c:v>-3.3240400000000001</c:v>
                </c:pt>
                <c:pt idx="3557">
                  <c:v>-3.31725</c:v>
                </c:pt>
                <c:pt idx="3558">
                  <c:v>-3.31725</c:v>
                </c:pt>
                <c:pt idx="3559">
                  <c:v>-3.3105000000000002</c:v>
                </c:pt>
                <c:pt idx="3560">
                  <c:v>-3.3105000000000002</c:v>
                </c:pt>
                <c:pt idx="3561">
                  <c:v>-3.3037800000000002</c:v>
                </c:pt>
                <c:pt idx="3562">
                  <c:v>-3.3037800000000002</c:v>
                </c:pt>
                <c:pt idx="3563">
                  <c:v>-3.2993000000000001</c:v>
                </c:pt>
                <c:pt idx="3564">
                  <c:v>-3.2993000000000001</c:v>
                </c:pt>
                <c:pt idx="3565">
                  <c:v>-3.2925900000000001</c:v>
                </c:pt>
                <c:pt idx="3566">
                  <c:v>-3.2925900000000001</c:v>
                </c:pt>
                <c:pt idx="3567">
                  <c:v>-3.28586</c:v>
                </c:pt>
                <c:pt idx="3568">
                  <c:v>-3.2791100000000002</c:v>
                </c:pt>
                <c:pt idx="3569">
                  <c:v>-3.2791100000000002</c:v>
                </c:pt>
                <c:pt idx="3570">
                  <c:v>-3.27461</c:v>
                </c:pt>
                <c:pt idx="3571">
                  <c:v>-3.27461</c:v>
                </c:pt>
                <c:pt idx="3572">
                  <c:v>-3.2678400000000001</c:v>
                </c:pt>
                <c:pt idx="3573">
                  <c:v>-3.2678400000000001</c:v>
                </c:pt>
                <c:pt idx="3574">
                  <c:v>-3.26105</c:v>
                </c:pt>
                <c:pt idx="3575">
                  <c:v>-3.26105</c:v>
                </c:pt>
                <c:pt idx="3576">
                  <c:v>-3.25427</c:v>
                </c:pt>
                <c:pt idx="3577">
                  <c:v>-3.25427</c:v>
                </c:pt>
                <c:pt idx="3578">
                  <c:v>-3.2474799999999999</c:v>
                </c:pt>
                <c:pt idx="3579">
                  <c:v>-3.24295</c:v>
                </c:pt>
                <c:pt idx="3580">
                  <c:v>-3.24295</c:v>
                </c:pt>
                <c:pt idx="3581">
                  <c:v>-3.2361499999999999</c:v>
                </c:pt>
                <c:pt idx="3582">
                  <c:v>-3.2361499999999999</c:v>
                </c:pt>
                <c:pt idx="3583">
                  <c:v>-3.2294100000000001</c:v>
                </c:pt>
                <c:pt idx="3584">
                  <c:v>-3.2294100000000001</c:v>
                </c:pt>
                <c:pt idx="3585">
                  <c:v>-3.2227000000000001</c:v>
                </c:pt>
                <c:pt idx="3586">
                  <c:v>-3.2227000000000001</c:v>
                </c:pt>
                <c:pt idx="3587">
                  <c:v>-3.2182400000000002</c:v>
                </c:pt>
                <c:pt idx="3588">
                  <c:v>-3.2182400000000002</c:v>
                </c:pt>
                <c:pt idx="3589">
                  <c:v>-3.2115399999999998</c:v>
                </c:pt>
                <c:pt idx="3590">
                  <c:v>-3.20486</c:v>
                </c:pt>
                <c:pt idx="3591">
                  <c:v>-3.20486</c:v>
                </c:pt>
                <c:pt idx="3592">
                  <c:v>-3.19815</c:v>
                </c:pt>
                <c:pt idx="3593">
                  <c:v>-3.19815</c:v>
                </c:pt>
                <c:pt idx="3594">
                  <c:v>-3.19143</c:v>
                </c:pt>
                <c:pt idx="3595">
                  <c:v>-3.19143</c:v>
                </c:pt>
                <c:pt idx="3596">
                  <c:v>-3.1869299999999998</c:v>
                </c:pt>
                <c:pt idx="3597">
                  <c:v>-3.1869299999999998</c:v>
                </c:pt>
                <c:pt idx="3598">
                  <c:v>-3.1801900000000001</c:v>
                </c:pt>
                <c:pt idx="3599">
                  <c:v>-3.1801900000000001</c:v>
                </c:pt>
                <c:pt idx="3600">
                  <c:v>-3.1734300000000002</c:v>
                </c:pt>
                <c:pt idx="3601">
                  <c:v>-3.1666599999999998</c:v>
                </c:pt>
                <c:pt idx="3602">
                  <c:v>-3.1666599999999998</c:v>
                </c:pt>
                <c:pt idx="3603">
                  <c:v>-3.1621600000000001</c:v>
                </c:pt>
                <c:pt idx="3604">
                  <c:v>-3.1621600000000001</c:v>
                </c:pt>
                <c:pt idx="3605">
                  <c:v>-3.1553800000000001</c:v>
                </c:pt>
                <c:pt idx="3606">
                  <c:v>-3.1553800000000001</c:v>
                </c:pt>
                <c:pt idx="3607">
                  <c:v>-3.1486499999999999</c:v>
                </c:pt>
                <c:pt idx="3608">
                  <c:v>-3.1486499999999999</c:v>
                </c:pt>
                <c:pt idx="3609">
                  <c:v>-3.1419600000000001</c:v>
                </c:pt>
                <c:pt idx="3610">
                  <c:v>-3.1419600000000001</c:v>
                </c:pt>
                <c:pt idx="3611">
                  <c:v>-3.1352799999999998</c:v>
                </c:pt>
                <c:pt idx="3612">
                  <c:v>-3.1308500000000001</c:v>
                </c:pt>
                <c:pt idx="3613">
                  <c:v>-3.1308500000000001</c:v>
                </c:pt>
                <c:pt idx="3614">
                  <c:v>-3.1241599999999998</c:v>
                </c:pt>
                <c:pt idx="3615">
                  <c:v>-3.1241599999999998</c:v>
                </c:pt>
                <c:pt idx="3616">
                  <c:v>-3.1175199999999998</c:v>
                </c:pt>
                <c:pt idx="3617">
                  <c:v>-3.1175199999999998</c:v>
                </c:pt>
                <c:pt idx="3618">
                  <c:v>-3.1108199999999999</c:v>
                </c:pt>
                <c:pt idx="3619">
                  <c:v>-3.1108199999999999</c:v>
                </c:pt>
                <c:pt idx="3620">
                  <c:v>-3.10636</c:v>
                </c:pt>
                <c:pt idx="3621">
                  <c:v>-3.10636</c:v>
                </c:pt>
                <c:pt idx="3622">
                  <c:v>-3.0996299999999999</c:v>
                </c:pt>
                <c:pt idx="3623">
                  <c:v>-3.0929000000000002</c:v>
                </c:pt>
                <c:pt idx="3624">
                  <c:v>-3.0929000000000002</c:v>
                </c:pt>
                <c:pt idx="3625">
                  <c:v>-3.0861700000000001</c:v>
                </c:pt>
                <c:pt idx="3626">
                  <c:v>-3.0861700000000001</c:v>
                </c:pt>
                <c:pt idx="3627">
                  <c:v>-3.0794299999999999</c:v>
                </c:pt>
                <c:pt idx="3628">
                  <c:v>-3.0794299999999999</c:v>
                </c:pt>
                <c:pt idx="3629">
                  <c:v>-3.0749300000000002</c:v>
                </c:pt>
                <c:pt idx="3630">
                  <c:v>-3.0749300000000002</c:v>
                </c:pt>
                <c:pt idx="3631">
                  <c:v>-3.06819</c:v>
                </c:pt>
                <c:pt idx="3632">
                  <c:v>-3.06819</c:v>
                </c:pt>
                <c:pt idx="3633">
                  <c:v>-3.0615000000000001</c:v>
                </c:pt>
                <c:pt idx="3634">
                  <c:v>-3.0548500000000001</c:v>
                </c:pt>
                <c:pt idx="3635">
                  <c:v>-3.0548500000000001</c:v>
                </c:pt>
                <c:pt idx="3636">
                  <c:v>-3.0504199999999999</c:v>
                </c:pt>
                <c:pt idx="3637">
                  <c:v>-3.0504199999999999</c:v>
                </c:pt>
                <c:pt idx="3638">
                  <c:v>-3.0437799999999999</c:v>
                </c:pt>
                <c:pt idx="3639">
                  <c:v>-3.0437799999999999</c:v>
                </c:pt>
                <c:pt idx="3640">
                  <c:v>-3.0371299999999999</c:v>
                </c:pt>
                <c:pt idx="3641">
                  <c:v>-3.0371299999999999</c:v>
                </c:pt>
                <c:pt idx="3642">
                  <c:v>-3.0304700000000002</c:v>
                </c:pt>
                <c:pt idx="3643">
                  <c:v>-3.0304700000000002</c:v>
                </c:pt>
                <c:pt idx="3644">
                  <c:v>-3.02379</c:v>
                </c:pt>
                <c:pt idx="3645">
                  <c:v>-3.02379</c:v>
                </c:pt>
                <c:pt idx="3646">
                  <c:v>-3.0171000000000001</c:v>
                </c:pt>
                <c:pt idx="3647">
                  <c:v>-3.0126400000000002</c:v>
                </c:pt>
                <c:pt idx="3648">
                  <c:v>-3.0126400000000002</c:v>
                </c:pt>
                <c:pt idx="3649">
                  <c:v>-3.0059300000000002</c:v>
                </c:pt>
                <c:pt idx="3650">
                  <c:v>-3.0059300000000002</c:v>
                </c:pt>
                <c:pt idx="3651">
                  <c:v>-2.9992100000000002</c:v>
                </c:pt>
                <c:pt idx="3652">
                  <c:v>-2.9992100000000002</c:v>
                </c:pt>
                <c:pt idx="3653">
                  <c:v>-2.9923099999999998</c:v>
                </c:pt>
                <c:pt idx="3654">
                  <c:v>-2.9923099999999998</c:v>
                </c:pt>
                <c:pt idx="3655">
                  <c:v>-2.9877199999999999</c:v>
                </c:pt>
                <c:pt idx="3656">
                  <c:v>-2.9877199999999999</c:v>
                </c:pt>
                <c:pt idx="3657">
                  <c:v>-2.98088</c:v>
                </c:pt>
                <c:pt idx="3658">
                  <c:v>-2.9740700000000002</c:v>
                </c:pt>
                <c:pt idx="3659">
                  <c:v>-2.9740700000000002</c:v>
                </c:pt>
                <c:pt idx="3660">
                  <c:v>-2.9672800000000001</c:v>
                </c:pt>
                <c:pt idx="3661">
                  <c:v>-2.9672800000000001</c:v>
                </c:pt>
                <c:pt idx="3662">
                  <c:v>-2.9604900000000001</c:v>
                </c:pt>
                <c:pt idx="3663">
                  <c:v>-2.9604900000000001</c:v>
                </c:pt>
                <c:pt idx="3664">
                  <c:v>-2.9559600000000001</c:v>
                </c:pt>
                <c:pt idx="3665">
                  <c:v>-2.9559600000000001</c:v>
                </c:pt>
                <c:pt idx="3666">
                  <c:v>-2.9491700000000001</c:v>
                </c:pt>
                <c:pt idx="3667">
                  <c:v>-2.9491700000000001</c:v>
                </c:pt>
                <c:pt idx="3668">
                  <c:v>-2.9423599999999999</c:v>
                </c:pt>
                <c:pt idx="3669">
                  <c:v>-2.93553</c:v>
                </c:pt>
                <c:pt idx="3670">
                  <c:v>-2.93553</c:v>
                </c:pt>
                <c:pt idx="3671">
                  <c:v>-2.9309599999999998</c:v>
                </c:pt>
                <c:pt idx="3672">
                  <c:v>-2.9309599999999998</c:v>
                </c:pt>
                <c:pt idx="3673">
                  <c:v>-2.9240900000000001</c:v>
                </c:pt>
                <c:pt idx="3674">
                  <c:v>-2.9240900000000001</c:v>
                </c:pt>
                <c:pt idx="3675">
                  <c:v>-2.9172199999999999</c:v>
                </c:pt>
                <c:pt idx="3676">
                  <c:v>-2.9172199999999999</c:v>
                </c:pt>
                <c:pt idx="3677">
                  <c:v>-2.9103500000000002</c:v>
                </c:pt>
                <c:pt idx="3678">
                  <c:v>-2.9103500000000002</c:v>
                </c:pt>
                <c:pt idx="3679">
                  <c:v>-2.90347</c:v>
                </c:pt>
                <c:pt idx="3680">
                  <c:v>-2.8988999999999998</c:v>
                </c:pt>
                <c:pt idx="3681">
                  <c:v>-2.8988999999999998</c:v>
                </c:pt>
                <c:pt idx="3682">
                  <c:v>-2.8921100000000002</c:v>
                </c:pt>
                <c:pt idx="3683">
                  <c:v>-2.8921100000000002</c:v>
                </c:pt>
                <c:pt idx="3684">
                  <c:v>-2.8853399999999998</c:v>
                </c:pt>
                <c:pt idx="3685">
                  <c:v>-2.8853399999999998</c:v>
                </c:pt>
                <c:pt idx="3686">
                  <c:v>-2.8786</c:v>
                </c:pt>
                <c:pt idx="3687">
                  <c:v>-2.8786</c:v>
                </c:pt>
                <c:pt idx="3688">
                  <c:v>-2.8740999999999999</c:v>
                </c:pt>
                <c:pt idx="3689">
                  <c:v>-2.8740999999999999</c:v>
                </c:pt>
                <c:pt idx="3690">
                  <c:v>-2.8673600000000001</c:v>
                </c:pt>
                <c:pt idx="3691">
                  <c:v>-2.8605999999999998</c:v>
                </c:pt>
                <c:pt idx="3692">
                  <c:v>-2.8605999999999998</c:v>
                </c:pt>
                <c:pt idx="3693">
                  <c:v>-2.8538100000000002</c:v>
                </c:pt>
                <c:pt idx="3694">
                  <c:v>-2.8538100000000002</c:v>
                </c:pt>
                <c:pt idx="3695">
                  <c:v>-2.847</c:v>
                </c:pt>
                <c:pt idx="3696">
                  <c:v>-2.847</c:v>
                </c:pt>
                <c:pt idx="3697">
                  <c:v>-2.8424399999999999</c:v>
                </c:pt>
                <c:pt idx="3698">
                  <c:v>-2.8424399999999999</c:v>
                </c:pt>
                <c:pt idx="3699">
                  <c:v>-2.83561</c:v>
                </c:pt>
                <c:pt idx="3700">
                  <c:v>-2.83561</c:v>
                </c:pt>
                <c:pt idx="3701">
                  <c:v>-2.82877</c:v>
                </c:pt>
                <c:pt idx="3702">
                  <c:v>-2.82193</c:v>
                </c:pt>
                <c:pt idx="3703">
                  <c:v>-2.82193</c:v>
                </c:pt>
                <c:pt idx="3704">
                  <c:v>-2.8173699999999999</c:v>
                </c:pt>
                <c:pt idx="3705">
                  <c:v>-2.8173699999999999</c:v>
                </c:pt>
                <c:pt idx="3706">
                  <c:v>-2.8105600000000002</c:v>
                </c:pt>
                <c:pt idx="3707">
                  <c:v>-2.8105600000000002</c:v>
                </c:pt>
                <c:pt idx="3708">
                  <c:v>-2.8038099999999999</c:v>
                </c:pt>
                <c:pt idx="3709">
                  <c:v>-2.8038099999999999</c:v>
                </c:pt>
                <c:pt idx="3710">
                  <c:v>-2.7970899999999999</c:v>
                </c:pt>
                <c:pt idx="3711">
                  <c:v>-2.7970899999999999</c:v>
                </c:pt>
                <c:pt idx="3712">
                  <c:v>-2.7903500000000001</c:v>
                </c:pt>
                <c:pt idx="3713">
                  <c:v>-2.78586</c:v>
                </c:pt>
                <c:pt idx="3714">
                  <c:v>-2.78586</c:v>
                </c:pt>
                <c:pt idx="3715">
                  <c:v>-2.7791000000000001</c:v>
                </c:pt>
                <c:pt idx="3716">
                  <c:v>-2.7791000000000001</c:v>
                </c:pt>
                <c:pt idx="3717">
                  <c:v>-2.7723300000000002</c:v>
                </c:pt>
                <c:pt idx="3718">
                  <c:v>-2.7723300000000002</c:v>
                </c:pt>
                <c:pt idx="3719">
                  <c:v>-2.7655599999999998</c:v>
                </c:pt>
                <c:pt idx="3720">
                  <c:v>-2.7655599999999998</c:v>
                </c:pt>
                <c:pt idx="3721">
                  <c:v>-2.7610399999999999</c:v>
                </c:pt>
                <c:pt idx="3722">
                  <c:v>-2.7610399999999999</c:v>
                </c:pt>
                <c:pt idx="3723">
                  <c:v>-2.7542399999999998</c:v>
                </c:pt>
                <c:pt idx="3724">
                  <c:v>-2.74743</c:v>
                </c:pt>
                <c:pt idx="3725">
                  <c:v>-2.74743</c:v>
                </c:pt>
                <c:pt idx="3726">
                  <c:v>-2.7406299999999999</c:v>
                </c:pt>
                <c:pt idx="3727">
                  <c:v>-2.7406299999999999</c:v>
                </c:pt>
                <c:pt idx="3728">
                  <c:v>-2.7338100000000001</c:v>
                </c:pt>
                <c:pt idx="3729">
                  <c:v>-2.7338100000000001</c:v>
                </c:pt>
                <c:pt idx="3730">
                  <c:v>-2.7292999999999998</c:v>
                </c:pt>
                <c:pt idx="3731">
                  <c:v>-2.7292999999999998</c:v>
                </c:pt>
                <c:pt idx="3732">
                  <c:v>-2.72254</c:v>
                </c:pt>
                <c:pt idx="3733">
                  <c:v>-2.72254</c:v>
                </c:pt>
                <c:pt idx="3734">
                  <c:v>-2.7158099999999998</c:v>
                </c:pt>
                <c:pt idx="3735">
                  <c:v>-2.7090800000000002</c:v>
                </c:pt>
                <c:pt idx="3736">
                  <c:v>-2.7090800000000002</c:v>
                </c:pt>
                <c:pt idx="3737">
                  <c:v>-2.7046000000000001</c:v>
                </c:pt>
                <c:pt idx="3738">
                  <c:v>-2.7046000000000001</c:v>
                </c:pt>
                <c:pt idx="3739">
                  <c:v>-2.69787</c:v>
                </c:pt>
                <c:pt idx="3740">
                  <c:v>-2.69787</c:v>
                </c:pt>
                <c:pt idx="3741">
                  <c:v>-2.6911200000000002</c:v>
                </c:pt>
                <c:pt idx="3742">
                  <c:v>-2.6911200000000002</c:v>
                </c:pt>
                <c:pt idx="3743">
                  <c:v>-2.6843300000000001</c:v>
                </c:pt>
                <c:pt idx="3744">
                  <c:v>-2.6843300000000001</c:v>
                </c:pt>
                <c:pt idx="3745">
                  <c:v>-2.67754</c:v>
                </c:pt>
                <c:pt idx="3746">
                  <c:v>-2.6730100000000001</c:v>
                </c:pt>
                <c:pt idx="3747">
                  <c:v>-2.6730100000000001</c:v>
                </c:pt>
                <c:pt idx="3748">
                  <c:v>-2.66622</c:v>
                </c:pt>
                <c:pt idx="3749">
                  <c:v>-2.66622</c:v>
                </c:pt>
                <c:pt idx="3750">
                  <c:v>-2.65944</c:v>
                </c:pt>
                <c:pt idx="3751">
                  <c:v>-2.65944</c:v>
                </c:pt>
                <c:pt idx="3752">
                  <c:v>-2.6526399999999999</c:v>
                </c:pt>
                <c:pt idx="3753">
                  <c:v>-2.6526399999999999</c:v>
                </c:pt>
                <c:pt idx="3754">
                  <c:v>-2.64812</c:v>
                </c:pt>
                <c:pt idx="3755">
                  <c:v>-2.64812</c:v>
                </c:pt>
                <c:pt idx="3756">
                  <c:v>-2.6414</c:v>
                </c:pt>
                <c:pt idx="3757">
                  <c:v>-2.6347</c:v>
                </c:pt>
                <c:pt idx="3758">
                  <c:v>-2.6347</c:v>
                </c:pt>
                <c:pt idx="3759">
                  <c:v>-2.6280100000000002</c:v>
                </c:pt>
                <c:pt idx="3760">
                  <c:v>-2.6280100000000002</c:v>
                </c:pt>
                <c:pt idx="3761">
                  <c:v>-2.6213099999999998</c:v>
                </c:pt>
                <c:pt idx="3762">
                  <c:v>-2.6213099999999998</c:v>
                </c:pt>
                <c:pt idx="3763">
                  <c:v>-2.6167799999999999</c:v>
                </c:pt>
                <c:pt idx="3764">
                  <c:v>-2.6167799999999999</c:v>
                </c:pt>
                <c:pt idx="3765">
                  <c:v>-2.61008</c:v>
                </c:pt>
                <c:pt idx="3766">
                  <c:v>-2.61008</c:v>
                </c:pt>
                <c:pt idx="3767">
                  <c:v>-2.6033499999999998</c:v>
                </c:pt>
                <c:pt idx="3768">
                  <c:v>-2.5966100000000001</c:v>
                </c:pt>
                <c:pt idx="3769">
                  <c:v>-2.5966100000000001</c:v>
                </c:pt>
                <c:pt idx="3770">
                  <c:v>-2.5920899999999998</c:v>
                </c:pt>
                <c:pt idx="3771">
                  <c:v>-2.5920899999999998</c:v>
                </c:pt>
                <c:pt idx="3772">
                  <c:v>-2.5853299999999999</c:v>
                </c:pt>
                <c:pt idx="3773">
                  <c:v>-2.5853299999999999</c:v>
                </c:pt>
                <c:pt idx="3774">
                  <c:v>-2.57857</c:v>
                </c:pt>
                <c:pt idx="3775">
                  <c:v>-2.57857</c:v>
                </c:pt>
                <c:pt idx="3776">
                  <c:v>-2.5717699999999999</c:v>
                </c:pt>
                <c:pt idx="3777">
                  <c:v>-2.5717699999999999</c:v>
                </c:pt>
                <c:pt idx="3778">
                  <c:v>-2.56725</c:v>
                </c:pt>
                <c:pt idx="3779">
                  <c:v>-2.5605000000000002</c:v>
                </c:pt>
                <c:pt idx="3780">
                  <c:v>-2.5605000000000002</c:v>
                </c:pt>
                <c:pt idx="3781">
                  <c:v>-2.5538099999999999</c:v>
                </c:pt>
                <c:pt idx="3782">
                  <c:v>-2.5538099999999999</c:v>
                </c:pt>
                <c:pt idx="3783">
                  <c:v>-2.5471400000000002</c:v>
                </c:pt>
                <c:pt idx="3784">
                  <c:v>-2.5471400000000002</c:v>
                </c:pt>
                <c:pt idx="3785">
                  <c:v>-2.54047</c:v>
                </c:pt>
                <c:pt idx="3786">
                  <c:v>-2.54047</c:v>
                </c:pt>
                <c:pt idx="3787">
                  <c:v>-2.5360299999999998</c:v>
                </c:pt>
                <c:pt idx="3788">
                  <c:v>-2.5360299999999998</c:v>
                </c:pt>
                <c:pt idx="3789">
                  <c:v>-2.5293600000000001</c:v>
                </c:pt>
                <c:pt idx="3790">
                  <c:v>-2.5226099999999998</c:v>
                </c:pt>
                <c:pt idx="3791">
                  <c:v>-2.5226099999999998</c:v>
                </c:pt>
                <c:pt idx="3792">
                  <c:v>-2.5158900000000002</c:v>
                </c:pt>
                <c:pt idx="3793">
                  <c:v>-2.5158900000000002</c:v>
                </c:pt>
                <c:pt idx="3794">
                  <c:v>-2.5114100000000001</c:v>
                </c:pt>
                <c:pt idx="3795">
                  <c:v>-2.5114100000000001</c:v>
                </c:pt>
                <c:pt idx="3796">
                  <c:v>-2.5046599999999999</c:v>
                </c:pt>
                <c:pt idx="3797">
                  <c:v>-2.5046599999999999</c:v>
                </c:pt>
                <c:pt idx="3798">
                  <c:v>-2.4978799999999999</c:v>
                </c:pt>
                <c:pt idx="3799">
                  <c:v>-2.4978799999999999</c:v>
                </c:pt>
                <c:pt idx="3800">
                  <c:v>-2.4910399999999999</c:v>
                </c:pt>
                <c:pt idx="3801">
                  <c:v>-2.4842</c:v>
                </c:pt>
                <c:pt idx="3802">
                  <c:v>-2.4842</c:v>
                </c:pt>
                <c:pt idx="3803">
                  <c:v>-2.47959</c:v>
                </c:pt>
                <c:pt idx="3804">
                  <c:v>-2.47959</c:v>
                </c:pt>
                <c:pt idx="3805">
                  <c:v>-2.47281</c:v>
                </c:pt>
                <c:pt idx="3806">
                  <c:v>-2.47281</c:v>
                </c:pt>
                <c:pt idx="3807">
                  <c:v>-2.4660600000000001</c:v>
                </c:pt>
                <c:pt idx="3808">
                  <c:v>-2.4660600000000001</c:v>
                </c:pt>
                <c:pt idx="3809">
                  <c:v>-2.45933</c:v>
                </c:pt>
                <c:pt idx="3810">
                  <c:v>-2.45933</c:v>
                </c:pt>
                <c:pt idx="3811">
                  <c:v>-2.4548399999999999</c:v>
                </c:pt>
                <c:pt idx="3812">
                  <c:v>-2.4481000000000002</c:v>
                </c:pt>
                <c:pt idx="3813">
                  <c:v>-2.4481000000000002</c:v>
                </c:pt>
                <c:pt idx="3814">
                  <c:v>-2.4413399999999998</c:v>
                </c:pt>
                <c:pt idx="3815">
                  <c:v>-2.4413399999999998</c:v>
                </c:pt>
                <c:pt idx="3816">
                  <c:v>-2.4345699999999999</c:v>
                </c:pt>
                <c:pt idx="3817">
                  <c:v>-2.4345699999999999</c:v>
                </c:pt>
                <c:pt idx="3818">
                  <c:v>-2.4277700000000002</c:v>
                </c:pt>
                <c:pt idx="3819">
                  <c:v>-2.4277700000000002</c:v>
                </c:pt>
                <c:pt idx="3820">
                  <c:v>-2.4231500000000001</c:v>
                </c:pt>
                <c:pt idx="3821">
                  <c:v>-2.4231500000000001</c:v>
                </c:pt>
                <c:pt idx="3822">
                  <c:v>-2.4163199999999998</c:v>
                </c:pt>
                <c:pt idx="3823">
                  <c:v>-2.4094899999999999</c:v>
                </c:pt>
                <c:pt idx="3824">
                  <c:v>-2.4094899999999999</c:v>
                </c:pt>
                <c:pt idx="3825">
                  <c:v>-2.40265</c:v>
                </c:pt>
                <c:pt idx="3826">
                  <c:v>-2.40265</c:v>
                </c:pt>
                <c:pt idx="3827">
                  <c:v>-2.3980899999999998</c:v>
                </c:pt>
                <c:pt idx="3828">
                  <c:v>-2.3980899999999998</c:v>
                </c:pt>
                <c:pt idx="3829">
                  <c:v>-2.3912800000000001</c:v>
                </c:pt>
                <c:pt idx="3830">
                  <c:v>-2.3912800000000001</c:v>
                </c:pt>
                <c:pt idx="3831">
                  <c:v>-2.3845299999999998</c:v>
                </c:pt>
                <c:pt idx="3832">
                  <c:v>-2.3845299999999998</c:v>
                </c:pt>
                <c:pt idx="3833">
                  <c:v>-2.3778100000000002</c:v>
                </c:pt>
                <c:pt idx="3834">
                  <c:v>-2.3733399999999998</c:v>
                </c:pt>
                <c:pt idx="3835">
                  <c:v>-2.3733399999999998</c:v>
                </c:pt>
                <c:pt idx="3836">
                  <c:v>-2.3666200000000002</c:v>
                </c:pt>
                <c:pt idx="3837">
                  <c:v>-2.3666200000000002</c:v>
                </c:pt>
                <c:pt idx="3838">
                  <c:v>-2.35989</c:v>
                </c:pt>
                <c:pt idx="3839">
                  <c:v>-2.35989</c:v>
                </c:pt>
                <c:pt idx="3840">
                  <c:v>-2.3531399999999998</c:v>
                </c:pt>
                <c:pt idx="3841">
                  <c:v>-2.3531399999999998</c:v>
                </c:pt>
                <c:pt idx="3842">
                  <c:v>-2.3463799999999999</c:v>
                </c:pt>
                <c:pt idx="3843">
                  <c:v>-2.3463799999999999</c:v>
                </c:pt>
                <c:pt idx="3844">
                  <c:v>-2.34185</c:v>
                </c:pt>
                <c:pt idx="3845">
                  <c:v>-2.3350499999999998</c:v>
                </c:pt>
                <c:pt idx="3846">
                  <c:v>-2.3350499999999998</c:v>
                </c:pt>
                <c:pt idx="3847">
                  <c:v>-2.3282500000000002</c:v>
                </c:pt>
                <c:pt idx="3848">
                  <c:v>-2.3282500000000002</c:v>
                </c:pt>
                <c:pt idx="3849">
                  <c:v>-2.3214399999999999</c:v>
                </c:pt>
                <c:pt idx="3850">
                  <c:v>-2.3214399999999999</c:v>
                </c:pt>
                <c:pt idx="3851">
                  <c:v>-2.3169</c:v>
                </c:pt>
                <c:pt idx="3852">
                  <c:v>-2.3169</c:v>
                </c:pt>
                <c:pt idx="3853">
                  <c:v>-2.3100999999999998</c:v>
                </c:pt>
                <c:pt idx="3854">
                  <c:v>-2.3100999999999998</c:v>
                </c:pt>
                <c:pt idx="3855">
                  <c:v>-2.3033700000000001</c:v>
                </c:pt>
                <c:pt idx="3856">
                  <c:v>-2.29664</c:v>
                </c:pt>
                <c:pt idx="3857">
                  <c:v>-2.29664</c:v>
                </c:pt>
                <c:pt idx="3858">
                  <c:v>-2.2899400000000001</c:v>
                </c:pt>
                <c:pt idx="3859">
                  <c:v>-2.2899400000000001</c:v>
                </c:pt>
                <c:pt idx="3860">
                  <c:v>-2.28546</c:v>
                </c:pt>
                <c:pt idx="3861">
                  <c:v>-2.28546</c:v>
                </c:pt>
                <c:pt idx="3862">
                  <c:v>-2.27874</c:v>
                </c:pt>
                <c:pt idx="3863">
                  <c:v>-2.27874</c:v>
                </c:pt>
                <c:pt idx="3864">
                  <c:v>-2.2720099999999999</c:v>
                </c:pt>
                <c:pt idx="3865">
                  <c:v>-2.2720099999999999</c:v>
                </c:pt>
                <c:pt idx="3866">
                  <c:v>-2.2652600000000001</c:v>
                </c:pt>
                <c:pt idx="3867">
                  <c:v>-2.2607599999999999</c:v>
                </c:pt>
                <c:pt idx="3868">
                  <c:v>-2.2607599999999999</c:v>
                </c:pt>
                <c:pt idx="3869">
                  <c:v>-2.2539899999999999</c:v>
                </c:pt>
                <c:pt idx="3870">
                  <c:v>-2.2539899999999999</c:v>
                </c:pt>
                <c:pt idx="3871">
                  <c:v>-2.2472099999999999</c:v>
                </c:pt>
                <c:pt idx="3872">
                  <c:v>-2.2472099999999999</c:v>
                </c:pt>
                <c:pt idx="3873">
                  <c:v>-2.2404299999999999</c:v>
                </c:pt>
                <c:pt idx="3874">
                  <c:v>-2.2404299999999999</c:v>
                </c:pt>
                <c:pt idx="3875">
                  <c:v>-2.2336399999999998</c:v>
                </c:pt>
                <c:pt idx="3876">
                  <c:v>-2.2336399999999998</c:v>
                </c:pt>
                <c:pt idx="3877">
                  <c:v>-2.2291099999999999</c:v>
                </c:pt>
                <c:pt idx="3878">
                  <c:v>-2.2223600000000001</c:v>
                </c:pt>
                <c:pt idx="3879">
                  <c:v>-2.2223600000000001</c:v>
                </c:pt>
                <c:pt idx="3880">
                  <c:v>-2.2156600000000002</c:v>
                </c:pt>
                <c:pt idx="3881">
                  <c:v>-2.2156600000000002</c:v>
                </c:pt>
                <c:pt idx="3882">
                  <c:v>-2.2089799999999999</c:v>
                </c:pt>
                <c:pt idx="3883">
                  <c:v>-2.2089799999999999</c:v>
                </c:pt>
                <c:pt idx="3884">
                  <c:v>-2.2045300000000001</c:v>
                </c:pt>
                <c:pt idx="3885">
                  <c:v>-2.2045300000000001</c:v>
                </c:pt>
                <c:pt idx="3886">
                  <c:v>-2.1978499999999999</c:v>
                </c:pt>
                <c:pt idx="3887">
                  <c:v>-2.1978499999999999</c:v>
                </c:pt>
                <c:pt idx="3888">
                  <c:v>-2.1911800000000001</c:v>
                </c:pt>
                <c:pt idx="3889">
                  <c:v>-2.1844600000000001</c:v>
                </c:pt>
                <c:pt idx="3890">
                  <c:v>-2.1844600000000001</c:v>
                </c:pt>
                <c:pt idx="3891">
                  <c:v>-2.1777199999999999</c:v>
                </c:pt>
                <c:pt idx="3892">
                  <c:v>-2.1777199999999999</c:v>
                </c:pt>
                <c:pt idx="3893">
                  <c:v>-2.1732200000000002</c:v>
                </c:pt>
                <c:pt idx="3894">
                  <c:v>-2.1732200000000002</c:v>
                </c:pt>
                <c:pt idx="3895">
                  <c:v>-2.1664599999999998</c:v>
                </c:pt>
                <c:pt idx="3896">
                  <c:v>-2.1664599999999998</c:v>
                </c:pt>
                <c:pt idx="3897">
                  <c:v>-2.1596899999999999</c:v>
                </c:pt>
                <c:pt idx="3898">
                  <c:v>-2.1596899999999999</c:v>
                </c:pt>
                <c:pt idx="3899">
                  <c:v>-2.1529099999999999</c:v>
                </c:pt>
                <c:pt idx="3900">
                  <c:v>-2.14839</c:v>
                </c:pt>
                <c:pt idx="3901">
                  <c:v>-2.14839</c:v>
                </c:pt>
                <c:pt idx="3902">
                  <c:v>-2.1416300000000001</c:v>
                </c:pt>
                <c:pt idx="3903">
                  <c:v>-2.1416300000000001</c:v>
                </c:pt>
                <c:pt idx="3904">
                  <c:v>-2.1349200000000002</c:v>
                </c:pt>
                <c:pt idx="3905">
                  <c:v>-2.1349200000000002</c:v>
                </c:pt>
                <c:pt idx="3906">
                  <c:v>-2.1282399999999999</c:v>
                </c:pt>
                <c:pt idx="3907">
                  <c:v>-2.1282399999999999</c:v>
                </c:pt>
                <c:pt idx="3908">
                  <c:v>-2.1215700000000002</c:v>
                </c:pt>
                <c:pt idx="3909">
                  <c:v>-2.1215700000000002</c:v>
                </c:pt>
                <c:pt idx="3910">
                  <c:v>-2.11713</c:v>
                </c:pt>
                <c:pt idx="3911">
                  <c:v>-2.1104500000000002</c:v>
                </c:pt>
                <c:pt idx="3912">
                  <c:v>-2.1104500000000002</c:v>
                </c:pt>
                <c:pt idx="3913">
                  <c:v>-2.1037499999999998</c:v>
                </c:pt>
                <c:pt idx="3914">
                  <c:v>-2.1037499999999998</c:v>
                </c:pt>
                <c:pt idx="3915">
                  <c:v>-2.0970300000000002</c:v>
                </c:pt>
                <c:pt idx="3916">
                  <c:v>-2.0970300000000002</c:v>
                </c:pt>
                <c:pt idx="3917">
                  <c:v>-2.09253</c:v>
                </c:pt>
                <c:pt idx="3918">
                  <c:v>-2.09253</c:v>
                </c:pt>
                <c:pt idx="3919">
                  <c:v>-2.0857899999999998</c:v>
                </c:pt>
                <c:pt idx="3920">
                  <c:v>-2.0857899999999998</c:v>
                </c:pt>
                <c:pt idx="3921">
                  <c:v>-2.07904</c:v>
                </c:pt>
                <c:pt idx="3922">
                  <c:v>-2.0722700000000001</c:v>
                </c:pt>
                <c:pt idx="3923">
                  <c:v>-2.0722700000000001</c:v>
                </c:pt>
                <c:pt idx="3924">
                  <c:v>-2.0655000000000001</c:v>
                </c:pt>
                <c:pt idx="3925">
                  <c:v>-2.0655000000000001</c:v>
                </c:pt>
                <c:pt idx="3926">
                  <c:v>-2.0609799999999998</c:v>
                </c:pt>
                <c:pt idx="3927">
                  <c:v>-2.0609799999999998</c:v>
                </c:pt>
                <c:pt idx="3928">
                  <c:v>-2.05423</c:v>
                </c:pt>
                <c:pt idx="3929">
                  <c:v>-2.05423</c:v>
                </c:pt>
                <c:pt idx="3930">
                  <c:v>-2.0475300000000001</c:v>
                </c:pt>
                <c:pt idx="3931">
                  <c:v>-2.0475300000000001</c:v>
                </c:pt>
                <c:pt idx="3932">
                  <c:v>-2.0408499999999998</c:v>
                </c:pt>
                <c:pt idx="3933">
                  <c:v>-2.0364</c:v>
                </c:pt>
                <c:pt idx="3934">
                  <c:v>-2.0364</c:v>
                </c:pt>
                <c:pt idx="3935">
                  <c:v>-2.0297100000000001</c:v>
                </c:pt>
                <c:pt idx="3936">
                  <c:v>-2.0297100000000001</c:v>
                </c:pt>
                <c:pt idx="3937">
                  <c:v>-2.0230100000000002</c:v>
                </c:pt>
                <c:pt idx="3938">
                  <c:v>-2.0230100000000002</c:v>
                </c:pt>
                <c:pt idx="3939">
                  <c:v>-2.0163000000000002</c:v>
                </c:pt>
                <c:pt idx="3940">
                  <c:v>-2.0163000000000002</c:v>
                </c:pt>
                <c:pt idx="3941">
                  <c:v>-2.0095700000000001</c:v>
                </c:pt>
                <c:pt idx="3942">
                  <c:v>-2.0095700000000001</c:v>
                </c:pt>
                <c:pt idx="3943">
                  <c:v>-2.00501</c:v>
                </c:pt>
                <c:pt idx="3944">
                  <c:v>-1.9982800000000001</c:v>
                </c:pt>
                <c:pt idx="3945">
                  <c:v>-1.9982800000000001</c:v>
                </c:pt>
                <c:pt idx="3946">
                  <c:v>-1.9915499999999999</c:v>
                </c:pt>
                <c:pt idx="3947">
                  <c:v>-1.9915499999999999</c:v>
                </c:pt>
                <c:pt idx="3948">
                  <c:v>-1.98481</c:v>
                </c:pt>
                <c:pt idx="3949">
                  <c:v>-1.98481</c:v>
                </c:pt>
                <c:pt idx="3950">
                  <c:v>-1.98031</c:v>
                </c:pt>
                <c:pt idx="3951">
                  <c:v>-1.98031</c:v>
                </c:pt>
                <c:pt idx="3952">
                  <c:v>-1.97359</c:v>
                </c:pt>
                <c:pt idx="3953">
                  <c:v>-1.97359</c:v>
                </c:pt>
                <c:pt idx="3954">
                  <c:v>-1.96682</c:v>
                </c:pt>
                <c:pt idx="3955">
                  <c:v>-1.9601299999999999</c:v>
                </c:pt>
                <c:pt idx="3956">
                  <c:v>-1.9601299999999999</c:v>
                </c:pt>
                <c:pt idx="3957">
                  <c:v>-1.9556800000000001</c:v>
                </c:pt>
                <c:pt idx="3958">
                  <c:v>-1.9556800000000001</c:v>
                </c:pt>
                <c:pt idx="3959">
                  <c:v>-1.9489799999999999</c:v>
                </c:pt>
                <c:pt idx="3960">
                  <c:v>-1.9489799999999999</c:v>
                </c:pt>
                <c:pt idx="3961">
                  <c:v>-1.9422699999999999</c:v>
                </c:pt>
                <c:pt idx="3962">
                  <c:v>-1.9422699999999999</c:v>
                </c:pt>
                <c:pt idx="3963">
                  <c:v>-1.9355500000000001</c:v>
                </c:pt>
                <c:pt idx="3964">
                  <c:v>-1.9355500000000001</c:v>
                </c:pt>
                <c:pt idx="3965">
                  <c:v>-1.92883</c:v>
                </c:pt>
                <c:pt idx="3966">
                  <c:v>-1.9243600000000001</c:v>
                </c:pt>
                <c:pt idx="3967">
                  <c:v>-1.9243600000000001</c:v>
                </c:pt>
                <c:pt idx="3968">
                  <c:v>-1.9176500000000001</c:v>
                </c:pt>
                <c:pt idx="3969">
                  <c:v>-1.9176500000000001</c:v>
                </c:pt>
                <c:pt idx="3970">
                  <c:v>-1.9109400000000001</c:v>
                </c:pt>
                <c:pt idx="3971">
                  <c:v>-1.9109400000000001</c:v>
                </c:pt>
                <c:pt idx="3972">
                  <c:v>-1.90422</c:v>
                </c:pt>
                <c:pt idx="3973">
                  <c:v>-1.90422</c:v>
                </c:pt>
                <c:pt idx="3974">
                  <c:v>-1.89974</c:v>
                </c:pt>
                <c:pt idx="3975">
                  <c:v>-1.89974</c:v>
                </c:pt>
                <c:pt idx="3976">
                  <c:v>-1.8930199999999999</c:v>
                </c:pt>
                <c:pt idx="3977">
                  <c:v>-1.8863399999999999</c:v>
                </c:pt>
                <c:pt idx="3978">
                  <c:v>-1.8863399999999999</c:v>
                </c:pt>
                <c:pt idx="3979">
                  <c:v>-1.87967</c:v>
                </c:pt>
                <c:pt idx="3980">
                  <c:v>-1.87967</c:v>
                </c:pt>
                <c:pt idx="3981">
                  <c:v>-1.8730100000000001</c:v>
                </c:pt>
                <c:pt idx="3982">
                  <c:v>-1.8730100000000001</c:v>
                </c:pt>
                <c:pt idx="3983">
                  <c:v>-1.8685799999999999</c:v>
                </c:pt>
                <c:pt idx="3984">
                  <c:v>-1.8685799999999999</c:v>
                </c:pt>
                <c:pt idx="3985">
                  <c:v>-1.86191</c:v>
                </c:pt>
                <c:pt idx="3986">
                  <c:v>-1.86191</c:v>
                </c:pt>
                <c:pt idx="3987">
                  <c:v>-1.8552299999999999</c:v>
                </c:pt>
                <c:pt idx="3988">
                  <c:v>-1.8485199999999999</c:v>
                </c:pt>
                <c:pt idx="3989">
                  <c:v>-1.8485199999999999</c:v>
                </c:pt>
                <c:pt idx="3990">
                  <c:v>-1.8440399999999999</c:v>
                </c:pt>
                <c:pt idx="3991">
                  <c:v>-1.8440399999999999</c:v>
                </c:pt>
                <c:pt idx="3992">
                  <c:v>-1.8373200000000001</c:v>
                </c:pt>
                <c:pt idx="3993">
                  <c:v>-1.8373200000000001</c:v>
                </c:pt>
                <c:pt idx="3994">
                  <c:v>-1.8305899999999999</c:v>
                </c:pt>
                <c:pt idx="3995">
                  <c:v>-1.8305899999999999</c:v>
                </c:pt>
                <c:pt idx="3996">
                  <c:v>-1.82385</c:v>
                </c:pt>
                <c:pt idx="3997">
                  <c:v>-1.82385</c:v>
                </c:pt>
                <c:pt idx="3998">
                  <c:v>-1.8170999999999999</c:v>
                </c:pt>
                <c:pt idx="3999">
                  <c:v>-1.8125899999999999</c:v>
                </c:pt>
                <c:pt idx="4000">
                  <c:v>-1.8125899999999999</c:v>
                </c:pt>
                <c:pt idx="4001">
                  <c:v>-1.8058700000000001</c:v>
                </c:pt>
                <c:pt idx="4002">
                  <c:v>-1.8058700000000001</c:v>
                </c:pt>
                <c:pt idx="4003">
                  <c:v>-1.79918</c:v>
                </c:pt>
                <c:pt idx="4004">
                  <c:v>-1.79918</c:v>
                </c:pt>
                <c:pt idx="4005">
                  <c:v>-1.7925199999999999</c:v>
                </c:pt>
                <c:pt idx="4006">
                  <c:v>-1.7925199999999999</c:v>
                </c:pt>
                <c:pt idx="4007">
                  <c:v>-1.7880799999999999</c:v>
                </c:pt>
                <c:pt idx="4008">
                  <c:v>-1.7880799999999999</c:v>
                </c:pt>
                <c:pt idx="4009">
                  <c:v>-1.7814099999999999</c:v>
                </c:pt>
                <c:pt idx="4010">
                  <c:v>-1.77475</c:v>
                </c:pt>
                <c:pt idx="4011">
                  <c:v>-1.77475</c:v>
                </c:pt>
                <c:pt idx="4012">
                  <c:v>-1.7680499999999999</c:v>
                </c:pt>
                <c:pt idx="4013">
                  <c:v>-1.7680499999999999</c:v>
                </c:pt>
                <c:pt idx="4014">
                  <c:v>-1.7613300000000001</c:v>
                </c:pt>
                <c:pt idx="4015">
                  <c:v>-1.7613300000000001</c:v>
                </c:pt>
                <c:pt idx="4016">
                  <c:v>-1.75685</c:v>
                </c:pt>
                <c:pt idx="4017">
                  <c:v>-1.75685</c:v>
                </c:pt>
                <c:pt idx="4018">
                  <c:v>-1.75013</c:v>
                </c:pt>
                <c:pt idx="4019">
                  <c:v>-1.75013</c:v>
                </c:pt>
                <c:pt idx="4020">
                  <c:v>-1.74339</c:v>
                </c:pt>
                <c:pt idx="4021">
                  <c:v>-1.7366600000000001</c:v>
                </c:pt>
                <c:pt idx="4022">
                  <c:v>-1.7366600000000001</c:v>
                </c:pt>
                <c:pt idx="4023">
                  <c:v>-1.73217</c:v>
                </c:pt>
                <c:pt idx="4024">
                  <c:v>-1.73217</c:v>
                </c:pt>
                <c:pt idx="4025">
                  <c:v>-1.72542</c:v>
                </c:pt>
                <c:pt idx="4026">
                  <c:v>-1.72542</c:v>
                </c:pt>
                <c:pt idx="4027">
                  <c:v>-1.71872</c:v>
                </c:pt>
                <c:pt idx="4028">
                  <c:v>-1.71872</c:v>
                </c:pt>
                <c:pt idx="4029">
                  <c:v>-1.7120500000000001</c:v>
                </c:pt>
                <c:pt idx="4030">
                  <c:v>-1.7120500000000001</c:v>
                </c:pt>
                <c:pt idx="4031">
                  <c:v>-1.7053799999999999</c:v>
                </c:pt>
                <c:pt idx="4032">
                  <c:v>-1.7009300000000001</c:v>
                </c:pt>
                <c:pt idx="4033">
                  <c:v>-1.7009300000000001</c:v>
                </c:pt>
                <c:pt idx="4034">
                  <c:v>-1.6942699999999999</c:v>
                </c:pt>
                <c:pt idx="4035">
                  <c:v>-1.6942699999999999</c:v>
                </c:pt>
                <c:pt idx="4036">
                  <c:v>-1.6875800000000001</c:v>
                </c:pt>
                <c:pt idx="4037">
                  <c:v>-1.6875800000000001</c:v>
                </c:pt>
                <c:pt idx="4038">
                  <c:v>-1.6808700000000001</c:v>
                </c:pt>
                <c:pt idx="4039">
                  <c:v>-1.6808700000000001</c:v>
                </c:pt>
                <c:pt idx="4040">
                  <c:v>-1.67639</c:v>
                </c:pt>
                <c:pt idx="4041">
                  <c:v>-1.67639</c:v>
                </c:pt>
                <c:pt idx="4042">
                  <c:v>-1.6696599999999999</c:v>
                </c:pt>
                <c:pt idx="4043">
                  <c:v>-1.66293</c:v>
                </c:pt>
                <c:pt idx="4044">
                  <c:v>-1.66293</c:v>
                </c:pt>
                <c:pt idx="4045">
                  <c:v>-1.6561900000000001</c:v>
                </c:pt>
                <c:pt idx="4046">
                  <c:v>-1.6561900000000001</c:v>
                </c:pt>
                <c:pt idx="4047">
                  <c:v>-1.64944</c:v>
                </c:pt>
                <c:pt idx="4048">
                  <c:v>-1.64944</c:v>
                </c:pt>
                <c:pt idx="4049">
                  <c:v>-1.6449400000000001</c:v>
                </c:pt>
                <c:pt idx="4050">
                  <c:v>-1.6449400000000001</c:v>
                </c:pt>
                <c:pt idx="4051">
                  <c:v>-1.63822</c:v>
                </c:pt>
                <c:pt idx="4052">
                  <c:v>-1.63822</c:v>
                </c:pt>
                <c:pt idx="4053">
                  <c:v>-1.6315299999999999</c:v>
                </c:pt>
                <c:pt idx="4054">
                  <c:v>-1.62486</c:v>
                </c:pt>
                <c:pt idx="4055">
                  <c:v>-1.62486</c:v>
                </c:pt>
                <c:pt idx="4056">
                  <c:v>-1.6204099999999999</c:v>
                </c:pt>
                <c:pt idx="4057">
                  <c:v>-1.6204099999999999</c:v>
                </c:pt>
                <c:pt idx="4058">
                  <c:v>-1.61372</c:v>
                </c:pt>
                <c:pt idx="4059">
                  <c:v>-1.61372</c:v>
                </c:pt>
                <c:pt idx="4060">
                  <c:v>-1.60703</c:v>
                </c:pt>
                <c:pt idx="4061">
                  <c:v>-1.60703</c:v>
                </c:pt>
                <c:pt idx="4062">
                  <c:v>-1.60032</c:v>
                </c:pt>
                <c:pt idx="4063">
                  <c:v>-1.60032</c:v>
                </c:pt>
                <c:pt idx="4064">
                  <c:v>-1.5935900000000001</c:v>
                </c:pt>
                <c:pt idx="4065">
                  <c:v>-1.5891</c:v>
                </c:pt>
                <c:pt idx="4066">
                  <c:v>-1.5891</c:v>
                </c:pt>
                <c:pt idx="4067">
                  <c:v>-1.58236</c:v>
                </c:pt>
                <c:pt idx="4068">
                  <c:v>-1.58236</c:v>
                </c:pt>
                <c:pt idx="4069">
                  <c:v>-1.5755999999999999</c:v>
                </c:pt>
                <c:pt idx="4070">
                  <c:v>-1.5755999999999999</c:v>
                </c:pt>
                <c:pt idx="4071">
                  <c:v>-1.56884</c:v>
                </c:pt>
                <c:pt idx="4072">
                  <c:v>-1.56884</c:v>
                </c:pt>
                <c:pt idx="4073">
                  <c:v>-1.5643199999999999</c:v>
                </c:pt>
                <c:pt idx="4074">
                  <c:v>-1.5643199999999999</c:v>
                </c:pt>
                <c:pt idx="4075">
                  <c:v>-1.5575699999999999</c:v>
                </c:pt>
                <c:pt idx="4076">
                  <c:v>-1.55084</c:v>
                </c:pt>
                <c:pt idx="4077">
                  <c:v>-1.55084</c:v>
                </c:pt>
                <c:pt idx="4078">
                  <c:v>-1.54416</c:v>
                </c:pt>
                <c:pt idx="4079">
                  <c:v>-1.54416</c:v>
                </c:pt>
                <c:pt idx="4080">
                  <c:v>-1.53749</c:v>
                </c:pt>
                <c:pt idx="4081">
                  <c:v>-1.53749</c:v>
                </c:pt>
                <c:pt idx="4082">
                  <c:v>-1.5329699999999999</c:v>
                </c:pt>
                <c:pt idx="4083">
                  <c:v>-1.5329699999999999</c:v>
                </c:pt>
                <c:pt idx="4084">
                  <c:v>-1.5262899999999999</c:v>
                </c:pt>
                <c:pt idx="4085">
                  <c:v>-1.5262899999999999</c:v>
                </c:pt>
                <c:pt idx="4086">
                  <c:v>-1.51959</c:v>
                </c:pt>
                <c:pt idx="4087">
                  <c:v>-1.5128699999999999</c:v>
                </c:pt>
                <c:pt idx="4088">
                  <c:v>-1.5128699999999999</c:v>
                </c:pt>
                <c:pt idx="4089">
                  <c:v>-1.5083800000000001</c:v>
                </c:pt>
                <c:pt idx="4090">
                  <c:v>-1.5083800000000001</c:v>
                </c:pt>
                <c:pt idx="4091">
                  <c:v>-1.5016499999999999</c:v>
                </c:pt>
                <c:pt idx="4092">
                  <c:v>-1.5016499999999999</c:v>
                </c:pt>
                <c:pt idx="4093">
                  <c:v>-1.49491</c:v>
                </c:pt>
                <c:pt idx="4094">
                  <c:v>-1.49491</c:v>
                </c:pt>
                <c:pt idx="4095">
                  <c:v>-1.4881599999999999</c:v>
                </c:pt>
                <c:pt idx="4096">
                  <c:v>-1.4881599999999999</c:v>
                </c:pt>
                <c:pt idx="4097">
                  <c:v>-1.48366</c:v>
                </c:pt>
                <c:pt idx="4098">
                  <c:v>-1.47682</c:v>
                </c:pt>
                <c:pt idx="4099">
                  <c:v>-1.47682</c:v>
                </c:pt>
                <c:pt idx="4100">
                  <c:v>-1.47011</c:v>
                </c:pt>
                <c:pt idx="4101">
                  <c:v>-1.47011</c:v>
                </c:pt>
                <c:pt idx="4102">
                  <c:v>-1.4634100000000001</c:v>
                </c:pt>
                <c:pt idx="4103">
                  <c:v>-1.4634100000000001</c:v>
                </c:pt>
                <c:pt idx="4104">
                  <c:v>-1.45672</c:v>
                </c:pt>
                <c:pt idx="4105">
                  <c:v>-1.45672</c:v>
                </c:pt>
                <c:pt idx="4106">
                  <c:v>-1.4522600000000001</c:v>
                </c:pt>
                <c:pt idx="4107">
                  <c:v>-1.4522600000000001</c:v>
                </c:pt>
                <c:pt idx="4108">
                  <c:v>-1.44557</c:v>
                </c:pt>
                <c:pt idx="4109">
                  <c:v>-1.43886</c:v>
                </c:pt>
                <c:pt idx="4110">
                  <c:v>-1.43886</c:v>
                </c:pt>
                <c:pt idx="4111">
                  <c:v>-1.43214</c:v>
                </c:pt>
                <c:pt idx="4112">
                  <c:v>-1.43214</c:v>
                </c:pt>
                <c:pt idx="4113">
                  <c:v>-1.42764</c:v>
                </c:pt>
                <c:pt idx="4114">
                  <c:v>-1.42764</c:v>
                </c:pt>
                <c:pt idx="4115">
                  <c:v>-1.42089</c:v>
                </c:pt>
                <c:pt idx="4116">
                  <c:v>-1.42089</c:v>
                </c:pt>
                <c:pt idx="4117">
                  <c:v>-1.41412</c:v>
                </c:pt>
                <c:pt idx="4118">
                  <c:v>-1.41412</c:v>
                </c:pt>
                <c:pt idx="4119">
                  <c:v>-1.4073599999999999</c:v>
                </c:pt>
                <c:pt idx="4120">
                  <c:v>-1.4005799999999999</c:v>
                </c:pt>
                <c:pt idx="4121">
                  <c:v>-1.4005799999999999</c:v>
                </c:pt>
                <c:pt idx="4122">
                  <c:v>-1.39605</c:v>
                </c:pt>
                <c:pt idx="4123">
                  <c:v>-1.39605</c:v>
                </c:pt>
                <c:pt idx="4124">
                  <c:v>-1.3892800000000001</c:v>
                </c:pt>
                <c:pt idx="4125">
                  <c:v>-1.3892800000000001</c:v>
                </c:pt>
                <c:pt idx="4126">
                  <c:v>-1.3825499999999999</c:v>
                </c:pt>
                <c:pt idx="4127">
                  <c:v>-1.3825499999999999</c:v>
                </c:pt>
                <c:pt idx="4128">
                  <c:v>-1.37584</c:v>
                </c:pt>
                <c:pt idx="4129">
                  <c:v>-1.37584</c:v>
                </c:pt>
                <c:pt idx="4130">
                  <c:v>-1.3713599999999999</c:v>
                </c:pt>
                <c:pt idx="4131">
                  <c:v>-1.3646499999999999</c:v>
                </c:pt>
                <c:pt idx="4132">
                  <c:v>-1.3646499999999999</c:v>
                </c:pt>
                <c:pt idx="4133">
                  <c:v>-1.35792</c:v>
                </c:pt>
                <c:pt idx="4134">
                  <c:v>-1.35792</c:v>
                </c:pt>
                <c:pt idx="4135">
                  <c:v>-1.35117</c:v>
                </c:pt>
                <c:pt idx="4136">
                  <c:v>-1.35117</c:v>
                </c:pt>
                <c:pt idx="4137">
                  <c:v>-1.3444100000000001</c:v>
                </c:pt>
                <c:pt idx="4138">
                  <c:v>-1.3444100000000001</c:v>
                </c:pt>
                <c:pt idx="4139">
                  <c:v>-1.33989</c:v>
                </c:pt>
                <c:pt idx="4140">
                  <c:v>-1.33989</c:v>
                </c:pt>
                <c:pt idx="4141">
                  <c:v>-1.3331299999999999</c:v>
                </c:pt>
                <c:pt idx="4142">
                  <c:v>-1.3263499999999999</c:v>
                </c:pt>
                <c:pt idx="4143">
                  <c:v>-1.3263499999999999</c:v>
                </c:pt>
                <c:pt idx="4144">
                  <c:v>-1.3195600000000001</c:v>
                </c:pt>
                <c:pt idx="4145">
                  <c:v>-1.3195600000000001</c:v>
                </c:pt>
                <c:pt idx="4146">
                  <c:v>-1.31504</c:v>
                </c:pt>
                <c:pt idx="4147">
                  <c:v>-1.31504</c:v>
                </c:pt>
                <c:pt idx="4148">
                  <c:v>-1.3082499999999999</c:v>
                </c:pt>
                <c:pt idx="4149">
                  <c:v>-1.3082499999999999</c:v>
                </c:pt>
                <c:pt idx="4150">
                  <c:v>-1.30149</c:v>
                </c:pt>
                <c:pt idx="4151">
                  <c:v>-1.30149</c:v>
                </c:pt>
                <c:pt idx="4152">
                  <c:v>-1.2948900000000001</c:v>
                </c:pt>
                <c:pt idx="4153">
                  <c:v>-1.28833</c:v>
                </c:pt>
                <c:pt idx="4154">
                  <c:v>-1.28833</c:v>
                </c:pt>
                <c:pt idx="4155">
                  <c:v>-1.28396</c:v>
                </c:pt>
                <c:pt idx="4156">
                  <c:v>-1.28396</c:v>
                </c:pt>
                <c:pt idx="4157">
                  <c:v>-1.27738</c:v>
                </c:pt>
                <c:pt idx="4158">
                  <c:v>-1.27738</c:v>
                </c:pt>
                <c:pt idx="4159">
                  <c:v>-1.2707900000000001</c:v>
                </c:pt>
                <c:pt idx="4160">
                  <c:v>-1.2707900000000001</c:v>
                </c:pt>
                <c:pt idx="4161">
                  <c:v>-1.2641899999999999</c:v>
                </c:pt>
                <c:pt idx="4162">
                  <c:v>-1.2641899999999999</c:v>
                </c:pt>
                <c:pt idx="4163">
                  <c:v>-1.2597700000000001</c:v>
                </c:pt>
                <c:pt idx="4164">
                  <c:v>-1.2531300000000001</c:v>
                </c:pt>
                <c:pt idx="4165">
                  <c:v>-1.2531300000000001</c:v>
                </c:pt>
                <c:pt idx="4166">
                  <c:v>-1.24648</c:v>
                </c:pt>
                <c:pt idx="4167">
                  <c:v>-1.24648</c:v>
                </c:pt>
                <c:pt idx="4168">
                  <c:v>-1.23983</c:v>
                </c:pt>
                <c:pt idx="4169">
                  <c:v>-1.23983</c:v>
                </c:pt>
                <c:pt idx="4170">
                  <c:v>-1.23316</c:v>
                </c:pt>
                <c:pt idx="4171">
                  <c:v>-1.23316</c:v>
                </c:pt>
                <c:pt idx="4172">
                  <c:v>-1.2286999999999999</c:v>
                </c:pt>
                <c:pt idx="4173">
                  <c:v>-1.2286999999999999</c:v>
                </c:pt>
                <c:pt idx="4174">
                  <c:v>-1.22207</c:v>
                </c:pt>
                <c:pt idx="4175">
                  <c:v>-1.21546</c:v>
                </c:pt>
                <c:pt idx="4176">
                  <c:v>-1.21546</c:v>
                </c:pt>
                <c:pt idx="4177">
                  <c:v>-1.20888</c:v>
                </c:pt>
                <c:pt idx="4178">
                  <c:v>-1.20888</c:v>
                </c:pt>
                <c:pt idx="4179">
                  <c:v>-1.2044999999999999</c:v>
                </c:pt>
                <c:pt idx="4180">
                  <c:v>-1.2044999999999999</c:v>
                </c:pt>
                <c:pt idx="4181">
                  <c:v>-1.1979299999999999</c:v>
                </c:pt>
                <c:pt idx="4182">
                  <c:v>-1.1979299999999999</c:v>
                </c:pt>
                <c:pt idx="4183">
                  <c:v>-1.1913400000000001</c:v>
                </c:pt>
                <c:pt idx="4184">
                  <c:v>-1.1913400000000001</c:v>
                </c:pt>
                <c:pt idx="4185">
                  <c:v>-1.1847399999999999</c:v>
                </c:pt>
                <c:pt idx="4186">
                  <c:v>-1.18032</c:v>
                </c:pt>
                <c:pt idx="4187">
                  <c:v>-1.18032</c:v>
                </c:pt>
                <c:pt idx="4188">
                  <c:v>-1.1736</c:v>
                </c:pt>
                <c:pt idx="4189">
                  <c:v>-1.1736</c:v>
                </c:pt>
                <c:pt idx="4190">
                  <c:v>-1.1669400000000001</c:v>
                </c:pt>
                <c:pt idx="4191">
                  <c:v>-1.1669400000000001</c:v>
                </c:pt>
                <c:pt idx="4192">
                  <c:v>-1.1602600000000001</c:v>
                </c:pt>
                <c:pt idx="4193">
                  <c:v>-1.1602600000000001</c:v>
                </c:pt>
                <c:pt idx="4194">
                  <c:v>-1.1536</c:v>
                </c:pt>
                <c:pt idx="4195">
                  <c:v>-1.1536</c:v>
                </c:pt>
                <c:pt idx="4196">
                  <c:v>-1.14913</c:v>
                </c:pt>
                <c:pt idx="4197">
                  <c:v>-1.14245</c:v>
                </c:pt>
                <c:pt idx="4198">
                  <c:v>-1.14245</c:v>
                </c:pt>
                <c:pt idx="4199">
                  <c:v>-1.1357999999999999</c:v>
                </c:pt>
                <c:pt idx="4200">
                  <c:v>-1.1357999999999999</c:v>
                </c:pt>
                <c:pt idx="4201">
                  <c:v>-1.1291800000000001</c:v>
                </c:pt>
                <c:pt idx="4202">
                  <c:v>-1.1291800000000001</c:v>
                </c:pt>
                <c:pt idx="4203">
                  <c:v>-1.1247799999999999</c:v>
                </c:pt>
                <c:pt idx="4204">
                  <c:v>-1.1247799999999999</c:v>
                </c:pt>
                <c:pt idx="4205">
                  <c:v>-1.1181000000000001</c:v>
                </c:pt>
                <c:pt idx="4206">
                  <c:v>-1.1181000000000001</c:v>
                </c:pt>
                <c:pt idx="4207">
                  <c:v>-1.11148</c:v>
                </c:pt>
                <c:pt idx="4208">
                  <c:v>-1.10483</c:v>
                </c:pt>
                <c:pt idx="4209">
                  <c:v>-1.10483</c:v>
                </c:pt>
                <c:pt idx="4210">
                  <c:v>-1.0981700000000001</c:v>
                </c:pt>
                <c:pt idx="4211">
                  <c:v>-1.0981700000000001</c:v>
                </c:pt>
                <c:pt idx="4212">
                  <c:v>-1.0936399999999999</c:v>
                </c:pt>
                <c:pt idx="4213">
                  <c:v>-1.0936399999999999</c:v>
                </c:pt>
                <c:pt idx="4214">
                  <c:v>-1.0869500000000001</c:v>
                </c:pt>
                <c:pt idx="4215">
                  <c:v>-1.0869500000000001</c:v>
                </c:pt>
                <c:pt idx="4216">
                  <c:v>-1.0802499999999999</c:v>
                </c:pt>
                <c:pt idx="4217">
                  <c:v>-1.0802499999999999</c:v>
                </c:pt>
                <c:pt idx="4218">
                  <c:v>-1.0735300000000001</c:v>
                </c:pt>
                <c:pt idx="4219">
                  <c:v>-1.0690500000000001</c:v>
                </c:pt>
                <c:pt idx="4220">
                  <c:v>-1.0690500000000001</c:v>
                </c:pt>
                <c:pt idx="4221">
                  <c:v>-1.0623100000000001</c:v>
                </c:pt>
                <c:pt idx="4222">
                  <c:v>-1.0623100000000001</c:v>
                </c:pt>
                <c:pt idx="4223">
                  <c:v>-1.0556000000000001</c:v>
                </c:pt>
                <c:pt idx="4224">
                  <c:v>-1.0556000000000001</c:v>
                </c:pt>
                <c:pt idx="4225">
                  <c:v>-1.0489299999999999</c:v>
                </c:pt>
                <c:pt idx="4226">
                  <c:v>-1.0489299999999999</c:v>
                </c:pt>
                <c:pt idx="4227">
                  <c:v>-1.04227</c:v>
                </c:pt>
                <c:pt idx="4228">
                  <c:v>-1.04227</c:v>
                </c:pt>
                <c:pt idx="4229">
                  <c:v>-1.03783</c:v>
                </c:pt>
                <c:pt idx="4230">
                  <c:v>-1.0311600000000001</c:v>
                </c:pt>
                <c:pt idx="4231">
                  <c:v>-1.0311600000000001</c:v>
                </c:pt>
                <c:pt idx="4232">
                  <c:v>-1.0244899999999999</c:v>
                </c:pt>
                <c:pt idx="4233">
                  <c:v>-1.0244899999999999</c:v>
                </c:pt>
                <c:pt idx="4234">
                  <c:v>-1.0178</c:v>
                </c:pt>
                <c:pt idx="4235">
                  <c:v>-1.0178</c:v>
                </c:pt>
                <c:pt idx="4236">
                  <c:v>-1.01332</c:v>
                </c:pt>
                <c:pt idx="4237">
                  <c:v>-1.01332</c:v>
                </c:pt>
                <c:pt idx="4238">
                  <c:v>-1.0065900000000001</c:v>
                </c:pt>
                <c:pt idx="4239">
                  <c:v>-1.0065900000000001</c:v>
                </c:pt>
                <c:pt idx="4240">
                  <c:v>-0.99985100000000005</c:v>
                </c:pt>
                <c:pt idx="4241">
                  <c:v>-0.993116</c:v>
                </c:pt>
                <c:pt idx="4242">
                  <c:v>-0.993116</c:v>
                </c:pt>
                <c:pt idx="4243">
                  <c:v>-0.986371</c:v>
                </c:pt>
                <c:pt idx="4244">
                  <c:v>-0.986371</c:v>
                </c:pt>
                <c:pt idx="4245">
                  <c:v>-0.98186200000000001</c:v>
                </c:pt>
                <c:pt idx="4246">
                  <c:v>-0.98186200000000001</c:v>
                </c:pt>
                <c:pt idx="4247">
                  <c:v>-0.97511300000000001</c:v>
                </c:pt>
                <c:pt idx="4248">
                  <c:v>-0.97511300000000001</c:v>
                </c:pt>
                <c:pt idx="4249">
                  <c:v>-0.96840000000000004</c:v>
                </c:pt>
                <c:pt idx="4250">
                  <c:v>-0.96840000000000004</c:v>
                </c:pt>
                <c:pt idx="4251">
                  <c:v>-0.96171600000000002</c:v>
                </c:pt>
                <c:pt idx="4252">
                  <c:v>-0.95725800000000005</c:v>
                </c:pt>
                <c:pt idx="4253">
                  <c:v>-0.95725800000000005</c:v>
                </c:pt>
                <c:pt idx="4254">
                  <c:v>-0.95056700000000005</c:v>
                </c:pt>
                <c:pt idx="4255">
                  <c:v>-0.95056700000000005</c:v>
                </c:pt>
                <c:pt idx="4256">
                  <c:v>-0.94386800000000004</c:v>
                </c:pt>
                <c:pt idx="4257">
                  <c:v>-0.94386800000000004</c:v>
                </c:pt>
                <c:pt idx="4258">
                  <c:v>-0.93715099999999996</c:v>
                </c:pt>
                <c:pt idx="4259">
                  <c:v>-0.93715099999999996</c:v>
                </c:pt>
                <c:pt idx="4260">
                  <c:v>-0.93039899999999998</c:v>
                </c:pt>
                <c:pt idx="4261">
                  <c:v>-0.93039899999999998</c:v>
                </c:pt>
                <c:pt idx="4262">
                  <c:v>-0.92588400000000004</c:v>
                </c:pt>
                <c:pt idx="4263">
                  <c:v>-0.91908800000000002</c:v>
                </c:pt>
                <c:pt idx="4264">
                  <c:v>-0.91908800000000002</c:v>
                </c:pt>
                <c:pt idx="4265">
                  <c:v>-0.91228799999999999</c:v>
                </c:pt>
                <c:pt idx="4266">
                  <c:v>-0.91228799999999999</c:v>
                </c:pt>
                <c:pt idx="4267">
                  <c:v>-0.90545500000000001</c:v>
                </c:pt>
                <c:pt idx="4268">
                  <c:v>-0.90545500000000001</c:v>
                </c:pt>
                <c:pt idx="4269">
                  <c:v>-0.90090700000000001</c:v>
                </c:pt>
                <c:pt idx="4270">
                  <c:v>-0.90090700000000001</c:v>
                </c:pt>
                <c:pt idx="4271">
                  <c:v>-0.89407599999999998</c:v>
                </c:pt>
                <c:pt idx="4272">
                  <c:v>-0.89407599999999998</c:v>
                </c:pt>
                <c:pt idx="4273">
                  <c:v>-0.88721899999999998</c:v>
                </c:pt>
                <c:pt idx="4274">
                  <c:v>-0.88048999999999999</c:v>
                </c:pt>
                <c:pt idx="4275">
                  <c:v>-0.88048999999999999</c:v>
                </c:pt>
                <c:pt idx="4276">
                  <c:v>-0.87377000000000005</c:v>
                </c:pt>
                <c:pt idx="4277">
                  <c:v>-0.87377000000000005</c:v>
                </c:pt>
                <c:pt idx="4278">
                  <c:v>-0.869224</c:v>
                </c:pt>
                <c:pt idx="4279">
                  <c:v>-0.869224</c:v>
                </c:pt>
                <c:pt idx="4280">
                  <c:v>-0.86249500000000001</c:v>
                </c:pt>
                <c:pt idx="4281">
                  <c:v>-0.86249500000000001</c:v>
                </c:pt>
                <c:pt idx="4282">
                  <c:v>-0.855769</c:v>
                </c:pt>
                <c:pt idx="4283">
                  <c:v>-0.855769</c:v>
                </c:pt>
                <c:pt idx="4284">
                  <c:v>-0.84901099999999996</c:v>
                </c:pt>
                <c:pt idx="4285">
                  <c:v>-0.84447300000000003</c:v>
                </c:pt>
                <c:pt idx="4286">
                  <c:v>-0.84447300000000003</c:v>
                </c:pt>
                <c:pt idx="4287">
                  <c:v>-0.83765199999999995</c:v>
                </c:pt>
                <c:pt idx="4288">
                  <c:v>-0.83765199999999995</c:v>
                </c:pt>
                <c:pt idx="4289">
                  <c:v>-0.83081199999999999</c:v>
                </c:pt>
                <c:pt idx="4290">
                  <c:v>-0.83081199999999999</c:v>
                </c:pt>
                <c:pt idx="4291">
                  <c:v>-0.82395099999999999</c:v>
                </c:pt>
                <c:pt idx="4292">
                  <c:v>-0.82395099999999999</c:v>
                </c:pt>
                <c:pt idx="4293">
                  <c:v>-0.81937599999999999</c:v>
                </c:pt>
                <c:pt idx="4294">
                  <c:v>-0.81937599999999999</c:v>
                </c:pt>
                <c:pt idx="4295">
                  <c:v>-0.81249800000000005</c:v>
                </c:pt>
                <c:pt idx="4296">
                  <c:v>-0.80563600000000002</c:v>
                </c:pt>
                <c:pt idx="4297">
                  <c:v>-0.80563600000000002</c:v>
                </c:pt>
                <c:pt idx="4298">
                  <c:v>-0.79884200000000005</c:v>
                </c:pt>
                <c:pt idx="4299">
                  <c:v>-0.79884200000000005</c:v>
                </c:pt>
                <c:pt idx="4300">
                  <c:v>-0.79206500000000002</c:v>
                </c:pt>
                <c:pt idx="4301">
                  <c:v>-0.79206500000000002</c:v>
                </c:pt>
                <c:pt idx="4302">
                  <c:v>-0.78755799999999998</c:v>
                </c:pt>
                <c:pt idx="4303">
                  <c:v>-0.78755799999999998</c:v>
                </c:pt>
                <c:pt idx="4304">
                  <c:v>-0.78078599999999998</c:v>
                </c:pt>
                <c:pt idx="4305">
                  <c:v>-0.78078599999999998</c:v>
                </c:pt>
                <c:pt idx="4306">
                  <c:v>-0.774003</c:v>
                </c:pt>
                <c:pt idx="4307">
                  <c:v>-0.76719999999999999</c:v>
                </c:pt>
                <c:pt idx="4308">
                  <c:v>-0.76719999999999999</c:v>
                </c:pt>
                <c:pt idx="4309">
                  <c:v>-0.76263999999999998</c:v>
                </c:pt>
                <c:pt idx="4310">
                  <c:v>-0.76263999999999998</c:v>
                </c:pt>
                <c:pt idx="4311">
                  <c:v>-0.75576600000000005</c:v>
                </c:pt>
                <c:pt idx="4312">
                  <c:v>-0.75576600000000005</c:v>
                </c:pt>
                <c:pt idx="4313">
                  <c:v>-0.74886200000000003</c:v>
                </c:pt>
                <c:pt idx="4314">
                  <c:v>-0.74886200000000003</c:v>
                </c:pt>
                <c:pt idx="4315">
                  <c:v>-0.74195100000000003</c:v>
                </c:pt>
                <c:pt idx="4316">
                  <c:v>-0.74195100000000003</c:v>
                </c:pt>
                <c:pt idx="4317">
                  <c:v>-0.735016</c:v>
                </c:pt>
                <c:pt idx="4318">
                  <c:v>-0.73039200000000004</c:v>
                </c:pt>
                <c:pt idx="4319">
                  <c:v>-0.73039200000000004</c:v>
                </c:pt>
                <c:pt idx="4320">
                  <c:v>-0.723437</c:v>
                </c:pt>
                <c:pt idx="4321">
                  <c:v>-0.723437</c:v>
                </c:pt>
                <c:pt idx="4322">
                  <c:v>-0.71653999999999995</c:v>
                </c:pt>
                <c:pt idx="4323">
                  <c:v>-0.71653999999999995</c:v>
                </c:pt>
                <c:pt idx="4324">
                  <c:v>-0.70966300000000004</c:v>
                </c:pt>
                <c:pt idx="4325">
                  <c:v>-0.70966300000000004</c:v>
                </c:pt>
                <c:pt idx="4326">
                  <c:v>-0.70510099999999998</c:v>
                </c:pt>
                <c:pt idx="4327">
                  <c:v>-0.70510099999999998</c:v>
                </c:pt>
                <c:pt idx="4328">
                  <c:v>-0.69824299999999995</c:v>
                </c:pt>
                <c:pt idx="4329">
                  <c:v>-0.69138299999999997</c:v>
                </c:pt>
                <c:pt idx="4330">
                  <c:v>-0.69138299999999997</c:v>
                </c:pt>
                <c:pt idx="4331">
                  <c:v>-0.68450999999999995</c:v>
                </c:pt>
                <c:pt idx="4332">
                  <c:v>-0.68450999999999995</c:v>
                </c:pt>
                <c:pt idx="4333">
                  <c:v>-0.67758200000000002</c:v>
                </c:pt>
                <c:pt idx="4334">
                  <c:v>-0.67758200000000002</c:v>
                </c:pt>
                <c:pt idx="4335">
                  <c:v>-0.67295199999999999</c:v>
                </c:pt>
                <c:pt idx="4336">
                  <c:v>-0.67295199999999999</c:v>
                </c:pt>
                <c:pt idx="4337">
                  <c:v>-0.66627999999999998</c:v>
                </c:pt>
                <c:pt idx="4338">
                  <c:v>-0.66627999999999998</c:v>
                </c:pt>
                <c:pt idx="4339">
                  <c:v>-0.65983599999999998</c:v>
                </c:pt>
                <c:pt idx="4340">
                  <c:v>-0.65337299999999998</c:v>
                </c:pt>
                <c:pt idx="4341">
                  <c:v>-0.65337299999999998</c:v>
                </c:pt>
                <c:pt idx="4342">
                  <c:v>-0.64905900000000005</c:v>
                </c:pt>
                <c:pt idx="4343">
                  <c:v>-0.64905900000000005</c:v>
                </c:pt>
                <c:pt idx="4344">
                  <c:v>-0.64258300000000002</c:v>
                </c:pt>
                <c:pt idx="4345">
                  <c:v>-0.64258300000000002</c:v>
                </c:pt>
                <c:pt idx="4346">
                  <c:v>-0.63615200000000005</c:v>
                </c:pt>
                <c:pt idx="4347">
                  <c:v>-0.63615200000000005</c:v>
                </c:pt>
                <c:pt idx="4348">
                  <c:v>-0.62974300000000005</c:v>
                </c:pt>
                <c:pt idx="4349">
                  <c:v>-0.62974300000000005</c:v>
                </c:pt>
                <c:pt idx="4350">
                  <c:v>-0.623363</c:v>
                </c:pt>
                <c:pt idx="4351">
                  <c:v>-0.61911000000000005</c:v>
                </c:pt>
                <c:pt idx="4352">
                  <c:v>-0.61911000000000005</c:v>
                </c:pt>
                <c:pt idx="4353">
                  <c:v>-0.61271699999999996</c:v>
                </c:pt>
                <c:pt idx="4354">
                  <c:v>-0.61271699999999996</c:v>
                </c:pt>
                <c:pt idx="4355">
                  <c:v>-0.60630799999999996</c:v>
                </c:pt>
                <c:pt idx="4356">
                  <c:v>-0.60630799999999996</c:v>
                </c:pt>
                <c:pt idx="4357">
                  <c:v>-0.59989800000000004</c:v>
                </c:pt>
                <c:pt idx="4358">
                  <c:v>-0.59989800000000004</c:v>
                </c:pt>
                <c:pt idx="4359">
                  <c:v>-0.59560500000000005</c:v>
                </c:pt>
                <c:pt idx="4360">
                  <c:v>-0.59560500000000005</c:v>
                </c:pt>
                <c:pt idx="4361">
                  <c:v>-0.58911100000000005</c:v>
                </c:pt>
                <c:pt idx="4362">
                  <c:v>-0.58260800000000001</c:v>
                </c:pt>
                <c:pt idx="4363">
                  <c:v>-0.58260800000000001</c:v>
                </c:pt>
                <c:pt idx="4364">
                  <c:v>-0.57607900000000001</c:v>
                </c:pt>
                <c:pt idx="4365">
                  <c:v>-0.57607900000000001</c:v>
                </c:pt>
                <c:pt idx="4366">
                  <c:v>-0.56953200000000004</c:v>
                </c:pt>
                <c:pt idx="4367">
                  <c:v>-0.56953200000000004</c:v>
                </c:pt>
                <c:pt idx="4368">
                  <c:v>-0.56515599999999999</c:v>
                </c:pt>
                <c:pt idx="4369">
                  <c:v>-0.56515599999999999</c:v>
                </c:pt>
                <c:pt idx="4370">
                  <c:v>-0.55860200000000004</c:v>
                </c:pt>
                <c:pt idx="4371">
                  <c:v>-0.55860200000000004</c:v>
                </c:pt>
                <c:pt idx="4372">
                  <c:v>-0.55210099999999995</c:v>
                </c:pt>
                <c:pt idx="4373">
                  <c:v>-0.54563799999999996</c:v>
                </c:pt>
                <c:pt idx="4374">
                  <c:v>-0.54563799999999996</c:v>
                </c:pt>
                <c:pt idx="4375">
                  <c:v>-0.54134599999999999</c:v>
                </c:pt>
                <c:pt idx="4376">
                  <c:v>-0.54134599999999999</c:v>
                </c:pt>
                <c:pt idx="4377">
                  <c:v>-0.53489699999999996</c:v>
                </c:pt>
                <c:pt idx="4378">
                  <c:v>-0.53489699999999996</c:v>
                </c:pt>
                <c:pt idx="4379">
                  <c:v>-0.52844599999999997</c:v>
                </c:pt>
                <c:pt idx="4380">
                  <c:v>-0.52844599999999997</c:v>
                </c:pt>
                <c:pt idx="4381">
                  <c:v>-0.52196399999999998</c:v>
                </c:pt>
                <c:pt idx="4382">
                  <c:v>-0.52196399999999998</c:v>
                </c:pt>
                <c:pt idx="4383">
                  <c:v>-0.51545600000000003</c:v>
                </c:pt>
                <c:pt idx="4384">
                  <c:v>-0.51108500000000001</c:v>
                </c:pt>
                <c:pt idx="4385">
                  <c:v>-0.51108500000000001</c:v>
                </c:pt>
                <c:pt idx="4386">
                  <c:v>-0.50448899999999997</c:v>
                </c:pt>
                <c:pt idx="4387">
                  <c:v>-0.50448899999999997</c:v>
                </c:pt>
                <c:pt idx="4388">
                  <c:v>-0.497886</c:v>
                </c:pt>
                <c:pt idx="4389">
                  <c:v>-0.497886</c:v>
                </c:pt>
                <c:pt idx="4390">
                  <c:v>-0.49126399999999998</c:v>
                </c:pt>
                <c:pt idx="4391">
                  <c:v>-0.49126399999999998</c:v>
                </c:pt>
                <c:pt idx="4392">
                  <c:v>-0.48683700000000002</c:v>
                </c:pt>
                <c:pt idx="4393">
                  <c:v>-0.48683700000000002</c:v>
                </c:pt>
                <c:pt idx="4394">
                  <c:v>-0.48019000000000001</c:v>
                </c:pt>
                <c:pt idx="4395">
                  <c:v>-0.47358699999999998</c:v>
                </c:pt>
                <c:pt idx="4396">
                  <c:v>-0.47358699999999998</c:v>
                </c:pt>
                <c:pt idx="4397">
                  <c:v>-0.46705200000000002</c:v>
                </c:pt>
                <c:pt idx="4398">
                  <c:v>-0.46705200000000002</c:v>
                </c:pt>
                <c:pt idx="4399">
                  <c:v>-0.46054499999999998</c:v>
                </c:pt>
                <c:pt idx="4400">
                  <c:v>-0.46054499999999998</c:v>
                </c:pt>
                <c:pt idx="4401">
                  <c:v>-0.45613799999999999</c:v>
                </c:pt>
                <c:pt idx="4402">
                  <c:v>-0.45613799999999999</c:v>
                </c:pt>
                <c:pt idx="4403">
                  <c:v>-0.44962999999999997</c:v>
                </c:pt>
                <c:pt idx="4404">
                  <c:v>-0.44962999999999997</c:v>
                </c:pt>
                <c:pt idx="4405">
                  <c:v>-0.44310500000000003</c:v>
                </c:pt>
                <c:pt idx="4406">
                  <c:v>-0.43656</c:v>
                </c:pt>
                <c:pt idx="4407">
                  <c:v>-0.43656</c:v>
                </c:pt>
                <c:pt idx="4408">
                  <c:v>-0.43215999999999999</c:v>
                </c:pt>
                <c:pt idx="4409">
                  <c:v>-0.43215999999999999</c:v>
                </c:pt>
                <c:pt idx="4410">
                  <c:v>-0.42551699999999998</c:v>
                </c:pt>
                <c:pt idx="4411">
                  <c:v>-0.42551699999999998</c:v>
                </c:pt>
                <c:pt idx="4412">
                  <c:v>-0.41884500000000002</c:v>
                </c:pt>
                <c:pt idx="4413">
                  <c:v>-0.41884500000000002</c:v>
                </c:pt>
                <c:pt idx="4414">
                  <c:v>-0.41215400000000002</c:v>
                </c:pt>
                <c:pt idx="4415">
                  <c:v>-0.41215400000000002</c:v>
                </c:pt>
                <c:pt idx="4416">
                  <c:v>-0.40544000000000002</c:v>
                </c:pt>
                <c:pt idx="4417">
                  <c:v>-0.40095999999999998</c:v>
                </c:pt>
                <c:pt idx="4418">
                  <c:v>-0.40095999999999998</c:v>
                </c:pt>
                <c:pt idx="4419">
                  <c:v>-0.39424700000000001</c:v>
                </c:pt>
                <c:pt idx="4420">
                  <c:v>-0.39424700000000001</c:v>
                </c:pt>
                <c:pt idx="4421">
                  <c:v>-0.38759100000000002</c:v>
                </c:pt>
                <c:pt idx="4422">
                  <c:v>-0.38759100000000002</c:v>
                </c:pt>
                <c:pt idx="4423">
                  <c:v>-0.38096600000000003</c:v>
                </c:pt>
                <c:pt idx="4424">
                  <c:v>-0.38096600000000003</c:v>
                </c:pt>
                <c:pt idx="4425">
                  <c:v>-0.37657299999999999</c:v>
                </c:pt>
                <c:pt idx="4426">
                  <c:v>-0.37657299999999999</c:v>
                </c:pt>
                <c:pt idx="4427">
                  <c:v>-0.36995600000000001</c:v>
                </c:pt>
                <c:pt idx="4428">
                  <c:v>-0.36325400000000002</c:v>
                </c:pt>
                <c:pt idx="4429">
                  <c:v>-0.36325400000000002</c:v>
                </c:pt>
                <c:pt idx="4430">
                  <c:v>-0.35661900000000002</c:v>
                </c:pt>
                <c:pt idx="4431">
                  <c:v>-0.35661900000000002</c:v>
                </c:pt>
                <c:pt idx="4432">
                  <c:v>-0.35217100000000001</c:v>
                </c:pt>
                <c:pt idx="4433">
                  <c:v>-0.35217100000000001</c:v>
                </c:pt>
                <c:pt idx="4434">
                  <c:v>-0.345474</c:v>
                </c:pt>
                <c:pt idx="4435">
                  <c:v>-0.345474</c:v>
                </c:pt>
                <c:pt idx="4436">
                  <c:v>-0.33874900000000002</c:v>
                </c:pt>
                <c:pt idx="4437">
                  <c:v>-0.33874900000000002</c:v>
                </c:pt>
                <c:pt idx="4438">
                  <c:v>-0.33202700000000002</c:v>
                </c:pt>
                <c:pt idx="4439">
                  <c:v>-0.32529000000000002</c:v>
                </c:pt>
                <c:pt idx="4440">
                  <c:v>-0.32529000000000002</c:v>
                </c:pt>
                <c:pt idx="4441">
                  <c:v>-0.32078400000000001</c:v>
                </c:pt>
                <c:pt idx="4442">
                  <c:v>-0.32078400000000001</c:v>
                </c:pt>
                <c:pt idx="4443">
                  <c:v>-0.31404399999999999</c:v>
                </c:pt>
                <c:pt idx="4444">
                  <c:v>-0.31404399999999999</c:v>
                </c:pt>
                <c:pt idx="4445">
                  <c:v>-0.30732900000000002</c:v>
                </c:pt>
                <c:pt idx="4446">
                  <c:v>-0.30732900000000002</c:v>
                </c:pt>
                <c:pt idx="4447">
                  <c:v>-0.30064800000000003</c:v>
                </c:pt>
                <c:pt idx="4448">
                  <c:v>-0.30064800000000003</c:v>
                </c:pt>
                <c:pt idx="4449">
                  <c:v>-0.29620400000000002</c:v>
                </c:pt>
                <c:pt idx="4450">
                  <c:v>-0.28953699999999999</c:v>
                </c:pt>
                <c:pt idx="4451">
                  <c:v>-0.28953699999999999</c:v>
                </c:pt>
                <c:pt idx="4452">
                  <c:v>-0.28284599999999999</c:v>
                </c:pt>
                <c:pt idx="4453">
                  <c:v>-0.28284599999999999</c:v>
                </c:pt>
                <c:pt idx="4454">
                  <c:v>-0.27616099999999999</c:v>
                </c:pt>
                <c:pt idx="4455">
                  <c:v>-0.27616099999999999</c:v>
                </c:pt>
                <c:pt idx="4456">
                  <c:v>-0.26944299999999999</c:v>
                </c:pt>
                <c:pt idx="4457">
                  <c:v>-0.26944299999999999</c:v>
                </c:pt>
                <c:pt idx="4458">
                  <c:v>-0.26494499999999999</c:v>
                </c:pt>
                <c:pt idx="4459">
                  <c:v>-0.26494499999999999</c:v>
                </c:pt>
                <c:pt idx="4460">
                  <c:v>-0.25818200000000002</c:v>
                </c:pt>
                <c:pt idx="4461">
                  <c:v>-0.25139600000000001</c:v>
                </c:pt>
                <c:pt idx="4462">
                  <c:v>-0.25139600000000001</c:v>
                </c:pt>
                <c:pt idx="4463">
                  <c:v>-0.24459700000000001</c:v>
                </c:pt>
                <c:pt idx="4464">
                  <c:v>-0.24459700000000001</c:v>
                </c:pt>
                <c:pt idx="4465">
                  <c:v>-0.24005699999999999</c:v>
                </c:pt>
                <c:pt idx="4466">
                  <c:v>-0.24005699999999999</c:v>
                </c:pt>
                <c:pt idx="4467">
                  <c:v>-0.233241</c:v>
                </c:pt>
                <c:pt idx="4468">
                  <c:v>-0.233241</c:v>
                </c:pt>
                <c:pt idx="4469">
                  <c:v>-0.22644300000000001</c:v>
                </c:pt>
                <c:pt idx="4470">
                  <c:v>-0.22644300000000001</c:v>
                </c:pt>
                <c:pt idx="4471">
                  <c:v>-0.21970300000000001</c:v>
                </c:pt>
                <c:pt idx="4472">
                  <c:v>-0.212982</c:v>
                </c:pt>
                <c:pt idx="4473">
                  <c:v>-0.212982</c:v>
                </c:pt>
                <c:pt idx="4474">
                  <c:v>-0.20851700000000001</c:v>
                </c:pt>
                <c:pt idx="4475">
                  <c:v>-0.20851700000000001</c:v>
                </c:pt>
                <c:pt idx="4476">
                  <c:v>-0.20181099999999999</c:v>
                </c:pt>
                <c:pt idx="4477">
                  <c:v>-0.20181099999999999</c:v>
                </c:pt>
                <c:pt idx="4478">
                  <c:v>-0.195106</c:v>
                </c:pt>
                <c:pt idx="4479">
                  <c:v>-0.195106</c:v>
                </c:pt>
                <c:pt idx="4480">
                  <c:v>-0.18837000000000001</c:v>
                </c:pt>
                <c:pt idx="4481">
                  <c:v>-0.18837000000000001</c:v>
                </c:pt>
                <c:pt idx="4482">
                  <c:v>-0.18385699999999999</c:v>
                </c:pt>
                <c:pt idx="4483">
                  <c:v>-0.17702999999999999</c:v>
                </c:pt>
                <c:pt idx="4484">
                  <c:v>-0.17702999999999999</c:v>
                </c:pt>
                <c:pt idx="4485">
                  <c:v>-0.17018</c:v>
                </c:pt>
                <c:pt idx="4486">
                  <c:v>-0.17018</c:v>
                </c:pt>
                <c:pt idx="4487">
                  <c:v>-0.16328599999999999</c:v>
                </c:pt>
                <c:pt idx="4488">
                  <c:v>-0.16328599999999999</c:v>
                </c:pt>
                <c:pt idx="4489">
                  <c:v>-0.15640100000000001</c:v>
                </c:pt>
                <c:pt idx="4490">
                  <c:v>-0.15640100000000001</c:v>
                </c:pt>
                <c:pt idx="4491">
                  <c:v>-0.151806</c:v>
                </c:pt>
                <c:pt idx="4492">
                  <c:v>-0.151806</c:v>
                </c:pt>
                <c:pt idx="4493">
                  <c:v>-0.14489299999999999</c:v>
                </c:pt>
                <c:pt idx="4494">
                  <c:v>-0.13805899999999999</c:v>
                </c:pt>
                <c:pt idx="4495">
                  <c:v>-0.13805899999999999</c:v>
                </c:pt>
                <c:pt idx="4496">
                  <c:v>-0.131295</c:v>
                </c:pt>
                <c:pt idx="4497">
                  <c:v>-0.131295</c:v>
                </c:pt>
                <c:pt idx="4498">
                  <c:v>-0.126799</c:v>
                </c:pt>
                <c:pt idx="4499">
                  <c:v>-0.126799</c:v>
                </c:pt>
                <c:pt idx="4500">
                  <c:v>-0.12006</c:v>
                </c:pt>
                <c:pt idx="4501">
                  <c:v>-0.12006</c:v>
                </c:pt>
                <c:pt idx="4502">
                  <c:v>-0.113307</c:v>
                </c:pt>
                <c:pt idx="4503">
                  <c:v>-0.113307</c:v>
                </c:pt>
                <c:pt idx="4504">
                  <c:v>-0.10661900000000001</c:v>
                </c:pt>
                <c:pt idx="4505">
                  <c:v>-9.9982399999999999E-2</c:v>
                </c:pt>
                <c:pt idx="4506">
                  <c:v>-9.9982399999999999E-2</c:v>
                </c:pt>
                <c:pt idx="4507">
                  <c:v>-9.5452700000000001E-2</c:v>
                </c:pt>
                <c:pt idx="4508">
                  <c:v>-9.5452700000000001E-2</c:v>
                </c:pt>
                <c:pt idx="4509">
                  <c:v>-8.8719900000000004E-2</c:v>
                </c:pt>
                <c:pt idx="4510">
                  <c:v>-8.8719900000000004E-2</c:v>
                </c:pt>
                <c:pt idx="4511">
                  <c:v>-8.1959799999999999E-2</c:v>
                </c:pt>
                <c:pt idx="4512">
                  <c:v>-8.1959799999999999E-2</c:v>
                </c:pt>
                <c:pt idx="4513">
                  <c:v>-7.5190300000000002E-2</c:v>
                </c:pt>
                <c:pt idx="4514">
                  <c:v>-7.5190300000000002E-2</c:v>
                </c:pt>
                <c:pt idx="4515">
                  <c:v>-7.0674200000000006E-2</c:v>
                </c:pt>
                <c:pt idx="4516">
                  <c:v>-6.3888100000000003E-2</c:v>
                </c:pt>
                <c:pt idx="4517">
                  <c:v>-6.3888100000000003E-2</c:v>
                </c:pt>
                <c:pt idx="4518">
                  <c:v>-5.7058600000000001E-2</c:v>
                </c:pt>
                <c:pt idx="4519">
                  <c:v>-5.7058600000000001E-2</c:v>
                </c:pt>
                <c:pt idx="4520">
                  <c:v>-5.0349999999999999E-2</c:v>
                </c:pt>
                <c:pt idx="4521">
                  <c:v>-5.0349999999999999E-2</c:v>
                </c:pt>
                <c:pt idx="4522">
                  <c:v>-4.5904599999999997E-2</c:v>
                </c:pt>
                <c:pt idx="4523">
                  <c:v>-4.5904599999999997E-2</c:v>
                </c:pt>
                <c:pt idx="4524">
                  <c:v>-3.9177499999999997E-2</c:v>
                </c:pt>
                <c:pt idx="4525">
                  <c:v>-3.9177499999999997E-2</c:v>
                </c:pt>
                <c:pt idx="4526">
                  <c:v>-3.2512399999999997E-2</c:v>
                </c:pt>
                <c:pt idx="4527">
                  <c:v>-2.5843700000000001E-2</c:v>
                </c:pt>
                <c:pt idx="4528">
                  <c:v>-2.5843700000000001E-2</c:v>
                </c:pt>
                <c:pt idx="4529">
                  <c:v>-1.91735E-2</c:v>
                </c:pt>
                <c:pt idx="4530">
                  <c:v>-1.91735E-2</c:v>
                </c:pt>
                <c:pt idx="4531">
                  <c:v>-1.4634899999999999E-2</c:v>
                </c:pt>
                <c:pt idx="4532">
                  <c:v>-1.4634899999999999E-2</c:v>
                </c:pt>
                <c:pt idx="4533">
                  <c:v>-7.9068899999999998E-3</c:v>
                </c:pt>
                <c:pt idx="4534">
                  <c:v>-7.9068899999999998E-3</c:v>
                </c:pt>
                <c:pt idx="4535">
                  <c:v>-1.4328800000000001E-3</c:v>
                </c:pt>
                <c:pt idx="4536">
                  <c:v>-1.4328800000000001E-3</c:v>
                </c:pt>
                <c:pt idx="4537">
                  <c:v>5.6464799999999997E-3</c:v>
                </c:pt>
                <c:pt idx="4538">
                  <c:v>1.02615E-2</c:v>
                </c:pt>
                <c:pt idx="4539">
                  <c:v>1.02615E-2</c:v>
                </c:pt>
                <c:pt idx="4540">
                  <c:v>1.71859E-2</c:v>
                </c:pt>
                <c:pt idx="4541">
                  <c:v>1.71859E-2</c:v>
                </c:pt>
                <c:pt idx="4542">
                  <c:v>2.39615E-2</c:v>
                </c:pt>
                <c:pt idx="4543">
                  <c:v>2.39615E-2</c:v>
                </c:pt>
                <c:pt idx="4544">
                  <c:v>2.6931E-2</c:v>
                </c:pt>
                <c:pt idx="4545">
                  <c:v>2.6931E-2</c:v>
                </c:pt>
                <c:pt idx="4546">
                  <c:v>2.8050499999999999E-2</c:v>
                </c:pt>
                <c:pt idx="4547">
                  <c:v>2.8050499999999999E-2</c:v>
                </c:pt>
                <c:pt idx="4548">
                  <c:v>2.83915E-2</c:v>
                </c:pt>
                <c:pt idx="4549">
                  <c:v>2.86625E-2</c:v>
                </c:pt>
              </c:numCache>
            </c:numRef>
          </c:xVal>
          <c:yVal>
            <c:numRef>
              <c:f>'C:\Volumes\palknes\Public\00\HO07S14799A01U_016_5mm_s1\[HO07S14799A01U_016_5mm_s1.xlsx]Magnetiz'!$D$14:$D$4563</c:f>
              <c:numCache>
                <c:formatCode>General</c:formatCode>
                <c:ptCount val="4550"/>
                <c:pt idx="0">
                  <c:v>-350.70209966821653</c:v>
                </c:pt>
                <c:pt idx="1">
                  <c:v>-350.62233591043383</c:v>
                </c:pt>
                <c:pt idx="2">
                  <c:v>-350.54363566942169</c:v>
                </c:pt>
                <c:pt idx="3">
                  <c:v>-350.44153805946002</c:v>
                </c:pt>
                <c:pt idx="4">
                  <c:v>-350.38729870416779</c:v>
                </c:pt>
                <c:pt idx="5">
                  <c:v>-350.64626503776867</c:v>
                </c:pt>
                <c:pt idx="6">
                  <c:v>-350.31870187247478</c:v>
                </c:pt>
                <c:pt idx="7">
                  <c:v>-350.09270455875736</c:v>
                </c:pt>
                <c:pt idx="8">
                  <c:v>-350.02942531091657</c:v>
                </c:pt>
                <c:pt idx="9">
                  <c:v>-350.37560001969302</c:v>
                </c:pt>
                <c:pt idx="10">
                  <c:v>-350.7260287955512</c:v>
                </c:pt>
                <c:pt idx="11">
                  <c:v>-350.66647185640693</c:v>
                </c:pt>
                <c:pt idx="12">
                  <c:v>-350.09749038422433</c:v>
                </c:pt>
                <c:pt idx="13">
                  <c:v>-349.77418128601221</c:v>
                </c:pt>
                <c:pt idx="14">
                  <c:v>-349.65878971642007</c:v>
                </c:pt>
                <c:pt idx="15">
                  <c:v>-347.02339515928304</c:v>
                </c:pt>
                <c:pt idx="16">
                  <c:v>-343.70628635229735</c:v>
                </c:pt>
                <c:pt idx="17">
                  <c:v>-345.66156193474143</c:v>
                </c:pt>
                <c:pt idx="18">
                  <c:v>-347.04891956177352</c:v>
                </c:pt>
                <c:pt idx="19">
                  <c:v>-348.78245189758195</c:v>
                </c:pt>
                <c:pt idx="20">
                  <c:v>-349.61359025367665</c:v>
                </c:pt>
                <c:pt idx="21">
                  <c:v>-349.25358982688442</c:v>
                </c:pt>
                <c:pt idx="22">
                  <c:v>-349.47320603997923</c:v>
                </c:pt>
                <c:pt idx="23">
                  <c:v>-349.4205619598427</c:v>
                </c:pt>
                <c:pt idx="24">
                  <c:v>-348.75852277024717</c:v>
                </c:pt>
                <c:pt idx="25">
                  <c:v>-349.51042912694442</c:v>
                </c:pt>
                <c:pt idx="26">
                  <c:v>-349.12915836474366</c:v>
                </c:pt>
                <c:pt idx="27">
                  <c:v>-349.01323503676622</c:v>
                </c:pt>
                <c:pt idx="28">
                  <c:v>-349.32590896727407</c:v>
                </c:pt>
                <c:pt idx="29">
                  <c:v>-348.81063509199851</c:v>
                </c:pt>
                <c:pt idx="30">
                  <c:v>-349.07810955976282</c:v>
                </c:pt>
                <c:pt idx="31">
                  <c:v>-349.22806542439406</c:v>
                </c:pt>
                <c:pt idx="32">
                  <c:v>-349.23285124986097</c:v>
                </c:pt>
                <c:pt idx="33">
                  <c:v>-348.90422456779663</c:v>
                </c:pt>
                <c:pt idx="34">
                  <c:v>-348.84892169573408</c:v>
                </c:pt>
                <c:pt idx="35">
                  <c:v>-349.19137409581401</c:v>
                </c:pt>
                <c:pt idx="36">
                  <c:v>-348.81488915908022</c:v>
                </c:pt>
                <c:pt idx="37">
                  <c:v>-348.76330859571414</c:v>
                </c:pt>
                <c:pt idx="38">
                  <c:v>-348.18422371421241</c:v>
                </c:pt>
                <c:pt idx="39">
                  <c:v>-347.53866903455867</c:v>
                </c:pt>
                <c:pt idx="40">
                  <c:v>-347.94333716570901</c:v>
                </c:pt>
                <c:pt idx="41">
                  <c:v>-347.6604417047734</c:v>
                </c:pt>
                <c:pt idx="42">
                  <c:v>-347.43444439105605</c:v>
                </c:pt>
                <c:pt idx="43">
                  <c:v>-346.93086920025519</c:v>
                </c:pt>
                <c:pt idx="44">
                  <c:v>-346.77346871823084</c:v>
                </c:pt>
                <c:pt idx="45">
                  <c:v>-346.2135271385971</c:v>
                </c:pt>
                <c:pt idx="46">
                  <c:v>-345.87107473851711</c:v>
                </c:pt>
                <c:pt idx="47">
                  <c:v>-346.08271457583368</c:v>
                </c:pt>
                <c:pt idx="48">
                  <c:v>-345.62433884777624</c:v>
                </c:pt>
                <c:pt idx="49">
                  <c:v>-345.65783962604502</c:v>
                </c:pt>
                <c:pt idx="50">
                  <c:v>-344.59698164753638</c:v>
                </c:pt>
                <c:pt idx="51">
                  <c:v>-344.36619850835206</c:v>
                </c:pt>
                <c:pt idx="52">
                  <c:v>-344.45021633321642</c:v>
                </c:pt>
                <c:pt idx="53">
                  <c:v>-343.80572517033306</c:v>
                </c:pt>
                <c:pt idx="54">
                  <c:v>-343.20696522857827</c:v>
                </c:pt>
                <c:pt idx="55">
                  <c:v>-342.80229709742792</c:v>
                </c:pt>
                <c:pt idx="56">
                  <c:v>-342.46835283151142</c:v>
                </c:pt>
                <c:pt idx="57">
                  <c:v>-342.2386332090976</c:v>
                </c:pt>
                <c:pt idx="58">
                  <c:v>-341.8419414537255</c:v>
                </c:pt>
                <c:pt idx="59">
                  <c:v>-341.49204443625246</c:v>
                </c:pt>
                <c:pt idx="60">
                  <c:v>-340.79863150192904</c:v>
                </c:pt>
                <c:pt idx="61">
                  <c:v>-340.09724219182743</c:v>
                </c:pt>
                <c:pt idx="62">
                  <c:v>-340.49659273912562</c:v>
                </c:pt>
                <c:pt idx="63">
                  <c:v>-339.43307596869096</c:v>
                </c:pt>
                <c:pt idx="64">
                  <c:v>-344.92188602090414</c:v>
                </c:pt>
                <c:pt idx="65">
                  <c:v>-341.80631364191601</c:v>
                </c:pt>
                <c:pt idx="66">
                  <c:v>-338.42273503677814</c:v>
                </c:pt>
                <c:pt idx="67">
                  <c:v>-338.41050459391806</c:v>
                </c:pt>
                <c:pt idx="68">
                  <c:v>-336.91094594760523</c:v>
                </c:pt>
                <c:pt idx="69">
                  <c:v>-336.21753301328187</c:v>
                </c:pt>
                <c:pt idx="70">
                  <c:v>-335.87295357966104</c:v>
                </c:pt>
                <c:pt idx="71">
                  <c:v>-335.54379513921151</c:v>
                </c:pt>
                <c:pt idx="72">
                  <c:v>-335.34970332860718</c:v>
                </c:pt>
                <c:pt idx="73">
                  <c:v>-334.87058902352641</c:v>
                </c:pt>
                <c:pt idx="74">
                  <c:v>-334.18036663951426</c:v>
                </c:pt>
                <c:pt idx="75">
                  <c:v>-332.91159113238581</c:v>
                </c:pt>
                <c:pt idx="76">
                  <c:v>-332.7478095497388</c:v>
                </c:pt>
                <c:pt idx="77">
                  <c:v>-332.27188579496936</c:v>
                </c:pt>
                <c:pt idx="78">
                  <c:v>-331.92730636134843</c:v>
                </c:pt>
                <c:pt idx="79">
                  <c:v>-331.2578225543599</c:v>
                </c:pt>
                <c:pt idx="80">
                  <c:v>-330.30544328643566</c:v>
                </c:pt>
                <c:pt idx="81">
                  <c:v>-329.97894363791221</c:v>
                </c:pt>
                <c:pt idx="82">
                  <c:v>-329.40039051479579</c:v>
                </c:pt>
                <c:pt idx="83">
                  <c:v>-328.47885323321418</c:v>
                </c:pt>
                <c:pt idx="84">
                  <c:v>-328.17309216171424</c:v>
                </c:pt>
                <c:pt idx="85">
                  <c:v>-327.19837904161091</c:v>
                </c:pt>
                <c:pt idx="86">
                  <c:v>-326.50018028182058</c:v>
                </c:pt>
                <c:pt idx="87">
                  <c:v>-326.24919032399794</c:v>
                </c:pt>
                <c:pt idx="88">
                  <c:v>-325.49675220891544</c:v>
                </c:pt>
                <c:pt idx="89">
                  <c:v>-324.91341326033205</c:v>
                </c:pt>
                <c:pt idx="90">
                  <c:v>-324.15193525270081</c:v>
                </c:pt>
                <c:pt idx="91">
                  <c:v>-323.37929031898005</c:v>
                </c:pt>
                <c:pt idx="92">
                  <c:v>-322.97781273814098</c:v>
                </c:pt>
                <c:pt idx="93">
                  <c:v>-321.20014445635945</c:v>
                </c:pt>
                <c:pt idx="94">
                  <c:v>-321.15334971846039</c:v>
                </c:pt>
                <c:pt idx="95">
                  <c:v>-320.88640700908127</c:v>
                </c:pt>
                <c:pt idx="96">
                  <c:v>-319.6814425081788</c:v>
                </c:pt>
                <c:pt idx="97">
                  <c:v>-318.69928477068243</c:v>
                </c:pt>
                <c:pt idx="98">
                  <c:v>-318.80297765579985</c:v>
                </c:pt>
                <c:pt idx="99">
                  <c:v>-311.81195016534764</c:v>
                </c:pt>
                <c:pt idx="100">
                  <c:v>-310.80533154213128</c:v>
                </c:pt>
                <c:pt idx="101">
                  <c:v>-311.9454215200372</c:v>
                </c:pt>
                <c:pt idx="102">
                  <c:v>-313.56303052786831</c:v>
                </c:pt>
                <c:pt idx="103">
                  <c:v>-314.10276528886391</c:v>
                </c:pt>
                <c:pt idx="104">
                  <c:v>-312.84037088235794</c:v>
                </c:pt>
                <c:pt idx="105">
                  <c:v>-311.6396604485372</c:v>
                </c:pt>
                <c:pt idx="106">
                  <c:v>-311.06110732542083</c:v>
                </c:pt>
                <c:pt idx="107">
                  <c:v>-309.99280472951921</c:v>
                </c:pt>
                <c:pt idx="108">
                  <c:v>-304.32691913502867</c:v>
                </c:pt>
                <c:pt idx="109">
                  <c:v>-303.19321025774531</c:v>
                </c:pt>
                <c:pt idx="110">
                  <c:v>-305.07403966625895</c:v>
                </c:pt>
                <c:pt idx="111">
                  <c:v>-306.58423348027617</c:v>
                </c:pt>
                <c:pt idx="112">
                  <c:v>-305.96313968634234</c:v>
                </c:pt>
                <c:pt idx="113">
                  <c:v>-305.24792465822503</c:v>
                </c:pt>
                <c:pt idx="114">
                  <c:v>-304.57897260962164</c:v>
                </c:pt>
                <c:pt idx="115">
                  <c:v>-303.47982802737749</c:v>
                </c:pt>
                <c:pt idx="116">
                  <c:v>-302.53117106814983</c:v>
                </c:pt>
                <c:pt idx="117">
                  <c:v>-301.49902804244289</c:v>
                </c:pt>
                <c:pt idx="118">
                  <c:v>-300.94014997957953</c:v>
                </c:pt>
                <c:pt idx="119">
                  <c:v>-299.81707627000054</c:v>
                </c:pt>
                <c:pt idx="120">
                  <c:v>-298.89447547164849</c:v>
                </c:pt>
                <c:pt idx="121">
                  <c:v>-293.31313946040751</c:v>
                </c:pt>
                <c:pt idx="122">
                  <c:v>-294.244248392923</c:v>
                </c:pt>
                <c:pt idx="123">
                  <c:v>-295.17269853351246</c:v>
                </c:pt>
                <c:pt idx="124">
                  <c:v>-295.67733724108371</c:v>
                </c:pt>
                <c:pt idx="125">
                  <c:v>-293.30782187655529</c:v>
                </c:pt>
                <c:pt idx="126">
                  <c:v>-287.18196527885181</c:v>
                </c:pt>
                <c:pt idx="127">
                  <c:v>-288.71821525374463</c:v>
                </c:pt>
                <c:pt idx="128">
                  <c:v>-289.80406587635838</c:v>
                </c:pt>
                <c:pt idx="129">
                  <c:v>-290.7888824057809</c:v>
                </c:pt>
                <c:pt idx="130">
                  <c:v>-284.63112030496427</c:v>
                </c:pt>
                <c:pt idx="131">
                  <c:v>-282.17758711557155</c:v>
                </c:pt>
                <c:pt idx="132">
                  <c:v>-284.02597926258693</c:v>
                </c:pt>
                <c:pt idx="133">
                  <c:v>-285.80736985306498</c:v>
                </c:pt>
                <c:pt idx="134">
                  <c:v>-285.63827068656593</c:v>
                </c:pt>
                <c:pt idx="135">
                  <c:v>-281.01303625194561</c:v>
                </c:pt>
                <c:pt idx="136">
                  <c:v>-278.21013780346516</c:v>
                </c:pt>
                <c:pt idx="137">
                  <c:v>-279.15135014529977</c:v>
                </c:pt>
                <c:pt idx="138">
                  <c:v>-280.31590100892572</c:v>
                </c:pt>
                <c:pt idx="139">
                  <c:v>-277.02059429573399</c:v>
                </c:pt>
                <c:pt idx="140">
                  <c:v>-274.45113777836394</c:v>
                </c:pt>
                <c:pt idx="141">
                  <c:v>-276.24156826139063</c:v>
                </c:pt>
                <c:pt idx="142">
                  <c:v>-276.87489249818441</c:v>
                </c:pt>
                <c:pt idx="143">
                  <c:v>-276.93338592055835</c:v>
                </c:pt>
                <c:pt idx="144">
                  <c:v>-273.66413536824228</c:v>
                </c:pt>
                <c:pt idx="145">
                  <c:v>-270.59801651907918</c:v>
                </c:pt>
                <c:pt idx="146">
                  <c:v>-270.29066017242354</c:v>
                </c:pt>
                <c:pt idx="147">
                  <c:v>-271.79181409389207</c:v>
                </c:pt>
                <c:pt idx="148">
                  <c:v>-273.12386884886143</c:v>
                </c:pt>
                <c:pt idx="149">
                  <c:v>-267.45266567051874</c:v>
                </c:pt>
                <c:pt idx="150">
                  <c:v>-265.33892608927988</c:v>
                </c:pt>
                <c:pt idx="151">
                  <c:v>-266.48114310072668</c:v>
                </c:pt>
                <c:pt idx="152">
                  <c:v>-268.4311010993186</c:v>
                </c:pt>
                <c:pt idx="153">
                  <c:v>-268.60658136644031</c:v>
                </c:pt>
                <c:pt idx="154">
                  <c:v>-268.22477884585436</c:v>
                </c:pt>
                <c:pt idx="155">
                  <c:v>-267.30324156427264</c:v>
                </c:pt>
                <c:pt idx="156">
                  <c:v>-267.18997702822145</c:v>
                </c:pt>
                <c:pt idx="157">
                  <c:v>-262.61579139858196</c:v>
                </c:pt>
                <c:pt idx="158">
                  <c:v>-259.27103115556503</c:v>
                </c:pt>
                <c:pt idx="159">
                  <c:v>-259.61507883080066</c:v>
                </c:pt>
                <c:pt idx="160">
                  <c:v>-261.77986721702035</c:v>
                </c:pt>
                <c:pt idx="161">
                  <c:v>-262.81732782657934</c:v>
                </c:pt>
                <c:pt idx="162">
                  <c:v>-259.69431083019799</c:v>
                </c:pt>
                <c:pt idx="163">
                  <c:v>-255.81832396034895</c:v>
                </c:pt>
                <c:pt idx="164">
                  <c:v>-256.53566602200715</c:v>
                </c:pt>
                <c:pt idx="165">
                  <c:v>-259.35239018850331</c:v>
                </c:pt>
                <c:pt idx="166">
                  <c:v>-257.73371766390176</c:v>
                </c:pt>
                <c:pt idx="167">
                  <c:v>-253.92526410897528</c:v>
                </c:pt>
                <c:pt idx="168">
                  <c:v>-253.11752312183017</c:v>
                </c:pt>
                <c:pt idx="169">
                  <c:v>-254.49158678923172</c:v>
                </c:pt>
                <c:pt idx="170">
                  <c:v>-256.73613893323409</c:v>
                </c:pt>
                <c:pt idx="171">
                  <c:v>-251.47173091958257</c:v>
                </c:pt>
                <c:pt idx="172">
                  <c:v>-249.93707621984538</c:v>
                </c:pt>
                <c:pt idx="173">
                  <c:v>-251.34729945744172</c:v>
                </c:pt>
                <c:pt idx="174">
                  <c:v>-252.847921620525</c:v>
                </c:pt>
                <c:pt idx="175">
                  <c:v>-249.58983799429845</c:v>
                </c:pt>
                <c:pt idx="176">
                  <c:v>-247.44897873541353</c:v>
                </c:pt>
                <c:pt idx="177">
                  <c:v>-249.82327992540885</c:v>
                </c:pt>
                <c:pt idx="178">
                  <c:v>-249.8599712539889</c:v>
                </c:pt>
                <c:pt idx="179">
                  <c:v>-243.8686495277453</c:v>
                </c:pt>
                <c:pt idx="180">
                  <c:v>-243.95426262776527</c:v>
                </c:pt>
                <c:pt idx="181">
                  <c:v>-246.44129659542673</c:v>
                </c:pt>
                <c:pt idx="182">
                  <c:v>-245.44265434798857</c:v>
                </c:pt>
                <c:pt idx="183">
                  <c:v>-242.49990344419592</c:v>
                </c:pt>
                <c:pt idx="184">
                  <c:v>-243.14067229838284</c:v>
                </c:pt>
                <c:pt idx="185">
                  <c:v>-245.34002497964161</c:v>
                </c:pt>
                <c:pt idx="186">
                  <c:v>-243.10717152011412</c:v>
                </c:pt>
                <c:pt idx="187">
                  <c:v>-239.01422722909641</c:v>
                </c:pt>
                <c:pt idx="188">
                  <c:v>-241.07425921342826</c:v>
                </c:pt>
                <c:pt idx="189">
                  <c:v>-242.28826360687944</c:v>
                </c:pt>
                <c:pt idx="190">
                  <c:v>-242.05641695092467</c:v>
                </c:pt>
                <c:pt idx="191">
                  <c:v>-238.46917488424864</c:v>
                </c:pt>
                <c:pt idx="192">
                  <c:v>-237.58060662255048</c:v>
                </c:pt>
                <c:pt idx="193">
                  <c:v>-240.01925057715712</c:v>
                </c:pt>
                <c:pt idx="194">
                  <c:v>-240.30852713871533</c:v>
                </c:pt>
                <c:pt idx="195">
                  <c:v>-234.968609434363</c:v>
                </c:pt>
                <c:pt idx="196">
                  <c:v>-236.23844845826198</c:v>
                </c:pt>
                <c:pt idx="197">
                  <c:v>-237.63537773622787</c:v>
                </c:pt>
                <c:pt idx="198">
                  <c:v>-239.41730008509109</c:v>
                </c:pt>
                <c:pt idx="199">
                  <c:v>-238.08630884689217</c:v>
                </c:pt>
                <c:pt idx="200">
                  <c:v>-233.27230018551973</c:v>
                </c:pt>
                <c:pt idx="201">
                  <c:v>-231.92269740383821</c:v>
                </c:pt>
                <c:pt idx="202">
                  <c:v>-233.28080831968319</c:v>
                </c:pt>
                <c:pt idx="203">
                  <c:v>-235.6322438991142</c:v>
                </c:pt>
                <c:pt idx="204">
                  <c:v>-235.17280465428644</c:v>
                </c:pt>
                <c:pt idx="205">
                  <c:v>-231.32446922046867</c:v>
                </c:pt>
                <c:pt idx="206">
                  <c:v>-228.93687407084292</c:v>
                </c:pt>
                <c:pt idx="207">
                  <c:v>-232.42786786979462</c:v>
                </c:pt>
                <c:pt idx="208">
                  <c:v>-233.29835634639537</c:v>
                </c:pt>
                <c:pt idx="209">
                  <c:v>-228.36895611543082</c:v>
                </c:pt>
                <c:pt idx="210">
                  <c:v>-229.54201511322023</c:v>
                </c:pt>
                <c:pt idx="211">
                  <c:v>-231.12984565147914</c:v>
                </c:pt>
                <c:pt idx="212">
                  <c:v>-229.58030171695589</c:v>
                </c:pt>
                <c:pt idx="213">
                  <c:v>-225.87979511422856</c:v>
                </c:pt>
                <c:pt idx="214">
                  <c:v>-226.75879172499279</c:v>
                </c:pt>
                <c:pt idx="215">
                  <c:v>-229.42981409393934</c:v>
                </c:pt>
                <c:pt idx="216">
                  <c:v>-230.45344898548274</c:v>
                </c:pt>
                <c:pt idx="217">
                  <c:v>-225.34697321224075</c:v>
                </c:pt>
                <c:pt idx="218">
                  <c:v>-224.8838116587165</c:v>
                </c:pt>
                <c:pt idx="219">
                  <c:v>-226.12653100496939</c:v>
                </c:pt>
                <c:pt idx="220">
                  <c:v>-227.93716830663431</c:v>
                </c:pt>
                <c:pt idx="221">
                  <c:v>-222.42496088547162</c:v>
                </c:pt>
                <c:pt idx="222">
                  <c:v>-222.19577302144293</c:v>
                </c:pt>
                <c:pt idx="223">
                  <c:v>-224.41639603811049</c:v>
                </c:pt>
                <c:pt idx="224">
                  <c:v>-225.71814056512244</c:v>
                </c:pt>
                <c:pt idx="225">
                  <c:v>-222.92534552596109</c:v>
                </c:pt>
                <c:pt idx="226">
                  <c:v>-220.46968530302755</c:v>
                </c:pt>
                <c:pt idx="227">
                  <c:v>-221.39494489330565</c:v>
                </c:pt>
                <c:pt idx="228">
                  <c:v>-223.9750365783801</c:v>
                </c:pt>
                <c:pt idx="229">
                  <c:v>-224.87104945747123</c:v>
                </c:pt>
                <c:pt idx="230">
                  <c:v>-220.58879918131618</c:v>
                </c:pt>
                <c:pt idx="231">
                  <c:v>-218.73668472560428</c:v>
                </c:pt>
                <c:pt idx="232">
                  <c:v>-220.84723375653178</c:v>
                </c:pt>
                <c:pt idx="233">
                  <c:v>-222.16280400155949</c:v>
                </c:pt>
                <c:pt idx="234">
                  <c:v>-223.83890643176446</c:v>
                </c:pt>
                <c:pt idx="235">
                  <c:v>-219.49337690776852</c:v>
                </c:pt>
                <c:pt idx="236">
                  <c:v>-215.84923669387419</c:v>
                </c:pt>
                <c:pt idx="237">
                  <c:v>-217.94330121486001</c:v>
                </c:pt>
                <c:pt idx="238">
                  <c:v>-219.53113175311893</c:v>
                </c:pt>
                <c:pt idx="239">
                  <c:v>-222.03199143879601</c:v>
                </c:pt>
                <c:pt idx="240">
                  <c:v>-215.21378542353949</c:v>
                </c:pt>
                <c:pt idx="241">
                  <c:v>-213.94288288287012</c:v>
                </c:pt>
                <c:pt idx="242">
                  <c:v>-215.42702053601167</c:v>
                </c:pt>
                <c:pt idx="243">
                  <c:v>-218.45857509013561</c:v>
                </c:pt>
                <c:pt idx="244">
                  <c:v>-219.4316929350833</c:v>
                </c:pt>
                <c:pt idx="245">
                  <c:v>-215.5567695820047</c:v>
                </c:pt>
                <c:pt idx="246">
                  <c:v>-212.33218673404684</c:v>
                </c:pt>
                <c:pt idx="247">
                  <c:v>-212.70601287885464</c:v>
                </c:pt>
                <c:pt idx="248">
                  <c:v>-215.24356389311168</c:v>
                </c:pt>
                <c:pt idx="249">
                  <c:v>-216.65112833878194</c:v>
                </c:pt>
                <c:pt idx="250">
                  <c:v>-219.14241637352507</c:v>
                </c:pt>
                <c:pt idx="251">
                  <c:v>-220.24953733154751</c:v>
                </c:pt>
                <c:pt idx="252">
                  <c:v>-214.6729871457735</c:v>
                </c:pt>
                <c:pt idx="253">
                  <c:v>-208.61572737976297</c:v>
                </c:pt>
                <c:pt idx="254">
                  <c:v>-210.55132790195401</c:v>
                </c:pt>
                <c:pt idx="255">
                  <c:v>-211.82648450970518</c:v>
                </c:pt>
                <c:pt idx="256">
                  <c:v>-214.3177725444483</c:v>
                </c:pt>
                <c:pt idx="257">
                  <c:v>-216.67877977481322</c:v>
                </c:pt>
                <c:pt idx="258">
                  <c:v>-214.95588260670908</c:v>
                </c:pt>
                <c:pt idx="259">
                  <c:v>-207.89625828456394</c:v>
                </c:pt>
                <c:pt idx="260">
                  <c:v>-208.13661307468217</c:v>
                </c:pt>
                <c:pt idx="261">
                  <c:v>-210.44497622491059</c:v>
                </c:pt>
                <c:pt idx="262">
                  <c:v>-212.93413722611285</c:v>
                </c:pt>
                <c:pt idx="263">
                  <c:v>-214.01945609034144</c:v>
                </c:pt>
                <c:pt idx="264">
                  <c:v>-214.77136244703868</c:v>
                </c:pt>
                <c:pt idx="265">
                  <c:v>-205.21247371437212</c:v>
                </c:pt>
                <c:pt idx="266">
                  <c:v>-204.79078931489477</c:v>
                </c:pt>
                <c:pt idx="267">
                  <c:v>-206.79339139362324</c:v>
                </c:pt>
                <c:pt idx="268">
                  <c:v>-209.51493080916549</c:v>
                </c:pt>
                <c:pt idx="269">
                  <c:v>-210.72999871938705</c:v>
                </c:pt>
                <c:pt idx="270">
                  <c:v>-213.11333980193109</c:v>
                </c:pt>
                <c:pt idx="271">
                  <c:v>-213.67540841510581</c:v>
                </c:pt>
                <c:pt idx="272">
                  <c:v>-203.16573568967067</c:v>
                </c:pt>
                <c:pt idx="273">
                  <c:v>-202.58718256655416</c:v>
                </c:pt>
                <c:pt idx="274">
                  <c:v>-203.84691818113401</c:v>
                </c:pt>
                <c:pt idx="275">
                  <c:v>-206.60195837494496</c:v>
                </c:pt>
                <c:pt idx="276">
                  <c:v>-209.08633355068031</c:v>
                </c:pt>
                <c:pt idx="277">
                  <c:v>-209.77442890115151</c:v>
                </c:pt>
                <c:pt idx="278">
                  <c:v>-202.88443550389073</c:v>
                </c:pt>
                <c:pt idx="279">
                  <c:v>-202.8450853833846</c:v>
                </c:pt>
                <c:pt idx="280">
                  <c:v>-204.30848445950269</c:v>
                </c:pt>
                <c:pt idx="281">
                  <c:v>-206.39085029601375</c:v>
                </c:pt>
                <c:pt idx="282">
                  <c:v>-208.6508234331873</c:v>
                </c:pt>
                <c:pt idx="283">
                  <c:v>-205.52780643680603</c:v>
                </c:pt>
                <c:pt idx="284">
                  <c:v>-197.46315876660012</c:v>
                </c:pt>
                <c:pt idx="285">
                  <c:v>-198.01193342014437</c:v>
                </c:pt>
                <c:pt idx="286">
                  <c:v>-200.49099101202754</c:v>
                </c:pt>
                <c:pt idx="287">
                  <c:v>-203.04024071075938</c:v>
                </c:pt>
                <c:pt idx="288">
                  <c:v>-204.25211807066961</c:v>
                </c:pt>
                <c:pt idx="289">
                  <c:v>-200.87066649907268</c:v>
                </c:pt>
                <c:pt idx="290">
                  <c:v>-197.8343261194818</c:v>
                </c:pt>
                <c:pt idx="291">
                  <c:v>-198.7925547296434</c:v>
                </c:pt>
                <c:pt idx="292">
                  <c:v>-201.4013613675196</c:v>
                </c:pt>
                <c:pt idx="293">
                  <c:v>-203.73152661154194</c:v>
                </c:pt>
                <c:pt idx="294">
                  <c:v>-204.9354275956739</c:v>
                </c:pt>
                <c:pt idx="295">
                  <c:v>-196.40549133840284</c:v>
                </c:pt>
                <c:pt idx="296">
                  <c:v>-194.14977226831098</c:v>
                </c:pt>
                <c:pt idx="297">
                  <c:v>-195.65783904878731</c:v>
                </c:pt>
                <c:pt idx="298">
                  <c:v>-198.08691135246002</c:v>
                </c:pt>
                <c:pt idx="299">
                  <c:v>-199.41045797326595</c:v>
                </c:pt>
                <c:pt idx="300">
                  <c:v>-201.48484743399874</c:v>
                </c:pt>
                <c:pt idx="301">
                  <c:v>-203.04821708653765</c:v>
                </c:pt>
                <c:pt idx="302">
                  <c:v>-198.67078205942866</c:v>
                </c:pt>
                <c:pt idx="303">
                  <c:v>-192.33753969149035</c:v>
                </c:pt>
                <c:pt idx="304">
                  <c:v>-194.1721061204901</c:v>
                </c:pt>
                <c:pt idx="305">
                  <c:v>-195.24466278347342</c:v>
                </c:pt>
                <c:pt idx="306">
                  <c:v>-197.7306332343644</c:v>
                </c:pt>
                <c:pt idx="307">
                  <c:v>-199.37163961114507</c:v>
                </c:pt>
                <c:pt idx="308">
                  <c:v>-195.69399861898208</c:v>
                </c:pt>
                <c:pt idx="309">
                  <c:v>-191.0953521036227</c:v>
                </c:pt>
                <c:pt idx="310">
                  <c:v>-191.79036031310173</c:v>
                </c:pt>
                <c:pt idx="311">
                  <c:v>-194.35875331370138</c:v>
                </c:pt>
                <c:pt idx="312">
                  <c:v>-196.94948016648016</c:v>
                </c:pt>
                <c:pt idx="313">
                  <c:v>-198.12945202327739</c:v>
                </c:pt>
                <c:pt idx="314">
                  <c:v>-192.89907654627984</c:v>
                </c:pt>
                <c:pt idx="315">
                  <c:v>-189.13794948763771</c:v>
                </c:pt>
                <c:pt idx="316">
                  <c:v>-190.00950148100893</c:v>
                </c:pt>
                <c:pt idx="317">
                  <c:v>-192.78421673507287</c:v>
                </c:pt>
                <c:pt idx="318">
                  <c:v>-194.09234236270751</c:v>
                </c:pt>
                <c:pt idx="319">
                  <c:v>-196.1523743470394</c:v>
                </c:pt>
                <c:pt idx="320">
                  <c:v>-192.16152766598341</c:v>
                </c:pt>
                <c:pt idx="321">
                  <c:v>-188.56311867321779</c:v>
                </c:pt>
                <c:pt idx="322">
                  <c:v>-188.8305931409821</c:v>
                </c:pt>
                <c:pt idx="323">
                  <c:v>-191.18149696202789</c:v>
                </c:pt>
                <c:pt idx="324">
                  <c:v>-192.45505829462337</c:v>
                </c:pt>
                <c:pt idx="325">
                  <c:v>-194.65706976780834</c:v>
                </c:pt>
                <c:pt idx="326">
                  <c:v>-189.84571989836201</c:v>
                </c:pt>
                <c:pt idx="327">
                  <c:v>-186.50574548081198</c:v>
                </c:pt>
                <c:pt idx="328">
                  <c:v>-186.84979315604758</c:v>
                </c:pt>
                <c:pt idx="329">
                  <c:v>-188.12494976379875</c:v>
                </c:pt>
                <c:pt idx="330">
                  <c:v>-190.54604569169317</c:v>
                </c:pt>
                <c:pt idx="331">
                  <c:v>-187.52725333881446</c:v>
                </c:pt>
                <c:pt idx="332">
                  <c:v>-185.67035305763559</c:v>
                </c:pt>
                <c:pt idx="333">
                  <c:v>-186.67697168085195</c:v>
                </c:pt>
                <c:pt idx="334">
                  <c:v>-189.28684183549856</c:v>
                </c:pt>
                <c:pt idx="335">
                  <c:v>-190.24879275435671</c:v>
                </c:pt>
                <c:pt idx="336">
                  <c:v>-186.53020636653198</c:v>
                </c:pt>
                <c:pt idx="337">
                  <c:v>-183.07484037938983</c:v>
                </c:pt>
                <c:pt idx="338">
                  <c:v>-184.06018866719754</c:v>
                </c:pt>
                <c:pt idx="339">
                  <c:v>-186.58923154729112</c:v>
                </c:pt>
                <c:pt idx="340">
                  <c:v>-188.96246922051603</c:v>
                </c:pt>
                <c:pt idx="341">
                  <c:v>-190.13605997669066</c:v>
                </c:pt>
                <c:pt idx="342">
                  <c:v>-192.0105082845817</c:v>
                </c:pt>
                <c:pt idx="343">
                  <c:v>-190.38970872643932</c:v>
                </c:pt>
                <c:pt idx="344">
                  <c:v>-181.69811792006217</c:v>
                </c:pt>
                <c:pt idx="345">
                  <c:v>-182.27932983510468</c:v>
                </c:pt>
                <c:pt idx="346">
                  <c:v>-183.4550476248202</c:v>
                </c:pt>
                <c:pt idx="347">
                  <c:v>-185.9452721427929</c:v>
                </c:pt>
                <c:pt idx="348">
                  <c:v>-188.27703266197091</c:v>
                </c:pt>
                <c:pt idx="349">
                  <c:v>-189.26397622493423</c:v>
                </c:pt>
                <c:pt idx="350">
                  <c:v>-190.82096477685056</c:v>
                </c:pt>
                <c:pt idx="351">
                  <c:v>-181.66674417533434</c:v>
                </c:pt>
                <c:pt idx="352">
                  <c:v>-180.27885478991718</c:v>
                </c:pt>
                <c:pt idx="353">
                  <c:v>-182.12033407792472</c:v>
                </c:pt>
                <c:pt idx="354">
                  <c:v>-183.46461927575413</c:v>
                </c:pt>
                <c:pt idx="355">
                  <c:v>-185.6799247085695</c:v>
                </c:pt>
                <c:pt idx="356">
                  <c:v>-187.63254149908749</c:v>
                </c:pt>
                <c:pt idx="357">
                  <c:v>-188.44240951977346</c:v>
                </c:pt>
                <c:pt idx="358">
                  <c:v>-180.0225472482424</c:v>
                </c:pt>
                <c:pt idx="359">
                  <c:v>-178.87022682747647</c:v>
                </c:pt>
                <c:pt idx="360">
                  <c:v>-179.91991787989548</c:v>
                </c:pt>
                <c:pt idx="361">
                  <c:v>-182.35218073387946</c:v>
                </c:pt>
                <c:pt idx="362">
                  <c:v>-184.57758957601399</c:v>
                </c:pt>
                <c:pt idx="363">
                  <c:v>-185.818181888726</c:v>
                </c:pt>
                <c:pt idx="364">
                  <c:v>-187.49641135247182</c:v>
                </c:pt>
                <c:pt idx="365">
                  <c:v>-188.52217327755608</c:v>
                </c:pt>
                <c:pt idx="366">
                  <c:v>-179.88694886001201</c:v>
                </c:pt>
                <c:pt idx="367">
                  <c:v>-176.12263125105858</c:v>
                </c:pt>
                <c:pt idx="368">
                  <c:v>-177.2047595649758</c:v>
                </c:pt>
                <c:pt idx="369">
                  <c:v>-179.48866182948422</c:v>
                </c:pt>
                <c:pt idx="370">
                  <c:v>-181.92571050893517</c:v>
                </c:pt>
                <c:pt idx="371">
                  <c:v>-182.97061573588721</c:v>
                </c:pt>
                <c:pt idx="372">
                  <c:v>-184.72222785679313</c:v>
                </c:pt>
                <c:pt idx="373">
                  <c:v>-186.63017694295286</c:v>
                </c:pt>
                <c:pt idx="374">
                  <c:v>-187.33316152821013</c:v>
                </c:pt>
                <c:pt idx="375">
                  <c:v>-185.24920041654343</c:v>
                </c:pt>
                <c:pt idx="376">
                  <c:v>-178.07950210865832</c:v>
                </c:pt>
                <c:pt idx="377">
                  <c:v>-174.02324914622056</c:v>
                </c:pt>
                <c:pt idx="378">
                  <c:v>-176.18431522374379</c:v>
                </c:pt>
                <c:pt idx="379">
                  <c:v>-177.53870383089227</c:v>
                </c:pt>
                <c:pt idx="380">
                  <c:v>-179.74124706246243</c:v>
                </c:pt>
                <c:pt idx="381">
                  <c:v>-181.81085069772826</c:v>
                </c:pt>
                <c:pt idx="382">
                  <c:v>-182.80470711969946</c:v>
                </c:pt>
                <c:pt idx="383">
                  <c:v>-184.37924369832791</c:v>
                </c:pt>
                <c:pt idx="384">
                  <c:v>-185.94420862602249</c:v>
                </c:pt>
                <c:pt idx="385">
                  <c:v>-186.69611498271979</c:v>
                </c:pt>
                <c:pt idx="386">
                  <c:v>-174.85545101908568</c:v>
                </c:pt>
                <c:pt idx="387">
                  <c:v>-171.94088330970956</c:v>
                </c:pt>
                <c:pt idx="388">
                  <c:v>-172.97781216088336</c:v>
                </c:pt>
                <c:pt idx="389">
                  <c:v>-175.23565826451608</c:v>
                </c:pt>
                <c:pt idx="390">
                  <c:v>-176.65013556919413</c:v>
                </c:pt>
                <c:pt idx="391">
                  <c:v>-178.71442162060779</c:v>
                </c:pt>
                <c:pt idx="392">
                  <c:v>-180.54047991544408</c:v>
                </c:pt>
                <c:pt idx="393">
                  <c:v>-181.16529601807443</c:v>
                </c:pt>
                <c:pt idx="394">
                  <c:v>-182.84246196504986</c:v>
                </c:pt>
                <c:pt idx="395">
                  <c:v>-184.57652605924355</c:v>
                </c:pt>
                <c:pt idx="396">
                  <c:v>-185.31779724823647</c:v>
                </c:pt>
                <c:pt idx="397">
                  <c:v>-174.61350095381181</c:v>
                </c:pt>
                <c:pt idx="398">
                  <c:v>-170.21532734967937</c:v>
                </c:pt>
                <c:pt idx="399">
                  <c:v>-170.38549003294889</c:v>
                </c:pt>
                <c:pt idx="400">
                  <c:v>-172.83689618880075</c:v>
                </c:pt>
                <c:pt idx="401">
                  <c:v>-173.91742922756234</c:v>
                </c:pt>
                <c:pt idx="402">
                  <c:v>-176.15560027094205</c:v>
                </c:pt>
                <c:pt idx="403">
                  <c:v>-178.18319499377571</c:v>
                </c:pt>
                <c:pt idx="404">
                  <c:v>-178.92340266599822</c:v>
                </c:pt>
                <c:pt idx="405">
                  <c:v>-180.4639067079728</c:v>
                </c:pt>
                <c:pt idx="406">
                  <c:v>-181.60984602811615</c:v>
                </c:pt>
                <c:pt idx="407">
                  <c:v>-182.3186799556108</c:v>
                </c:pt>
                <c:pt idx="408">
                  <c:v>-183.36252166579237</c:v>
                </c:pt>
                <c:pt idx="409">
                  <c:v>-183.73209374351842</c:v>
                </c:pt>
                <c:pt idx="410">
                  <c:v>-177.70780299739141</c:v>
                </c:pt>
                <c:pt idx="411">
                  <c:v>-167.37680108938929</c:v>
                </c:pt>
                <c:pt idx="412">
                  <c:v>-167.3183076670154</c:v>
                </c:pt>
                <c:pt idx="413">
                  <c:v>-169.39003833582206</c:v>
                </c:pt>
                <c:pt idx="414">
                  <c:v>-171.72073533822959</c:v>
                </c:pt>
                <c:pt idx="415">
                  <c:v>-172.91612818819812</c:v>
                </c:pt>
                <c:pt idx="416">
                  <c:v>-174.96233445451435</c:v>
                </c:pt>
                <c:pt idx="417">
                  <c:v>-176.8213617692341</c:v>
                </c:pt>
                <c:pt idx="418">
                  <c:v>-177.33876267805056</c:v>
                </c:pt>
                <c:pt idx="419">
                  <c:v>-178.64157072183301</c:v>
                </c:pt>
                <c:pt idx="420">
                  <c:v>-179.85610687366938</c:v>
                </c:pt>
                <c:pt idx="421">
                  <c:v>-179.8763136923076</c:v>
                </c:pt>
                <c:pt idx="422">
                  <c:v>-167.18164576201454</c:v>
                </c:pt>
                <c:pt idx="423">
                  <c:v>-164.90199756458784</c:v>
                </c:pt>
                <c:pt idx="424">
                  <c:v>-166.05484974373903</c:v>
                </c:pt>
                <c:pt idx="425">
                  <c:v>-168.37118926974568</c:v>
                </c:pt>
                <c:pt idx="426">
                  <c:v>-169.53042254951944</c:v>
                </c:pt>
                <c:pt idx="427">
                  <c:v>-171.80581667986434</c:v>
                </c:pt>
                <c:pt idx="428">
                  <c:v>-173.5786991361789</c:v>
                </c:pt>
                <c:pt idx="429">
                  <c:v>-174.26360393633882</c:v>
                </c:pt>
                <c:pt idx="430">
                  <c:v>-175.85409326652382</c:v>
                </c:pt>
                <c:pt idx="431">
                  <c:v>-176.31831833681852</c:v>
                </c:pt>
                <c:pt idx="432">
                  <c:v>-177.37385873147491</c:v>
                </c:pt>
                <c:pt idx="433">
                  <c:v>-178.19063961116873</c:v>
                </c:pt>
                <c:pt idx="434">
                  <c:v>-173.9339137375041</c:v>
                </c:pt>
                <c:pt idx="435">
                  <c:v>-162.85525953988639</c:v>
                </c:pt>
                <c:pt idx="436">
                  <c:v>-163.31842109341071</c:v>
                </c:pt>
                <c:pt idx="437">
                  <c:v>-164.67600025087052</c:v>
                </c:pt>
                <c:pt idx="438">
                  <c:v>-166.69402332277025</c:v>
                </c:pt>
                <c:pt idx="439">
                  <c:v>-168.87263742700563</c:v>
                </c:pt>
                <c:pt idx="440">
                  <c:v>-169.91488386203156</c:v>
                </c:pt>
                <c:pt idx="441">
                  <c:v>-171.48569813196355</c:v>
                </c:pt>
                <c:pt idx="442">
                  <c:v>-173.03949613356852</c:v>
                </c:pt>
                <c:pt idx="443">
                  <c:v>-173.34047137960152</c:v>
                </c:pt>
                <c:pt idx="444">
                  <c:v>-174.38271781462751</c:v>
                </c:pt>
                <c:pt idx="445">
                  <c:v>-174.8458793681518</c:v>
                </c:pt>
                <c:pt idx="446">
                  <c:v>-175.56003087949861</c:v>
                </c:pt>
                <c:pt idx="447">
                  <c:v>-176.30981020265509</c:v>
                </c:pt>
                <c:pt idx="448">
                  <c:v>-176.23004644487247</c:v>
                </c:pt>
                <c:pt idx="449">
                  <c:v>-176.51932300643068</c:v>
                </c:pt>
                <c:pt idx="450">
                  <c:v>-163.62790447360717</c:v>
                </c:pt>
                <c:pt idx="451">
                  <c:v>-160.13797419142591</c:v>
                </c:pt>
                <c:pt idx="452">
                  <c:v>-160.46606911510497</c:v>
                </c:pt>
                <c:pt idx="453">
                  <c:v>-163.05732772626897</c:v>
                </c:pt>
                <c:pt idx="454">
                  <c:v>-164.15594055012798</c:v>
                </c:pt>
                <c:pt idx="455">
                  <c:v>-165.92829124805729</c:v>
                </c:pt>
                <c:pt idx="456">
                  <c:v>-167.12793816510757</c:v>
                </c:pt>
                <c:pt idx="457">
                  <c:v>-168.51104172505782</c:v>
                </c:pt>
                <c:pt idx="458">
                  <c:v>-170.00421927074805</c:v>
                </c:pt>
                <c:pt idx="459">
                  <c:v>-170.58277239386453</c:v>
                </c:pt>
                <c:pt idx="460">
                  <c:v>-171.33255171702092</c:v>
                </c:pt>
                <c:pt idx="461">
                  <c:v>-172.0312822351965</c:v>
                </c:pt>
                <c:pt idx="462">
                  <c:v>-172.40670365515993</c:v>
                </c:pt>
                <c:pt idx="463">
                  <c:v>-172.87092872545466</c:v>
                </c:pt>
                <c:pt idx="464">
                  <c:v>-173.38460732557456</c:v>
                </c:pt>
                <c:pt idx="465">
                  <c:v>-173.11341054911372</c:v>
                </c:pt>
                <c:pt idx="466">
                  <c:v>-173.30431180940676</c:v>
                </c:pt>
                <c:pt idx="467">
                  <c:v>-173.42661623800672</c:v>
                </c:pt>
                <c:pt idx="468">
                  <c:v>-173.60369178028412</c:v>
                </c:pt>
                <c:pt idx="469">
                  <c:v>-171.67447235871566</c:v>
                </c:pt>
                <c:pt idx="470">
                  <c:v>-163.26737228842981</c:v>
                </c:pt>
                <c:pt idx="471">
                  <c:v>-156.75705437821415</c:v>
                </c:pt>
                <c:pt idx="472">
                  <c:v>-158.16621409904005</c:v>
                </c:pt>
                <c:pt idx="473">
                  <c:v>-159.14784007815123</c:v>
                </c:pt>
                <c:pt idx="474">
                  <c:v>-161.39930508116137</c:v>
                </c:pt>
                <c:pt idx="475">
                  <c:v>-163.03180332377852</c:v>
                </c:pt>
                <c:pt idx="476">
                  <c:v>-164.0102387525784</c:v>
                </c:pt>
                <c:pt idx="477">
                  <c:v>-165.51511498274343</c:v>
                </c:pt>
                <c:pt idx="478">
                  <c:v>-166.85886842218761</c:v>
                </c:pt>
                <c:pt idx="479">
                  <c:v>-167.18324103717015</c:v>
                </c:pt>
                <c:pt idx="480">
                  <c:v>-167.80805713980052</c:v>
                </c:pt>
                <c:pt idx="481">
                  <c:v>-168.19677251939439</c:v>
                </c:pt>
                <c:pt idx="482">
                  <c:v>-168.4855173225674</c:v>
                </c:pt>
                <c:pt idx="483">
                  <c:v>-168.80510411208297</c:v>
                </c:pt>
                <c:pt idx="484">
                  <c:v>-168.76788102511782</c:v>
                </c:pt>
                <c:pt idx="485">
                  <c:v>-169.13958013638472</c:v>
                </c:pt>
                <c:pt idx="486">
                  <c:v>-169.19062894136559</c:v>
                </c:pt>
                <c:pt idx="487">
                  <c:v>-169.19062894136559</c:v>
                </c:pt>
                <c:pt idx="488">
                  <c:v>-169.19860531714383</c:v>
                </c:pt>
                <c:pt idx="489">
                  <c:v>-169.142770686696</c:v>
                </c:pt>
                <c:pt idx="490">
                  <c:v>-169.11246045873861</c:v>
                </c:pt>
                <c:pt idx="491">
                  <c:v>-169.05503055313514</c:v>
                </c:pt>
                <c:pt idx="492">
                  <c:v>-168.94282953385431</c:v>
                </c:pt>
                <c:pt idx="493">
                  <c:v>-169.02684735871864</c:v>
                </c:pt>
                <c:pt idx="494">
                  <c:v>-168.78117498474825</c:v>
                </c:pt>
                <c:pt idx="495">
                  <c:v>-164.22347386505058</c:v>
                </c:pt>
                <c:pt idx="496">
                  <c:v>-153.12727164072072</c:v>
                </c:pt>
                <c:pt idx="497">
                  <c:v>-153.34103851157809</c:v>
                </c:pt>
                <c:pt idx="498">
                  <c:v>-154.4864460733362</c:v>
                </c:pt>
                <c:pt idx="499">
                  <c:v>-156.62836884899158</c:v>
                </c:pt>
                <c:pt idx="500">
                  <c:v>-158.65170950474345</c:v>
                </c:pt>
                <c:pt idx="501">
                  <c:v>-159.32066155334689</c:v>
                </c:pt>
                <c:pt idx="502">
                  <c:v>-160.59103233563104</c:v>
                </c:pt>
                <c:pt idx="503">
                  <c:v>-161.28604054511007</c:v>
                </c:pt>
                <c:pt idx="504">
                  <c:v>-162.26288069875432</c:v>
                </c:pt>
                <c:pt idx="505">
                  <c:v>-162.95895242500376</c:v>
                </c:pt>
                <c:pt idx="506">
                  <c:v>-163.00096133743597</c:v>
                </c:pt>
                <c:pt idx="507">
                  <c:v>-163.40509771020112</c:v>
                </c:pt>
                <c:pt idx="508">
                  <c:v>-163.81189287489241</c:v>
                </c:pt>
                <c:pt idx="509">
                  <c:v>-163.84858420347234</c:v>
                </c:pt>
                <c:pt idx="510">
                  <c:v>-159.40202058628509</c:v>
                </c:pt>
                <c:pt idx="511">
                  <c:v>-150.1600598512081</c:v>
                </c:pt>
                <c:pt idx="512">
                  <c:v>-150.11751918039067</c:v>
                </c:pt>
                <c:pt idx="513">
                  <c:v>-152.1440503864539</c:v>
                </c:pt>
                <c:pt idx="514">
                  <c:v>-153.30328366622766</c:v>
                </c:pt>
                <c:pt idx="515">
                  <c:v>-155.20751044369089</c:v>
                </c:pt>
                <c:pt idx="516">
                  <c:v>-156.73844283473156</c:v>
                </c:pt>
                <c:pt idx="517">
                  <c:v>-157.3175277162332</c:v>
                </c:pt>
                <c:pt idx="518">
                  <c:v>-158.56503288795304</c:v>
                </c:pt>
                <c:pt idx="519">
                  <c:v>-159.31640748626512</c:v>
                </c:pt>
                <c:pt idx="520">
                  <c:v>-159.86411862303896</c:v>
                </c:pt>
                <c:pt idx="521">
                  <c:v>-160.26559620387803</c:v>
                </c:pt>
                <c:pt idx="522">
                  <c:v>-160.42459196105804</c:v>
                </c:pt>
                <c:pt idx="523">
                  <c:v>-160.55380924866583</c:v>
                </c:pt>
                <c:pt idx="524">
                  <c:v>-160.78512414623538</c:v>
                </c:pt>
                <c:pt idx="525">
                  <c:v>-161.06110674816313</c:v>
                </c:pt>
                <c:pt idx="526">
                  <c:v>-160.90955560837622</c:v>
                </c:pt>
                <c:pt idx="527">
                  <c:v>-160.90636505806489</c:v>
                </c:pt>
                <c:pt idx="528">
                  <c:v>-160.90636505806489</c:v>
                </c:pt>
                <c:pt idx="529">
                  <c:v>-156.98890103416892</c:v>
                </c:pt>
                <c:pt idx="530">
                  <c:v>-147.76023425872228</c:v>
                </c:pt>
                <c:pt idx="531">
                  <c:v>-147.67302588354664</c:v>
                </c:pt>
                <c:pt idx="532">
                  <c:v>-149.45867054110641</c:v>
                </c:pt>
                <c:pt idx="533">
                  <c:v>-151.42351777448442</c:v>
                </c:pt>
                <c:pt idx="534">
                  <c:v>-152.40354847843994</c:v>
                </c:pt>
                <c:pt idx="535">
                  <c:v>-153.95521944650409</c:v>
                </c:pt>
                <c:pt idx="536">
                  <c:v>-154.97460027096568</c:v>
                </c:pt>
                <c:pt idx="537">
                  <c:v>-155.41064214684391</c:v>
                </c:pt>
                <c:pt idx="538">
                  <c:v>-156.16308026192641</c:v>
                </c:pt>
                <c:pt idx="539">
                  <c:v>-156.65123445955592</c:v>
                </c:pt>
                <c:pt idx="540">
                  <c:v>-156.98251993354631</c:v>
                </c:pt>
                <c:pt idx="541">
                  <c:v>-157.13832514041499</c:v>
                </c:pt>
                <c:pt idx="542">
                  <c:v>-157.31167837399585</c:v>
                </c:pt>
                <c:pt idx="543">
                  <c:v>-157.28721748827584</c:v>
                </c:pt>
                <c:pt idx="544">
                  <c:v>-157.4738646814871</c:v>
                </c:pt>
                <c:pt idx="545">
                  <c:v>-157.51374656037842</c:v>
                </c:pt>
                <c:pt idx="546">
                  <c:v>-157.59244680139057</c:v>
                </c:pt>
                <c:pt idx="547">
                  <c:v>-157.47865050695407</c:v>
                </c:pt>
                <c:pt idx="548">
                  <c:v>-157.22393824043496</c:v>
                </c:pt>
                <c:pt idx="549">
                  <c:v>-157.17023064352804</c:v>
                </c:pt>
                <c:pt idx="550">
                  <c:v>-157.47226940633146</c:v>
                </c:pt>
                <c:pt idx="551">
                  <c:v>-157.29997968952102</c:v>
                </c:pt>
                <c:pt idx="552">
                  <c:v>-156.85330264593847</c:v>
                </c:pt>
                <c:pt idx="553">
                  <c:v>-156.70441029807765</c:v>
                </c:pt>
                <c:pt idx="554">
                  <c:v>-156.65602028502283</c:v>
                </c:pt>
                <c:pt idx="555">
                  <c:v>-156.31356788494293</c:v>
                </c:pt>
                <c:pt idx="556">
                  <c:v>-156.31409964332815</c:v>
                </c:pt>
                <c:pt idx="557">
                  <c:v>-156.36940251539073</c:v>
                </c:pt>
                <c:pt idx="558">
                  <c:v>-156.10352332278208</c:v>
                </c:pt>
                <c:pt idx="559">
                  <c:v>-156.02960890723688</c:v>
                </c:pt>
                <c:pt idx="560">
                  <c:v>-155.84562050595167</c:v>
                </c:pt>
                <c:pt idx="561">
                  <c:v>-155.55687570277865</c:v>
                </c:pt>
                <c:pt idx="562">
                  <c:v>-155.6036704406778</c:v>
                </c:pt>
                <c:pt idx="563">
                  <c:v>-155.34098179838045</c:v>
                </c:pt>
                <c:pt idx="564">
                  <c:v>-155.09371414925434</c:v>
                </c:pt>
                <c:pt idx="565">
                  <c:v>-154.80709637962227</c:v>
                </c:pt>
                <c:pt idx="566">
                  <c:v>-154.70872107835703</c:v>
                </c:pt>
                <c:pt idx="567">
                  <c:v>-154.86080397652916</c:v>
                </c:pt>
                <c:pt idx="568">
                  <c:v>-154.36626867827709</c:v>
                </c:pt>
                <c:pt idx="569">
                  <c:v>-153.97064043967538</c:v>
                </c:pt>
                <c:pt idx="570">
                  <c:v>-153.91267877568671</c:v>
                </c:pt>
                <c:pt idx="571">
                  <c:v>-153.79090610547195</c:v>
                </c:pt>
                <c:pt idx="572">
                  <c:v>-153.66222057624938</c:v>
                </c:pt>
                <c:pt idx="573">
                  <c:v>-153.44419963831021</c:v>
                </c:pt>
                <c:pt idx="574">
                  <c:v>-153.12939867426158</c:v>
                </c:pt>
                <c:pt idx="575">
                  <c:v>-153.01347534628422</c:v>
                </c:pt>
                <c:pt idx="576">
                  <c:v>-152.94966434005815</c:v>
                </c:pt>
                <c:pt idx="577">
                  <c:v>-152.82789166984338</c:v>
                </c:pt>
                <c:pt idx="578">
                  <c:v>-152.58487808779904</c:v>
                </c:pt>
                <c:pt idx="579">
                  <c:v>-152.41152485421819</c:v>
                </c:pt>
                <c:pt idx="580">
                  <c:v>-152.09566037339911</c:v>
                </c:pt>
                <c:pt idx="581">
                  <c:v>-152.05790552804868</c:v>
                </c:pt>
                <c:pt idx="582">
                  <c:v>-152.07385827960519</c:v>
                </c:pt>
                <c:pt idx="583">
                  <c:v>-151.65749146398005</c:v>
                </c:pt>
                <c:pt idx="584">
                  <c:v>-151.65908673913569</c:v>
                </c:pt>
                <c:pt idx="585">
                  <c:v>-151.33471412415312</c:v>
                </c:pt>
                <c:pt idx="586">
                  <c:v>-151.13796352162271</c:v>
                </c:pt>
                <c:pt idx="587">
                  <c:v>-150.88378301348885</c:v>
                </c:pt>
                <c:pt idx="588">
                  <c:v>-150.70989802152278</c:v>
                </c:pt>
                <c:pt idx="589">
                  <c:v>-150.68118306872103</c:v>
                </c:pt>
                <c:pt idx="590">
                  <c:v>-150.40626398356372</c:v>
                </c:pt>
                <c:pt idx="591">
                  <c:v>-150.32065088354369</c:v>
                </c:pt>
                <c:pt idx="592">
                  <c:v>-150.11698742200551</c:v>
                </c:pt>
                <c:pt idx="593">
                  <c:v>-149.88673604120638</c:v>
                </c:pt>
                <c:pt idx="594">
                  <c:v>-149.94682473873593</c:v>
                </c:pt>
                <c:pt idx="595">
                  <c:v>-149.74103424365686</c:v>
                </c:pt>
                <c:pt idx="596">
                  <c:v>-149.5102511044725</c:v>
                </c:pt>
                <c:pt idx="597">
                  <c:v>-149.25607059633862</c:v>
                </c:pt>
                <c:pt idx="598">
                  <c:v>-149.08431263791346</c:v>
                </c:pt>
                <c:pt idx="599">
                  <c:v>-149.01943811491694</c:v>
                </c:pt>
                <c:pt idx="600">
                  <c:v>-148.65412010427264</c:v>
                </c:pt>
                <c:pt idx="601">
                  <c:v>-148.64667548687959</c:v>
                </c:pt>
                <c:pt idx="602">
                  <c:v>-148.41376531415438</c:v>
                </c:pt>
                <c:pt idx="603">
                  <c:v>-148.24041208057355</c:v>
                </c:pt>
                <c:pt idx="604">
                  <c:v>-148.08779742401617</c:v>
                </c:pt>
                <c:pt idx="605">
                  <c:v>-147.7474720574771</c:v>
                </c:pt>
                <c:pt idx="606">
                  <c:v>-147.50392671704756</c:v>
                </c:pt>
                <c:pt idx="607">
                  <c:v>-147.21677718903018</c:v>
                </c:pt>
                <c:pt idx="608">
                  <c:v>-147.34174040955625</c:v>
                </c:pt>
                <c:pt idx="609">
                  <c:v>-147.36247898657973</c:v>
                </c:pt>
                <c:pt idx="610">
                  <c:v>-147.07320242502155</c:v>
                </c:pt>
                <c:pt idx="611">
                  <c:v>-146.85252269515635</c:v>
                </c:pt>
                <c:pt idx="612">
                  <c:v>-146.62120779758678</c:v>
                </c:pt>
                <c:pt idx="613">
                  <c:v>-146.64035109945462</c:v>
                </c:pt>
                <c:pt idx="614">
                  <c:v>-146.48986347643813</c:v>
                </c:pt>
                <c:pt idx="615">
                  <c:v>-146.12667249933469</c:v>
                </c:pt>
                <c:pt idx="616">
                  <c:v>-146.068710835346</c:v>
                </c:pt>
                <c:pt idx="617">
                  <c:v>-145.90918331978079</c:v>
                </c:pt>
                <c:pt idx="618">
                  <c:v>-145.94215233966426</c:v>
                </c:pt>
                <c:pt idx="619">
                  <c:v>-145.69275765699734</c:v>
                </c:pt>
                <c:pt idx="620">
                  <c:v>-145.43166428985566</c:v>
                </c:pt>
                <c:pt idx="621">
                  <c:v>-145.31627272026347</c:v>
                </c:pt>
                <c:pt idx="622">
                  <c:v>-145.12643497674091</c:v>
                </c:pt>
                <c:pt idx="623">
                  <c:v>-144.93712899160354</c:v>
                </c:pt>
                <c:pt idx="624">
                  <c:v>-144.74410069776968</c:v>
                </c:pt>
                <c:pt idx="625">
                  <c:v>-144.64572539650445</c:v>
                </c:pt>
                <c:pt idx="626">
                  <c:v>-144.24105726535407</c:v>
                </c:pt>
                <c:pt idx="627">
                  <c:v>-144.03898907897147</c:v>
                </c:pt>
                <c:pt idx="628">
                  <c:v>-144.17830977589844</c:v>
                </c:pt>
                <c:pt idx="629">
                  <c:v>-143.9927260994576</c:v>
                </c:pt>
                <c:pt idx="630">
                  <c:v>-143.9352961938541</c:v>
                </c:pt>
                <c:pt idx="631">
                  <c:v>-143.63325743105065</c:v>
                </c:pt>
                <c:pt idx="632">
                  <c:v>-143.51095300245069</c:v>
                </c:pt>
                <c:pt idx="633">
                  <c:v>-143.46149947262549</c:v>
                </c:pt>
                <c:pt idx="634">
                  <c:v>-143.32430580923943</c:v>
                </c:pt>
                <c:pt idx="635">
                  <c:v>-143.03556100606642</c:v>
                </c:pt>
                <c:pt idx="636">
                  <c:v>-142.86858887310817</c:v>
                </c:pt>
                <c:pt idx="637">
                  <c:v>-142.55963725129692</c:v>
                </c:pt>
                <c:pt idx="638">
                  <c:v>-142.4341422723856</c:v>
                </c:pt>
                <c:pt idx="639">
                  <c:v>-142.47827821835864</c:v>
                </c:pt>
                <c:pt idx="640">
                  <c:v>-142.24855859594479</c:v>
                </c:pt>
                <c:pt idx="641">
                  <c:v>-142.0869040468387</c:v>
                </c:pt>
                <c:pt idx="642">
                  <c:v>-141.88377234368568</c:v>
                </c:pt>
                <c:pt idx="643">
                  <c:v>-141.73966582129177</c:v>
                </c:pt>
                <c:pt idx="644">
                  <c:v>-141.62533776847008</c:v>
                </c:pt>
                <c:pt idx="645">
                  <c:v>-141.59715457405355</c:v>
                </c:pt>
                <c:pt idx="646">
                  <c:v>-141.37541132741791</c:v>
                </c:pt>
                <c:pt idx="647">
                  <c:v>-141.09783345033449</c:v>
                </c:pt>
                <c:pt idx="648">
                  <c:v>-140.87183613661713</c:v>
                </c:pt>
                <c:pt idx="649">
                  <c:v>-140.75644456702494</c:v>
                </c:pt>
                <c:pt idx="650">
                  <c:v>-140.80164402976843</c:v>
                </c:pt>
                <c:pt idx="651">
                  <c:v>-140.4081428247076</c:v>
                </c:pt>
                <c:pt idx="652">
                  <c:v>-140.37251501289805</c:v>
                </c:pt>
                <c:pt idx="653">
                  <c:v>-140.25925047684677</c:v>
                </c:pt>
                <c:pt idx="654">
                  <c:v>-140.10716757867462</c:v>
                </c:pt>
                <c:pt idx="655">
                  <c:v>-139.97316446559984</c:v>
                </c:pt>
                <c:pt idx="656">
                  <c:v>-139.7051582394503</c:v>
                </c:pt>
                <c:pt idx="657">
                  <c:v>-139.44459663069384</c:v>
                </c:pt>
                <c:pt idx="658">
                  <c:v>-139.44459663069384</c:v>
                </c:pt>
                <c:pt idx="659">
                  <c:v>-139.24837778654862</c:v>
                </c:pt>
                <c:pt idx="660">
                  <c:v>-139.22870272629561</c:v>
                </c:pt>
                <c:pt idx="661">
                  <c:v>-138.96016474176085</c:v>
                </c:pt>
                <c:pt idx="662">
                  <c:v>-138.70651599201219</c:v>
                </c:pt>
                <c:pt idx="663">
                  <c:v>-138.64855432802352</c:v>
                </c:pt>
                <c:pt idx="664">
                  <c:v>-138.59325145596088</c:v>
                </c:pt>
                <c:pt idx="665">
                  <c:v>-138.47520109444264</c:v>
                </c:pt>
                <c:pt idx="666">
                  <c:v>-138.23590982109488</c:v>
                </c:pt>
                <c:pt idx="667">
                  <c:v>-138.00512668191053</c:v>
                </c:pt>
                <c:pt idx="668">
                  <c:v>-137.83230520671492</c:v>
                </c:pt>
                <c:pt idx="669">
                  <c:v>-137.8812269781549</c:v>
                </c:pt>
                <c:pt idx="670">
                  <c:v>-137.64459449673322</c:v>
                </c:pt>
                <c:pt idx="671">
                  <c:v>-137.68607165078012</c:v>
                </c:pt>
                <c:pt idx="672">
                  <c:v>-137.68766692593582</c:v>
                </c:pt>
                <c:pt idx="673">
                  <c:v>-137.20110800346197</c:v>
                </c:pt>
                <c:pt idx="674">
                  <c:v>-137.0644460984611</c:v>
                </c:pt>
                <c:pt idx="675">
                  <c:v>-136.96234848849937</c:v>
                </c:pt>
                <c:pt idx="676">
                  <c:v>-137.04583455497851</c:v>
                </c:pt>
                <c:pt idx="677">
                  <c:v>-136.98893640776024</c:v>
                </c:pt>
                <c:pt idx="678">
                  <c:v>-136.57576014244637</c:v>
                </c:pt>
                <c:pt idx="679">
                  <c:v>-136.23437125913682</c:v>
                </c:pt>
                <c:pt idx="680">
                  <c:v>-136.22001378273598</c:v>
                </c:pt>
                <c:pt idx="681">
                  <c:v>-136.16311563551776</c:v>
                </c:pt>
                <c:pt idx="682">
                  <c:v>-136.20618806472035</c:v>
                </c:pt>
                <c:pt idx="683">
                  <c:v>-135.6526275857091</c:v>
                </c:pt>
                <c:pt idx="684">
                  <c:v>-135.63880186769347</c:v>
                </c:pt>
                <c:pt idx="685">
                  <c:v>-135.46332160057173</c:v>
                </c:pt>
                <c:pt idx="686">
                  <c:v>-135.3511205812909</c:v>
                </c:pt>
                <c:pt idx="687">
                  <c:v>-135.22722087753522</c:v>
                </c:pt>
                <c:pt idx="688">
                  <c:v>-135.09853534831265</c:v>
                </c:pt>
                <c:pt idx="689">
                  <c:v>-134.98846136257268</c:v>
                </c:pt>
                <c:pt idx="690">
                  <c:v>-134.58007092272575</c:v>
                </c:pt>
                <c:pt idx="691">
                  <c:v>-134.52210925873709</c:v>
                </c:pt>
                <c:pt idx="692">
                  <c:v>-134.50456123202491</c:v>
                </c:pt>
                <c:pt idx="693">
                  <c:v>-134.50402947363969</c:v>
                </c:pt>
                <c:pt idx="694">
                  <c:v>-134.22698335494147</c:v>
                </c:pt>
                <c:pt idx="695">
                  <c:v>-134.05416187974583</c:v>
                </c:pt>
                <c:pt idx="696">
                  <c:v>-133.98556504805282</c:v>
                </c:pt>
                <c:pt idx="697">
                  <c:v>-133.81114829770152</c:v>
                </c:pt>
                <c:pt idx="698">
                  <c:v>-133.64258088958761</c:v>
                </c:pt>
                <c:pt idx="699">
                  <c:v>-133.52346701129895</c:v>
                </c:pt>
                <c:pt idx="700">
                  <c:v>-133.35064553610331</c:v>
                </c:pt>
                <c:pt idx="701">
                  <c:v>-133.4516796292946</c:v>
                </c:pt>
                <c:pt idx="702">
                  <c:v>-133.34213740193985</c:v>
                </c:pt>
                <c:pt idx="703">
                  <c:v>-133.00766137763816</c:v>
                </c:pt>
                <c:pt idx="704">
                  <c:v>-132.83483990244252</c:v>
                </c:pt>
                <c:pt idx="705">
                  <c:v>-132.77634648006861</c:v>
                </c:pt>
                <c:pt idx="706">
                  <c:v>-132.59608038747996</c:v>
                </c:pt>
                <c:pt idx="707">
                  <c:v>-132.56683367629299</c:v>
                </c:pt>
                <c:pt idx="708">
                  <c:v>-132.49770508621475</c:v>
                </c:pt>
                <c:pt idx="709">
                  <c:v>-132.3238200942487</c:v>
                </c:pt>
                <c:pt idx="710">
                  <c:v>-132.05475035132869</c:v>
                </c:pt>
                <c:pt idx="711">
                  <c:v>-132.09782278053132</c:v>
                </c:pt>
                <c:pt idx="712">
                  <c:v>-131.85161864817567</c:v>
                </c:pt>
                <c:pt idx="713">
                  <c:v>-131.82184017860354</c:v>
                </c:pt>
                <c:pt idx="714">
                  <c:v>-131.53469065058619</c:v>
                </c:pt>
                <c:pt idx="715">
                  <c:v>-131.31879674618793</c:v>
                </c:pt>
                <c:pt idx="716">
                  <c:v>-131.25711277350274</c:v>
                </c:pt>
                <c:pt idx="717">
                  <c:v>-131.14278472068099</c:v>
                </c:pt>
                <c:pt idx="718">
                  <c:v>-131.08482305669233</c:v>
                </c:pt>
                <c:pt idx="719">
                  <c:v>-130.89551707155496</c:v>
                </c:pt>
                <c:pt idx="720">
                  <c:v>-130.53019906091063</c:v>
                </c:pt>
                <c:pt idx="721">
                  <c:v>-130.57752555719497</c:v>
                </c:pt>
                <c:pt idx="722">
                  <c:v>-130.46479277952892</c:v>
                </c:pt>
                <c:pt idx="723">
                  <c:v>-130.46691981306981</c:v>
                </c:pt>
                <c:pt idx="724">
                  <c:v>-130.41108518262197</c:v>
                </c:pt>
                <c:pt idx="725">
                  <c:v>-129.99844067569333</c:v>
                </c:pt>
                <c:pt idx="726">
                  <c:v>-129.85061184460292</c:v>
                </c:pt>
                <c:pt idx="727">
                  <c:v>-129.82402392534206</c:v>
                </c:pt>
                <c:pt idx="728">
                  <c:v>-129.65120245014643</c:v>
                </c:pt>
                <c:pt idx="729">
                  <c:v>-129.64960717499076</c:v>
                </c:pt>
                <c:pt idx="730">
                  <c:v>-129.41510172710991</c:v>
                </c:pt>
                <c:pt idx="731">
                  <c:v>-129.40818886810212</c:v>
                </c:pt>
                <c:pt idx="732">
                  <c:v>-129.29332905689517</c:v>
                </c:pt>
                <c:pt idx="733">
                  <c:v>-129.20771595687518</c:v>
                </c:pt>
                <c:pt idx="734">
                  <c:v>-128.93811445557</c:v>
                </c:pt>
                <c:pt idx="735">
                  <c:v>-128.70041845737785</c:v>
                </c:pt>
                <c:pt idx="736">
                  <c:v>-128.55790721013963</c:v>
                </c:pt>
                <c:pt idx="737">
                  <c:v>-128.55790721013963</c:v>
                </c:pt>
                <c:pt idx="738">
                  <c:v>-128.5977890890309</c:v>
                </c:pt>
                <c:pt idx="739">
                  <c:v>-128.31542538648051</c:v>
                </c:pt>
                <c:pt idx="740">
                  <c:v>-128.10112675723795</c:v>
                </c:pt>
                <c:pt idx="741">
                  <c:v>-127.98626694603099</c:v>
                </c:pt>
                <c:pt idx="742">
                  <c:v>-127.85492262488232</c:v>
                </c:pt>
                <c:pt idx="743">
                  <c:v>-127.89320922861796</c:v>
                </c:pt>
                <c:pt idx="744">
                  <c:v>-127.48854109746756</c:v>
                </c:pt>
                <c:pt idx="745">
                  <c:v>-127.44919097696149</c:v>
                </c:pt>
                <c:pt idx="746">
                  <c:v>-127.44919097696149</c:v>
                </c:pt>
                <c:pt idx="747">
                  <c:v>-127.09184934209544</c:v>
                </c:pt>
                <c:pt idx="748">
                  <c:v>-127.18224826758239</c:v>
                </c:pt>
                <c:pt idx="749">
                  <c:v>-127.03176064456588</c:v>
                </c:pt>
                <c:pt idx="750">
                  <c:v>-127.00995855077198</c:v>
                </c:pt>
                <c:pt idx="751">
                  <c:v>-126.89456698117984</c:v>
                </c:pt>
                <c:pt idx="752">
                  <c:v>-126.49308940034075</c:v>
                </c:pt>
                <c:pt idx="753">
                  <c:v>-126.66697439230683</c:v>
                </c:pt>
                <c:pt idx="754">
                  <c:v>-126.45373927983466</c:v>
                </c:pt>
                <c:pt idx="755">
                  <c:v>-126.47500961524335</c:v>
                </c:pt>
                <c:pt idx="756">
                  <c:v>-126.24422647605905</c:v>
                </c:pt>
                <c:pt idx="757">
                  <c:v>-125.94591002195213</c:v>
                </c:pt>
                <c:pt idx="758">
                  <c:v>-126.09161181950168</c:v>
                </c:pt>
                <c:pt idx="759">
                  <c:v>-125.95548167288602</c:v>
                </c:pt>
                <c:pt idx="760">
                  <c:v>-125.84115362006432</c:v>
                </c:pt>
                <c:pt idx="761">
                  <c:v>-125.65450642685302</c:v>
                </c:pt>
                <c:pt idx="762">
                  <c:v>-125.44233483115133</c:v>
                </c:pt>
                <c:pt idx="763">
                  <c:v>-125.40032591871916</c:v>
                </c:pt>
                <c:pt idx="764">
                  <c:v>-125.22112334290092</c:v>
                </c:pt>
                <c:pt idx="765">
                  <c:v>-125.10626353169397</c:v>
                </c:pt>
                <c:pt idx="766">
                  <c:v>-124.82762213784011</c:v>
                </c:pt>
                <c:pt idx="767">
                  <c:v>-124.52079754956969</c:v>
                </c:pt>
                <c:pt idx="768">
                  <c:v>-124.70372243408447</c:v>
                </c:pt>
                <c:pt idx="769">
                  <c:v>-124.53036920050363</c:v>
                </c:pt>
                <c:pt idx="770">
                  <c:v>-124.43997027501666</c:v>
                </c:pt>
                <c:pt idx="771">
                  <c:v>-124.23630681347844</c:v>
                </c:pt>
                <c:pt idx="772">
                  <c:v>-124.11240710972278</c:v>
                </c:pt>
                <c:pt idx="773">
                  <c:v>-124.04593731157065</c:v>
                </c:pt>
                <c:pt idx="774">
                  <c:v>-123.93107750036368</c:v>
                </c:pt>
                <c:pt idx="775">
                  <c:v>-123.91033892334022</c:v>
                </c:pt>
                <c:pt idx="776">
                  <c:v>-123.84174209164718</c:v>
                </c:pt>
                <c:pt idx="777">
                  <c:v>-123.55512432201505</c:v>
                </c:pt>
                <c:pt idx="778">
                  <c:v>-123.26744303561247</c:v>
                </c:pt>
                <c:pt idx="779">
                  <c:v>-123.32380942444553</c:v>
                </c:pt>
                <c:pt idx="780">
                  <c:v>-123.39878735676115</c:v>
                </c:pt>
                <c:pt idx="781">
                  <c:v>-123.29456271325857</c:v>
                </c:pt>
                <c:pt idx="782">
                  <c:v>-122.97178537343164</c:v>
                </c:pt>
                <c:pt idx="783">
                  <c:v>-122.85798907899515</c:v>
                </c:pt>
                <c:pt idx="784">
                  <c:v>-122.91860953490993</c:v>
                </c:pt>
                <c:pt idx="785">
                  <c:v>-122.76333608642648</c:v>
                </c:pt>
                <c:pt idx="786">
                  <c:v>-122.583601752223</c:v>
                </c:pt>
                <c:pt idx="787">
                  <c:v>-122.56286317519952</c:v>
                </c:pt>
                <c:pt idx="788">
                  <c:v>-122.44747160560738</c:v>
                </c:pt>
                <c:pt idx="789">
                  <c:v>-122.2491257279213</c:v>
                </c:pt>
                <c:pt idx="790">
                  <c:v>-122.17946537945784</c:v>
                </c:pt>
                <c:pt idx="791">
                  <c:v>-121.88699826758831</c:v>
                </c:pt>
                <c:pt idx="792">
                  <c:v>-121.82956836198485</c:v>
                </c:pt>
                <c:pt idx="793">
                  <c:v>-121.71045448369617</c:v>
                </c:pt>
                <c:pt idx="794">
                  <c:v>-121.65196106132227</c:v>
                </c:pt>
                <c:pt idx="795">
                  <c:v>-121.55943510229443</c:v>
                </c:pt>
                <c:pt idx="796">
                  <c:v>-121.38076428486143</c:v>
                </c:pt>
                <c:pt idx="797">
                  <c:v>-121.32333437925796</c:v>
                </c:pt>
                <c:pt idx="798">
                  <c:v>-121.13934597797277</c:v>
                </c:pt>
                <c:pt idx="799">
                  <c:v>-121.16274334692233</c:v>
                </c:pt>
                <c:pt idx="800">
                  <c:v>-120.9840725294893</c:v>
                </c:pt>
                <c:pt idx="801">
                  <c:v>-120.92557910711538</c:v>
                </c:pt>
                <c:pt idx="802">
                  <c:v>-120.86814920151193</c:v>
                </c:pt>
                <c:pt idx="803">
                  <c:v>-120.70543113563542</c:v>
                </c:pt>
                <c:pt idx="804">
                  <c:v>-120.41668633246242</c:v>
                </c:pt>
                <c:pt idx="805">
                  <c:v>-120.46135403682068</c:v>
                </c:pt>
                <c:pt idx="806">
                  <c:v>-120.30395355479634</c:v>
                </c:pt>
                <c:pt idx="807">
                  <c:v>-120.24599189080766</c:v>
                </c:pt>
                <c:pt idx="808">
                  <c:v>-119.98543028205117</c:v>
                </c:pt>
                <c:pt idx="809">
                  <c:v>-120.03169326156507</c:v>
                </c:pt>
                <c:pt idx="810">
                  <c:v>-119.87110222922945</c:v>
                </c:pt>
                <c:pt idx="811">
                  <c:v>-119.64085084843033</c:v>
                </c:pt>
                <c:pt idx="812">
                  <c:v>-119.71582878074599</c:v>
                </c:pt>
                <c:pt idx="813">
                  <c:v>-119.48398212479123</c:v>
                </c:pt>
                <c:pt idx="814">
                  <c:v>-119.42814749434341</c:v>
                </c:pt>
                <c:pt idx="815">
                  <c:v>-119.30371603220257</c:v>
                </c:pt>
                <c:pt idx="816">
                  <c:v>-119.12983104023648</c:v>
                </c:pt>
                <c:pt idx="817">
                  <c:v>-119.03836859797912</c:v>
                </c:pt>
                <c:pt idx="818">
                  <c:v>-118.89000800850349</c:v>
                </c:pt>
                <c:pt idx="819">
                  <c:v>-118.92031823646089</c:v>
                </c:pt>
                <c:pt idx="820">
                  <c:v>-118.97934341721999</c:v>
                </c:pt>
                <c:pt idx="821">
                  <c:v>-118.74164741902786</c:v>
                </c:pt>
                <c:pt idx="822">
                  <c:v>-118.61721595688699</c:v>
                </c:pt>
                <c:pt idx="823">
                  <c:v>-118.41887007920094</c:v>
                </c:pt>
                <c:pt idx="824">
                  <c:v>-118.30081971768269</c:v>
                </c:pt>
                <c:pt idx="825">
                  <c:v>-118.30081971768269</c:v>
                </c:pt>
                <c:pt idx="826">
                  <c:v>-118.23434991953053</c:v>
                </c:pt>
                <c:pt idx="827">
                  <c:v>-118.08864812198097</c:v>
                </c:pt>
                <c:pt idx="828">
                  <c:v>-117.89402455299144</c:v>
                </c:pt>
                <c:pt idx="829">
                  <c:v>-117.6685589976593</c:v>
                </c:pt>
                <c:pt idx="830">
                  <c:v>-117.49467400569326</c:v>
                </c:pt>
                <c:pt idx="831">
                  <c:v>-117.54838160260017</c:v>
                </c:pt>
                <c:pt idx="832">
                  <c:v>-117.54838160260017</c:v>
                </c:pt>
                <c:pt idx="833">
                  <c:v>-117.33301945658717</c:v>
                </c:pt>
                <c:pt idx="834">
                  <c:v>-117.21762788699502</c:v>
                </c:pt>
                <c:pt idx="835">
                  <c:v>-117.0979822503211</c:v>
                </c:pt>
                <c:pt idx="836">
                  <c:v>-117.05278278757763</c:v>
                </c:pt>
                <c:pt idx="837">
                  <c:v>-116.92941484220724</c:v>
                </c:pt>
                <c:pt idx="838">
                  <c:v>-116.90069988940549</c:v>
                </c:pt>
                <c:pt idx="839">
                  <c:v>-116.78530831981332</c:v>
                </c:pt>
                <c:pt idx="840">
                  <c:v>-116.65662279059073</c:v>
                </c:pt>
                <c:pt idx="841">
                  <c:v>-116.46359449675684</c:v>
                </c:pt>
                <c:pt idx="842">
                  <c:v>-116.52421495267163</c:v>
                </c:pt>
                <c:pt idx="843">
                  <c:v>-116.40882338307945</c:v>
                </c:pt>
                <c:pt idx="844">
                  <c:v>-116.40510107438294</c:v>
                </c:pt>
                <c:pt idx="845">
                  <c:v>-116.17484969358384</c:v>
                </c:pt>
                <c:pt idx="846">
                  <c:v>-115.99564711776561</c:v>
                </c:pt>
                <c:pt idx="847">
                  <c:v>-115.89780357488561</c:v>
                </c:pt>
                <c:pt idx="848">
                  <c:v>-115.72551385807519</c:v>
                </c:pt>
                <c:pt idx="849">
                  <c:v>-115.79836475684998</c:v>
                </c:pt>
                <c:pt idx="850">
                  <c:v>-115.61863042264653</c:v>
                </c:pt>
                <c:pt idx="851">
                  <c:v>-115.58512964437784</c:v>
                </c:pt>
                <c:pt idx="852">
                  <c:v>-115.37614859898741</c:v>
                </c:pt>
                <c:pt idx="853">
                  <c:v>-115.26235230455093</c:v>
                </c:pt>
                <c:pt idx="854">
                  <c:v>-115.23310559336397</c:v>
                </c:pt>
                <c:pt idx="855">
                  <c:v>-114.90820121999619</c:v>
                </c:pt>
                <c:pt idx="856">
                  <c:v>-114.98902849454922</c:v>
                </c:pt>
                <c:pt idx="857">
                  <c:v>-114.93159858894575</c:v>
                </c:pt>
                <c:pt idx="858">
                  <c:v>-114.75452304666838</c:v>
                </c:pt>
                <c:pt idx="859">
                  <c:v>-114.70826006715447</c:v>
                </c:pt>
                <c:pt idx="860">
                  <c:v>-114.31050479501191</c:v>
                </c:pt>
                <c:pt idx="861">
                  <c:v>-114.35570425775538</c:v>
                </c:pt>
                <c:pt idx="862">
                  <c:v>-114.24031268816321</c:v>
                </c:pt>
                <c:pt idx="863">
                  <c:v>-114.31156831178234</c:v>
                </c:pt>
                <c:pt idx="864">
                  <c:v>-114.25041609748236</c:v>
                </c:pt>
                <c:pt idx="865">
                  <c:v>-113.88882039553458</c:v>
                </c:pt>
                <c:pt idx="866">
                  <c:v>-113.90690018063196</c:v>
                </c:pt>
                <c:pt idx="867">
                  <c:v>-113.84947027502851</c:v>
                </c:pt>
                <c:pt idx="868">
                  <c:v>-113.85372434211025</c:v>
                </c:pt>
                <c:pt idx="869">
                  <c:v>-113.60007559236156</c:v>
                </c:pt>
                <c:pt idx="870">
                  <c:v>-113.49106512339203</c:v>
                </c:pt>
                <c:pt idx="871">
                  <c:v>-113.43523049294423</c:v>
                </c:pt>
                <c:pt idx="872">
                  <c:v>-113.28261583638682</c:v>
                </c:pt>
                <c:pt idx="873">
                  <c:v>-113.34483156745726</c:v>
                </c:pt>
                <c:pt idx="874">
                  <c:v>-113.19540746121119</c:v>
                </c:pt>
                <c:pt idx="875">
                  <c:v>-112.96143377171558</c:v>
                </c:pt>
                <c:pt idx="876">
                  <c:v>-112.96143377171558</c:v>
                </c:pt>
                <c:pt idx="877">
                  <c:v>-112.74713514247298</c:v>
                </c:pt>
                <c:pt idx="878">
                  <c:v>-112.75192096793995</c:v>
                </c:pt>
                <c:pt idx="879">
                  <c:v>-112.65141863313387</c:v>
                </c:pt>
                <c:pt idx="880">
                  <c:v>-112.60356037846431</c:v>
                </c:pt>
                <c:pt idx="881">
                  <c:v>-112.60409213684953</c:v>
                </c:pt>
                <c:pt idx="882">
                  <c:v>-112.39085702437738</c:v>
                </c:pt>
                <c:pt idx="883">
                  <c:v>-112.18719356283916</c:v>
                </c:pt>
                <c:pt idx="884">
                  <c:v>-112.1792171870609</c:v>
                </c:pt>
                <c:pt idx="885">
                  <c:v>-112.12125552307221</c:v>
                </c:pt>
                <c:pt idx="886">
                  <c:v>-112.05744451684612</c:v>
                </c:pt>
                <c:pt idx="887">
                  <c:v>-111.85697160561919</c:v>
                </c:pt>
                <c:pt idx="888">
                  <c:v>-111.72084145900357</c:v>
                </c:pt>
                <c:pt idx="889">
                  <c:v>-111.67670551303053</c:v>
                </c:pt>
                <c:pt idx="890">
                  <c:v>-111.61980736581226</c:v>
                </c:pt>
                <c:pt idx="891">
                  <c:v>-111.34382476388447</c:v>
                </c:pt>
                <c:pt idx="892">
                  <c:v>-111.29277595890363</c:v>
                </c:pt>
                <c:pt idx="893">
                  <c:v>-111.35765048190012</c:v>
                </c:pt>
                <c:pt idx="894">
                  <c:v>-111.12633558433058</c:v>
                </c:pt>
                <c:pt idx="895">
                  <c:v>-111.00828522281235</c:v>
                </c:pt>
                <c:pt idx="896">
                  <c:v>-110.77803384201324</c:v>
                </c:pt>
                <c:pt idx="897">
                  <c:v>-110.8413130898541</c:v>
                </c:pt>
                <c:pt idx="898">
                  <c:v>-110.74931888921152</c:v>
                </c:pt>
                <c:pt idx="899">
                  <c:v>-110.63339556123414</c:v>
                </c:pt>
                <c:pt idx="900">
                  <c:v>-110.79877241903672</c:v>
                </c:pt>
                <c:pt idx="901">
                  <c:v>-110.55841762891851</c:v>
                </c:pt>
                <c:pt idx="902">
                  <c:v>-110.27126810090112</c:v>
                </c:pt>
                <c:pt idx="903">
                  <c:v>-110.20533006113418</c:v>
                </c:pt>
                <c:pt idx="904">
                  <c:v>-110.08993849154203</c:v>
                </c:pt>
                <c:pt idx="905">
                  <c:v>-110.22606863815768</c:v>
                </c:pt>
                <c:pt idx="906">
                  <c:v>-110.0739857399855</c:v>
                </c:pt>
                <c:pt idx="907">
                  <c:v>-109.97135637163856</c:v>
                </c:pt>
                <c:pt idx="908">
                  <c:v>-109.79853489644296</c:v>
                </c:pt>
                <c:pt idx="909">
                  <c:v>-109.7208981722012</c:v>
                </c:pt>
                <c:pt idx="910">
                  <c:v>-109.69750080325166</c:v>
                </c:pt>
                <c:pt idx="911">
                  <c:v>-109.58264099204473</c:v>
                </c:pt>
                <c:pt idx="912">
                  <c:v>-109.42577226840558</c:v>
                </c:pt>
                <c:pt idx="913">
                  <c:v>-109.3678106044169</c:v>
                </c:pt>
                <c:pt idx="914">
                  <c:v>-109.28432453793781</c:v>
                </c:pt>
                <c:pt idx="915">
                  <c:v>-109.41407358393083</c:v>
                </c:pt>
                <c:pt idx="916">
                  <c:v>-109.06736711676913</c:v>
                </c:pt>
                <c:pt idx="917">
                  <c:v>-109.04290623104912</c:v>
                </c:pt>
                <c:pt idx="918">
                  <c:v>-108.86955299746829</c:v>
                </c:pt>
                <c:pt idx="919">
                  <c:v>-108.70098558935439</c:v>
                </c:pt>
                <c:pt idx="920">
                  <c:v>-108.76798714589178</c:v>
                </c:pt>
                <c:pt idx="921">
                  <c:v>-108.54039455701874</c:v>
                </c:pt>
                <c:pt idx="922">
                  <c:v>-108.54039455701874</c:v>
                </c:pt>
                <c:pt idx="923">
                  <c:v>-108.31280196814576</c:v>
                </c:pt>
                <c:pt idx="924">
                  <c:v>-108.31492900168662</c:v>
                </c:pt>
                <c:pt idx="925">
                  <c:v>-108.33938988740661</c:v>
                </c:pt>
                <c:pt idx="926">
                  <c:v>-108.2410145861414</c:v>
                </c:pt>
                <c:pt idx="927">
                  <c:v>-108.1245594997788</c:v>
                </c:pt>
                <c:pt idx="928">
                  <c:v>-108.02086661466144</c:v>
                </c:pt>
                <c:pt idx="929">
                  <c:v>-107.87144250841537</c:v>
                </c:pt>
                <c:pt idx="930">
                  <c:v>-107.74435225434843</c:v>
                </c:pt>
                <c:pt idx="931">
                  <c:v>-107.67628718104061</c:v>
                </c:pt>
                <c:pt idx="932">
                  <c:v>-107.67681893942581</c:v>
                </c:pt>
                <c:pt idx="933">
                  <c:v>-107.46730613565022</c:v>
                </c:pt>
                <c:pt idx="934">
                  <c:v>-107.5162279070902</c:v>
                </c:pt>
                <c:pt idx="935">
                  <c:v>-107.356700391525</c:v>
                </c:pt>
                <c:pt idx="936">
                  <c:v>-107.24184058031807</c:v>
                </c:pt>
                <c:pt idx="937">
                  <c:v>-107.20036342627111</c:v>
                </c:pt>
                <c:pt idx="938">
                  <c:v>-106.99404117280679</c:v>
                </c:pt>
                <c:pt idx="939">
                  <c:v>-106.9695802870868</c:v>
                </c:pt>
                <c:pt idx="940">
                  <c:v>-106.94139709267029</c:v>
                </c:pt>
                <c:pt idx="941">
                  <c:v>-106.82706903984855</c:v>
                </c:pt>
                <c:pt idx="942">
                  <c:v>-106.71965384603467</c:v>
                </c:pt>
                <c:pt idx="943">
                  <c:v>-106.61277041060598</c:v>
                </c:pt>
                <c:pt idx="944">
                  <c:v>-106.59894469259032</c:v>
                </c:pt>
                <c:pt idx="945">
                  <c:v>-106.42612321739472</c:v>
                </c:pt>
                <c:pt idx="946">
                  <c:v>-106.36922507017644</c:v>
                </c:pt>
                <c:pt idx="947">
                  <c:v>-106.54045127021641</c:v>
                </c:pt>
                <c:pt idx="948">
                  <c:v>-106.26446866828863</c:v>
                </c:pt>
                <c:pt idx="949">
                  <c:v>-106.05070179743127</c:v>
                </c:pt>
                <c:pt idx="950">
                  <c:v>-106.10972697819038</c:v>
                </c:pt>
                <c:pt idx="951">
                  <c:v>-105.99167661667214</c:v>
                </c:pt>
                <c:pt idx="952">
                  <c:v>-105.8183233830913</c:v>
                </c:pt>
                <c:pt idx="953">
                  <c:v>-105.69176488740956</c:v>
                </c:pt>
                <c:pt idx="954">
                  <c:v>-105.54287253954872</c:v>
                </c:pt>
                <c:pt idx="955">
                  <c:v>-105.6582641091409</c:v>
                </c:pt>
                <c:pt idx="956">
                  <c:v>-105.66730400168957</c:v>
                </c:pt>
                <c:pt idx="957">
                  <c:v>-105.49873659357569</c:v>
                </c:pt>
                <c:pt idx="958">
                  <c:v>-105.391853158147</c:v>
                </c:pt>
                <c:pt idx="959">
                  <c:v>-105.33495501092874</c:v>
                </c:pt>
                <c:pt idx="960">
                  <c:v>-105.13129154939051</c:v>
                </c:pt>
                <c:pt idx="961">
                  <c:v>-105.16745111958529</c:v>
                </c:pt>
                <c:pt idx="962">
                  <c:v>-105.15841122703659</c:v>
                </c:pt>
                <c:pt idx="963">
                  <c:v>-105.01058239594617</c:v>
                </c:pt>
                <c:pt idx="964">
                  <c:v>-105.06801230154966</c:v>
                </c:pt>
                <c:pt idx="965">
                  <c:v>-104.7712911225984</c:v>
                </c:pt>
                <c:pt idx="966">
                  <c:v>-104.78883914931055</c:v>
                </c:pt>
                <c:pt idx="967">
                  <c:v>-104.57560403683841</c:v>
                </c:pt>
                <c:pt idx="968">
                  <c:v>-104.45170433308279</c:v>
                </c:pt>
                <c:pt idx="969">
                  <c:v>-104.51072951384189</c:v>
                </c:pt>
                <c:pt idx="970">
                  <c:v>-104.29430385105844</c:v>
                </c:pt>
                <c:pt idx="971">
                  <c:v>-104.22357998582457</c:v>
                </c:pt>
                <c:pt idx="972">
                  <c:v>-104.2958991262141</c:v>
                </c:pt>
                <c:pt idx="973">
                  <c:v>-104.00768608142631</c:v>
                </c:pt>
                <c:pt idx="974">
                  <c:v>-104.0316152087611</c:v>
                </c:pt>
                <c:pt idx="975">
                  <c:v>-103.73702106335071</c:v>
                </c:pt>
                <c:pt idx="976">
                  <c:v>-103.74021161366201</c:v>
                </c:pt>
                <c:pt idx="977">
                  <c:v>-103.70352028508199</c:v>
                </c:pt>
                <c:pt idx="978">
                  <c:v>-103.5897239906455</c:v>
                </c:pt>
                <c:pt idx="979">
                  <c:v>-103.61790718506202</c:v>
                </c:pt>
                <c:pt idx="980">
                  <c:v>-103.43817285085858</c:v>
                </c:pt>
                <c:pt idx="981">
                  <c:v>-103.51049199124813</c:v>
                </c:pt>
                <c:pt idx="982">
                  <c:v>-103.32437655642205</c:v>
                </c:pt>
                <c:pt idx="983">
                  <c:v>-103.32437655642205</c:v>
                </c:pt>
                <c:pt idx="984">
                  <c:v>-103.113800235876</c:v>
                </c:pt>
                <c:pt idx="985">
                  <c:v>-102.93672469359863</c:v>
                </c:pt>
                <c:pt idx="986">
                  <c:v>-102.98724174019426</c:v>
                </c:pt>
                <c:pt idx="987">
                  <c:v>-102.81495202338387</c:v>
                </c:pt>
                <c:pt idx="988">
                  <c:v>-102.87185017060212</c:v>
                </c:pt>
                <c:pt idx="989">
                  <c:v>-102.70434627925866</c:v>
                </c:pt>
                <c:pt idx="990">
                  <c:v>-102.54215997176736</c:v>
                </c:pt>
                <c:pt idx="991">
                  <c:v>-102.40656158353696</c:v>
                </c:pt>
                <c:pt idx="992">
                  <c:v>-102.40656158353696</c:v>
                </c:pt>
                <c:pt idx="993">
                  <c:v>-102.42730016056043</c:v>
                </c:pt>
                <c:pt idx="994">
                  <c:v>-102.39433114067695</c:v>
                </c:pt>
                <c:pt idx="995">
                  <c:v>-102.13217425676481</c:v>
                </c:pt>
                <c:pt idx="996">
                  <c:v>-102.01731444555787</c:v>
                </c:pt>
                <c:pt idx="997">
                  <c:v>-102.02901313003267</c:v>
                </c:pt>
                <c:pt idx="998">
                  <c:v>-102.04602939835962</c:v>
                </c:pt>
                <c:pt idx="999">
                  <c:v>-101.91415331882571</c:v>
                </c:pt>
                <c:pt idx="1000">
                  <c:v>-101.80301581631529</c:v>
                </c:pt>
                <c:pt idx="1001">
                  <c:v>-101.68762424672315</c:v>
                </c:pt>
                <c:pt idx="1002">
                  <c:v>-101.59669356285097</c:v>
                </c:pt>
                <c:pt idx="1003">
                  <c:v>-101.60520169701445</c:v>
                </c:pt>
                <c:pt idx="1004">
                  <c:v>-101.46853979201362</c:v>
                </c:pt>
                <c:pt idx="1005">
                  <c:v>-101.37920438329711</c:v>
                </c:pt>
                <c:pt idx="1006">
                  <c:v>-101.32177447769362</c:v>
                </c:pt>
                <c:pt idx="1007">
                  <c:v>-101.23775665282928</c:v>
                </c:pt>
                <c:pt idx="1008">
                  <c:v>-101.35367998080666</c:v>
                </c:pt>
                <c:pt idx="1009">
                  <c:v>-101.14044486833453</c:v>
                </c:pt>
                <c:pt idx="1010">
                  <c:v>-101.14044486833453</c:v>
                </c:pt>
                <c:pt idx="1011">
                  <c:v>-101.0659986944041</c:v>
                </c:pt>
                <c:pt idx="1012">
                  <c:v>-100.94050371549281</c:v>
                </c:pt>
                <c:pt idx="1013">
                  <c:v>-101.00218768817803</c:v>
                </c:pt>
                <c:pt idx="1014">
                  <c:v>-100.81926280366325</c:v>
                </c:pt>
                <c:pt idx="1015">
                  <c:v>-100.70333947568589</c:v>
                </c:pt>
                <c:pt idx="1016">
                  <c:v>-100.72195101916847</c:v>
                </c:pt>
                <c:pt idx="1017">
                  <c:v>-100.62251220113286</c:v>
                </c:pt>
                <c:pt idx="1018">
                  <c:v>-100.5507248191285</c:v>
                </c:pt>
                <c:pt idx="1019">
                  <c:v>-100.5507248191285</c:v>
                </c:pt>
                <c:pt idx="1020">
                  <c:v>-100.31994167994419</c:v>
                </c:pt>
                <c:pt idx="1021">
                  <c:v>-100.10404777554596</c:v>
                </c:pt>
                <c:pt idx="1022">
                  <c:v>-99.979084555019881</c:v>
                </c:pt>
                <c:pt idx="1023">
                  <c:v>-100.21412176128594</c:v>
                </c:pt>
                <c:pt idx="1024">
                  <c:v>-100.09873019169379</c:v>
                </c:pt>
                <c:pt idx="1025">
                  <c:v>-99.72490404688601</c:v>
                </c:pt>
                <c:pt idx="1026">
                  <c:v>-99.589837417040812</c:v>
                </c:pt>
                <c:pt idx="1027">
                  <c:v>-99.51911355180691</c:v>
                </c:pt>
                <c:pt idx="1028">
                  <c:v>-99.471255297137347</c:v>
                </c:pt>
                <c:pt idx="1029">
                  <c:v>-99.414357149919098</c:v>
                </c:pt>
                <c:pt idx="1030">
                  <c:v>-99.599940826359926</c:v>
                </c:pt>
                <c:pt idx="1031">
                  <c:v>-99.30641019771997</c:v>
                </c:pt>
                <c:pt idx="1032">
                  <c:v>-99.255893151124312</c:v>
                </c:pt>
                <c:pt idx="1033">
                  <c:v>-99.011284293924362</c:v>
                </c:pt>
                <c:pt idx="1034">
                  <c:v>-98.895892724332214</c:v>
                </c:pt>
                <c:pt idx="1035">
                  <c:v>-98.988950441745232</c:v>
                </c:pt>
                <c:pt idx="1036">
                  <c:v>-98.74753213485657</c:v>
                </c:pt>
                <c:pt idx="1037">
                  <c:v>-98.745405101315697</c:v>
                </c:pt>
                <c:pt idx="1038">
                  <c:v>-98.687975195712227</c:v>
                </c:pt>
                <c:pt idx="1039">
                  <c:v>-98.563543733571365</c:v>
                </c:pt>
                <c:pt idx="1040">
                  <c:v>-98.680530578319193</c:v>
                </c:pt>
                <c:pt idx="1041">
                  <c:v>-98.609806713085291</c:v>
                </c:pt>
                <c:pt idx="1042">
                  <c:v>-98.513558445360971</c:v>
                </c:pt>
                <c:pt idx="1043">
                  <c:v>-98.398166875768794</c:v>
                </c:pt>
                <c:pt idx="1044">
                  <c:v>-98.254592111760118</c:v>
                </c:pt>
                <c:pt idx="1045">
                  <c:v>-98.158343844035784</c:v>
                </c:pt>
                <c:pt idx="1046">
                  <c:v>-98.118993723529698</c:v>
                </c:pt>
                <c:pt idx="1047">
                  <c:v>-98.01795963033841</c:v>
                </c:pt>
                <c:pt idx="1048">
                  <c:v>-98.01795963033841</c:v>
                </c:pt>
                <c:pt idx="1049">
                  <c:v>-97.895655201738435</c:v>
                </c:pt>
                <c:pt idx="1050">
                  <c:v>-97.906290369442758</c:v>
                </c:pt>
                <c:pt idx="1051">
                  <c:v>-97.853646289306255</c:v>
                </c:pt>
                <c:pt idx="1052">
                  <c:v>-97.6802930557254</c:v>
                </c:pt>
                <c:pt idx="1053">
                  <c:v>-97.65689568677584</c:v>
                </c:pt>
                <c:pt idx="1054">
                  <c:v>-97.615418532728896</c:v>
                </c:pt>
                <c:pt idx="1055">
                  <c:v>-97.639879418448885</c:v>
                </c:pt>
                <c:pt idx="1056">
                  <c:v>-97.569687311600205</c:v>
                </c:pt>
                <c:pt idx="1057">
                  <c:v>-97.455359258778472</c:v>
                </c:pt>
                <c:pt idx="1058">
                  <c:v>-97.287855367435029</c:v>
                </c:pt>
                <c:pt idx="1059">
                  <c:v>-97.124605543173317</c:v>
                </c:pt>
                <c:pt idx="1060">
                  <c:v>-97.340499447571531</c:v>
                </c:pt>
                <c:pt idx="1061">
                  <c:v>-97.283069541968075</c:v>
                </c:pt>
                <c:pt idx="1062">
                  <c:v>-97.196392925177634</c:v>
                </c:pt>
                <c:pt idx="1063">
                  <c:v>-97.006023423269852</c:v>
                </c:pt>
                <c:pt idx="1064">
                  <c:v>-96.826289089066393</c:v>
                </c:pt>
                <c:pt idx="1065">
                  <c:v>-96.717810378482056</c:v>
                </c:pt>
                <c:pt idx="1066">
                  <c:v>-96.775772042470734</c:v>
                </c:pt>
                <c:pt idx="1067">
                  <c:v>-96.79704237787945</c:v>
                </c:pt>
                <c:pt idx="1068">
                  <c:v>-96.696540043073369</c:v>
                </c:pt>
                <c:pt idx="1069">
                  <c:v>-96.489154272838618</c:v>
                </c:pt>
                <c:pt idx="1070">
                  <c:v>-96.376421495172536</c:v>
                </c:pt>
                <c:pt idx="1071">
                  <c:v>-96.261029925580374</c:v>
                </c:pt>
                <c:pt idx="1072">
                  <c:v>-96.11373285287516</c:v>
                </c:pt>
                <c:pt idx="1073">
                  <c:v>-96.124368020579539</c:v>
                </c:pt>
                <c:pt idx="1074">
                  <c:v>-96.239759590171687</c:v>
                </c:pt>
                <c:pt idx="1075">
                  <c:v>-96.125963295735176</c:v>
                </c:pt>
                <c:pt idx="1076">
                  <c:v>-96.054175913730816</c:v>
                </c:pt>
                <c:pt idx="1077">
                  <c:v>-95.870719270830861</c:v>
                </c:pt>
                <c:pt idx="1078">
                  <c:v>-95.726612748436963</c:v>
                </c:pt>
                <c:pt idx="1079">
                  <c:v>-95.646317232269155</c:v>
                </c:pt>
                <c:pt idx="1080">
                  <c:v>-95.588887326665684</c:v>
                </c:pt>
                <c:pt idx="1081">
                  <c:v>-95.665992292522191</c:v>
                </c:pt>
                <c:pt idx="1082">
                  <c:v>-95.623451621704817</c:v>
                </c:pt>
                <c:pt idx="1083">
                  <c:v>-95.309714174426588</c:v>
                </c:pt>
                <c:pt idx="1084">
                  <c:v>-95.239522067577909</c:v>
                </c:pt>
                <c:pt idx="1085">
                  <c:v>-95.239522067577909</c:v>
                </c:pt>
                <c:pt idx="1086">
                  <c:v>-95.266641745223993</c:v>
                </c:pt>
                <c:pt idx="1087">
                  <c:v>-95.280467463239646</c:v>
                </c:pt>
                <c:pt idx="1088">
                  <c:v>-95.144337316624004</c:v>
                </c:pt>
                <c:pt idx="1089">
                  <c:v>-94.913554177439707</c:v>
                </c:pt>
                <c:pt idx="1090">
                  <c:v>-94.851338446369255</c:v>
                </c:pt>
                <c:pt idx="1091">
                  <c:v>-94.926848137070124</c:v>
                </c:pt>
                <c:pt idx="1092">
                  <c:v>-94.762534796037968</c:v>
                </c:pt>
                <c:pt idx="1093">
                  <c:v>-94.805075466855357</c:v>
                </c:pt>
                <c:pt idx="1094">
                  <c:v>-94.746582044481443</c:v>
                </c:pt>
                <c:pt idx="1095">
                  <c:v>-94.546640891639726</c:v>
                </c:pt>
                <c:pt idx="1096">
                  <c:v>-94.542386824557994</c:v>
                </c:pt>
                <c:pt idx="1097">
                  <c:v>-94.557807817729298</c:v>
                </c:pt>
                <c:pt idx="1098">
                  <c:v>-94.412106020179763</c:v>
                </c:pt>
                <c:pt idx="1099">
                  <c:v>-94.238752786598894</c:v>
                </c:pt>
                <c:pt idx="1100">
                  <c:v>-94.200997941248474</c:v>
                </c:pt>
                <c:pt idx="1101">
                  <c:v>-94.204720249944998</c:v>
                </c:pt>
                <c:pt idx="1102">
                  <c:v>-94.134528143096304</c:v>
                </c:pt>
                <c:pt idx="1103">
                  <c:v>-94.076566479107612</c:v>
                </c:pt>
                <c:pt idx="1104">
                  <c:v>-94.006906130644154</c:v>
                </c:pt>
                <c:pt idx="1105">
                  <c:v>-93.918102480312868</c:v>
                </c:pt>
                <c:pt idx="1106">
                  <c:v>-93.876093567880687</c:v>
                </c:pt>
                <c:pt idx="1107">
                  <c:v>-93.848973890234618</c:v>
                </c:pt>
                <c:pt idx="1108">
                  <c:v>-93.792075743016355</c:v>
                </c:pt>
                <c:pt idx="1109">
                  <c:v>-93.852696198931127</c:v>
                </c:pt>
                <c:pt idx="1110">
                  <c:v>-93.640524603229409</c:v>
                </c:pt>
                <c:pt idx="1111">
                  <c:v>-93.633611744221582</c:v>
                </c:pt>
                <c:pt idx="1112">
                  <c:v>-93.518751933014656</c:v>
                </c:pt>
                <c:pt idx="1113">
                  <c:v>-93.31242967955032</c:v>
                </c:pt>
                <c:pt idx="1114">
                  <c:v>-93.105043909315569</c:v>
                </c:pt>
                <c:pt idx="1115">
                  <c:v>-93.04920927886775</c:v>
                </c:pt>
                <c:pt idx="1116">
                  <c:v>-93.00241454096863</c:v>
                </c:pt>
                <c:pt idx="1117">
                  <c:v>-92.945516393750381</c:v>
                </c:pt>
                <c:pt idx="1118">
                  <c:v>-92.999755749042549</c:v>
                </c:pt>
                <c:pt idx="1119">
                  <c:v>-92.962532662077322</c:v>
                </c:pt>
                <c:pt idx="1120">
                  <c:v>-92.758337442153902</c:v>
                </c:pt>
                <c:pt idx="1121">
                  <c:v>-92.672192583748696</c:v>
                </c:pt>
                <c:pt idx="1122">
                  <c:v>-92.614230919759976</c:v>
                </c:pt>
                <c:pt idx="1123">
                  <c:v>-92.759932717309539</c:v>
                </c:pt>
                <c:pt idx="1124">
                  <c:v>-92.529681336510436</c:v>
                </c:pt>
                <c:pt idx="1125">
                  <c:v>-92.410567458221749</c:v>
                </c:pt>
                <c:pt idx="1126">
                  <c:v>-92.3536693110035</c:v>
                </c:pt>
                <c:pt idx="1127">
                  <c:v>-92.30687457310438</c:v>
                </c:pt>
                <c:pt idx="1128">
                  <c:v>-92.413226250147844</c:v>
                </c:pt>
                <c:pt idx="1129">
                  <c:v>-92.25742104327918</c:v>
                </c:pt>
                <c:pt idx="1130">
                  <c:v>-92.224452023395699</c:v>
                </c:pt>
                <c:pt idx="1131">
                  <c:v>-92.224452023395699</c:v>
                </c:pt>
                <c:pt idx="1132">
                  <c:v>-91.966017448180082</c:v>
                </c:pt>
                <c:pt idx="1133">
                  <c:v>-91.907524025806154</c:v>
                </c:pt>
                <c:pt idx="1134">
                  <c:v>-91.790005422673133</c:v>
                </c:pt>
                <c:pt idx="1135">
                  <c:v>-91.692161879793147</c:v>
                </c:pt>
                <c:pt idx="1136">
                  <c:v>-91.634200215804455</c:v>
                </c:pt>
                <c:pt idx="1137">
                  <c:v>-91.476799733780155</c:v>
                </c:pt>
                <c:pt idx="1138">
                  <c:v>-91.322589802067114</c:v>
                </c:pt>
                <c:pt idx="1139">
                  <c:v>-91.175824487747136</c:v>
                </c:pt>
                <c:pt idx="1140">
                  <c:v>-91.118394582143651</c:v>
                </c:pt>
                <c:pt idx="1141">
                  <c:v>-90.86793638270629</c:v>
                </c:pt>
                <c:pt idx="1142">
                  <c:v>-90.891865510041086</c:v>
                </c:pt>
                <c:pt idx="1143">
                  <c:v>-90.98013740198715</c:v>
                </c:pt>
                <c:pt idx="1144">
                  <c:v>-91.08170325356366</c:v>
                </c:pt>
                <c:pt idx="1145">
                  <c:v>-91.082235011948882</c:v>
                </c:pt>
                <c:pt idx="1146">
                  <c:v>-90.960462341734114</c:v>
                </c:pt>
                <c:pt idx="1147">
                  <c:v>-90.727552169008931</c:v>
                </c:pt>
                <c:pt idx="1148">
                  <c:v>-90.770092839826304</c:v>
                </c:pt>
                <c:pt idx="1149">
                  <c:v>-90.712662934222848</c:v>
                </c:pt>
                <c:pt idx="1150">
                  <c:v>-90.570683445369824</c:v>
                </c:pt>
                <c:pt idx="1151">
                  <c:v>-90.493046721128096</c:v>
                </c:pt>
                <c:pt idx="1152">
                  <c:v>-90.104331341534234</c:v>
                </c:pt>
                <c:pt idx="1153">
                  <c:v>-88.635082923178757</c:v>
                </c:pt>
                <c:pt idx="1154">
                  <c:v>-87.539660649631074</c:v>
                </c:pt>
                <c:pt idx="1155">
                  <c:v>-84.826629368252313</c:v>
                </c:pt>
                <c:pt idx="1156">
                  <c:v>-83.373865459838612</c:v>
                </c:pt>
                <c:pt idx="1157">
                  <c:v>-80.065264787016417</c:v>
                </c:pt>
                <c:pt idx="1158">
                  <c:v>-76.672646289329919</c:v>
                </c:pt>
                <c:pt idx="1159">
                  <c:v>-74.886469873384939</c:v>
                </c:pt>
                <c:pt idx="1160">
                  <c:v>-71.317839350191491</c:v>
                </c:pt>
                <c:pt idx="1161">
                  <c:v>-67.644452425110217</c:v>
                </c:pt>
                <c:pt idx="1162">
                  <c:v>-65.899221404826989</c:v>
                </c:pt>
                <c:pt idx="1163">
                  <c:v>-62.383234961770057</c:v>
                </c:pt>
                <c:pt idx="1164">
                  <c:v>-58.91457501499746</c:v>
                </c:pt>
                <c:pt idx="1165">
                  <c:v>-57.271441604675942</c:v>
                </c:pt>
                <c:pt idx="1166">
                  <c:v>-53.692707672163372</c:v>
                </c:pt>
                <c:pt idx="1167">
                  <c:v>-51.887228426834994</c:v>
                </c:pt>
                <c:pt idx="1168">
                  <c:v>-48.724063672369766</c:v>
                </c:pt>
                <c:pt idx="1169">
                  <c:v>-45.490866338571401</c:v>
                </c:pt>
                <c:pt idx="1170">
                  <c:v>-43.851880643654582</c:v>
                </c:pt>
                <c:pt idx="1171">
                  <c:v>-40.660160463903182</c:v>
                </c:pt>
                <c:pt idx="1172">
                  <c:v>-37.57548324709601</c:v>
                </c:pt>
                <c:pt idx="1173">
                  <c:v>-36.136917287567599</c:v>
                </c:pt>
                <c:pt idx="1174">
                  <c:v>-33.181404182529718</c:v>
                </c:pt>
                <c:pt idx="1175">
                  <c:v>-30.124644280946473</c:v>
                </c:pt>
                <c:pt idx="1176">
                  <c:v>-28.641623320413885</c:v>
                </c:pt>
                <c:pt idx="1177">
                  <c:v>-25.535941647390636</c:v>
                </c:pt>
                <c:pt idx="1178">
                  <c:v>-24.046167355365796</c:v>
                </c:pt>
                <c:pt idx="1179">
                  <c:v>-21.170630711464611</c:v>
                </c:pt>
                <c:pt idx="1180">
                  <c:v>-18.294296429985593</c:v>
                </c:pt>
                <c:pt idx="1181">
                  <c:v>-16.866525165677086</c:v>
                </c:pt>
                <c:pt idx="1182">
                  <c:v>-13.873097687773218</c:v>
                </c:pt>
                <c:pt idx="1183">
                  <c:v>-12.539394481809655</c:v>
                </c:pt>
                <c:pt idx="1184">
                  <c:v>-9.7835566504208877</c:v>
                </c:pt>
                <c:pt idx="1185">
                  <c:v>-7.0223480593414243</c:v>
                </c:pt>
                <c:pt idx="1186">
                  <c:v>-5.8172240309234091</c:v>
                </c:pt>
                <c:pt idx="1187">
                  <c:v>-3.1677910524166264</c:v>
                </c:pt>
                <c:pt idx="1188">
                  <c:v>-1.8397510732556275</c:v>
                </c:pt>
                <c:pt idx="1189">
                  <c:v>0.97729214827165412</c:v>
                </c:pt>
                <c:pt idx="1190">
                  <c:v>3.6238270435790016</c:v>
                </c:pt>
                <c:pt idx="1191">
                  <c:v>4.9468419059996966</c:v>
                </c:pt>
                <c:pt idx="1192">
                  <c:v>7.4815746008151027</c:v>
                </c:pt>
                <c:pt idx="1193">
                  <c:v>8.6220368095906927</c:v>
                </c:pt>
                <c:pt idx="1194">
                  <c:v>11.126033869740535</c:v>
                </c:pt>
                <c:pt idx="1195">
                  <c:v>13.588872830874561</c:v>
                </c:pt>
                <c:pt idx="1196">
                  <c:v>14.735822491949801</c:v>
                </c:pt>
                <c:pt idx="1197">
                  <c:v>17.162820937920181</c:v>
                </c:pt>
                <c:pt idx="1198">
                  <c:v>18.360128118075497</c:v>
                </c:pt>
                <c:pt idx="1199">
                  <c:v>20.756975863604055</c:v>
                </c:pt>
                <c:pt idx="1200">
                  <c:v>22.93596219870907</c:v>
                </c:pt>
                <c:pt idx="1201">
                  <c:v>24.08977154295361</c:v>
                </c:pt>
                <c:pt idx="1202">
                  <c:v>26.430465603003221</c:v>
                </c:pt>
                <c:pt idx="1203">
                  <c:v>27.456227528087435</c:v>
                </c:pt>
                <c:pt idx="1204">
                  <c:v>29.691792955379569</c:v>
                </c:pt>
                <c:pt idx="1205">
                  <c:v>31.808510383575641</c:v>
                </c:pt>
                <c:pt idx="1206">
                  <c:v>32.972742192170443</c:v>
                </c:pt>
                <c:pt idx="1207">
                  <c:v>35.223143678410153</c:v>
                </c:pt>
                <c:pt idx="1208">
                  <c:v>36.182223101988107</c:v>
                </c:pt>
                <c:pt idx="1209">
                  <c:v>38.261876970734534</c:v>
                </c:pt>
                <c:pt idx="1210">
                  <c:v>40.263628236046621</c:v>
                </c:pt>
                <c:pt idx="1211">
                  <c:v>41.25737830634074</c:v>
                </c:pt>
                <c:pt idx="1212">
                  <c:v>43.205528326422922</c:v>
                </c:pt>
                <c:pt idx="1213">
                  <c:v>45.225625256025005</c:v>
                </c:pt>
                <c:pt idx="1214">
                  <c:v>46.255215841482787</c:v>
                </c:pt>
                <c:pt idx="1215">
                  <c:v>48.096269722782203</c:v>
                </c:pt>
                <c:pt idx="1216">
                  <c:v>48.996855723986258</c:v>
                </c:pt>
                <c:pt idx="1217">
                  <c:v>50.886725025048605</c:v>
                </c:pt>
                <c:pt idx="1218">
                  <c:v>52.69693692000542</c:v>
                </c:pt>
                <c:pt idx="1219">
                  <c:v>53.665587994517281</c:v>
                </c:pt>
                <c:pt idx="1220">
                  <c:v>55.207155553262297</c:v>
                </c:pt>
                <c:pt idx="1221">
                  <c:v>56.102104915583062</c:v>
                </c:pt>
                <c:pt idx="1222">
                  <c:v>57.673450943900235</c:v>
                </c:pt>
                <c:pt idx="1223">
                  <c:v>59.344235790253059</c:v>
                </c:pt>
                <c:pt idx="1224">
                  <c:v>60.084975220860784</c:v>
                </c:pt>
                <c:pt idx="1225">
                  <c:v>61.516468793865812</c:v>
                </c:pt>
                <c:pt idx="1226">
                  <c:v>62.20403238595182</c:v>
                </c:pt>
                <c:pt idx="1227">
                  <c:v>63.620636724170765</c:v>
                </c:pt>
                <c:pt idx="1228">
                  <c:v>65.157418457448813</c:v>
                </c:pt>
                <c:pt idx="1229">
                  <c:v>65.849236116616552</c:v>
                </c:pt>
                <c:pt idx="1230">
                  <c:v>67.000493020612055</c:v>
                </c:pt>
                <c:pt idx="1231">
                  <c:v>67.716771565499798</c:v>
                </c:pt>
                <c:pt idx="1232">
                  <c:v>69.031278293757012</c:v>
                </c:pt>
                <c:pt idx="1233">
                  <c:v>70.224012351799459</c:v>
                </c:pt>
                <c:pt idx="1234">
                  <c:v>70.754707220246345</c:v>
                </c:pt>
                <c:pt idx="1235">
                  <c:v>71.821946299377501</c:v>
                </c:pt>
                <c:pt idx="1236">
                  <c:v>72.324457973407874</c:v>
                </c:pt>
                <c:pt idx="1237">
                  <c:v>73.51559675629467</c:v>
                </c:pt>
                <c:pt idx="1238">
                  <c:v>74.549866815542359</c:v>
                </c:pt>
                <c:pt idx="1239">
                  <c:v>75.042806838638825</c:v>
                </c:pt>
                <c:pt idx="1240">
                  <c:v>75.955304227671746</c:v>
                </c:pt>
                <c:pt idx="1241">
                  <c:v>76.923636247152487</c:v>
                </c:pt>
                <c:pt idx="1242">
                  <c:v>77.320859760909826</c:v>
                </c:pt>
                <c:pt idx="1243">
                  <c:v>78.187625928814057</c:v>
                </c:pt>
                <c:pt idx="1244">
                  <c:v>78.598675160587035</c:v>
                </c:pt>
                <c:pt idx="1245">
                  <c:v>79.28038941043566</c:v>
                </c:pt>
                <c:pt idx="1246">
                  <c:v>79.957317834817303</c:v>
                </c:pt>
                <c:pt idx="1247">
                  <c:v>80.410375979022461</c:v>
                </c:pt>
                <c:pt idx="1248">
                  <c:v>81.22715685871627</c:v>
                </c:pt>
                <c:pt idx="1249">
                  <c:v>81.646182466267518</c:v>
                </c:pt>
                <c:pt idx="1250">
                  <c:v>82.210909871368315</c:v>
                </c:pt>
                <c:pt idx="1251">
                  <c:v>82.776700793239542</c:v>
                </c:pt>
                <c:pt idx="1252">
                  <c:v>83.111176817541221</c:v>
                </c:pt>
                <c:pt idx="1253">
                  <c:v>83.755667980424633</c:v>
                </c:pt>
                <c:pt idx="1254">
                  <c:v>84.031118823967205</c:v>
                </c:pt>
                <c:pt idx="1255">
                  <c:v>84.602759088075828</c:v>
                </c:pt>
                <c:pt idx="1256">
                  <c:v>85.112183621114013</c:v>
                </c:pt>
                <c:pt idx="1257">
                  <c:v>85.36795940440355</c:v>
                </c:pt>
                <c:pt idx="1258">
                  <c:v>85.919392849873901</c:v>
                </c:pt>
                <c:pt idx="1259">
                  <c:v>86.486247288515571</c:v>
                </c:pt>
                <c:pt idx="1260">
                  <c:v>86.696291850676417</c:v>
                </c:pt>
                <c:pt idx="1261">
                  <c:v>87.091920089278105</c:v>
                </c:pt>
                <c:pt idx="1262">
                  <c:v>87.293988275660681</c:v>
                </c:pt>
                <c:pt idx="1263">
                  <c:v>87.591241212997176</c:v>
                </c:pt>
                <c:pt idx="1264">
                  <c:v>88.064506175840592</c:v>
                </c:pt>
                <c:pt idx="1265">
                  <c:v>88.290503489557949</c:v>
                </c:pt>
                <c:pt idx="1266">
                  <c:v>88.543088722536183</c:v>
                </c:pt>
                <c:pt idx="1267">
                  <c:v>88.601582144910083</c:v>
                </c:pt>
                <c:pt idx="1268">
                  <c:v>89.220548905303033</c:v>
                </c:pt>
                <c:pt idx="1269">
                  <c:v>89.521524151336052</c:v>
                </c:pt>
                <c:pt idx="1270">
                  <c:v>89.690623317835175</c:v>
                </c:pt>
                <c:pt idx="1271">
                  <c:v>89.880992819742957</c:v>
                </c:pt>
                <c:pt idx="1272">
                  <c:v>90.014995932817726</c:v>
                </c:pt>
                <c:pt idx="1273">
                  <c:v>90.370210534142913</c:v>
                </c:pt>
                <c:pt idx="1274">
                  <c:v>90.766370531129795</c:v>
                </c:pt>
                <c:pt idx="1275">
                  <c:v>91.015765213796726</c:v>
                </c:pt>
                <c:pt idx="1276">
                  <c:v>91.194436031229742</c:v>
                </c:pt>
                <c:pt idx="1277">
                  <c:v>91.30610529212538</c:v>
                </c:pt>
                <c:pt idx="1278">
                  <c:v>91.424687412028845</c:v>
                </c:pt>
                <c:pt idx="1279">
                  <c:v>91.651216484131439</c:v>
                </c:pt>
                <c:pt idx="1280">
                  <c:v>91.822442684171392</c:v>
                </c:pt>
                <c:pt idx="1281">
                  <c:v>91.984097233277467</c:v>
                </c:pt>
                <c:pt idx="1282">
                  <c:v>92.270715002909597</c:v>
                </c:pt>
                <c:pt idx="1283">
                  <c:v>92.27656434514698</c:v>
                </c:pt>
                <c:pt idx="1284">
                  <c:v>92.559991564467822</c:v>
                </c:pt>
                <c:pt idx="1285">
                  <c:v>92.710479187484324</c:v>
                </c:pt>
                <c:pt idx="1286">
                  <c:v>92.89712638069561</c:v>
                </c:pt>
                <c:pt idx="1287">
                  <c:v>93.047614003712113</c:v>
                </c:pt>
                <c:pt idx="1288">
                  <c:v>93.139076445969494</c:v>
                </c:pt>
                <c:pt idx="1289">
                  <c:v>93.365605518072073</c:v>
                </c:pt>
                <c:pt idx="1290">
                  <c:v>93.554911503209439</c:v>
                </c:pt>
                <c:pt idx="1291">
                  <c:v>93.648500979007679</c:v>
                </c:pt>
                <c:pt idx="1292">
                  <c:v>93.839402239300696</c:v>
                </c:pt>
                <c:pt idx="1293">
                  <c:v>93.95373029212243</c:v>
                </c:pt>
                <c:pt idx="1294">
                  <c:v>94.045724492765018</c:v>
                </c:pt>
                <c:pt idx="1295">
                  <c:v>94.149417377882401</c:v>
                </c:pt>
                <c:pt idx="1296">
                  <c:v>94.329683470471068</c:v>
                </c:pt>
                <c:pt idx="1297">
                  <c:v>94.377541725140631</c:v>
                </c:pt>
                <c:pt idx="1298">
                  <c:v>94.490274502806699</c:v>
                </c:pt>
                <c:pt idx="1299">
                  <c:v>94.782209856291018</c:v>
                </c:pt>
                <c:pt idx="1300">
                  <c:v>94.783805131446655</c:v>
                </c:pt>
                <c:pt idx="1301">
                  <c:v>94.827409319034473</c:v>
                </c:pt>
                <c:pt idx="1302">
                  <c:v>95.000230794230106</c:v>
                </c:pt>
                <c:pt idx="1303">
                  <c:v>95.113495330281395</c:v>
                </c:pt>
                <c:pt idx="1304">
                  <c:v>95.300674281877889</c:v>
                </c:pt>
                <c:pt idx="1305">
                  <c:v>95.472432240303092</c:v>
                </c:pt>
                <c:pt idx="1306">
                  <c:v>95.578252158961348</c:v>
                </c:pt>
                <c:pt idx="1307">
                  <c:v>95.635150306179597</c:v>
                </c:pt>
                <c:pt idx="1308">
                  <c:v>95.704278896257847</c:v>
                </c:pt>
                <c:pt idx="1309">
                  <c:v>95.65535712481784</c:v>
                </c:pt>
                <c:pt idx="1310">
                  <c:v>96.068001631746483</c:v>
                </c:pt>
                <c:pt idx="1311">
                  <c:v>96.014294034839551</c:v>
                </c:pt>
                <c:pt idx="1312">
                  <c:v>96.071723940442993</c:v>
                </c:pt>
                <c:pt idx="1313">
                  <c:v>96.014294034839551</c:v>
                </c:pt>
                <c:pt idx="1314">
                  <c:v>96.277514435522122</c:v>
                </c:pt>
                <c:pt idx="1315">
                  <c:v>96.482773172216</c:v>
                </c:pt>
                <c:pt idx="1316">
                  <c:v>96.595505949882082</c:v>
                </c:pt>
                <c:pt idx="1317">
                  <c:v>96.560409896457728</c:v>
                </c:pt>
                <c:pt idx="1318">
                  <c:v>96.585402540562924</c:v>
                </c:pt>
                <c:pt idx="1319">
                  <c:v>96.794915344338563</c:v>
                </c:pt>
                <c:pt idx="1320">
                  <c:v>96.841178323852475</c:v>
                </c:pt>
                <c:pt idx="1321">
                  <c:v>96.841710082237697</c:v>
                </c:pt>
                <c:pt idx="1322">
                  <c:v>97.181503690391565</c:v>
                </c:pt>
                <c:pt idx="1323">
                  <c:v>97.011872765507221</c:v>
                </c:pt>
                <c:pt idx="1324">
                  <c:v>97.145344120196782</c:v>
                </c:pt>
                <c:pt idx="1325">
                  <c:v>97.134708952492431</c:v>
                </c:pt>
                <c:pt idx="1326">
                  <c:v>97.360174507824595</c:v>
                </c:pt>
                <c:pt idx="1327">
                  <c:v>97.597338747631511</c:v>
                </c:pt>
                <c:pt idx="1328">
                  <c:v>97.556925110354996</c:v>
                </c:pt>
                <c:pt idx="1329">
                  <c:v>97.629244250744549</c:v>
                </c:pt>
                <c:pt idx="1330">
                  <c:v>97.855241564461892</c:v>
                </c:pt>
                <c:pt idx="1331">
                  <c:v>97.936068839014951</c:v>
                </c:pt>
                <c:pt idx="1332">
                  <c:v>98.037634690591446</c:v>
                </c:pt>
                <c:pt idx="1333">
                  <c:v>98.060500301155784</c:v>
                </c:pt>
                <c:pt idx="1334">
                  <c:v>98.020086663879269</c:v>
                </c:pt>
                <c:pt idx="1335">
                  <c:v>98.133882958315766</c:v>
                </c:pt>
                <c:pt idx="1336">
                  <c:v>98.310958500593145</c:v>
                </c:pt>
                <c:pt idx="1337">
                  <c:v>98.482716459018349</c:v>
                </c:pt>
                <c:pt idx="1338">
                  <c:v>98.626291223027025</c:v>
                </c:pt>
                <c:pt idx="1339">
                  <c:v>98.741682792619187</c:v>
                </c:pt>
                <c:pt idx="1340">
                  <c:v>98.684784645400924</c:v>
                </c:pt>
                <c:pt idx="1341">
                  <c:v>98.864518979604384</c:v>
                </c:pt>
                <c:pt idx="1342">
                  <c:v>98.945346254157414</c:v>
                </c:pt>
                <c:pt idx="1343">
                  <c:v>98.885257556627863</c:v>
                </c:pt>
                <c:pt idx="1344">
                  <c:v>99.167089500793026</c:v>
                </c:pt>
                <c:pt idx="1345">
                  <c:v>99.239408641182592</c:v>
                </c:pt>
                <c:pt idx="1346">
                  <c:v>99.403721982214734</c:v>
                </c:pt>
                <c:pt idx="1347">
                  <c:v>99.639290946866012</c:v>
                </c:pt>
                <c:pt idx="1348">
                  <c:v>99.65577545680776</c:v>
                </c:pt>
                <c:pt idx="1349">
                  <c:v>99.712141845640772</c:v>
                </c:pt>
                <c:pt idx="1350">
                  <c:v>99.678109308986876</c:v>
                </c:pt>
                <c:pt idx="1351">
                  <c:v>99.800413737586879</c:v>
                </c:pt>
                <c:pt idx="1352">
                  <c:v>99.792969120193831</c:v>
                </c:pt>
                <c:pt idx="1353">
                  <c:v>100.05725303764683</c:v>
                </c:pt>
                <c:pt idx="1354">
                  <c:v>100.1146829432503</c:v>
                </c:pt>
                <c:pt idx="1355">
                  <c:v>100.06895172212161</c:v>
                </c:pt>
                <c:pt idx="1356">
                  <c:v>100.24070968054681</c:v>
                </c:pt>
                <c:pt idx="1357">
                  <c:v>100.2348603383094</c:v>
                </c:pt>
                <c:pt idx="1358">
                  <c:v>100.40395950480853</c:v>
                </c:pt>
                <c:pt idx="1359">
                  <c:v>100.61453582535459</c:v>
                </c:pt>
                <c:pt idx="1360">
                  <c:v>100.42788863214331</c:v>
                </c:pt>
                <c:pt idx="1361">
                  <c:v>100.73896728749546</c:v>
                </c:pt>
                <c:pt idx="1362">
                  <c:v>100.65920352971283</c:v>
                </c:pt>
                <c:pt idx="1363">
                  <c:v>100.82883445459719</c:v>
                </c:pt>
                <c:pt idx="1364">
                  <c:v>100.9708139434502</c:v>
                </c:pt>
                <c:pt idx="1365">
                  <c:v>101.05164121800323</c:v>
                </c:pt>
                <c:pt idx="1366">
                  <c:v>101.3212427193084</c:v>
                </c:pt>
                <c:pt idx="1367">
                  <c:v>101.3212427193084</c:v>
                </c:pt>
                <c:pt idx="1368">
                  <c:v>101.48555606034056</c:v>
                </c:pt>
                <c:pt idx="1369">
                  <c:v>101.49353243611883</c:v>
                </c:pt>
                <c:pt idx="1370">
                  <c:v>101.42812615473709</c:v>
                </c:pt>
                <c:pt idx="1371">
                  <c:v>101.57755026098316</c:v>
                </c:pt>
                <c:pt idx="1372">
                  <c:v>101.63444840820141</c:v>
                </c:pt>
                <c:pt idx="1373">
                  <c:v>101.86044572191878</c:v>
                </c:pt>
                <c:pt idx="1374">
                  <c:v>101.93808244616051</c:v>
                </c:pt>
                <c:pt idx="1375">
                  <c:v>101.87586671509008</c:v>
                </c:pt>
                <c:pt idx="1376">
                  <c:v>101.88118429894226</c:v>
                </c:pt>
                <c:pt idx="1377">
                  <c:v>101.93701892939006</c:v>
                </c:pt>
                <c:pt idx="1378">
                  <c:v>102.28744770524827</c:v>
                </c:pt>
                <c:pt idx="1379">
                  <c:v>102.47143610653347</c:v>
                </c:pt>
                <c:pt idx="1380">
                  <c:v>102.30924979904219</c:v>
                </c:pt>
                <c:pt idx="1381">
                  <c:v>102.4225143350935</c:v>
                </c:pt>
                <c:pt idx="1382">
                  <c:v>102.61660614569782</c:v>
                </c:pt>
                <c:pt idx="1383">
                  <c:v>102.87078665383169</c:v>
                </c:pt>
                <c:pt idx="1384">
                  <c:v>102.84100818425952</c:v>
                </c:pt>
                <c:pt idx="1385">
                  <c:v>102.85323862711951</c:v>
                </c:pt>
                <c:pt idx="1386">
                  <c:v>102.85323862711951</c:v>
                </c:pt>
                <c:pt idx="1387">
                  <c:v>102.95267744515515</c:v>
                </c:pt>
                <c:pt idx="1388">
                  <c:v>103.21377081229684</c:v>
                </c:pt>
                <c:pt idx="1389">
                  <c:v>103.36532195208379</c:v>
                </c:pt>
                <c:pt idx="1390">
                  <c:v>103.47858648813508</c:v>
                </c:pt>
                <c:pt idx="1391">
                  <c:v>103.47858648813508</c:v>
                </c:pt>
                <c:pt idx="1392">
                  <c:v>103.44136340116988</c:v>
                </c:pt>
                <c:pt idx="1393">
                  <c:v>103.5897239906455</c:v>
                </c:pt>
                <c:pt idx="1394">
                  <c:v>103.66044785587938</c:v>
                </c:pt>
                <c:pt idx="1395">
                  <c:v>103.66044785587938</c:v>
                </c:pt>
                <c:pt idx="1396">
                  <c:v>103.87102417642546</c:v>
                </c:pt>
                <c:pt idx="1397">
                  <c:v>104.00928135658195</c:v>
                </c:pt>
                <c:pt idx="1398">
                  <c:v>104.2374057038402</c:v>
                </c:pt>
                <c:pt idx="1399">
                  <c:v>104.24325504607756</c:v>
                </c:pt>
                <c:pt idx="1400">
                  <c:v>104.30015319329584</c:v>
                </c:pt>
                <c:pt idx="1401">
                  <c:v>104.21347657650541</c:v>
                </c:pt>
                <c:pt idx="1402">
                  <c:v>104.31291539454105</c:v>
                </c:pt>
                <c:pt idx="1403">
                  <c:v>104.54742084242191</c:v>
                </c:pt>
                <c:pt idx="1404">
                  <c:v>104.74576672010795</c:v>
                </c:pt>
                <c:pt idx="1405">
                  <c:v>104.80266486732621</c:v>
                </c:pt>
                <c:pt idx="1406">
                  <c:v>104.79894255862969</c:v>
                </c:pt>
                <c:pt idx="1407">
                  <c:v>104.91486588660707</c:v>
                </c:pt>
                <c:pt idx="1408">
                  <c:v>104.99782019470096</c:v>
                </c:pt>
                <c:pt idx="1409">
                  <c:v>105.11108473075225</c:v>
                </c:pt>
                <c:pt idx="1410">
                  <c:v>105.2972001655783</c:v>
                </c:pt>
                <c:pt idx="1411">
                  <c:v>105.36154293018961</c:v>
                </c:pt>
                <c:pt idx="1412">
                  <c:v>105.42322690287483</c:v>
                </c:pt>
                <c:pt idx="1413">
                  <c:v>105.32006577614267</c:v>
                </c:pt>
                <c:pt idx="1414">
                  <c:v>105.43386207057917</c:v>
                </c:pt>
                <c:pt idx="1415">
                  <c:v>105.77631447065913</c:v>
                </c:pt>
                <c:pt idx="1416">
                  <c:v>105.75504413525042</c:v>
                </c:pt>
                <c:pt idx="1417">
                  <c:v>105.8278950340252</c:v>
                </c:pt>
                <c:pt idx="1418">
                  <c:v>105.88426142285822</c:v>
                </c:pt>
                <c:pt idx="1419">
                  <c:v>105.97572386511561</c:v>
                </c:pt>
                <c:pt idx="1420">
                  <c:v>106.27138152729644</c:v>
                </c:pt>
                <c:pt idx="1421">
                  <c:v>106.29637417140167</c:v>
                </c:pt>
                <c:pt idx="1422">
                  <c:v>106.40166233167469</c:v>
                </c:pt>
                <c:pt idx="1423">
                  <c:v>106.40272584844512</c:v>
                </c:pt>
                <c:pt idx="1424">
                  <c:v>106.58937304165642</c:v>
                </c:pt>
                <c:pt idx="1425">
                  <c:v>106.68774834292162</c:v>
                </c:pt>
                <c:pt idx="1426">
                  <c:v>106.60000820936075</c:v>
                </c:pt>
                <c:pt idx="1427">
                  <c:v>106.89566587154158</c:v>
                </c:pt>
                <c:pt idx="1428">
                  <c:v>107.00839864920766</c:v>
                </c:pt>
                <c:pt idx="1429">
                  <c:v>106.96904852870158</c:v>
                </c:pt>
                <c:pt idx="1430">
                  <c:v>107.22216552006503</c:v>
                </c:pt>
                <c:pt idx="1431">
                  <c:v>107.12006791010329</c:v>
                </c:pt>
                <c:pt idx="1432">
                  <c:v>107.28916707660241</c:v>
                </c:pt>
                <c:pt idx="1433">
                  <c:v>107.4396546996189</c:v>
                </c:pt>
                <c:pt idx="1434">
                  <c:v>107.43221008222586</c:v>
                </c:pt>
                <c:pt idx="1435">
                  <c:v>107.71882785185801</c:v>
                </c:pt>
                <c:pt idx="1436">
                  <c:v>107.84751338108057</c:v>
                </c:pt>
                <c:pt idx="1437">
                  <c:v>108.0166125475797</c:v>
                </c:pt>
                <c:pt idx="1438">
                  <c:v>107.88048240096407</c:v>
                </c:pt>
                <c:pt idx="1439">
                  <c:v>107.91504669600319</c:v>
                </c:pt>
                <c:pt idx="1440">
                  <c:v>108.105416197911</c:v>
                </c:pt>
                <c:pt idx="1441">
                  <c:v>108.3143972433014</c:v>
                </c:pt>
                <c:pt idx="1442">
                  <c:v>108.37076363213444</c:v>
                </c:pt>
                <c:pt idx="1443">
                  <c:v>108.492004543964</c:v>
                </c:pt>
                <c:pt idx="1444">
                  <c:v>108.64727799244744</c:v>
                </c:pt>
                <c:pt idx="1445">
                  <c:v>108.67865173717524</c:v>
                </c:pt>
                <c:pt idx="1446">
                  <c:v>108.90358553412219</c:v>
                </c:pt>
                <c:pt idx="1447">
                  <c:v>108.80201968254569</c:v>
                </c:pt>
                <c:pt idx="1448">
                  <c:v>108.94612620493957</c:v>
                </c:pt>
                <c:pt idx="1449">
                  <c:v>109.0296122714187</c:v>
                </c:pt>
                <c:pt idx="1450">
                  <c:v>109.28007047085606</c:v>
                </c:pt>
                <c:pt idx="1451">
                  <c:v>109.33643685968909</c:v>
                </c:pt>
                <c:pt idx="1452">
                  <c:v>109.47894810692735</c:v>
                </c:pt>
                <c:pt idx="1453">
                  <c:v>109.56775175725862</c:v>
                </c:pt>
                <c:pt idx="1454">
                  <c:v>109.52840163675253</c:v>
                </c:pt>
                <c:pt idx="1455">
                  <c:v>109.67623046784294</c:v>
                </c:pt>
                <c:pt idx="1456">
                  <c:v>109.84532963434206</c:v>
                </c:pt>
                <c:pt idx="1457">
                  <c:v>109.92828394243597</c:v>
                </c:pt>
                <c:pt idx="1458">
                  <c:v>109.77513752749338</c:v>
                </c:pt>
                <c:pt idx="1459">
                  <c:v>109.96922933809769</c:v>
                </c:pt>
                <c:pt idx="1460">
                  <c:v>110.19416313504463</c:v>
                </c:pt>
                <c:pt idx="1461">
                  <c:v>110.23510853070637</c:v>
                </c:pt>
                <c:pt idx="1462">
                  <c:v>110.27020458413072</c:v>
                </c:pt>
                <c:pt idx="1463">
                  <c:v>110.33614262389767</c:v>
                </c:pt>
                <c:pt idx="1464">
                  <c:v>110.60893467551412</c:v>
                </c:pt>
                <c:pt idx="1465">
                  <c:v>110.66530106434716</c:v>
                </c:pt>
                <c:pt idx="1466">
                  <c:v>110.88066321036018</c:v>
                </c:pt>
                <c:pt idx="1467">
                  <c:v>110.85886111656627</c:v>
                </c:pt>
                <c:pt idx="1468">
                  <c:v>110.77856560039848</c:v>
                </c:pt>
                <c:pt idx="1469">
                  <c:v>111.05933402779323</c:v>
                </c:pt>
                <c:pt idx="1470">
                  <c:v>111.05242116878539</c:v>
                </c:pt>
                <c:pt idx="1471">
                  <c:v>111.3406342135732</c:v>
                </c:pt>
                <c:pt idx="1472">
                  <c:v>111.43635072291231</c:v>
                </c:pt>
                <c:pt idx="1473">
                  <c:v>111.5900288962401</c:v>
                </c:pt>
                <c:pt idx="1474">
                  <c:v>111.70276167390618</c:v>
                </c:pt>
                <c:pt idx="1475">
                  <c:v>111.66819737886705</c:v>
                </c:pt>
                <c:pt idx="1476">
                  <c:v>111.80858159256442</c:v>
                </c:pt>
                <c:pt idx="1477">
                  <c:v>112.10849332182698</c:v>
                </c:pt>
                <c:pt idx="1478">
                  <c:v>112.05903979200178</c:v>
                </c:pt>
                <c:pt idx="1479">
                  <c:v>112.17177256966784</c:v>
                </c:pt>
                <c:pt idx="1480">
                  <c:v>112.27971952186695</c:v>
                </c:pt>
                <c:pt idx="1481">
                  <c:v>112.35044338710087</c:v>
                </c:pt>
                <c:pt idx="1482">
                  <c:v>112.3913887827626</c:v>
                </c:pt>
                <c:pt idx="1483">
                  <c:v>112.44722341321044</c:v>
                </c:pt>
                <c:pt idx="1484">
                  <c:v>112.66630786791997</c:v>
                </c:pt>
                <c:pt idx="1485">
                  <c:v>112.64716456605214</c:v>
                </c:pt>
                <c:pt idx="1486">
                  <c:v>112.92155189282427</c:v>
                </c:pt>
                <c:pt idx="1487">
                  <c:v>113.12415183759209</c:v>
                </c:pt>
                <c:pt idx="1488">
                  <c:v>113.18158174319554</c:v>
                </c:pt>
                <c:pt idx="1489">
                  <c:v>113.3182436481964</c:v>
                </c:pt>
                <c:pt idx="1490">
                  <c:v>113.36503838609552</c:v>
                </c:pt>
                <c:pt idx="1491">
                  <c:v>113.43310345940334</c:v>
                </c:pt>
                <c:pt idx="1492">
                  <c:v>113.59582152527985</c:v>
                </c:pt>
                <c:pt idx="1493">
                  <c:v>113.65165615572766</c:v>
                </c:pt>
                <c:pt idx="1494">
                  <c:v>113.68196638368505</c:v>
                </c:pt>
                <c:pt idx="1495">
                  <c:v>113.87233588559283</c:v>
                </c:pt>
                <c:pt idx="1496">
                  <c:v>113.88828863714937</c:v>
                </c:pt>
                <c:pt idx="1497">
                  <c:v>113.88935215391982</c:v>
                </c:pt>
                <c:pt idx="1498">
                  <c:v>113.89573325454239</c:v>
                </c:pt>
                <c:pt idx="1499">
                  <c:v>114.24775730555628</c:v>
                </c:pt>
                <c:pt idx="1500">
                  <c:v>114.41738823044059</c:v>
                </c:pt>
                <c:pt idx="1501">
                  <c:v>114.4732228608884</c:v>
                </c:pt>
                <c:pt idx="1502">
                  <c:v>114.47375461927363</c:v>
                </c:pt>
                <c:pt idx="1503">
                  <c:v>114.67688632242663</c:v>
                </c:pt>
                <c:pt idx="1504">
                  <c:v>114.83056449575446</c:v>
                </c:pt>
                <c:pt idx="1505">
                  <c:v>114.76728524791359</c:v>
                </c:pt>
                <c:pt idx="1506">
                  <c:v>114.82471515351706</c:v>
                </c:pt>
                <c:pt idx="1507">
                  <c:v>115.03210092375183</c:v>
                </c:pt>
                <c:pt idx="1508">
                  <c:v>115.45750763192568</c:v>
                </c:pt>
                <c:pt idx="1509">
                  <c:v>115.47186510832655</c:v>
                </c:pt>
                <c:pt idx="1510">
                  <c:v>115.41337168595264</c:v>
                </c:pt>
                <c:pt idx="1511">
                  <c:v>115.52610446361872</c:v>
                </c:pt>
                <c:pt idx="1512">
                  <c:v>115.7132834152152</c:v>
                </c:pt>
                <c:pt idx="1513">
                  <c:v>115.83505608542997</c:v>
                </c:pt>
                <c:pt idx="1514">
                  <c:v>116.03659251342732</c:v>
                </c:pt>
                <c:pt idx="1515">
                  <c:v>116.04616416436126</c:v>
                </c:pt>
                <c:pt idx="1516">
                  <c:v>116.10199879480906</c:v>
                </c:pt>
                <c:pt idx="1517">
                  <c:v>116.2471688339734</c:v>
                </c:pt>
                <c:pt idx="1518">
                  <c:v>116.3115115985847</c:v>
                </c:pt>
                <c:pt idx="1519">
                  <c:v>116.46838032222381</c:v>
                </c:pt>
                <c:pt idx="1520">
                  <c:v>116.46838032222381</c:v>
                </c:pt>
                <c:pt idx="1521">
                  <c:v>116.61248684461769</c:v>
                </c:pt>
                <c:pt idx="1522">
                  <c:v>116.69437763594117</c:v>
                </c:pt>
                <c:pt idx="1523">
                  <c:v>116.89006472170117</c:v>
                </c:pt>
                <c:pt idx="1524">
                  <c:v>116.9682332043281</c:v>
                </c:pt>
                <c:pt idx="1525">
                  <c:v>117.193167001275</c:v>
                </c:pt>
                <c:pt idx="1526">
                  <c:v>117.1495628136872</c:v>
                </c:pt>
                <c:pt idx="1527">
                  <c:v>117.08202949876461</c:v>
                </c:pt>
                <c:pt idx="1528">
                  <c:v>117.47287191189935</c:v>
                </c:pt>
                <c:pt idx="1529">
                  <c:v>117.47659422059586</c:v>
                </c:pt>
                <c:pt idx="1530">
                  <c:v>117.64516162870974</c:v>
                </c:pt>
                <c:pt idx="1531">
                  <c:v>117.70046450077233</c:v>
                </c:pt>
                <c:pt idx="1532">
                  <c:v>117.71854428586974</c:v>
                </c:pt>
                <c:pt idx="1533">
                  <c:v>117.92593005610449</c:v>
                </c:pt>
                <c:pt idx="1534">
                  <c:v>118.09396570583316</c:v>
                </c:pt>
                <c:pt idx="1535">
                  <c:v>118.25774728848009</c:v>
                </c:pt>
                <c:pt idx="1536">
                  <c:v>118.26731893941401</c:v>
                </c:pt>
                <c:pt idx="1537">
                  <c:v>118.47736350157484</c:v>
                </c:pt>
                <c:pt idx="1538">
                  <c:v>118.67996344634264</c:v>
                </c:pt>
                <c:pt idx="1539">
                  <c:v>118.73632983517565</c:v>
                </c:pt>
                <c:pt idx="1540">
                  <c:v>118.92138175323132</c:v>
                </c:pt>
                <c:pt idx="1541">
                  <c:v>118.96870824951566</c:v>
                </c:pt>
                <c:pt idx="1542">
                  <c:v>119.0564483830765</c:v>
                </c:pt>
                <c:pt idx="1543">
                  <c:v>119.22395227441996</c:v>
                </c:pt>
                <c:pt idx="1544">
                  <c:v>119.35051077010168</c:v>
                </c:pt>
                <c:pt idx="1545">
                  <c:v>119.52971334591994</c:v>
                </c:pt>
                <c:pt idx="1546">
                  <c:v>119.63446974780773</c:v>
                </c:pt>
                <c:pt idx="1547">
                  <c:v>119.53875323846862</c:v>
                </c:pt>
                <c:pt idx="1548">
                  <c:v>119.81952166586336</c:v>
                </c:pt>
                <c:pt idx="1549">
                  <c:v>119.85355420251729</c:v>
                </c:pt>
                <c:pt idx="1550">
                  <c:v>119.96788225533899</c:v>
                </c:pt>
                <c:pt idx="1551">
                  <c:v>120.14868010631288</c:v>
                </c:pt>
                <c:pt idx="1552">
                  <c:v>120.28587376969894</c:v>
                </c:pt>
                <c:pt idx="1553">
                  <c:v>120.45390941942762</c:v>
                </c:pt>
                <c:pt idx="1554">
                  <c:v>120.56717395547891</c:v>
                </c:pt>
                <c:pt idx="1555">
                  <c:v>120.50336294925283</c:v>
                </c:pt>
                <c:pt idx="1556">
                  <c:v>120.61715924368934</c:v>
                </c:pt>
                <c:pt idx="1557">
                  <c:v>120.728828504585</c:v>
                </c:pt>
                <c:pt idx="1558">
                  <c:v>120.87133975182323</c:v>
                </c:pt>
                <c:pt idx="1559">
                  <c:v>121.1345601525058</c:v>
                </c:pt>
                <c:pt idx="1560">
                  <c:v>121.24250710470494</c:v>
                </c:pt>
                <c:pt idx="1561">
                  <c:v>121.29674645999707</c:v>
                </c:pt>
                <c:pt idx="1562">
                  <c:v>121.57698312900661</c:v>
                </c:pt>
                <c:pt idx="1563">
                  <c:v>121.59134060540748</c:v>
                </c:pt>
                <c:pt idx="1564">
                  <c:v>121.69716052406574</c:v>
                </c:pt>
                <c:pt idx="1565">
                  <c:v>121.81148857688746</c:v>
                </c:pt>
                <c:pt idx="1566">
                  <c:v>122.02685072290046</c:v>
                </c:pt>
                <c:pt idx="1567">
                  <c:v>122.0832171117335</c:v>
                </c:pt>
                <c:pt idx="1568">
                  <c:v>122.02312841420395</c:v>
                </c:pt>
                <c:pt idx="1569">
                  <c:v>122.24965748630652</c:v>
                </c:pt>
                <c:pt idx="1570">
                  <c:v>122.41024851864215</c:v>
                </c:pt>
                <c:pt idx="1571">
                  <c:v>122.69048518765167</c:v>
                </c:pt>
                <c:pt idx="1572">
                  <c:v>122.74419278455863</c:v>
                </c:pt>
                <c:pt idx="1573">
                  <c:v>122.70377914728213</c:v>
                </c:pt>
                <c:pt idx="1574">
                  <c:v>122.94307042062992</c:v>
                </c:pt>
                <c:pt idx="1575">
                  <c:v>122.94519745417078</c:v>
                </c:pt>
                <c:pt idx="1576">
                  <c:v>123.11376486228468</c:v>
                </c:pt>
                <c:pt idx="1577">
                  <c:v>123.29137216294725</c:v>
                </c:pt>
                <c:pt idx="1578">
                  <c:v>123.25627610952291</c:v>
                </c:pt>
                <c:pt idx="1579">
                  <c:v>123.57107707357157</c:v>
                </c:pt>
                <c:pt idx="1580">
                  <c:v>123.57745817419418</c:v>
                </c:pt>
                <c:pt idx="1581">
                  <c:v>123.63382456302722</c:v>
                </c:pt>
                <c:pt idx="1582">
                  <c:v>123.89438617178371</c:v>
                </c:pt>
                <c:pt idx="1583">
                  <c:v>123.97627696310717</c:v>
                </c:pt>
                <c:pt idx="1584">
                  <c:v>124.11931996873064</c:v>
                </c:pt>
                <c:pt idx="1585">
                  <c:v>124.17674987433409</c:v>
                </c:pt>
                <c:pt idx="1586">
                  <c:v>124.32245167188364</c:v>
                </c:pt>
                <c:pt idx="1587">
                  <c:v>124.70106364215839</c:v>
                </c:pt>
                <c:pt idx="1588">
                  <c:v>124.67500748128273</c:v>
                </c:pt>
                <c:pt idx="1589">
                  <c:v>124.70265891731403</c:v>
                </c:pt>
                <c:pt idx="1590">
                  <c:v>124.81645521175052</c:v>
                </c:pt>
                <c:pt idx="1591">
                  <c:v>124.93982315712094</c:v>
                </c:pt>
                <c:pt idx="1592">
                  <c:v>125.1902813565583</c:v>
                </c:pt>
                <c:pt idx="1593">
                  <c:v>124.98714965340531</c:v>
                </c:pt>
                <c:pt idx="1594">
                  <c:v>125.21101993358181</c:v>
                </c:pt>
                <c:pt idx="1595">
                  <c:v>125.57846497776696</c:v>
                </c:pt>
                <c:pt idx="1596">
                  <c:v>125.68747544673651</c:v>
                </c:pt>
                <c:pt idx="1597">
                  <c:v>126.02726905489037</c:v>
                </c:pt>
                <c:pt idx="1598">
                  <c:v>125.923576169773</c:v>
                </c:pt>
                <c:pt idx="1599">
                  <c:v>126.03577718905387</c:v>
                </c:pt>
                <c:pt idx="1600">
                  <c:v>126.11128687975473</c:v>
                </c:pt>
                <c:pt idx="1601">
                  <c:v>126.35217342825815</c:v>
                </c:pt>
                <c:pt idx="1602">
                  <c:v>126.38354717298597</c:v>
                </c:pt>
                <c:pt idx="1603">
                  <c:v>126.52286786991291</c:v>
                </c:pt>
                <c:pt idx="1604">
                  <c:v>126.69090351964158</c:v>
                </c:pt>
                <c:pt idx="1605">
                  <c:v>126.74886518363029</c:v>
                </c:pt>
                <c:pt idx="1606">
                  <c:v>127.05834856382675</c:v>
                </c:pt>
                <c:pt idx="1607">
                  <c:v>127.12747715390501</c:v>
                </c:pt>
                <c:pt idx="1608">
                  <c:v>127.18331178435282</c:v>
                </c:pt>
                <c:pt idx="1609">
                  <c:v>127.23595586448936</c:v>
                </c:pt>
                <c:pt idx="1610">
                  <c:v>127.46354845336236</c:v>
                </c:pt>
                <c:pt idx="1611">
                  <c:v>127.66083081427799</c:v>
                </c:pt>
                <c:pt idx="1612">
                  <c:v>127.88204230252839</c:v>
                </c:pt>
                <c:pt idx="1613">
                  <c:v>127.93787693297622</c:v>
                </c:pt>
                <c:pt idx="1614">
                  <c:v>128.09793620692662</c:v>
                </c:pt>
                <c:pt idx="1615">
                  <c:v>128.14154039451444</c:v>
                </c:pt>
                <c:pt idx="1616">
                  <c:v>128.24629679640225</c:v>
                </c:pt>
                <c:pt idx="1617">
                  <c:v>128.38933980202575</c:v>
                </c:pt>
                <c:pt idx="1618">
                  <c:v>128.61321008220222</c:v>
                </c:pt>
                <c:pt idx="1619">
                  <c:v>128.60204315611267</c:v>
                </c:pt>
                <c:pt idx="1620">
                  <c:v>128.83229453691175</c:v>
                </c:pt>
                <c:pt idx="1621">
                  <c:v>128.99182205247695</c:v>
                </c:pt>
                <c:pt idx="1622">
                  <c:v>129.10349131337259</c:v>
                </c:pt>
                <c:pt idx="1623">
                  <c:v>129.28801147304299</c:v>
                </c:pt>
                <c:pt idx="1624">
                  <c:v>129.37894215691514</c:v>
                </c:pt>
                <c:pt idx="1625">
                  <c:v>129.50337361905602</c:v>
                </c:pt>
                <c:pt idx="1626">
                  <c:v>129.71288642283164</c:v>
                </c:pt>
                <c:pt idx="1627">
                  <c:v>129.82721447565336</c:v>
                </c:pt>
                <c:pt idx="1628">
                  <c:v>130.03247321234724</c:v>
                </c:pt>
                <c:pt idx="1629">
                  <c:v>129.89049372349422</c:v>
                </c:pt>
                <c:pt idx="1630">
                  <c:v>130.25049415028636</c:v>
                </c:pt>
                <c:pt idx="1631">
                  <c:v>130.1973183117646</c:v>
                </c:pt>
                <c:pt idx="1632">
                  <c:v>130.19838182853505</c:v>
                </c:pt>
                <c:pt idx="1633">
                  <c:v>130.48978542363415</c:v>
                </c:pt>
                <c:pt idx="1634">
                  <c:v>130.54296126215584</c:v>
                </c:pt>
                <c:pt idx="1635">
                  <c:v>130.75247406593149</c:v>
                </c:pt>
                <c:pt idx="1636">
                  <c:v>130.9215732324306</c:v>
                </c:pt>
                <c:pt idx="1637">
                  <c:v>130.93912125914278</c:v>
                </c:pt>
                <c:pt idx="1638">
                  <c:v>131.41610853068272</c:v>
                </c:pt>
                <c:pt idx="1639">
                  <c:v>131.34325763190796</c:v>
                </c:pt>
                <c:pt idx="1640">
                  <c:v>131.53788120089749</c:v>
                </c:pt>
                <c:pt idx="1641">
                  <c:v>131.81758611152179</c:v>
                </c:pt>
                <c:pt idx="1642">
                  <c:v>131.67241607235746</c:v>
                </c:pt>
                <c:pt idx="1643">
                  <c:v>132.10526739792437</c:v>
                </c:pt>
                <c:pt idx="1644">
                  <c:v>132.11643432401394</c:v>
                </c:pt>
                <c:pt idx="1645">
                  <c:v>132.17280071284696</c:v>
                </c:pt>
                <c:pt idx="1646">
                  <c:v>132.28712876566868</c:v>
                </c:pt>
                <c:pt idx="1647">
                  <c:v>132.2679854638009</c:v>
                </c:pt>
                <c:pt idx="1648">
                  <c:v>132.60086621294693</c:v>
                </c:pt>
                <c:pt idx="1649">
                  <c:v>132.75773493658602</c:v>
                </c:pt>
                <c:pt idx="1650">
                  <c:v>132.9810734583773</c:v>
                </c:pt>
                <c:pt idx="1651">
                  <c:v>133.07678996771639</c:v>
                </c:pt>
                <c:pt idx="1652">
                  <c:v>133.15974427581031</c:v>
                </c:pt>
                <c:pt idx="1653">
                  <c:v>133.38574158952767</c:v>
                </c:pt>
                <c:pt idx="1654">
                  <c:v>133.51336360197982</c:v>
                </c:pt>
                <c:pt idx="1655">
                  <c:v>133.62556462126068</c:v>
                </c:pt>
                <c:pt idx="1656">
                  <c:v>133.90154722318849</c:v>
                </c:pt>
                <c:pt idx="1657">
                  <c:v>133.98716032320849</c:v>
                </c:pt>
                <c:pt idx="1658">
                  <c:v>134.33865261583711</c:v>
                </c:pt>
                <c:pt idx="1659">
                  <c:v>134.45085363511797</c:v>
                </c:pt>
                <c:pt idx="1660">
                  <c:v>134.38597911212145</c:v>
                </c:pt>
                <c:pt idx="1661">
                  <c:v>134.52795860097447</c:v>
                </c:pt>
                <c:pt idx="1662">
                  <c:v>134.6087858755275</c:v>
                </c:pt>
                <c:pt idx="1663">
                  <c:v>134.85020418241618</c:v>
                </c:pt>
                <c:pt idx="1664">
                  <c:v>135.01930334891529</c:v>
                </c:pt>
                <c:pt idx="1665">
                  <c:v>135.11874216695091</c:v>
                </c:pt>
                <c:pt idx="1666">
                  <c:v>135.26444396450049</c:v>
                </c:pt>
                <c:pt idx="1667">
                  <c:v>135.28518254152394</c:v>
                </c:pt>
                <c:pt idx="1668">
                  <c:v>135.38196256763351</c:v>
                </c:pt>
                <c:pt idx="1669">
                  <c:v>135.54893470059173</c:v>
                </c:pt>
                <c:pt idx="1670">
                  <c:v>135.84406060438738</c:v>
                </c:pt>
                <c:pt idx="1671">
                  <c:v>135.9934847106334</c:v>
                </c:pt>
                <c:pt idx="1672">
                  <c:v>136.2412841181447</c:v>
                </c:pt>
                <c:pt idx="1673">
                  <c:v>136.29818226536293</c:v>
                </c:pt>
                <c:pt idx="1674">
                  <c:v>136.48270242503335</c:v>
                </c:pt>
                <c:pt idx="1675">
                  <c:v>136.76400261081329</c:v>
                </c:pt>
                <c:pt idx="1676">
                  <c:v>136.81558317417941</c:v>
                </c:pt>
                <c:pt idx="1677">
                  <c:v>136.9543721127211</c:v>
                </c:pt>
                <c:pt idx="1678">
                  <c:v>137.06657313200199</c:v>
                </c:pt>
                <c:pt idx="1679">
                  <c:v>137.28459406994105</c:v>
                </c:pt>
                <c:pt idx="1680">
                  <c:v>137.35000035132279</c:v>
                </c:pt>
                <c:pt idx="1681">
                  <c:v>137.49942445756886</c:v>
                </c:pt>
                <c:pt idx="1682">
                  <c:v>137.69617506009928</c:v>
                </c:pt>
                <c:pt idx="1683">
                  <c:v>137.75200969054711</c:v>
                </c:pt>
                <c:pt idx="1684">
                  <c:v>138.08329516453747</c:v>
                </c:pt>
                <c:pt idx="1685">
                  <c:v>138.2220841030792</c:v>
                </c:pt>
                <c:pt idx="1686">
                  <c:v>138.36619062547311</c:v>
                </c:pt>
                <c:pt idx="1687">
                  <c:v>138.42202525592091</c:v>
                </c:pt>
                <c:pt idx="1688">
                  <c:v>138.43531921555135</c:v>
                </c:pt>
                <c:pt idx="1689">
                  <c:v>138.58580683856786</c:v>
                </c:pt>
                <c:pt idx="1690">
                  <c:v>138.81446294421133</c:v>
                </c:pt>
                <c:pt idx="1691">
                  <c:v>139.06279411010777</c:v>
                </c:pt>
                <c:pt idx="1692">
                  <c:v>139.45470004001294</c:v>
                </c:pt>
                <c:pt idx="1693">
                  <c:v>139.43077091267818</c:v>
                </c:pt>
                <c:pt idx="1694">
                  <c:v>139.38769848347559</c:v>
                </c:pt>
                <c:pt idx="1695">
                  <c:v>139.78651727238855</c:v>
                </c:pt>
                <c:pt idx="1696">
                  <c:v>139.89818653328422</c:v>
                </c:pt>
                <c:pt idx="1697">
                  <c:v>140.26244102715808</c:v>
                </c:pt>
                <c:pt idx="1698">
                  <c:v>140.11673922960853</c:v>
                </c:pt>
                <c:pt idx="1699">
                  <c:v>140.43419898558327</c:v>
                </c:pt>
                <c:pt idx="1700">
                  <c:v>140.6346718968102</c:v>
                </c:pt>
                <c:pt idx="1701">
                  <c:v>140.74634115770584</c:v>
                </c:pt>
                <c:pt idx="1702">
                  <c:v>140.7814372111302</c:v>
                </c:pt>
                <c:pt idx="1703">
                  <c:v>140.81174743908755</c:v>
                </c:pt>
                <c:pt idx="1704">
                  <c:v>141.11591323543186</c:v>
                </c:pt>
                <c:pt idx="1705">
                  <c:v>141.29990163671707</c:v>
                </c:pt>
                <c:pt idx="1706">
                  <c:v>141.4121026559979</c:v>
                </c:pt>
                <c:pt idx="1707">
                  <c:v>141.60938501691354</c:v>
                </c:pt>
                <c:pt idx="1708">
                  <c:v>141.70829207656399</c:v>
                </c:pt>
                <c:pt idx="1709">
                  <c:v>141.96140906792741</c:v>
                </c:pt>
                <c:pt idx="1710">
                  <c:v>142.07307832882307</c:v>
                </c:pt>
                <c:pt idx="1711">
                  <c:v>142.00714028905611</c:v>
                </c:pt>
                <c:pt idx="1712">
                  <c:v>142.39957797734647</c:v>
                </c:pt>
                <c:pt idx="1713">
                  <c:v>142.36075961522559</c:v>
                </c:pt>
                <c:pt idx="1714">
                  <c:v>142.54368449974038</c:v>
                </c:pt>
                <c:pt idx="1715">
                  <c:v>142.82338941036471</c:v>
                </c:pt>
                <c:pt idx="1716">
                  <c:v>143.00046495264206</c:v>
                </c:pt>
                <c:pt idx="1717">
                  <c:v>143.21795413219593</c:v>
                </c:pt>
                <c:pt idx="1718">
                  <c:v>143.37375933906461</c:v>
                </c:pt>
                <c:pt idx="1719">
                  <c:v>143.27006645394724</c:v>
                </c:pt>
                <c:pt idx="1720">
                  <c:v>143.54870784780113</c:v>
                </c:pt>
                <c:pt idx="1721">
                  <c:v>143.85872298638282</c:v>
                </c:pt>
                <c:pt idx="1722">
                  <c:v>143.99113082430191</c:v>
                </c:pt>
                <c:pt idx="1723">
                  <c:v>143.981559173368</c:v>
                </c:pt>
                <c:pt idx="1724">
                  <c:v>144.09322843426366</c:v>
                </c:pt>
                <c:pt idx="1725">
                  <c:v>144.4106881902384</c:v>
                </c:pt>
                <c:pt idx="1726">
                  <c:v>144.66859100706878</c:v>
                </c:pt>
                <c:pt idx="1727">
                  <c:v>145.03231374255742</c:v>
                </c:pt>
                <c:pt idx="1728">
                  <c:v>145.09133892331656</c:v>
                </c:pt>
                <c:pt idx="1729">
                  <c:v>145.25937457304525</c:v>
                </c:pt>
                <c:pt idx="1730">
                  <c:v>145.23225489539914</c:v>
                </c:pt>
                <c:pt idx="1731">
                  <c:v>145.55130992652954</c:v>
                </c:pt>
                <c:pt idx="1732">
                  <c:v>145.73370305265911</c:v>
                </c:pt>
                <c:pt idx="1733">
                  <c:v>145.84590407193994</c:v>
                </c:pt>
                <c:pt idx="1734">
                  <c:v>145.8873812259869</c:v>
                </c:pt>
                <c:pt idx="1735">
                  <c:v>146.07402841919819</c:v>
                </c:pt>
                <c:pt idx="1736">
                  <c:v>146.61429493857898</c:v>
                </c:pt>
                <c:pt idx="1737">
                  <c:v>146.71958309885198</c:v>
                </c:pt>
                <c:pt idx="1738">
                  <c:v>146.88761874858065</c:v>
                </c:pt>
                <c:pt idx="1739">
                  <c:v>146.94558041256937</c:v>
                </c:pt>
                <c:pt idx="1740">
                  <c:v>147.00673262686934</c:v>
                </c:pt>
                <c:pt idx="1741">
                  <c:v>147.35716140272757</c:v>
                </c:pt>
                <c:pt idx="1742">
                  <c:v>147.40448789901194</c:v>
                </c:pt>
                <c:pt idx="1743">
                  <c:v>147.68419280963622</c:v>
                </c:pt>
                <c:pt idx="1744">
                  <c:v>147.73790040654316</c:v>
                </c:pt>
                <c:pt idx="1745">
                  <c:v>147.86233186868404</c:v>
                </c:pt>
                <c:pt idx="1746">
                  <c:v>148.15479898055355</c:v>
                </c:pt>
                <c:pt idx="1747">
                  <c:v>147.97931871343184</c:v>
                </c:pt>
                <c:pt idx="1748">
                  <c:v>148.53766501791</c:v>
                </c:pt>
                <c:pt idx="1749">
                  <c:v>148.73069331174392</c:v>
                </c:pt>
                <c:pt idx="1750">
                  <c:v>148.68921615769693</c:v>
                </c:pt>
                <c:pt idx="1751">
                  <c:v>149.09282077207689</c:v>
                </c:pt>
                <c:pt idx="1752">
                  <c:v>149.20449003297256</c:v>
                </c:pt>
                <c:pt idx="1753">
                  <c:v>149.48153615167078</c:v>
                </c:pt>
                <c:pt idx="1754">
                  <c:v>149.58841958709945</c:v>
                </c:pt>
                <c:pt idx="1755">
                  <c:v>149.47249625912207</c:v>
                </c:pt>
                <c:pt idx="1756">
                  <c:v>149.85163998778202</c:v>
                </c:pt>
                <c:pt idx="1757">
                  <c:v>150.07391499280286</c:v>
                </c:pt>
                <c:pt idx="1758">
                  <c:v>150.18079842823155</c:v>
                </c:pt>
                <c:pt idx="1759">
                  <c:v>150.6609762500828</c:v>
                </c:pt>
                <c:pt idx="1760">
                  <c:v>150.57004556621061</c:v>
                </c:pt>
                <c:pt idx="1761">
                  <c:v>150.73914473270972</c:v>
                </c:pt>
                <c:pt idx="1762">
                  <c:v>151.07627954893752</c:v>
                </c:pt>
                <c:pt idx="1763">
                  <c:v>151.28685586948359</c:v>
                </c:pt>
                <c:pt idx="1764">
                  <c:v>151.62664947763744</c:v>
                </c:pt>
                <c:pt idx="1765">
                  <c:v>151.63143530310438</c:v>
                </c:pt>
                <c:pt idx="1766">
                  <c:v>151.79840743606266</c:v>
                </c:pt>
                <c:pt idx="1767">
                  <c:v>149.57991145293596</c:v>
                </c:pt>
                <c:pt idx="1768">
                  <c:v>143.34823493657419</c:v>
                </c:pt>
                <c:pt idx="1769">
                  <c:v>139.41269112758079</c:v>
                </c:pt>
                <c:pt idx="1770">
                  <c:v>140.25180585945373</c:v>
                </c:pt>
                <c:pt idx="1771">
                  <c:v>142.48146876866997</c:v>
                </c:pt>
                <c:pt idx="1772">
                  <c:v>144.56277108841053</c:v>
                </c:pt>
                <c:pt idx="1773">
                  <c:v>145.73742536135563</c:v>
                </c:pt>
                <c:pt idx="1774">
                  <c:v>147.46351307977102</c:v>
                </c:pt>
                <c:pt idx="1775">
                  <c:v>148.18883151720746</c:v>
                </c:pt>
                <c:pt idx="1776">
                  <c:v>149.45973405787686</c:v>
                </c:pt>
                <c:pt idx="1777">
                  <c:v>150.36850913821328</c:v>
                </c:pt>
                <c:pt idx="1778">
                  <c:v>150.94333995263321</c:v>
                </c:pt>
                <c:pt idx="1779">
                  <c:v>151.83403524787218</c:v>
                </c:pt>
                <c:pt idx="1780">
                  <c:v>152.50405081324604</c:v>
                </c:pt>
                <c:pt idx="1781">
                  <c:v>152.63805392632079</c:v>
                </c:pt>
                <c:pt idx="1782">
                  <c:v>153.12142229848334</c:v>
                </c:pt>
                <c:pt idx="1783">
                  <c:v>153.48461327558678</c:v>
                </c:pt>
                <c:pt idx="1784">
                  <c:v>154.04242782167975</c:v>
                </c:pt>
                <c:pt idx="1785">
                  <c:v>154.45454057022314</c:v>
                </c:pt>
                <c:pt idx="1786">
                  <c:v>154.55185235471794</c:v>
                </c:pt>
                <c:pt idx="1787">
                  <c:v>154.79167538645095</c:v>
                </c:pt>
                <c:pt idx="1788">
                  <c:v>152.53170224927732</c:v>
                </c:pt>
                <c:pt idx="1789">
                  <c:v>142.66067134448818</c:v>
                </c:pt>
                <c:pt idx="1790">
                  <c:v>143.17860401168988</c:v>
                </c:pt>
                <c:pt idx="1791">
                  <c:v>144.27562156039318</c:v>
                </c:pt>
                <c:pt idx="1792">
                  <c:v>146.53931700626333</c:v>
                </c:pt>
                <c:pt idx="1793">
                  <c:v>147.54593562947971</c:v>
                </c:pt>
                <c:pt idx="1794">
                  <c:v>149.55279177528988</c:v>
                </c:pt>
                <c:pt idx="1795">
                  <c:v>151.22251310487229</c:v>
                </c:pt>
                <c:pt idx="1796">
                  <c:v>151.90954493857305</c:v>
                </c:pt>
                <c:pt idx="1797">
                  <c:v>153.13950208358071</c:v>
                </c:pt>
                <c:pt idx="1798">
                  <c:v>154.24130545775103</c:v>
                </c:pt>
                <c:pt idx="1799">
                  <c:v>154.63214787088572</c:v>
                </c:pt>
                <c:pt idx="1800">
                  <c:v>155.60260692390736</c:v>
                </c:pt>
                <c:pt idx="1801">
                  <c:v>155.89401051900646</c:v>
                </c:pt>
                <c:pt idx="1802">
                  <c:v>156.68154468751331</c:v>
                </c:pt>
                <c:pt idx="1803">
                  <c:v>157.29519386405411</c:v>
                </c:pt>
                <c:pt idx="1804">
                  <c:v>157.41803005103927</c:v>
                </c:pt>
                <c:pt idx="1805">
                  <c:v>157.94021678532269</c:v>
                </c:pt>
                <c:pt idx="1806">
                  <c:v>158.28639149409918</c:v>
                </c:pt>
                <c:pt idx="1807">
                  <c:v>158.82293570478348</c:v>
                </c:pt>
                <c:pt idx="1808">
                  <c:v>159.10210885702256</c:v>
                </c:pt>
                <c:pt idx="1809">
                  <c:v>159.20048415828776</c:v>
                </c:pt>
                <c:pt idx="1810">
                  <c:v>159.8194509186807</c:v>
                </c:pt>
                <c:pt idx="1811">
                  <c:v>159.77425145593725</c:v>
                </c:pt>
                <c:pt idx="1812">
                  <c:v>160.05342460817636</c:v>
                </c:pt>
                <c:pt idx="1813">
                  <c:v>160.43416361199195</c:v>
                </c:pt>
                <c:pt idx="1814">
                  <c:v>160.64952575800496</c:v>
                </c:pt>
                <c:pt idx="1815">
                  <c:v>161.2036179954014</c:v>
                </c:pt>
                <c:pt idx="1816">
                  <c:v>155.22452671201785</c:v>
                </c:pt>
                <c:pt idx="1817">
                  <c:v>148.81524289499347</c:v>
                </c:pt>
                <c:pt idx="1818">
                  <c:v>146.62067603920156</c:v>
                </c:pt>
                <c:pt idx="1819">
                  <c:v>147.77405997673796</c:v>
                </c:pt>
                <c:pt idx="1820">
                  <c:v>150.22387085743415</c:v>
                </c:pt>
                <c:pt idx="1821">
                  <c:v>152.41046133744777</c:v>
                </c:pt>
                <c:pt idx="1822">
                  <c:v>153.41388941035285</c:v>
                </c:pt>
                <c:pt idx="1823">
                  <c:v>155.30748102011174</c:v>
                </c:pt>
                <c:pt idx="1824">
                  <c:v>156.21891489237422</c:v>
                </c:pt>
                <c:pt idx="1825">
                  <c:v>157.97956690582876</c:v>
                </c:pt>
                <c:pt idx="1826">
                  <c:v>159.20686525891037</c:v>
                </c:pt>
                <c:pt idx="1827">
                  <c:v>159.81466509321373</c:v>
                </c:pt>
                <c:pt idx="1828">
                  <c:v>160.59262761078671</c:v>
                </c:pt>
                <c:pt idx="1829">
                  <c:v>161.15682325750225</c:v>
                </c:pt>
                <c:pt idx="1830">
                  <c:v>161.81194958809002</c:v>
                </c:pt>
                <c:pt idx="1831">
                  <c:v>162.42559876463082</c:v>
                </c:pt>
                <c:pt idx="1832">
                  <c:v>162.88078394237687</c:v>
                </c:pt>
                <c:pt idx="1833">
                  <c:v>163.31363526794374</c:v>
                </c:pt>
                <c:pt idx="1834">
                  <c:v>155.11126217596652</c:v>
                </c:pt>
                <c:pt idx="1835">
                  <c:v>150.12177324747245</c:v>
                </c:pt>
                <c:pt idx="1836">
                  <c:v>149.50865582931684</c:v>
                </c:pt>
                <c:pt idx="1837">
                  <c:v>150.65406339107494</c:v>
                </c:pt>
                <c:pt idx="1838">
                  <c:v>153.22298815005985</c:v>
                </c:pt>
                <c:pt idx="1839">
                  <c:v>155.37820488534564</c:v>
                </c:pt>
                <c:pt idx="1840">
                  <c:v>156.32686184457333</c:v>
                </c:pt>
                <c:pt idx="1841">
                  <c:v>158.40603713077309</c:v>
                </c:pt>
                <c:pt idx="1842">
                  <c:v>159.39563948566251</c:v>
                </c:pt>
                <c:pt idx="1843">
                  <c:v>160.72290841516497</c:v>
                </c:pt>
                <c:pt idx="1844">
                  <c:v>162.16291012233344</c:v>
                </c:pt>
                <c:pt idx="1845">
                  <c:v>162.7754957821038</c:v>
                </c:pt>
                <c:pt idx="1846">
                  <c:v>164.05543821532189</c:v>
                </c:pt>
                <c:pt idx="1847">
                  <c:v>164.60102231855487</c:v>
                </c:pt>
                <c:pt idx="1848">
                  <c:v>164.76533565958701</c:v>
                </c:pt>
                <c:pt idx="1849">
                  <c:v>152.78481924064079</c:v>
                </c:pt>
                <c:pt idx="1850">
                  <c:v>151.10180395142797</c:v>
                </c:pt>
                <c:pt idx="1851">
                  <c:v>152.86458299842337</c:v>
                </c:pt>
                <c:pt idx="1852">
                  <c:v>155.39043532820563</c:v>
                </c:pt>
                <c:pt idx="1853">
                  <c:v>156.18807290603161</c:v>
                </c:pt>
                <c:pt idx="1854">
                  <c:v>158.46878462022875</c:v>
                </c:pt>
                <c:pt idx="1855">
                  <c:v>159.72479792611205</c:v>
                </c:pt>
                <c:pt idx="1856">
                  <c:v>161.68645460917875</c:v>
                </c:pt>
                <c:pt idx="1857">
                  <c:v>163.4604005822637</c:v>
                </c:pt>
                <c:pt idx="1858">
                  <c:v>164.10701877868794</c:v>
                </c:pt>
                <c:pt idx="1859">
                  <c:v>165.55606037840516</c:v>
                </c:pt>
                <c:pt idx="1860">
                  <c:v>166.04740512634598</c:v>
                </c:pt>
                <c:pt idx="1861">
                  <c:v>167.22365467444669</c:v>
                </c:pt>
                <c:pt idx="1862">
                  <c:v>168.25420242499786</c:v>
                </c:pt>
                <c:pt idx="1863">
                  <c:v>168.64344956297694</c:v>
                </c:pt>
                <c:pt idx="1864">
                  <c:v>169.45969868428554</c:v>
                </c:pt>
                <c:pt idx="1865">
                  <c:v>168.24569429083436</c:v>
                </c:pt>
                <c:pt idx="1866">
                  <c:v>155.31226684557873</c:v>
                </c:pt>
                <c:pt idx="1867">
                  <c:v>154.70446701127531</c:v>
                </c:pt>
                <c:pt idx="1868">
                  <c:v>155.87380370036817</c:v>
                </c:pt>
                <c:pt idx="1869">
                  <c:v>158.31085237981915</c:v>
                </c:pt>
                <c:pt idx="1870">
                  <c:v>159.4998641291651</c:v>
                </c:pt>
                <c:pt idx="1871">
                  <c:v>161.87416531916045</c:v>
                </c:pt>
                <c:pt idx="1872">
                  <c:v>163.80976584135152</c:v>
                </c:pt>
                <c:pt idx="1873">
                  <c:v>164.92060910807047</c:v>
                </c:pt>
                <c:pt idx="1874">
                  <c:v>166.65201441033807</c:v>
                </c:pt>
                <c:pt idx="1875">
                  <c:v>168.17975625106743</c:v>
                </c:pt>
                <c:pt idx="1876">
                  <c:v>168.85827995060473</c:v>
                </c:pt>
                <c:pt idx="1877">
                  <c:v>170.19139822234456</c:v>
                </c:pt>
                <c:pt idx="1878">
                  <c:v>170.66785373549931</c:v>
                </c:pt>
                <c:pt idx="1879">
                  <c:v>158.75380711470521</c:v>
                </c:pt>
                <c:pt idx="1880">
                  <c:v>156.34600514644114</c:v>
                </c:pt>
                <c:pt idx="1881">
                  <c:v>157.39356916531929</c:v>
                </c:pt>
                <c:pt idx="1882">
                  <c:v>159.83593542862246</c:v>
                </c:pt>
                <c:pt idx="1883">
                  <c:v>161.26742900162748</c:v>
                </c:pt>
                <c:pt idx="1884">
                  <c:v>163.71989867424975</c:v>
                </c:pt>
                <c:pt idx="1885">
                  <c:v>165.92191014743469</c:v>
                </c:pt>
                <c:pt idx="1886">
                  <c:v>166.97745054209108</c:v>
                </c:pt>
                <c:pt idx="1887">
                  <c:v>168.74767420647953</c:v>
                </c:pt>
                <c:pt idx="1888">
                  <c:v>169.85373164773159</c:v>
                </c:pt>
                <c:pt idx="1889">
                  <c:v>171.03476702129922</c:v>
                </c:pt>
                <c:pt idx="1890">
                  <c:v>172.56942172103641</c:v>
                </c:pt>
                <c:pt idx="1891">
                  <c:v>172.84699959811988</c:v>
                </c:pt>
                <c:pt idx="1892">
                  <c:v>160.45915625609715</c:v>
                </c:pt>
                <c:pt idx="1893">
                  <c:v>158.77879975881041</c:v>
                </c:pt>
                <c:pt idx="1894">
                  <c:v>159.9018734683894</c:v>
                </c:pt>
                <c:pt idx="1895">
                  <c:v>162.51971999881425</c:v>
                </c:pt>
                <c:pt idx="1896">
                  <c:v>163.74223252642886</c:v>
                </c:pt>
                <c:pt idx="1897">
                  <c:v>166.08515997169638</c:v>
                </c:pt>
                <c:pt idx="1898">
                  <c:v>168.37012575297524</c:v>
                </c:pt>
                <c:pt idx="1899">
                  <c:v>169.31931447058815</c:v>
                </c:pt>
                <c:pt idx="1900">
                  <c:v>171.21237432196182</c:v>
                </c:pt>
                <c:pt idx="1901">
                  <c:v>172.2126118445556</c:v>
                </c:pt>
                <c:pt idx="1902">
                  <c:v>173.8764838319006</c:v>
                </c:pt>
                <c:pt idx="1903">
                  <c:v>163.55133126613589</c:v>
                </c:pt>
                <c:pt idx="1904">
                  <c:v>160.73513885802492</c:v>
                </c:pt>
                <c:pt idx="1905">
                  <c:v>161.79014749429612</c:v>
                </c:pt>
                <c:pt idx="1906">
                  <c:v>164.25697464331927</c:v>
                </c:pt>
                <c:pt idx="1907">
                  <c:v>165.62253017655735</c:v>
                </c:pt>
                <c:pt idx="1908">
                  <c:v>168.27015517655437</c:v>
                </c:pt>
                <c:pt idx="1909">
                  <c:v>169.54531178430551</c:v>
                </c:pt>
                <c:pt idx="1910">
                  <c:v>171.65798784877393</c:v>
                </c:pt>
                <c:pt idx="1911">
                  <c:v>173.53615846536152</c:v>
                </c:pt>
                <c:pt idx="1912">
                  <c:v>174.41568683451098</c:v>
                </c:pt>
                <c:pt idx="1913">
                  <c:v>167.43423099499276</c:v>
                </c:pt>
                <c:pt idx="1914">
                  <c:v>163.32267516049242</c:v>
                </c:pt>
                <c:pt idx="1915">
                  <c:v>163.46093234064892</c:v>
                </c:pt>
                <c:pt idx="1916">
                  <c:v>165.89585398655902</c:v>
                </c:pt>
                <c:pt idx="1917">
                  <c:v>167.16782004399886</c:v>
                </c:pt>
                <c:pt idx="1918">
                  <c:v>169.91169331172023</c:v>
                </c:pt>
                <c:pt idx="1919">
                  <c:v>171.07837120888706</c:v>
                </c:pt>
                <c:pt idx="1920">
                  <c:v>173.31973280257807</c:v>
                </c:pt>
                <c:pt idx="1921">
                  <c:v>175.26809552601432</c:v>
                </c:pt>
                <c:pt idx="1922">
                  <c:v>173.96262869030579</c:v>
                </c:pt>
                <c:pt idx="1923">
                  <c:v>164.93283955093048</c:v>
                </c:pt>
                <c:pt idx="1924">
                  <c:v>165.6001963243782</c:v>
                </c:pt>
                <c:pt idx="1925">
                  <c:v>166.83547105323805</c:v>
                </c:pt>
                <c:pt idx="1926">
                  <c:v>169.58997948866377</c:v>
                </c:pt>
                <c:pt idx="1927">
                  <c:v>170.82738125106448</c:v>
                </c:pt>
                <c:pt idx="1928">
                  <c:v>173.15967352862765</c:v>
                </c:pt>
                <c:pt idx="1929">
                  <c:v>175.52227603414821</c:v>
                </c:pt>
                <c:pt idx="1930">
                  <c:v>176.50762432195592</c:v>
                </c:pt>
                <c:pt idx="1931">
                  <c:v>168.8758279773169</c:v>
                </c:pt>
                <c:pt idx="1932">
                  <c:v>166.24256045372073</c:v>
                </c:pt>
                <c:pt idx="1933">
                  <c:v>167.300227881918</c:v>
                </c:pt>
                <c:pt idx="1934">
                  <c:v>170.02655312292717</c:v>
                </c:pt>
                <c:pt idx="1935">
                  <c:v>171.55748551396786</c:v>
                </c:pt>
                <c:pt idx="1936">
                  <c:v>173.85627701326237</c:v>
                </c:pt>
                <c:pt idx="1937">
                  <c:v>174.75920275136136</c:v>
                </c:pt>
                <c:pt idx="1938">
                  <c:v>177.08989975376886</c:v>
                </c:pt>
                <c:pt idx="1939">
                  <c:v>179.28127605924945</c:v>
                </c:pt>
                <c:pt idx="1940">
                  <c:v>176.12582180136988</c:v>
                </c:pt>
                <c:pt idx="1941">
                  <c:v>167.8686775957153</c:v>
                </c:pt>
                <c:pt idx="1942">
                  <c:v>168.09148435912138</c:v>
                </c:pt>
                <c:pt idx="1943">
                  <c:v>170.52108842117931</c:v>
                </c:pt>
                <c:pt idx="1944">
                  <c:v>173.35589237277284</c:v>
                </c:pt>
                <c:pt idx="1945">
                  <c:v>174.81982320727613</c:v>
                </c:pt>
                <c:pt idx="1946">
                  <c:v>177.25049078610454</c:v>
                </c:pt>
                <c:pt idx="1947">
                  <c:v>179.64074472765637</c:v>
                </c:pt>
                <c:pt idx="1948">
                  <c:v>179.63330011026332</c:v>
                </c:pt>
                <c:pt idx="1949">
                  <c:v>170.89172401567578</c:v>
                </c:pt>
                <c:pt idx="1950">
                  <c:v>170.11110270617675</c:v>
                </c:pt>
                <c:pt idx="1951">
                  <c:v>172.50561071481036</c:v>
                </c:pt>
                <c:pt idx="1952">
                  <c:v>175.22768188873783</c:v>
                </c:pt>
                <c:pt idx="1953">
                  <c:v>176.43743221510721</c:v>
                </c:pt>
                <c:pt idx="1954">
                  <c:v>178.8096063715617</c:v>
                </c:pt>
                <c:pt idx="1955">
                  <c:v>180.13900233460498</c:v>
                </c:pt>
                <c:pt idx="1956">
                  <c:v>177.19412439727145</c:v>
                </c:pt>
                <c:pt idx="1957">
                  <c:v>172.58856502290428</c:v>
                </c:pt>
                <c:pt idx="1958">
                  <c:v>173.21923046777198</c:v>
                </c:pt>
                <c:pt idx="1959">
                  <c:v>175.86685546776903</c:v>
                </c:pt>
                <c:pt idx="1960">
                  <c:v>178.39111252239564</c:v>
                </c:pt>
                <c:pt idx="1961">
                  <c:v>179.6114980164694</c:v>
                </c:pt>
                <c:pt idx="1962">
                  <c:v>182.07407109841083</c:v>
                </c:pt>
                <c:pt idx="1963">
                  <c:v>183.28967076701764</c:v>
                </c:pt>
                <c:pt idx="1964">
                  <c:v>176.31193723619592</c:v>
                </c:pt>
                <c:pt idx="1965">
                  <c:v>173.42448920446586</c:v>
                </c:pt>
                <c:pt idx="1966">
                  <c:v>174.37155088853791</c:v>
                </c:pt>
                <c:pt idx="1967">
                  <c:v>177.24517320225232</c:v>
                </c:pt>
                <c:pt idx="1968">
                  <c:v>178.48789254850524</c:v>
                </c:pt>
                <c:pt idx="1969">
                  <c:v>181.14987502490314</c:v>
                </c:pt>
                <c:pt idx="1970">
                  <c:v>179.37699256858858</c:v>
                </c:pt>
                <c:pt idx="1971">
                  <c:v>176.25610260574811</c:v>
                </c:pt>
                <c:pt idx="1972">
                  <c:v>176.68576338100368</c:v>
                </c:pt>
                <c:pt idx="1973">
                  <c:v>177.92210162663397</c:v>
                </c:pt>
                <c:pt idx="1974">
                  <c:v>180.71436490741016</c:v>
                </c:pt>
                <c:pt idx="1975">
                  <c:v>183.26467812291239</c:v>
                </c:pt>
                <c:pt idx="1976">
                  <c:v>183.22213745209501</c:v>
                </c:pt>
                <c:pt idx="1977">
                  <c:v>176.31300075296639</c:v>
                </c:pt>
                <c:pt idx="1978">
                  <c:v>177.29303145692191</c:v>
                </c:pt>
                <c:pt idx="1979">
                  <c:v>178.73462843924602</c:v>
                </c:pt>
                <c:pt idx="1980">
                  <c:v>181.59708382687091</c:v>
                </c:pt>
                <c:pt idx="1981">
                  <c:v>182.94296429985596</c:v>
                </c:pt>
                <c:pt idx="1982">
                  <c:v>185.56293786382167</c:v>
                </c:pt>
                <c:pt idx="1983">
                  <c:v>179.10154172504599</c:v>
                </c:pt>
                <c:pt idx="1984">
                  <c:v>177.82585335890965</c:v>
                </c:pt>
                <c:pt idx="1985">
                  <c:v>179.59394998975722</c:v>
                </c:pt>
                <c:pt idx="1986">
                  <c:v>181.21209075597352</c:v>
                </c:pt>
                <c:pt idx="1987">
                  <c:v>183.91182807772191</c:v>
                </c:pt>
                <c:pt idx="1988">
                  <c:v>186.49457855472238</c:v>
                </c:pt>
                <c:pt idx="1989">
                  <c:v>186.10586317512858</c:v>
                </c:pt>
                <c:pt idx="1990">
                  <c:v>179.60883922454335</c:v>
                </c:pt>
                <c:pt idx="1991">
                  <c:v>180.00446746314501</c:v>
                </c:pt>
                <c:pt idx="1992">
                  <c:v>182.64624312090464</c:v>
                </c:pt>
                <c:pt idx="1993">
                  <c:v>185.53315939424951</c:v>
                </c:pt>
                <c:pt idx="1994">
                  <c:v>186.94391439023104</c:v>
                </c:pt>
                <c:pt idx="1995">
                  <c:v>189.11614739384382</c:v>
                </c:pt>
                <c:pt idx="1996">
                  <c:v>184.36594973869748</c:v>
                </c:pt>
                <c:pt idx="1997">
                  <c:v>182.21711410403429</c:v>
                </c:pt>
                <c:pt idx="1998">
                  <c:v>183.60606700622193</c:v>
                </c:pt>
                <c:pt idx="1999">
                  <c:v>184.99555166679477</c:v>
                </c:pt>
                <c:pt idx="2000">
                  <c:v>187.67295513636398</c:v>
                </c:pt>
                <c:pt idx="2001">
                  <c:v>190.39183575998018</c:v>
                </c:pt>
                <c:pt idx="2002">
                  <c:v>190.61411076500102</c:v>
                </c:pt>
                <c:pt idx="2003">
                  <c:v>183.6571158112028</c:v>
                </c:pt>
                <c:pt idx="2004">
                  <c:v>183.55289116770024</c:v>
                </c:pt>
                <c:pt idx="2005">
                  <c:v>185.86710366016595</c:v>
                </c:pt>
                <c:pt idx="2006">
                  <c:v>188.92258734162471</c:v>
                </c:pt>
                <c:pt idx="2007">
                  <c:v>190.36577959910454</c:v>
                </c:pt>
                <c:pt idx="2008">
                  <c:v>192.66616637355466</c:v>
                </c:pt>
                <c:pt idx="2009">
                  <c:v>190.08447941332454</c:v>
                </c:pt>
                <c:pt idx="2010">
                  <c:v>184.95566978790347</c:v>
                </c:pt>
                <c:pt idx="2011">
                  <c:v>186.97316110141804</c:v>
                </c:pt>
                <c:pt idx="2012">
                  <c:v>188.41635335889782</c:v>
                </c:pt>
                <c:pt idx="2013">
                  <c:v>191.55585486522091</c:v>
                </c:pt>
                <c:pt idx="2014">
                  <c:v>192.19130613555558</c:v>
                </c:pt>
                <c:pt idx="2015">
                  <c:v>188.44666358685518</c:v>
                </c:pt>
                <c:pt idx="2016">
                  <c:v>187.3937819841249</c:v>
                </c:pt>
                <c:pt idx="2017">
                  <c:v>188.84388710061251</c:v>
                </c:pt>
                <c:pt idx="2018">
                  <c:v>191.85683011125388</c:v>
                </c:pt>
                <c:pt idx="2019">
                  <c:v>194.37523782364309</c:v>
                </c:pt>
                <c:pt idx="2020">
                  <c:v>192.55609238781466</c:v>
                </c:pt>
                <c:pt idx="2021">
                  <c:v>188.33658960111521</c:v>
                </c:pt>
                <c:pt idx="2022">
                  <c:v>189.02628022674207</c:v>
                </c:pt>
                <c:pt idx="2023">
                  <c:v>191.94297496965908</c:v>
                </c:pt>
                <c:pt idx="2024">
                  <c:v>194.72088077403436</c:v>
                </c:pt>
                <c:pt idx="2025">
                  <c:v>196.12578642777854</c:v>
                </c:pt>
                <c:pt idx="2026">
                  <c:v>193.18516255752675</c:v>
                </c:pt>
                <c:pt idx="2027">
                  <c:v>190.44713863204279</c:v>
                </c:pt>
                <c:pt idx="2028">
                  <c:v>191.18202872041311</c:v>
                </c:pt>
                <c:pt idx="2029">
                  <c:v>194.09074708755185</c:v>
                </c:pt>
                <c:pt idx="2030">
                  <c:v>195.48182702328037</c:v>
                </c:pt>
                <c:pt idx="2031">
                  <c:v>198.36395747115824</c:v>
                </c:pt>
                <c:pt idx="2032">
                  <c:v>198.54688235567298</c:v>
                </c:pt>
                <c:pt idx="2033">
                  <c:v>192.26734758464164</c:v>
                </c:pt>
                <c:pt idx="2034">
                  <c:v>193.48613780355976</c:v>
                </c:pt>
                <c:pt idx="2035">
                  <c:v>194.92986181942481</c:v>
                </c:pt>
                <c:pt idx="2036">
                  <c:v>197.61630518154269</c:v>
                </c:pt>
                <c:pt idx="2037">
                  <c:v>200.42292593871974</c:v>
                </c:pt>
                <c:pt idx="2038">
                  <c:v>201.82836335084909</c:v>
                </c:pt>
                <c:pt idx="2039">
                  <c:v>196.51077949867587</c:v>
                </c:pt>
                <c:pt idx="2040">
                  <c:v>194.28962472362312</c:v>
                </c:pt>
                <c:pt idx="2041">
                  <c:v>195.54723330466209</c:v>
                </c:pt>
                <c:pt idx="2042">
                  <c:v>198.41926034322086</c:v>
                </c:pt>
                <c:pt idx="2043">
                  <c:v>200.09908508212237</c:v>
                </c:pt>
                <c:pt idx="2044">
                  <c:v>201.09879084633093</c:v>
                </c:pt>
                <c:pt idx="2045">
                  <c:v>198.01778276238176</c:v>
                </c:pt>
                <c:pt idx="2046">
                  <c:v>197.45199184051054</c:v>
                </c:pt>
                <c:pt idx="2047">
                  <c:v>200.33678108031452</c:v>
                </c:pt>
                <c:pt idx="2048">
                  <c:v>201.82995862600475</c:v>
                </c:pt>
                <c:pt idx="2049">
                  <c:v>203.32632672200626</c:v>
                </c:pt>
                <c:pt idx="2050">
                  <c:v>199.58008889815028</c:v>
                </c:pt>
                <c:pt idx="2051">
                  <c:v>197.93855076298439</c:v>
                </c:pt>
                <c:pt idx="2052">
                  <c:v>200.83291165372225</c:v>
                </c:pt>
                <c:pt idx="2053">
                  <c:v>202.35427239382901</c:v>
                </c:pt>
                <c:pt idx="2054">
                  <c:v>205.24172042555909</c:v>
                </c:pt>
                <c:pt idx="2055">
                  <c:v>205.74157330766337</c:v>
                </c:pt>
                <c:pt idx="2056">
                  <c:v>199.99964626408675</c:v>
                </c:pt>
                <c:pt idx="2057">
                  <c:v>201.55291250730653</c:v>
                </c:pt>
                <c:pt idx="2058">
                  <c:v>202.93973837595331</c:v>
                </c:pt>
                <c:pt idx="2059">
                  <c:v>205.69796912007553</c:v>
                </c:pt>
                <c:pt idx="2060">
                  <c:v>205.81442420643813</c:v>
                </c:pt>
                <c:pt idx="2061">
                  <c:v>202.65471588147682</c:v>
                </c:pt>
                <c:pt idx="2062">
                  <c:v>203.01897037535068</c:v>
                </c:pt>
                <c:pt idx="2063">
                  <c:v>204.46375790798615</c:v>
                </c:pt>
                <c:pt idx="2064">
                  <c:v>207.42618387203183</c:v>
                </c:pt>
                <c:pt idx="2065">
                  <c:v>207.48414553602052</c:v>
                </c:pt>
                <c:pt idx="2066">
                  <c:v>204.28561884893836</c:v>
                </c:pt>
                <c:pt idx="2067">
                  <c:v>204.50736209557397</c:v>
                </c:pt>
                <c:pt idx="2068">
                  <c:v>206.01330184250941</c:v>
                </c:pt>
                <c:pt idx="2069">
                  <c:v>209.19428050287942</c:v>
                </c:pt>
                <c:pt idx="2070">
                  <c:v>211.75150657738953</c:v>
                </c:pt>
                <c:pt idx="2071">
                  <c:v>210.62152000880272</c:v>
                </c:pt>
                <c:pt idx="2072">
                  <c:v>206.07817636550593</c:v>
                </c:pt>
                <c:pt idx="2073">
                  <c:v>207.73779428576921</c:v>
                </c:pt>
                <c:pt idx="2074">
                  <c:v>209.43197650107157</c:v>
                </c:pt>
                <c:pt idx="2075">
                  <c:v>212.39387070673209</c:v>
                </c:pt>
                <c:pt idx="2076">
                  <c:v>213.55629453681712</c:v>
                </c:pt>
                <c:pt idx="2077">
                  <c:v>215.10583847134043</c:v>
                </c:pt>
                <c:pt idx="2078">
                  <c:v>208.97253725624381</c:v>
                </c:pt>
                <c:pt idx="2079">
                  <c:v>209.22140018052548</c:v>
                </c:pt>
                <c:pt idx="2080">
                  <c:v>211.808936482993</c:v>
                </c:pt>
                <c:pt idx="2081">
                  <c:v>213.30424106222407</c:v>
                </c:pt>
                <c:pt idx="2082">
                  <c:v>216.09065500076289</c:v>
                </c:pt>
                <c:pt idx="2083">
                  <c:v>214.93248523775955</c:v>
                </c:pt>
                <c:pt idx="2084">
                  <c:v>212.13543613151643</c:v>
                </c:pt>
                <c:pt idx="2085">
                  <c:v>212.35558410299635</c:v>
                </c:pt>
                <c:pt idx="2086">
                  <c:v>213.90353276236402</c:v>
                </c:pt>
                <c:pt idx="2087">
                  <c:v>217.05579646993229</c:v>
                </c:pt>
                <c:pt idx="2088">
                  <c:v>219.48540053199028</c:v>
                </c:pt>
                <c:pt idx="2089">
                  <c:v>219.56675956492853</c:v>
                </c:pt>
                <c:pt idx="2090">
                  <c:v>214.67245538738828</c:v>
                </c:pt>
                <c:pt idx="2091">
                  <c:v>215.11594188065953</c:v>
                </c:pt>
                <c:pt idx="2092">
                  <c:v>218.0868759788687</c:v>
                </c:pt>
                <c:pt idx="2093">
                  <c:v>220.69621437513007</c:v>
                </c:pt>
                <c:pt idx="2094">
                  <c:v>221.71399992443605</c:v>
                </c:pt>
                <c:pt idx="2095">
                  <c:v>222.82058912407331</c:v>
                </c:pt>
                <c:pt idx="2096">
                  <c:v>217.87629965832261</c:v>
                </c:pt>
                <c:pt idx="2097">
                  <c:v>217.29455598489488</c:v>
                </c:pt>
                <c:pt idx="2098">
                  <c:v>219.60079210158239</c:v>
                </c:pt>
                <c:pt idx="2099">
                  <c:v>221.23116331065873</c:v>
                </c:pt>
                <c:pt idx="2100">
                  <c:v>223.88570116966358</c:v>
                </c:pt>
                <c:pt idx="2101">
                  <c:v>224.71577600898783</c:v>
                </c:pt>
                <c:pt idx="2102">
                  <c:v>222.05538880774552</c:v>
                </c:pt>
                <c:pt idx="2103">
                  <c:v>221.20563890816831</c:v>
                </c:pt>
                <c:pt idx="2104">
                  <c:v>222.5871471929629</c:v>
                </c:pt>
                <c:pt idx="2105">
                  <c:v>225.78141981296335</c:v>
                </c:pt>
                <c:pt idx="2106">
                  <c:v>227.77445024075783</c:v>
                </c:pt>
                <c:pt idx="2107">
                  <c:v>228.03075778243257</c:v>
                </c:pt>
                <c:pt idx="2108">
                  <c:v>223.69373639260013</c:v>
                </c:pt>
                <c:pt idx="2109">
                  <c:v>223.96918723614272</c:v>
                </c:pt>
                <c:pt idx="2110">
                  <c:v>226.50833352555543</c:v>
                </c:pt>
                <c:pt idx="2111">
                  <c:v>229.80310848036194</c:v>
                </c:pt>
                <c:pt idx="2112">
                  <c:v>230.78048039239135</c:v>
                </c:pt>
                <c:pt idx="2113">
                  <c:v>230.12003647795146</c:v>
                </c:pt>
                <c:pt idx="2114">
                  <c:v>227.73882242894831</c:v>
                </c:pt>
                <c:pt idx="2115">
                  <c:v>228.81882370932468</c:v>
                </c:pt>
                <c:pt idx="2116">
                  <c:v>231.70733525782515</c:v>
                </c:pt>
                <c:pt idx="2117">
                  <c:v>232.9574992214711</c:v>
                </c:pt>
                <c:pt idx="2118">
                  <c:v>234.72612761070388</c:v>
                </c:pt>
                <c:pt idx="2119">
                  <c:v>235.79815251530198</c:v>
                </c:pt>
                <c:pt idx="2120">
                  <c:v>235.81038295816202</c:v>
                </c:pt>
                <c:pt idx="2121">
                  <c:v>231.85888639761205</c:v>
                </c:pt>
                <c:pt idx="2122">
                  <c:v>231.23832436206348</c:v>
                </c:pt>
                <c:pt idx="2123">
                  <c:v>233.94763333474572</c:v>
                </c:pt>
                <c:pt idx="2124">
                  <c:v>237.07809494852012</c:v>
                </c:pt>
                <c:pt idx="2125">
                  <c:v>238.76536430481465</c:v>
                </c:pt>
                <c:pt idx="2126">
                  <c:v>240.73340208850396</c:v>
                </c:pt>
                <c:pt idx="2127">
                  <c:v>241.14657835381786</c:v>
                </c:pt>
                <c:pt idx="2128">
                  <c:v>237.55135991136351</c:v>
                </c:pt>
                <c:pt idx="2129">
                  <c:v>238.49842159543556</c:v>
                </c:pt>
                <c:pt idx="2130">
                  <c:v>239.99478969143706</c:v>
                </c:pt>
                <c:pt idx="2131">
                  <c:v>243.24968276735237</c:v>
                </c:pt>
                <c:pt idx="2132">
                  <c:v>245.35119190573121</c:v>
                </c:pt>
                <c:pt idx="2133">
                  <c:v>245.64631780952681</c:v>
                </c:pt>
                <c:pt idx="2134">
                  <c:v>246.03290615557981</c:v>
                </c:pt>
                <c:pt idx="2135">
                  <c:v>246.46416220599104</c:v>
                </c:pt>
                <c:pt idx="2136">
                  <c:v>246.55775168178926</c:v>
                </c:pt>
                <c:pt idx="2137">
                  <c:v>247.77228783362568</c:v>
                </c:pt>
                <c:pt idx="2138">
                  <c:v>248.79326393324291</c:v>
                </c:pt>
                <c:pt idx="2139">
                  <c:v>249.57920282659416</c:v>
                </c:pt>
                <c:pt idx="2140">
                  <c:v>250.07320636646102</c:v>
                </c:pt>
                <c:pt idx="2141">
                  <c:v>250.91604340703046</c:v>
                </c:pt>
                <c:pt idx="2142">
                  <c:v>252.02210084828249</c:v>
                </c:pt>
                <c:pt idx="2143">
                  <c:v>252.56874846828586</c:v>
                </c:pt>
                <c:pt idx="2144">
                  <c:v>253.70617965426575</c:v>
                </c:pt>
                <c:pt idx="2145">
                  <c:v>254.2751611264483</c:v>
                </c:pt>
                <c:pt idx="2146">
                  <c:v>255.43758495653333</c:v>
                </c:pt>
                <c:pt idx="2147">
                  <c:v>256.40378994247322</c:v>
                </c:pt>
                <c:pt idx="2148">
                  <c:v>257.43752824333575</c:v>
                </c:pt>
                <c:pt idx="2149">
                  <c:v>258.53135524172774</c:v>
                </c:pt>
                <c:pt idx="2150">
                  <c:v>259.45821010716156</c:v>
                </c:pt>
                <c:pt idx="2151">
                  <c:v>260.17661568559015</c:v>
                </c:pt>
                <c:pt idx="2152">
                  <c:v>261.19599651005171</c:v>
                </c:pt>
                <c:pt idx="2153">
                  <c:v>261.79050238472468</c:v>
                </c:pt>
                <c:pt idx="2154">
                  <c:v>263.18158232045317</c:v>
                </c:pt>
                <c:pt idx="2155">
                  <c:v>264.34506966730868</c:v>
                </c:pt>
                <c:pt idx="2156">
                  <c:v>264.88055036122256</c:v>
                </c:pt>
                <c:pt idx="2157">
                  <c:v>265.98660780247462</c:v>
                </c:pt>
                <c:pt idx="2158">
                  <c:v>266.86507265485358</c:v>
                </c:pt>
                <c:pt idx="2159">
                  <c:v>267.92008129112475</c:v>
                </c:pt>
                <c:pt idx="2160">
                  <c:v>268.91553298825158</c:v>
                </c:pt>
                <c:pt idx="2161">
                  <c:v>269.45686302440282</c:v>
                </c:pt>
                <c:pt idx="2162">
                  <c:v>270.88888835579309</c:v>
                </c:pt>
                <c:pt idx="2163">
                  <c:v>272.12522660142332</c:v>
                </c:pt>
                <c:pt idx="2164">
                  <c:v>272.58785639656236</c:v>
                </c:pt>
                <c:pt idx="2165">
                  <c:v>273.97095995651267</c:v>
                </c:pt>
                <c:pt idx="2166">
                  <c:v>274.2793798199387</c:v>
                </c:pt>
                <c:pt idx="2167">
                  <c:v>275.52635323327331</c:v>
                </c:pt>
                <c:pt idx="2168">
                  <c:v>276.87117018948788</c:v>
                </c:pt>
                <c:pt idx="2169">
                  <c:v>277.59063928468697</c:v>
                </c:pt>
                <c:pt idx="2170">
                  <c:v>278.64937022965466</c:v>
                </c:pt>
                <c:pt idx="2171">
                  <c:v>278.91578118064854</c:v>
                </c:pt>
                <c:pt idx="2172">
                  <c:v>280.31483749215533</c:v>
                </c:pt>
                <c:pt idx="2173">
                  <c:v>281.60435157630735</c:v>
                </c:pt>
                <c:pt idx="2174">
                  <c:v>282.21215141061072</c:v>
                </c:pt>
                <c:pt idx="2175">
                  <c:v>283.6053583798801</c:v>
                </c:pt>
                <c:pt idx="2176">
                  <c:v>284.27803273717996</c:v>
                </c:pt>
                <c:pt idx="2177">
                  <c:v>285.45428228528067</c:v>
                </c:pt>
                <c:pt idx="2178">
                  <c:v>286.54172818305011</c:v>
                </c:pt>
                <c:pt idx="2179">
                  <c:v>287.15112329250917</c:v>
                </c:pt>
                <c:pt idx="2180">
                  <c:v>288.85700419228635</c:v>
                </c:pt>
                <c:pt idx="2181">
                  <c:v>289.27443452468196</c:v>
                </c:pt>
                <c:pt idx="2182">
                  <c:v>290.45919220694617</c:v>
                </c:pt>
                <c:pt idx="2183">
                  <c:v>291.84070049174073</c:v>
                </c:pt>
                <c:pt idx="2184">
                  <c:v>292.56070134532496</c:v>
                </c:pt>
                <c:pt idx="2185">
                  <c:v>293.72099814186925</c:v>
                </c:pt>
                <c:pt idx="2186">
                  <c:v>293.98262326739609</c:v>
                </c:pt>
                <c:pt idx="2187">
                  <c:v>296.00543216476279</c:v>
                </c:pt>
                <c:pt idx="2188">
                  <c:v>297.1689195116183</c:v>
                </c:pt>
                <c:pt idx="2189">
                  <c:v>297.08862399545052</c:v>
                </c:pt>
                <c:pt idx="2190">
                  <c:v>290.43207252930011</c:v>
                </c:pt>
                <c:pt idx="2191">
                  <c:v>289.57275097878886</c:v>
                </c:pt>
                <c:pt idx="2192">
                  <c:v>292.6766246733024</c:v>
                </c:pt>
                <c:pt idx="2193">
                  <c:v>296.15804682132017</c:v>
                </c:pt>
                <c:pt idx="2194">
                  <c:v>297.91497652607814</c:v>
                </c:pt>
                <c:pt idx="2195">
                  <c:v>301.51391727722904</c:v>
                </c:pt>
                <c:pt idx="2196">
                  <c:v>302.59710910791671</c:v>
                </c:pt>
                <c:pt idx="2197">
                  <c:v>304.75179408481733</c:v>
                </c:pt>
                <c:pt idx="2198">
                  <c:v>306.03226827642061</c:v>
                </c:pt>
                <c:pt idx="2199">
                  <c:v>305.4717949384015</c:v>
                </c:pt>
                <c:pt idx="2200">
                  <c:v>294.87544559617601</c:v>
                </c:pt>
                <c:pt idx="2201">
                  <c:v>295.70286164357418</c:v>
                </c:pt>
                <c:pt idx="2202">
                  <c:v>297.36247956383738</c:v>
                </c:pt>
                <c:pt idx="2203">
                  <c:v>300.58918944533616</c:v>
                </c:pt>
                <c:pt idx="2204">
                  <c:v>302.4349228004254</c:v>
                </c:pt>
                <c:pt idx="2205">
                  <c:v>305.53507418624235</c:v>
                </c:pt>
                <c:pt idx="2206">
                  <c:v>309.04361601190635</c:v>
                </c:pt>
                <c:pt idx="2207">
                  <c:v>310.36928966625305</c:v>
                </c:pt>
                <c:pt idx="2208">
                  <c:v>312.3995431810128</c:v>
                </c:pt>
                <c:pt idx="2209">
                  <c:v>313.36574816695264</c:v>
                </c:pt>
                <c:pt idx="2210">
                  <c:v>314.93762595365513</c:v>
                </c:pt>
                <c:pt idx="2211">
                  <c:v>315.93254589239666</c:v>
                </c:pt>
                <c:pt idx="2212">
                  <c:v>316.52864704222532</c:v>
                </c:pt>
                <c:pt idx="2213">
                  <c:v>317.35340429769741</c:v>
                </c:pt>
                <c:pt idx="2214">
                  <c:v>317.90802829347905</c:v>
                </c:pt>
                <c:pt idx="2215">
                  <c:v>311.47215655719384</c:v>
                </c:pt>
                <c:pt idx="2216">
                  <c:v>311.63806517338162</c:v>
                </c:pt>
                <c:pt idx="2217">
                  <c:v>313.43487675703096</c:v>
                </c:pt>
                <c:pt idx="2218">
                  <c:v>316.78548634228531</c:v>
                </c:pt>
                <c:pt idx="2219">
                  <c:v>320.34082290584831</c:v>
                </c:pt>
                <c:pt idx="2220">
                  <c:v>321.44315803840379</c:v>
                </c:pt>
                <c:pt idx="2221">
                  <c:v>323.54626245193839</c:v>
                </c:pt>
                <c:pt idx="2222">
                  <c:v>324.31146276826604</c:v>
                </c:pt>
                <c:pt idx="2223">
                  <c:v>325.10484627901025</c:v>
                </c:pt>
                <c:pt idx="2224">
                  <c:v>325.96576310467708</c:v>
                </c:pt>
                <c:pt idx="2225">
                  <c:v>326.46402071162578</c:v>
                </c:pt>
                <c:pt idx="2226">
                  <c:v>327.84871954673162</c:v>
                </c:pt>
                <c:pt idx="2227">
                  <c:v>328.6463571245576</c:v>
                </c:pt>
                <c:pt idx="2228">
                  <c:v>326.14390216372487</c:v>
                </c:pt>
                <c:pt idx="2229">
                  <c:v>323.55477058610177</c:v>
                </c:pt>
                <c:pt idx="2230">
                  <c:v>324.77196552986425</c:v>
                </c:pt>
                <c:pt idx="2231">
                  <c:v>328.09279664554634</c:v>
                </c:pt>
                <c:pt idx="2232">
                  <c:v>329.47324141357058</c:v>
                </c:pt>
                <c:pt idx="2233">
                  <c:v>331.9528307638389</c:v>
                </c:pt>
                <c:pt idx="2234">
                  <c:v>333.55289174495783</c:v>
                </c:pt>
                <c:pt idx="2235">
                  <c:v>334.08571364694563</c:v>
                </c:pt>
                <c:pt idx="2236">
                  <c:v>335.35608442922978</c:v>
                </c:pt>
                <c:pt idx="2237">
                  <c:v>336.31644007293232</c:v>
                </c:pt>
                <c:pt idx="2238">
                  <c:v>337.08802148988264</c:v>
                </c:pt>
                <c:pt idx="2239">
                  <c:v>337.86545224907036</c:v>
                </c:pt>
                <c:pt idx="2240">
                  <c:v>337.86119818198858</c:v>
                </c:pt>
                <c:pt idx="2241">
                  <c:v>338.84973702010763</c:v>
                </c:pt>
                <c:pt idx="2242">
                  <c:v>339.89091993836303</c:v>
                </c:pt>
                <c:pt idx="2243">
                  <c:v>340.39502688754914</c:v>
                </c:pt>
                <c:pt idx="2244">
                  <c:v>341.33464395422811</c:v>
                </c:pt>
                <c:pt idx="2245">
                  <c:v>341.60477721391857</c:v>
                </c:pt>
                <c:pt idx="2246">
                  <c:v>342.48005151598625</c:v>
                </c:pt>
                <c:pt idx="2247">
                  <c:v>343.15697994036788</c:v>
                </c:pt>
                <c:pt idx="2248">
                  <c:v>343.48879717274349</c:v>
                </c:pt>
                <c:pt idx="2249">
                  <c:v>344.19124999961559</c:v>
                </c:pt>
                <c:pt idx="2250">
                  <c:v>344.52200371522071</c:v>
                </c:pt>
                <c:pt idx="2251">
                  <c:v>344.88678996747979</c:v>
                </c:pt>
                <c:pt idx="2252">
                  <c:v>346.30020375538754</c:v>
                </c:pt>
                <c:pt idx="2253">
                  <c:v>346.6320209877631</c:v>
                </c:pt>
                <c:pt idx="2254">
                  <c:v>346.91438469031351</c:v>
                </c:pt>
                <c:pt idx="2255">
                  <c:v>346.65754539025352</c:v>
                </c:pt>
                <c:pt idx="2256">
                  <c:v>347.62959971843071</c:v>
                </c:pt>
                <c:pt idx="2257">
                  <c:v>348.03905367504814</c:v>
                </c:pt>
                <c:pt idx="2258">
                  <c:v>348.31875858567241</c:v>
                </c:pt>
                <c:pt idx="2259">
                  <c:v>348.38203783351332</c:v>
                </c:pt>
                <c:pt idx="2260">
                  <c:v>342.95172120367403</c:v>
                </c:pt>
                <c:pt idx="2261">
                  <c:v>339.57505545754401</c:v>
                </c:pt>
                <c:pt idx="2262">
                  <c:v>340.23815816390999</c:v>
                </c:pt>
                <c:pt idx="2263">
                  <c:v>341.81960760154635</c:v>
                </c:pt>
                <c:pt idx="2264">
                  <c:v>344.43266830650424</c:v>
                </c:pt>
                <c:pt idx="2265">
                  <c:v>346.46026302933791</c:v>
                </c:pt>
                <c:pt idx="2266">
                  <c:v>345.79769208135701</c:v>
                </c:pt>
                <c:pt idx="2267">
                  <c:v>345.02451538925112</c:v>
                </c:pt>
                <c:pt idx="2268">
                  <c:v>346.53949502873525</c:v>
                </c:pt>
                <c:pt idx="2269">
                  <c:v>348.09488830549594</c:v>
                </c:pt>
                <c:pt idx="2270">
                  <c:v>347.93163848123419</c:v>
                </c:pt>
                <c:pt idx="2271">
                  <c:v>347.82103273710896</c:v>
                </c:pt>
                <c:pt idx="2272">
                  <c:v>347.93961485701249</c:v>
                </c:pt>
                <c:pt idx="2273">
                  <c:v>348.65057581804803</c:v>
                </c:pt>
                <c:pt idx="2274">
                  <c:v>348.48360368508975</c:v>
                </c:pt>
                <c:pt idx="2275">
                  <c:v>348.93081248705755</c:v>
                </c:pt>
                <c:pt idx="2276">
                  <c:v>348.98452008396447</c:v>
                </c:pt>
                <c:pt idx="2277">
                  <c:v>348.85158048766021</c:v>
                </c:pt>
                <c:pt idx="2278">
                  <c:v>349.37164018840281</c:v>
                </c:pt>
                <c:pt idx="2279">
                  <c:v>349.3498380946088</c:v>
                </c:pt>
                <c:pt idx="2280">
                  <c:v>349.31314676602881</c:v>
                </c:pt>
                <c:pt idx="2281">
                  <c:v>349.36898139647667</c:v>
                </c:pt>
                <c:pt idx="2282">
                  <c:v>349.6476227903305</c:v>
                </c:pt>
                <c:pt idx="2283">
                  <c:v>349.70133038723748</c:v>
                </c:pt>
                <c:pt idx="2284">
                  <c:v>349.48649999960963</c:v>
                </c:pt>
                <c:pt idx="2285">
                  <c:v>349.5992327772758</c:v>
                </c:pt>
                <c:pt idx="2286">
                  <c:v>349.67527422636186</c:v>
                </c:pt>
                <c:pt idx="2287">
                  <c:v>349.65613092449399</c:v>
                </c:pt>
                <c:pt idx="2288">
                  <c:v>349.9895434320253</c:v>
                </c:pt>
                <c:pt idx="2289">
                  <c:v>350.27509768488693</c:v>
                </c:pt>
                <c:pt idx="2290">
                  <c:v>350.1097208270844</c:v>
                </c:pt>
                <c:pt idx="2291">
                  <c:v>349.90339857362005</c:v>
                </c:pt>
                <c:pt idx="2292">
                  <c:v>349.44608636233312</c:v>
                </c:pt>
                <c:pt idx="2293">
                  <c:v>349.5556285896879</c:v>
                </c:pt>
                <c:pt idx="2294">
                  <c:v>349.56785903254791</c:v>
                </c:pt>
                <c:pt idx="2295">
                  <c:v>349.23816883371319</c:v>
                </c:pt>
                <c:pt idx="2296">
                  <c:v>348.97707546657148</c:v>
                </c:pt>
                <c:pt idx="2297">
                  <c:v>348.8606203802089</c:v>
                </c:pt>
                <c:pt idx="2298">
                  <c:v>349.22487487408279</c:v>
                </c:pt>
                <c:pt idx="2299">
                  <c:v>349.00366338583234</c:v>
                </c:pt>
                <c:pt idx="2300">
                  <c:v>347.88962956880204</c:v>
                </c:pt>
                <c:pt idx="2301">
                  <c:v>339.03425717977802</c:v>
                </c:pt>
                <c:pt idx="2302">
                  <c:v>338.32170094358679</c:v>
                </c:pt>
                <c:pt idx="2303">
                  <c:v>340.73482049570299</c:v>
                </c:pt>
                <c:pt idx="2304">
                  <c:v>341.94988840592458</c:v>
                </c:pt>
                <c:pt idx="2305">
                  <c:v>344.20188516731992</c:v>
                </c:pt>
                <c:pt idx="2306">
                  <c:v>344.35769037418862</c:v>
                </c:pt>
                <c:pt idx="2307">
                  <c:v>344.17582900644425</c:v>
                </c:pt>
                <c:pt idx="2308">
                  <c:v>343.86581386786258</c:v>
                </c:pt>
                <c:pt idx="2309">
                  <c:v>343.75733515727819</c:v>
                </c:pt>
                <c:pt idx="2310">
                  <c:v>343.6578963392426</c:v>
                </c:pt>
                <c:pt idx="2311">
                  <c:v>342.6635081588862</c:v>
                </c:pt>
                <c:pt idx="2312">
                  <c:v>342.59384781042274</c:v>
                </c:pt>
                <c:pt idx="2313">
                  <c:v>342.37476335571324</c:v>
                </c:pt>
                <c:pt idx="2314">
                  <c:v>342.18386209542024</c:v>
                </c:pt>
                <c:pt idx="2315">
                  <c:v>342.18971143765754</c:v>
                </c:pt>
                <c:pt idx="2316">
                  <c:v>342.02273930469931</c:v>
                </c:pt>
                <c:pt idx="2317">
                  <c:v>341.74782021954201</c:v>
                </c:pt>
                <c:pt idx="2318">
                  <c:v>341.41813002070728</c:v>
                </c:pt>
                <c:pt idx="2319">
                  <c:v>341.29582559210729</c:v>
                </c:pt>
                <c:pt idx="2320">
                  <c:v>341.20117259953855</c:v>
                </c:pt>
                <c:pt idx="2321">
                  <c:v>343.74723174795912</c:v>
                </c:pt>
                <c:pt idx="2322">
                  <c:v>341.53086279837333</c:v>
                </c:pt>
                <c:pt idx="2323">
                  <c:v>340.15094978873435</c:v>
                </c:pt>
                <c:pt idx="2324">
                  <c:v>339.61493733643528</c:v>
                </c:pt>
                <c:pt idx="2325">
                  <c:v>339.71703494639706</c:v>
                </c:pt>
                <c:pt idx="2326">
                  <c:v>339.35969331153098</c:v>
                </c:pt>
                <c:pt idx="2327">
                  <c:v>339.1937846953432</c:v>
                </c:pt>
                <c:pt idx="2328">
                  <c:v>338.42486207031897</c:v>
                </c:pt>
                <c:pt idx="2329">
                  <c:v>337.62297042541127</c:v>
                </c:pt>
                <c:pt idx="2330">
                  <c:v>337.9095881950434</c:v>
                </c:pt>
                <c:pt idx="2331">
                  <c:v>337.22149284457214</c:v>
                </c:pt>
                <c:pt idx="2332">
                  <c:v>336.94497848425914</c:v>
                </c:pt>
                <c:pt idx="2333">
                  <c:v>336.26060544248452</c:v>
                </c:pt>
                <c:pt idx="2334">
                  <c:v>335.48476995845238</c:v>
                </c:pt>
                <c:pt idx="2335">
                  <c:v>335.34172695282894</c:v>
                </c:pt>
                <c:pt idx="2336">
                  <c:v>334.62332137440029</c:v>
                </c:pt>
                <c:pt idx="2337">
                  <c:v>334.46698440914639</c:v>
                </c:pt>
                <c:pt idx="2338">
                  <c:v>333.8703515009326</c:v>
                </c:pt>
                <c:pt idx="2339">
                  <c:v>332.89244783051794</c:v>
                </c:pt>
                <c:pt idx="2340">
                  <c:v>332.70580063730665</c:v>
                </c:pt>
                <c:pt idx="2341">
                  <c:v>332.15330367506584</c:v>
                </c:pt>
                <c:pt idx="2342">
                  <c:v>331.42054062023641</c:v>
                </c:pt>
                <c:pt idx="2343">
                  <c:v>331.1083984481138</c:v>
                </c:pt>
                <c:pt idx="2344">
                  <c:v>330.34692044048262</c:v>
                </c:pt>
                <c:pt idx="2345">
                  <c:v>330.10018454974175</c:v>
                </c:pt>
                <c:pt idx="2346">
                  <c:v>329.49078944028275</c:v>
                </c:pt>
                <c:pt idx="2347">
                  <c:v>328.67028625189238</c:v>
                </c:pt>
                <c:pt idx="2348">
                  <c:v>328.1278926989707</c:v>
                </c:pt>
                <c:pt idx="2349">
                  <c:v>327.62750805848123</c:v>
                </c:pt>
                <c:pt idx="2350">
                  <c:v>327.40789184538653</c:v>
                </c:pt>
                <c:pt idx="2351">
                  <c:v>326.73202693777529</c:v>
                </c:pt>
                <c:pt idx="2352">
                  <c:v>325.87749121273106</c:v>
                </c:pt>
                <c:pt idx="2353">
                  <c:v>325.35477272006239</c:v>
                </c:pt>
                <c:pt idx="2354">
                  <c:v>324.07057621976253</c:v>
                </c:pt>
                <c:pt idx="2355">
                  <c:v>323.62815324326181</c:v>
                </c:pt>
                <c:pt idx="2356">
                  <c:v>323.16765048166354</c:v>
                </c:pt>
                <c:pt idx="2357">
                  <c:v>322.53326272809932</c:v>
                </c:pt>
                <c:pt idx="2358">
                  <c:v>321.86643771303682</c:v>
                </c:pt>
                <c:pt idx="2359">
                  <c:v>320.92841592151348</c:v>
                </c:pt>
                <c:pt idx="2360">
                  <c:v>320.30679036919435</c:v>
                </c:pt>
                <c:pt idx="2361">
                  <c:v>320.1935258331431</c:v>
                </c:pt>
                <c:pt idx="2362">
                  <c:v>319.06726157325278</c:v>
                </c:pt>
                <c:pt idx="2363">
                  <c:v>318.20368595565986</c:v>
                </c:pt>
                <c:pt idx="2364">
                  <c:v>317.26406888898089</c:v>
                </c:pt>
                <c:pt idx="2365">
                  <c:v>316.23883872228186</c:v>
                </c:pt>
                <c:pt idx="2366">
                  <c:v>316.07080307255319</c:v>
                </c:pt>
                <c:pt idx="2367">
                  <c:v>315.36250090344373</c:v>
                </c:pt>
                <c:pt idx="2368">
                  <c:v>315.07003379157419</c:v>
                </c:pt>
                <c:pt idx="2369">
                  <c:v>314.1314802416656</c:v>
                </c:pt>
                <c:pt idx="2370">
                  <c:v>312.7483766817154</c:v>
                </c:pt>
                <c:pt idx="2371">
                  <c:v>312.534609810858</c:v>
                </c:pt>
                <c:pt idx="2372">
                  <c:v>311.68805046159201</c:v>
                </c:pt>
                <c:pt idx="2373">
                  <c:v>311.24562748509123</c:v>
                </c:pt>
                <c:pt idx="2374">
                  <c:v>310.13744301029828</c:v>
                </c:pt>
                <c:pt idx="2375">
                  <c:v>308.94151840194456</c:v>
                </c:pt>
                <c:pt idx="2376">
                  <c:v>308.75433945034803</c:v>
                </c:pt>
                <c:pt idx="2377">
                  <c:v>307.84024678615947</c:v>
                </c:pt>
                <c:pt idx="2378">
                  <c:v>307.2329787102413</c:v>
                </c:pt>
                <c:pt idx="2379">
                  <c:v>306.38057001873796</c:v>
                </c:pt>
                <c:pt idx="2380">
                  <c:v>305.28248895326419</c:v>
                </c:pt>
                <c:pt idx="2381">
                  <c:v>304.6417200990773</c:v>
                </c:pt>
                <c:pt idx="2382">
                  <c:v>303.54842485907051</c:v>
                </c:pt>
                <c:pt idx="2383">
                  <c:v>302.49873380665144</c:v>
                </c:pt>
                <c:pt idx="2384">
                  <c:v>301.99888092454722</c:v>
                </c:pt>
                <c:pt idx="2385">
                  <c:v>300.74446289381962</c:v>
                </c:pt>
                <c:pt idx="2386">
                  <c:v>300.38658950056828</c:v>
                </c:pt>
                <c:pt idx="2387">
                  <c:v>293.58805854556488</c:v>
                </c:pt>
                <c:pt idx="2388">
                  <c:v>293.87627159035264</c:v>
                </c:pt>
                <c:pt idx="2389">
                  <c:v>294.94351066948377</c:v>
                </c:pt>
                <c:pt idx="2390">
                  <c:v>295.6645750398385</c:v>
                </c:pt>
                <c:pt idx="2391">
                  <c:v>295.2529940496803</c:v>
                </c:pt>
                <c:pt idx="2392">
                  <c:v>293.81671465120826</c:v>
                </c:pt>
                <c:pt idx="2393">
                  <c:v>287.3521279621213</c:v>
                </c:pt>
                <c:pt idx="2394">
                  <c:v>285.8116239201467</c:v>
                </c:pt>
                <c:pt idx="2395">
                  <c:v>286.26361854758142</c:v>
                </c:pt>
                <c:pt idx="2396">
                  <c:v>288.39118384683599</c:v>
                </c:pt>
                <c:pt idx="2397">
                  <c:v>285.68931949154677</c:v>
                </c:pt>
                <c:pt idx="2398">
                  <c:v>281.98881288881938</c:v>
                </c:pt>
                <c:pt idx="2399">
                  <c:v>282.83696751324106</c:v>
                </c:pt>
                <c:pt idx="2400">
                  <c:v>284.3647093539704</c:v>
                </c:pt>
                <c:pt idx="2401">
                  <c:v>283.92441341101045</c:v>
                </c:pt>
                <c:pt idx="2402">
                  <c:v>283.4133936028166</c:v>
                </c:pt>
                <c:pt idx="2403">
                  <c:v>283.7335121507175</c:v>
                </c:pt>
                <c:pt idx="2404">
                  <c:v>282.56949304547675</c:v>
                </c:pt>
                <c:pt idx="2405">
                  <c:v>280.3121787002292</c:v>
                </c:pt>
                <c:pt idx="2406">
                  <c:v>273.25149086131364</c:v>
                </c:pt>
                <c:pt idx="2407">
                  <c:v>273.0164536550476</c:v>
                </c:pt>
                <c:pt idx="2408">
                  <c:v>275.21899688661773</c:v>
                </c:pt>
                <c:pt idx="2409">
                  <c:v>275.68960305753507</c:v>
                </c:pt>
                <c:pt idx="2410">
                  <c:v>275.7980817681194</c:v>
                </c:pt>
                <c:pt idx="2411">
                  <c:v>270.00032009409489</c:v>
                </c:pt>
                <c:pt idx="2412">
                  <c:v>270.24492895129492</c:v>
                </c:pt>
                <c:pt idx="2413">
                  <c:v>272.5394663835076</c:v>
                </c:pt>
                <c:pt idx="2414">
                  <c:v>272.64156399346933</c:v>
                </c:pt>
                <c:pt idx="2415">
                  <c:v>269.93650908786884</c:v>
                </c:pt>
                <c:pt idx="2416">
                  <c:v>264.20840776230784</c:v>
                </c:pt>
                <c:pt idx="2417">
                  <c:v>264.74920604007383</c:v>
                </c:pt>
                <c:pt idx="2418">
                  <c:v>266.89431936604058</c:v>
                </c:pt>
                <c:pt idx="2419">
                  <c:v>267.97219361287608</c:v>
                </c:pt>
                <c:pt idx="2420">
                  <c:v>267.47446776431264</c:v>
                </c:pt>
                <c:pt idx="2421">
                  <c:v>259.88893439918758</c:v>
                </c:pt>
                <c:pt idx="2422">
                  <c:v>259.48692505996326</c:v>
                </c:pt>
                <c:pt idx="2423">
                  <c:v>261.81443151205951</c:v>
                </c:pt>
                <c:pt idx="2424">
                  <c:v>263.41555600994883</c:v>
                </c:pt>
                <c:pt idx="2425">
                  <c:v>263.68037168578707</c:v>
                </c:pt>
                <c:pt idx="2426">
                  <c:v>259.57572871029453</c:v>
                </c:pt>
                <c:pt idx="2427">
                  <c:v>258.16337843915733</c:v>
                </c:pt>
                <c:pt idx="2428">
                  <c:v>259.37366052391195</c:v>
                </c:pt>
                <c:pt idx="2429">
                  <c:v>260.25584768498749</c:v>
                </c:pt>
                <c:pt idx="2430">
                  <c:v>256.58033372636538</c:v>
                </c:pt>
                <c:pt idx="2431">
                  <c:v>252.9680990155841</c:v>
                </c:pt>
                <c:pt idx="2432">
                  <c:v>254.92922394026559</c:v>
                </c:pt>
                <c:pt idx="2433">
                  <c:v>255.89383365104982</c:v>
                </c:pt>
                <c:pt idx="2434">
                  <c:v>255.94913652311243</c:v>
                </c:pt>
                <c:pt idx="2435">
                  <c:v>252.18535067254425</c:v>
                </c:pt>
                <c:pt idx="2436">
                  <c:v>250.05087251428188</c:v>
                </c:pt>
                <c:pt idx="2437">
                  <c:v>252.44697579807112</c:v>
                </c:pt>
                <c:pt idx="2438">
                  <c:v>251.39994353757822</c:v>
                </c:pt>
                <c:pt idx="2439">
                  <c:v>249.06286543454812</c:v>
                </c:pt>
                <c:pt idx="2440">
                  <c:v>250.34387138453667</c:v>
                </c:pt>
                <c:pt idx="2441">
                  <c:v>252.40443512725375</c:v>
                </c:pt>
                <c:pt idx="2442">
                  <c:v>247.85949620880132</c:v>
                </c:pt>
                <c:pt idx="2443">
                  <c:v>246.03822373943197</c:v>
                </c:pt>
                <c:pt idx="2444">
                  <c:v>247.63934823732134</c:v>
                </c:pt>
                <c:pt idx="2445">
                  <c:v>248.64756213569336</c:v>
                </c:pt>
                <c:pt idx="2446">
                  <c:v>244.39455857072522</c:v>
                </c:pt>
                <c:pt idx="2447">
                  <c:v>242.36962263981766</c:v>
                </c:pt>
                <c:pt idx="2448">
                  <c:v>243.52885591959145</c:v>
                </c:pt>
                <c:pt idx="2449">
                  <c:v>246.07331979285632</c:v>
                </c:pt>
                <c:pt idx="2450">
                  <c:v>242.30208932489509</c:v>
                </c:pt>
                <c:pt idx="2451">
                  <c:v>239.6635042174467</c:v>
                </c:pt>
                <c:pt idx="2452">
                  <c:v>240.71213175309529</c:v>
                </c:pt>
                <c:pt idx="2453">
                  <c:v>242.04471826644991</c:v>
                </c:pt>
                <c:pt idx="2454">
                  <c:v>243.57990472457232</c:v>
                </c:pt>
                <c:pt idx="2455">
                  <c:v>236.9143133658732</c:v>
                </c:pt>
                <c:pt idx="2456">
                  <c:v>237.0940477000766</c:v>
                </c:pt>
                <c:pt idx="2457">
                  <c:v>239.58001815096759</c:v>
                </c:pt>
                <c:pt idx="2458">
                  <c:v>241.84371359683774</c:v>
                </c:pt>
                <c:pt idx="2459">
                  <c:v>238.55000215880165</c:v>
                </c:pt>
                <c:pt idx="2460">
                  <c:v>234.68199166473084</c:v>
                </c:pt>
                <c:pt idx="2461">
                  <c:v>235.40092900154465</c:v>
                </c:pt>
                <c:pt idx="2462">
                  <c:v>237.18923245103051</c:v>
                </c:pt>
                <c:pt idx="2463">
                  <c:v>233.82692418130139</c:v>
                </c:pt>
                <c:pt idx="2464">
                  <c:v>234.35549201620739</c:v>
                </c:pt>
                <c:pt idx="2465">
                  <c:v>237.08288077398703</c:v>
                </c:pt>
                <c:pt idx="2466">
                  <c:v>237.80128635241562</c:v>
                </c:pt>
                <c:pt idx="2467">
                  <c:v>230.6826368495114</c:v>
                </c:pt>
                <c:pt idx="2468">
                  <c:v>230.90969767999917</c:v>
                </c:pt>
                <c:pt idx="2469">
                  <c:v>232.31194454181727</c:v>
                </c:pt>
                <c:pt idx="2470">
                  <c:v>234.7271911274743</c:v>
                </c:pt>
                <c:pt idx="2471">
                  <c:v>235.55673420841333</c:v>
                </c:pt>
                <c:pt idx="2472">
                  <c:v>229.81906123191843</c:v>
                </c:pt>
                <c:pt idx="2473">
                  <c:v>227.66703504694394</c:v>
                </c:pt>
                <c:pt idx="2474">
                  <c:v>229.02195541247769</c:v>
                </c:pt>
                <c:pt idx="2475">
                  <c:v>231.83708430381819</c:v>
                </c:pt>
                <c:pt idx="2476">
                  <c:v>232.65758749220851</c:v>
                </c:pt>
                <c:pt idx="2477">
                  <c:v>226.43707790193631</c:v>
                </c:pt>
                <c:pt idx="2478">
                  <c:v>227.03105201822402</c:v>
                </c:pt>
                <c:pt idx="2479">
                  <c:v>228.11690264083776</c:v>
                </c:pt>
                <c:pt idx="2480">
                  <c:v>226.23766850747978</c:v>
                </c:pt>
                <c:pt idx="2481">
                  <c:v>226.26904225220758</c:v>
                </c:pt>
                <c:pt idx="2482">
                  <c:v>227.68830538235264</c:v>
                </c:pt>
                <c:pt idx="2483">
                  <c:v>224.54135925863656</c:v>
                </c:pt>
                <c:pt idx="2484">
                  <c:v>222.6435135817959</c:v>
                </c:pt>
                <c:pt idx="2485">
                  <c:v>224.07713418834183</c:v>
                </c:pt>
                <c:pt idx="2486">
                  <c:v>227.12198270209623</c:v>
                </c:pt>
                <c:pt idx="2487">
                  <c:v>228.07914779548736</c:v>
                </c:pt>
                <c:pt idx="2488">
                  <c:v>220.71535767699794</c:v>
                </c:pt>
                <c:pt idx="2489">
                  <c:v>219.83157524076674</c:v>
                </c:pt>
                <c:pt idx="2490">
                  <c:v>221.90064711764731</c:v>
                </c:pt>
                <c:pt idx="2491">
                  <c:v>224.72268886799566</c:v>
                </c:pt>
                <c:pt idx="2492">
                  <c:v>223.43051599191756</c:v>
                </c:pt>
                <c:pt idx="2493">
                  <c:v>219.35511972761202</c:v>
                </c:pt>
                <c:pt idx="2494">
                  <c:v>220.0756523395815</c:v>
                </c:pt>
                <c:pt idx="2495">
                  <c:v>222.39890472459595</c:v>
                </c:pt>
                <c:pt idx="2496">
                  <c:v>223.14655701421154</c:v>
                </c:pt>
                <c:pt idx="2497">
                  <c:v>218.57024435103125</c:v>
                </c:pt>
                <c:pt idx="2498">
                  <c:v>216.55966589652454</c:v>
                </c:pt>
                <c:pt idx="2499">
                  <c:v>219.09828042755206</c:v>
                </c:pt>
                <c:pt idx="2500">
                  <c:v>220.52551993347535</c:v>
                </c:pt>
                <c:pt idx="2501">
                  <c:v>223.01946676014458</c:v>
                </c:pt>
                <c:pt idx="2502">
                  <c:v>222.84185945948195</c:v>
                </c:pt>
                <c:pt idx="2503">
                  <c:v>214.61343020662918</c:v>
                </c:pt>
                <c:pt idx="2504">
                  <c:v>215.30471610741165</c:v>
                </c:pt>
                <c:pt idx="2505">
                  <c:v>216.62188162759497</c:v>
                </c:pt>
                <c:pt idx="2506">
                  <c:v>219.43488348539464</c:v>
                </c:pt>
                <c:pt idx="2507">
                  <c:v>220.86797233355529</c:v>
                </c:pt>
                <c:pt idx="2508">
                  <c:v>217.38867721907835</c:v>
                </c:pt>
                <c:pt idx="2509">
                  <c:v>212.97348734661895</c:v>
                </c:pt>
                <c:pt idx="2510">
                  <c:v>213.89874693689706</c:v>
                </c:pt>
                <c:pt idx="2511">
                  <c:v>216.66123174810105</c:v>
                </c:pt>
                <c:pt idx="2512">
                  <c:v>218.11824972359651</c:v>
                </c:pt>
                <c:pt idx="2513">
                  <c:v>220.27027590857102</c:v>
                </c:pt>
                <c:pt idx="2514">
                  <c:v>210.99215560329918</c:v>
                </c:pt>
                <c:pt idx="2515">
                  <c:v>209.4915334402159</c:v>
                </c:pt>
                <c:pt idx="2516">
                  <c:v>211.79404724820691</c:v>
                </c:pt>
                <c:pt idx="2517">
                  <c:v>214.27948594071268</c:v>
                </c:pt>
                <c:pt idx="2518">
                  <c:v>215.37118590556381</c:v>
                </c:pt>
                <c:pt idx="2519">
                  <c:v>215.55570606523423</c:v>
                </c:pt>
                <c:pt idx="2520">
                  <c:v>210.47688172802364</c:v>
                </c:pt>
                <c:pt idx="2521">
                  <c:v>207.81224045969961</c:v>
                </c:pt>
                <c:pt idx="2522">
                  <c:v>210.18281934099846</c:v>
                </c:pt>
                <c:pt idx="2523">
                  <c:v>211.73714910098869</c:v>
                </c:pt>
                <c:pt idx="2524">
                  <c:v>214.2863987997205</c:v>
                </c:pt>
                <c:pt idx="2525">
                  <c:v>215.25579433597167</c:v>
                </c:pt>
                <c:pt idx="2526">
                  <c:v>208.19085242997431</c:v>
                </c:pt>
                <c:pt idx="2527">
                  <c:v>205.1741871106365</c:v>
                </c:pt>
                <c:pt idx="2528">
                  <c:v>206.42807338297891</c:v>
                </c:pt>
                <c:pt idx="2529">
                  <c:v>209.19481226126462</c:v>
                </c:pt>
                <c:pt idx="2530">
                  <c:v>210.4247694062723</c:v>
                </c:pt>
                <c:pt idx="2531">
                  <c:v>206.17495639161547</c:v>
                </c:pt>
                <c:pt idx="2532">
                  <c:v>204.32284193590354</c:v>
                </c:pt>
                <c:pt idx="2533">
                  <c:v>205.56768831569727</c:v>
                </c:pt>
                <c:pt idx="2534">
                  <c:v>208.49023240085174</c:v>
                </c:pt>
                <c:pt idx="2535">
                  <c:v>210.71245069267488</c:v>
                </c:pt>
                <c:pt idx="2536">
                  <c:v>207.06937399555102</c:v>
                </c:pt>
                <c:pt idx="2537">
                  <c:v>201.13229162459965</c:v>
                </c:pt>
                <c:pt idx="2538">
                  <c:v>201.84697489433171</c:v>
                </c:pt>
                <c:pt idx="2539">
                  <c:v>204.08461417932622</c:v>
                </c:pt>
                <c:pt idx="2540">
                  <c:v>206.56473528797977</c:v>
                </c:pt>
                <c:pt idx="2541">
                  <c:v>207.95741049886394</c:v>
                </c:pt>
                <c:pt idx="2542">
                  <c:v>209.48887464828979</c:v>
                </c:pt>
                <c:pt idx="2543">
                  <c:v>205.06092257458522</c:v>
                </c:pt>
                <c:pt idx="2544">
                  <c:v>199.56679493851982</c:v>
                </c:pt>
                <c:pt idx="2545">
                  <c:v>201.50026842717</c:v>
                </c:pt>
                <c:pt idx="2546">
                  <c:v>202.52815738579508</c:v>
                </c:pt>
                <c:pt idx="2547">
                  <c:v>205.10346324540259</c:v>
                </c:pt>
                <c:pt idx="2548">
                  <c:v>206.31374533015719</c:v>
                </c:pt>
                <c:pt idx="2549">
                  <c:v>206.87102811786497</c:v>
                </c:pt>
                <c:pt idx="2550">
                  <c:v>198.20496171397826</c:v>
                </c:pt>
                <c:pt idx="2551">
                  <c:v>197.66363167782703</c:v>
                </c:pt>
                <c:pt idx="2552">
                  <c:v>200.01347198210237</c:v>
                </c:pt>
                <c:pt idx="2553">
                  <c:v>201.66830407689866</c:v>
                </c:pt>
                <c:pt idx="2554">
                  <c:v>204.20851388308182</c:v>
                </c:pt>
                <c:pt idx="2555">
                  <c:v>205.52621116165037</c:v>
                </c:pt>
                <c:pt idx="2556">
                  <c:v>200.36762306665713</c:v>
                </c:pt>
                <c:pt idx="2557">
                  <c:v>195.47650943942818</c:v>
                </c:pt>
                <c:pt idx="2558">
                  <c:v>197.64555189272963</c:v>
                </c:pt>
                <c:pt idx="2559">
                  <c:v>198.96909851353556</c:v>
                </c:pt>
                <c:pt idx="2560">
                  <c:v>201.50984007810393</c:v>
                </c:pt>
                <c:pt idx="2561">
                  <c:v>202.54198310381071</c:v>
                </c:pt>
                <c:pt idx="2562">
                  <c:v>195.80407260472205</c:v>
                </c:pt>
                <c:pt idx="2563">
                  <c:v>194.02693608132577</c:v>
                </c:pt>
                <c:pt idx="2564">
                  <c:v>195.29358455491339</c:v>
                </c:pt>
                <c:pt idx="2565">
                  <c:v>198.17039741893913</c:v>
                </c:pt>
                <c:pt idx="2566">
                  <c:v>199.37163961114507</c:v>
                </c:pt>
                <c:pt idx="2567">
                  <c:v>201.4178458774613</c:v>
                </c:pt>
                <c:pt idx="2568">
                  <c:v>194.13807358383622</c:v>
                </c:pt>
                <c:pt idx="2569">
                  <c:v>191.98285684855043</c:v>
                </c:pt>
                <c:pt idx="2570">
                  <c:v>193.14900298733201</c:v>
                </c:pt>
                <c:pt idx="2571">
                  <c:v>194.30345044163877</c:v>
                </c:pt>
                <c:pt idx="2572">
                  <c:v>196.83302508011758</c:v>
                </c:pt>
                <c:pt idx="2573">
                  <c:v>199.03716358684338</c:v>
                </c:pt>
                <c:pt idx="2574">
                  <c:v>200.08206881379542</c:v>
                </c:pt>
                <c:pt idx="2575">
                  <c:v>198.35757637053564</c:v>
                </c:pt>
                <c:pt idx="2576">
                  <c:v>189.6931052418046</c:v>
                </c:pt>
                <c:pt idx="2577">
                  <c:v>189.83083066357588</c:v>
                </c:pt>
                <c:pt idx="2578">
                  <c:v>192.14717018958257</c:v>
                </c:pt>
                <c:pt idx="2579">
                  <c:v>193.46486746815106</c:v>
                </c:pt>
                <c:pt idx="2580">
                  <c:v>196.01890299234987</c:v>
                </c:pt>
                <c:pt idx="2581">
                  <c:v>198.17146093570958</c:v>
                </c:pt>
                <c:pt idx="2582">
                  <c:v>199.11107800238861</c:v>
                </c:pt>
                <c:pt idx="2583">
                  <c:v>193.3095940196676</c:v>
                </c:pt>
                <c:pt idx="2584">
                  <c:v>188.75508345028126</c:v>
                </c:pt>
                <c:pt idx="2585">
                  <c:v>188.53759427072737</c:v>
                </c:pt>
                <c:pt idx="2586">
                  <c:v>191.01824713776614</c:v>
                </c:pt>
                <c:pt idx="2587">
                  <c:v>192.23225153121732</c:v>
                </c:pt>
                <c:pt idx="2588">
                  <c:v>194.60017162059003</c:v>
                </c:pt>
                <c:pt idx="2589">
                  <c:v>196.82611222110975</c:v>
                </c:pt>
                <c:pt idx="2590">
                  <c:v>197.86197755551308</c:v>
                </c:pt>
                <c:pt idx="2591">
                  <c:v>192.50717061637468</c:v>
                </c:pt>
                <c:pt idx="2592">
                  <c:v>187.13747444245016</c:v>
                </c:pt>
                <c:pt idx="2593">
                  <c:v>185.91177136452424</c:v>
                </c:pt>
                <c:pt idx="2594">
                  <c:v>188.54131657942386</c:v>
                </c:pt>
                <c:pt idx="2595">
                  <c:v>189.53091893431332</c:v>
                </c:pt>
                <c:pt idx="2596">
                  <c:v>191.90202957399734</c:v>
                </c:pt>
                <c:pt idx="2597">
                  <c:v>193.10699407489983</c:v>
                </c:pt>
                <c:pt idx="2598">
                  <c:v>194.95432270514476</c:v>
                </c:pt>
                <c:pt idx="2599">
                  <c:v>190.72365299235577</c:v>
                </c:pt>
                <c:pt idx="2600">
                  <c:v>185.34757571780864</c:v>
                </c:pt>
                <c:pt idx="2601">
                  <c:v>183.97032150009582</c:v>
                </c:pt>
                <c:pt idx="2602">
                  <c:v>186.34409093170592</c:v>
                </c:pt>
                <c:pt idx="2603">
                  <c:v>187.66763755251182</c:v>
                </c:pt>
                <c:pt idx="2604">
                  <c:v>190.07597127916108</c:v>
                </c:pt>
                <c:pt idx="2605">
                  <c:v>191.12406705642439</c:v>
                </c:pt>
                <c:pt idx="2606">
                  <c:v>192.97139568666938</c:v>
                </c:pt>
                <c:pt idx="2607">
                  <c:v>194.90859148401609</c:v>
                </c:pt>
                <c:pt idx="2608">
                  <c:v>194.24495701926489</c:v>
                </c:pt>
                <c:pt idx="2609">
                  <c:v>181.71353891323352</c:v>
                </c:pt>
                <c:pt idx="2610">
                  <c:v>180.66703841112579</c:v>
                </c:pt>
                <c:pt idx="2611">
                  <c:v>182.83076328057507</c:v>
                </c:pt>
                <c:pt idx="2612">
                  <c:v>185.19283402771043</c:v>
                </c:pt>
                <c:pt idx="2613">
                  <c:v>186.30474081119982</c:v>
                </c:pt>
                <c:pt idx="2614">
                  <c:v>188.43390138561</c:v>
                </c:pt>
                <c:pt idx="2615">
                  <c:v>189.48146540448809</c:v>
                </c:pt>
                <c:pt idx="2616">
                  <c:v>191.44365384594005</c:v>
                </c:pt>
                <c:pt idx="2617">
                  <c:v>192.21257647096425</c:v>
                </c:pt>
                <c:pt idx="2618">
                  <c:v>185.15242039043392</c:v>
                </c:pt>
                <c:pt idx="2619">
                  <c:v>178.59690301747477</c:v>
                </c:pt>
                <c:pt idx="2620">
                  <c:v>180.35595975577365</c:v>
                </c:pt>
                <c:pt idx="2621">
                  <c:v>181.75820661759172</c:v>
                </c:pt>
                <c:pt idx="2622">
                  <c:v>184.3319172020436</c:v>
                </c:pt>
                <c:pt idx="2623">
                  <c:v>185.22048546374171</c:v>
                </c:pt>
                <c:pt idx="2624">
                  <c:v>187.37091637356056</c:v>
                </c:pt>
                <c:pt idx="2625">
                  <c:v>189.14433058826035</c:v>
                </c:pt>
                <c:pt idx="2626">
                  <c:v>190.048851601515</c:v>
                </c:pt>
                <c:pt idx="2627">
                  <c:v>191.60318136150522</c:v>
                </c:pt>
                <c:pt idx="2628">
                  <c:v>190.03874819219584</c:v>
                </c:pt>
                <c:pt idx="2629">
                  <c:v>177.18189395441146</c:v>
                </c:pt>
                <c:pt idx="2630">
                  <c:v>176.86762474874803</c:v>
                </c:pt>
                <c:pt idx="2631">
                  <c:v>178.27731622795915</c:v>
                </c:pt>
                <c:pt idx="2632">
                  <c:v>180.85793967141879</c:v>
                </c:pt>
                <c:pt idx="2633">
                  <c:v>182.07141230648475</c:v>
                </c:pt>
                <c:pt idx="2634">
                  <c:v>184.06337921750881</c:v>
                </c:pt>
                <c:pt idx="2635">
                  <c:v>185.82243595580772</c:v>
                </c:pt>
                <c:pt idx="2636">
                  <c:v>186.82054644486067</c:v>
                </c:pt>
                <c:pt idx="2637">
                  <c:v>183.26840043160891</c:v>
                </c:pt>
                <c:pt idx="2638">
                  <c:v>176.97397642579151</c:v>
                </c:pt>
                <c:pt idx="2639">
                  <c:v>174.68528833581615</c:v>
                </c:pt>
                <c:pt idx="2640">
                  <c:v>176.89953025186108</c:v>
                </c:pt>
                <c:pt idx="2641">
                  <c:v>178.06673990741308</c:v>
                </c:pt>
                <c:pt idx="2642">
                  <c:v>180.4378505470971</c:v>
                </c:pt>
                <c:pt idx="2643">
                  <c:v>182.63348091965941</c:v>
                </c:pt>
                <c:pt idx="2644">
                  <c:v>183.53959720806975</c:v>
                </c:pt>
                <c:pt idx="2645">
                  <c:v>184.99874221710607</c:v>
                </c:pt>
                <c:pt idx="2646">
                  <c:v>185.61558194395818</c:v>
                </c:pt>
                <c:pt idx="2647">
                  <c:v>184.40529985920355</c:v>
                </c:pt>
                <c:pt idx="2648">
                  <c:v>172.57473930488857</c:v>
                </c:pt>
                <c:pt idx="2649">
                  <c:v>172.10732368428256</c:v>
                </c:pt>
                <c:pt idx="2650">
                  <c:v>173.81586337598583</c:v>
                </c:pt>
                <c:pt idx="2651">
                  <c:v>175.04103469552655</c:v>
                </c:pt>
                <c:pt idx="2652">
                  <c:v>177.41108181844015</c:v>
                </c:pt>
                <c:pt idx="2653">
                  <c:v>179.64659406989375</c:v>
                </c:pt>
                <c:pt idx="2654">
                  <c:v>180.59259223719539</c:v>
                </c:pt>
                <c:pt idx="2655">
                  <c:v>182.27826631833426</c:v>
                </c:pt>
                <c:pt idx="2656">
                  <c:v>182.99560837999243</c:v>
                </c:pt>
                <c:pt idx="2657">
                  <c:v>184.27236026289924</c:v>
                </c:pt>
                <c:pt idx="2658">
                  <c:v>172.53432566761211</c:v>
                </c:pt>
                <c:pt idx="2659">
                  <c:v>169.94625760675936</c:v>
                </c:pt>
                <c:pt idx="2660">
                  <c:v>170.94543161258269</c:v>
                </c:pt>
                <c:pt idx="2661">
                  <c:v>173.37078160755894</c:v>
                </c:pt>
                <c:pt idx="2662">
                  <c:v>174.60924688673009</c:v>
                </c:pt>
                <c:pt idx="2663">
                  <c:v>176.83944155433153</c:v>
                </c:pt>
                <c:pt idx="2664">
                  <c:v>177.79128906387049</c:v>
                </c:pt>
                <c:pt idx="2665">
                  <c:v>179.61202977485462</c:v>
                </c:pt>
                <c:pt idx="2666">
                  <c:v>181.13339051496138</c:v>
                </c:pt>
                <c:pt idx="2667">
                  <c:v>181.75395255051001</c:v>
                </c:pt>
                <c:pt idx="2668">
                  <c:v>182.6664499395429</c:v>
                </c:pt>
                <c:pt idx="2669">
                  <c:v>183.24287602911849</c:v>
                </c:pt>
                <c:pt idx="2670">
                  <c:v>184.17983430387139</c:v>
                </c:pt>
                <c:pt idx="2671">
                  <c:v>170.79600750633665</c:v>
                </c:pt>
                <c:pt idx="2672">
                  <c:v>167.38690449870845</c:v>
                </c:pt>
                <c:pt idx="2673">
                  <c:v>168.08457150011355</c:v>
                </c:pt>
                <c:pt idx="2674">
                  <c:v>169.35494228239773</c:v>
                </c:pt>
                <c:pt idx="2675">
                  <c:v>171.72658468046697</c:v>
                </c:pt>
                <c:pt idx="2676">
                  <c:v>173.80203765797017</c:v>
                </c:pt>
                <c:pt idx="2677">
                  <c:v>174.75707571782047</c:v>
                </c:pt>
                <c:pt idx="2678">
                  <c:v>176.74638383691845</c:v>
                </c:pt>
                <c:pt idx="2679">
                  <c:v>178.24328369130527</c:v>
                </c:pt>
                <c:pt idx="2680">
                  <c:v>178.90532288090083</c:v>
                </c:pt>
                <c:pt idx="2681">
                  <c:v>180.00659449668586</c:v>
                </c:pt>
                <c:pt idx="2682">
                  <c:v>180.53675760674753</c:v>
                </c:pt>
                <c:pt idx="2683">
                  <c:v>181.39714267402917</c:v>
                </c:pt>
                <c:pt idx="2684">
                  <c:v>180.956314972684</c:v>
                </c:pt>
                <c:pt idx="2685">
                  <c:v>172.97249457703114</c:v>
                </c:pt>
                <c:pt idx="2686">
                  <c:v>164.72598553908094</c:v>
                </c:pt>
                <c:pt idx="2687">
                  <c:v>164.87221909501571</c:v>
                </c:pt>
                <c:pt idx="2688">
                  <c:v>167.17951872847368</c:v>
                </c:pt>
                <c:pt idx="2689">
                  <c:v>169.49319946255423</c:v>
                </c:pt>
                <c:pt idx="2690">
                  <c:v>170.59393931995407</c:v>
                </c:pt>
                <c:pt idx="2691">
                  <c:v>172.51092829866249</c:v>
                </c:pt>
                <c:pt idx="2692">
                  <c:v>173.34685248022413</c:v>
                </c:pt>
                <c:pt idx="2693">
                  <c:v>175.00008929986478</c:v>
                </c:pt>
                <c:pt idx="2694">
                  <c:v>176.08700343924903</c:v>
                </c:pt>
                <c:pt idx="2695">
                  <c:v>176.66130249528371</c:v>
                </c:pt>
                <c:pt idx="2696">
                  <c:v>177.62857099799402</c:v>
                </c:pt>
                <c:pt idx="2697">
                  <c:v>178.46183638762955</c:v>
                </c:pt>
                <c:pt idx="2698">
                  <c:v>178.68357963426519</c:v>
                </c:pt>
                <c:pt idx="2699">
                  <c:v>179.01752390018169</c:v>
                </c:pt>
                <c:pt idx="2700">
                  <c:v>179.50355106427028</c:v>
                </c:pt>
                <c:pt idx="2701">
                  <c:v>179.64127648604159</c:v>
                </c:pt>
                <c:pt idx="2702">
                  <c:v>167.22046412413539</c:v>
                </c:pt>
                <c:pt idx="2703">
                  <c:v>162.42347173108993</c:v>
                </c:pt>
                <c:pt idx="2704">
                  <c:v>162.34477149007779</c:v>
                </c:pt>
                <c:pt idx="2705">
                  <c:v>163.47688509220544</c:v>
                </c:pt>
                <c:pt idx="2706">
                  <c:v>165.57041785480604</c:v>
                </c:pt>
                <c:pt idx="2707">
                  <c:v>167.71712645592834</c:v>
                </c:pt>
                <c:pt idx="2708">
                  <c:v>168.51104172505782</c:v>
                </c:pt>
                <c:pt idx="2709">
                  <c:v>170.55777974975931</c:v>
                </c:pt>
                <c:pt idx="2710">
                  <c:v>171.24374806668965</c:v>
                </c:pt>
                <c:pt idx="2711">
                  <c:v>172.71831406889726</c:v>
                </c:pt>
                <c:pt idx="2712">
                  <c:v>173.65633586042065</c:v>
                </c:pt>
                <c:pt idx="2713">
                  <c:v>173.69621773931195</c:v>
                </c:pt>
                <c:pt idx="2714">
                  <c:v>174.41196452581443</c:v>
                </c:pt>
                <c:pt idx="2715">
                  <c:v>174.81025155634222</c:v>
                </c:pt>
                <c:pt idx="2716">
                  <c:v>175.16014857381523</c:v>
                </c:pt>
                <c:pt idx="2717">
                  <c:v>175.49037053103518</c:v>
                </c:pt>
                <c:pt idx="2718">
                  <c:v>175.60948440932387</c:v>
                </c:pt>
                <c:pt idx="2719">
                  <c:v>175.57598363105515</c:v>
                </c:pt>
                <c:pt idx="2720">
                  <c:v>175.80783028700992</c:v>
                </c:pt>
                <c:pt idx="2721">
                  <c:v>175.58821407391517</c:v>
                </c:pt>
                <c:pt idx="2722">
                  <c:v>161.10630621090664</c:v>
                </c:pt>
                <c:pt idx="2723">
                  <c:v>158.35392480902175</c:v>
                </c:pt>
                <c:pt idx="2724">
                  <c:v>159.23451669494168</c:v>
                </c:pt>
                <c:pt idx="2725">
                  <c:v>161.42695651719268</c:v>
                </c:pt>
                <c:pt idx="2726">
                  <c:v>162.58565803858122</c:v>
                </c:pt>
                <c:pt idx="2727">
                  <c:v>164.4973294334375</c:v>
                </c:pt>
                <c:pt idx="2728">
                  <c:v>165.51192443243215</c:v>
                </c:pt>
                <c:pt idx="2729">
                  <c:v>166.99553032718845</c:v>
                </c:pt>
                <c:pt idx="2730">
                  <c:v>168.26324231754654</c:v>
                </c:pt>
                <c:pt idx="2731">
                  <c:v>168.78436553505955</c:v>
                </c:pt>
                <c:pt idx="2732">
                  <c:v>169.81065921852897</c:v>
                </c:pt>
                <c:pt idx="2733">
                  <c:v>170.0329342235498</c:v>
                </c:pt>
                <c:pt idx="2734">
                  <c:v>170.70241803053841</c:v>
                </c:pt>
                <c:pt idx="2735">
                  <c:v>170.97733711569575</c:v>
                </c:pt>
                <c:pt idx="2736">
                  <c:v>171.02253657843926</c:v>
                </c:pt>
                <c:pt idx="2737">
                  <c:v>169.35387876562729</c:v>
                </c:pt>
                <c:pt idx="2738">
                  <c:v>156.26517787188814</c:v>
                </c:pt>
                <c:pt idx="2739">
                  <c:v>155.07829315608305</c:v>
                </c:pt>
                <c:pt idx="2740">
                  <c:v>156.78364229747501</c:v>
                </c:pt>
                <c:pt idx="2741">
                  <c:v>158.01891702633486</c:v>
                </c:pt>
                <c:pt idx="2742">
                  <c:v>160.1076639634685</c:v>
                </c:pt>
                <c:pt idx="2743">
                  <c:v>162.09537680741084</c:v>
                </c:pt>
                <c:pt idx="2744">
                  <c:v>162.81165535229857</c:v>
                </c:pt>
                <c:pt idx="2745">
                  <c:v>164.30589641475925</c:v>
                </c:pt>
                <c:pt idx="2746">
                  <c:v>165.19499643484258</c:v>
                </c:pt>
                <c:pt idx="2747">
                  <c:v>165.83097946356256</c:v>
                </c:pt>
                <c:pt idx="2748">
                  <c:v>166.58235406187461</c:v>
                </c:pt>
                <c:pt idx="2749">
                  <c:v>166.85886842218761</c:v>
                </c:pt>
                <c:pt idx="2750">
                  <c:v>167.17313762785102</c:v>
                </c:pt>
                <c:pt idx="2751">
                  <c:v>167.54005091365099</c:v>
                </c:pt>
                <c:pt idx="2752">
                  <c:v>167.79742197209617</c:v>
                </c:pt>
                <c:pt idx="2753">
                  <c:v>167.98832323238918</c:v>
                </c:pt>
                <c:pt idx="2754">
                  <c:v>167.98832323238918</c:v>
                </c:pt>
                <c:pt idx="2755">
                  <c:v>162.7935755672012</c:v>
                </c:pt>
                <c:pt idx="2756">
                  <c:v>155.68449771523083</c:v>
                </c:pt>
                <c:pt idx="2757">
                  <c:v>152.7002696573912</c:v>
                </c:pt>
                <c:pt idx="2758">
                  <c:v>154.62842556218922</c:v>
                </c:pt>
                <c:pt idx="2759">
                  <c:v>155.73235596990037</c:v>
                </c:pt>
                <c:pt idx="2760">
                  <c:v>157.68550451880361</c:v>
                </c:pt>
                <c:pt idx="2761">
                  <c:v>159.57165151116942</c:v>
                </c:pt>
                <c:pt idx="2762">
                  <c:v>160.23209542560934</c:v>
                </c:pt>
                <c:pt idx="2763">
                  <c:v>161.33443055816483</c:v>
                </c:pt>
                <c:pt idx="2764">
                  <c:v>161.89224510425785</c:v>
                </c:pt>
                <c:pt idx="2765">
                  <c:v>162.68562861500206</c:v>
                </c:pt>
                <c:pt idx="2766">
                  <c:v>163.27109459712634</c:v>
                </c:pt>
                <c:pt idx="2767">
                  <c:v>163.2939602076907</c:v>
                </c:pt>
                <c:pt idx="2768">
                  <c:v>163.68054855374368</c:v>
                </c:pt>
                <c:pt idx="2769">
                  <c:v>163.84592541154626</c:v>
                </c:pt>
                <c:pt idx="2770">
                  <c:v>163.8900613575193</c:v>
                </c:pt>
                <c:pt idx="2771">
                  <c:v>164.35269115265837</c:v>
                </c:pt>
                <c:pt idx="2772">
                  <c:v>164.35269115265837</c:v>
                </c:pt>
                <c:pt idx="2773">
                  <c:v>164.47233678933227</c:v>
                </c:pt>
                <c:pt idx="2774">
                  <c:v>164.14477362403838</c:v>
                </c:pt>
                <c:pt idx="2775">
                  <c:v>164.01715161158626</c:v>
                </c:pt>
                <c:pt idx="2776">
                  <c:v>164.15540879174276</c:v>
                </c:pt>
                <c:pt idx="2777">
                  <c:v>164.04586656438798</c:v>
                </c:pt>
                <c:pt idx="2778">
                  <c:v>154.85070056721005</c:v>
                </c:pt>
                <c:pt idx="2779">
                  <c:v>150.16644095183065</c:v>
                </c:pt>
                <c:pt idx="2780">
                  <c:v>149.48791725229336</c:v>
                </c:pt>
                <c:pt idx="2781">
                  <c:v>151.52721065960182</c:v>
                </c:pt>
                <c:pt idx="2782">
                  <c:v>152.68378514744947</c:v>
                </c:pt>
                <c:pt idx="2783">
                  <c:v>154.66458513238399</c:v>
                </c:pt>
                <c:pt idx="2784">
                  <c:v>156.17850125509773</c:v>
                </c:pt>
                <c:pt idx="2785">
                  <c:v>156.85117561239761</c:v>
                </c:pt>
                <c:pt idx="2786">
                  <c:v>157.73176749831754</c:v>
                </c:pt>
                <c:pt idx="2787">
                  <c:v>157.9774398722879</c:v>
                </c:pt>
                <c:pt idx="2788">
                  <c:v>158.78677613458868</c:v>
                </c:pt>
                <c:pt idx="2789">
                  <c:v>158.98990783774167</c:v>
                </c:pt>
                <c:pt idx="2790">
                  <c:v>159.35947991546772</c:v>
                </c:pt>
                <c:pt idx="2791">
                  <c:v>159.63493075901033</c:v>
                </c:pt>
                <c:pt idx="2792">
                  <c:v>159.69874176523638</c:v>
                </c:pt>
                <c:pt idx="2793">
                  <c:v>159.86677741496504</c:v>
                </c:pt>
                <c:pt idx="2794">
                  <c:v>159.50784050494335</c:v>
                </c:pt>
                <c:pt idx="2795">
                  <c:v>159.50784050494335</c:v>
                </c:pt>
                <c:pt idx="2796">
                  <c:v>159.51262633041031</c:v>
                </c:pt>
                <c:pt idx="2797">
                  <c:v>159.55038117576075</c:v>
                </c:pt>
                <c:pt idx="2798">
                  <c:v>159.60834283974941</c:v>
                </c:pt>
                <c:pt idx="2799">
                  <c:v>159.73756012735726</c:v>
                </c:pt>
                <c:pt idx="2800">
                  <c:v>159.68172549690942</c:v>
                </c:pt>
                <c:pt idx="2801">
                  <c:v>159.14996711169209</c:v>
                </c:pt>
                <c:pt idx="2802">
                  <c:v>158.98990783774167</c:v>
                </c:pt>
                <c:pt idx="2803">
                  <c:v>159.02659916632169</c:v>
                </c:pt>
                <c:pt idx="2804">
                  <c:v>158.77295041657302</c:v>
                </c:pt>
                <c:pt idx="2805">
                  <c:v>158.77295041657302</c:v>
                </c:pt>
                <c:pt idx="2806">
                  <c:v>158.59906542460698</c:v>
                </c:pt>
                <c:pt idx="2807">
                  <c:v>158.26724819223136</c:v>
                </c:pt>
                <c:pt idx="2808">
                  <c:v>155.53135130028824</c:v>
                </c:pt>
                <c:pt idx="2809">
                  <c:v>145.27639084137218</c:v>
                </c:pt>
                <c:pt idx="2810">
                  <c:v>144.91639041458006</c:v>
                </c:pt>
                <c:pt idx="2811">
                  <c:v>146.53187238887031</c:v>
                </c:pt>
                <c:pt idx="2812">
                  <c:v>148.39621728744223</c:v>
                </c:pt>
                <c:pt idx="2813">
                  <c:v>149.52673561441426</c:v>
                </c:pt>
                <c:pt idx="2814">
                  <c:v>150.84921871844969</c:v>
                </c:pt>
                <c:pt idx="2815">
                  <c:v>152.06322311190087</c:v>
                </c:pt>
                <c:pt idx="2816">
                  <c:v>152.58540984618426</c:v>
                </c:pt>
                <c:pt idx="2817">
                  <c:v>152.89914729346248</c:v>
                </c:pt>
                <c:pt idx="2818">
                  <c:v>153.17459813700506</c:v>
                </c:pt>
                <c:pt idx="2819">
                  <c:v>153.64095024084068</c:v>
                </c:pt>
                <c:pt idx="2820">
                  <c:v>154.04349133845014</c:v>
                </c:pt>
                <c:pt idx="2821">
                  <c:v>153.99882363409193</c:v>
                </c:pt>
                <c:pt idx="2822">
                  <c:v>154.14718422356754</c:v>
                </c:pt>
                <c:pt idx="2823">
                  <c:v>154.20195533724493</c:v>
                </c:pt>
                <c:pt idx="2824">
                  <c:v>153.93713966140669</c:v>
                </c:pt>
                <c:pt idx="2825">
                  <c:v>153.97968033222409</c:v>
                </c:pt>
                <c:pt idx="2826">
                  <c:v>154.01158583533714</c:v>
                </c:pt>
                <c:pt idx="2827">
                  <c:v>153.94139372848844</c:v>
                </c:pt>
                <c:pt idx="2828">
                  <c:v>153.88609085642585</c:v>
                </c:pt>
                <c:pt idx="2829">
                  <c:v>153.71645993154149</c:v>
                </c:pt>
                <c:pt idx="2830">
                  <c:v>153.76431818621106</c:v>
                </c:pt>
                <c:pt idx="2831">
                  <c:v>153.51439174515895</c:v>
                </c:pt>
                <c:pt idx="2832">
                  <c:v>153.40112720910761</c:v>
                </c:pt>
                <c:pt idx="2833">
                  <c:v>153.18044747924245</c:v>
                </c:pt>
                <c:pt idx="2834">
                  <c:v>153.2336233177642</c:v>
                </c:pt>
                <c:pt idx="2835">
                  <c:v>152.94115620589466</c:v>
                </c:pt>
                <c:pt idx="2836">
                  <c:v>152.75716780460948</c:v>
                </c:pt>
                <c:pt idx="2837">
                  <c:v>152.6476255772547</c:v>
                </c:pt>
                <c:pt idx="2838">
                  <c:v>152.56679830270167</c:v>
                </c:pt>
                <c:pt idx="2839">
                  <c:v>152.31208603618256</c:v>
                </c:pt>
                <c:pt idx="2840">
                  <c:v>152.34824560637733</c:v>
                </c:pt>
                <c:pt idx="2841">
                  <c:v>152.15202676223217</c:v>
                </c:pt>
                <c:pt idx="2842">
                  <c:v>152.04142101810694</c:v>
                </c:pt>
                <c:pt idx="2843">
                  <c:v>151.55592561240354</c:v>
                </c:pt>
                <c:pt idx="2844">
                  <c:v>151.5729418807305</c:v>
                </c:pt>
                <c:pt idx="2845">
                  <c:v>151.42777184156617</c:v>
                </c:pt>
                <c:pt idx="2846">
                  <c:v>151.15232099802358</c:v>
                </c:pt>
                <c:pt idx="2847">
                  <c:v>151.1315824210001</c:v>
                </c:pt>
                <c:pt idx="2848">
                  <c:v>150.73542242401322</c:v>
                </c:pt>
                <c:pt idx="2849">
                  <c:v>150.78806650414973</c:v>
                </c:pt>
                <c:pt idx="2850">
                  <c:v>150.43338366120975</c:v>
                </c:pt>
                <c:pt idx="2851">
                  <c:v>150.26800680340716</c:v>
                </c:pt>
                <c:pt idx="2852">
                  <c:v>150.27970548788196</c:v>
                </c:pt>
                <c:pt idx="2853">
                  <c:v>149.79261480702291</c:v>
                </c:pt>
                <c:pt idx="2854">
                  <c:v>150.07976433504024</c:v>
                </c:pt>
                <c:pt idx="2855">
                  <c:v>149.83834602815159</c:v>
                </c:pt>
                <c:pt idx="2856">
                  <c:v>149.56183166783856</c:v>
                </c:pt>
                <c:pt idx="2857">
                  <c:v>149.3932642597247</c:v>
                </c:pt>
                <c:pt idx="2858">
                  <c:v>149.01465228944997</c:v>
                </c:pt>
                <c:pt idx="2859">
                  <c:v>148.96519875962477</c:v>
                </c:pt>
                <c:pt idx="2860">
                  <c:v>148.85459301549955</c:v>
                </c:pt>
                <c:pt idx="2861">
                  <c:v>148.59137261481698</c:v>
                </c:pt>
                <c:pt idx="2862">
                  <c:v>148.43875795825957</c:v>
                </c:pt>
                <c:pt idx="2863">
                  <c:v>148.18617272528138</c:v>
                </c:pt>
                <c:pt idx="2864">
                  <c:v>147.91072188173882</c:v>
                </c:pt>
                <c:pt idx="2865">
                  <c:v>147.8001161376136</c:v>
                </c:pt>
                <c:pt idx="2866">
                  <c:v>147.96602475380141</c:v>
                </c:pt>
                <c:pt idx="2867">
                  <c:v>147.75013084940318</c:v>
                </c:pt>
                <c:pt idx="2868">
                  <c:v>147.36141546980932</c:v>
                </c:pt>
                <c:pt idx="2869">
                  <c:v>147.12318771323194</c:v>
                </c:pt>
                <c:pt idx="2870">
                  <c:v>147.01417724426238</c:v>
                </c:pt>
                <c:pt idx="2871">
                  <c:v>147.008327902025</c:v>
                </c:pt>
                <c:pt idx="2872">
                  <c:v>146.81689488334675</c:v>
                </c:pt>
                <c:pt idx="2873">
                  <c:v>146.60897735472679</c:v>
                </c:pt>
                <c:pt idx="2874">
                  <c:v>146.27928715589206</c:v>
                </c:pt>
                <c:pt idx="2875">
                  <c:v>146.15060162666944</c:v>
                </c:pt>
                <c:pt idx="2876">
                  <c:v>146.11497381485989</c:v>
                </c:pt>
                <c:pt idx="2877">
                  <c:v>145.94002530612343</c:v>
                </c:pt>
                <c:pt idx="2878">
                  <c:v>145.81133977690081</c:v>
                </c:pt>
                <c:pt idx="2879">
                  <c:v>145.53588893335825</c:v>
                </c:pt>
                <c:pt idx="2880">
                  <c:v>145.36466273331826</c:v>
                </c:pt>
                <c:pt idx="2881">
                  <c:v>145.27426380783132</c:v>
                </c:pt>
                <c:pt idx="2882">
                  <c:v>145.03337725932789</c:v>
                </c:pt>
                <c:pt idx="2883">
                  <c:v>145.10463288294699</c:v>
                </c:pt>
                <c:pt idx="2884">
                  <c:v>144.82918203940443</c:v>
                </c:pt>
                <c:pt idx="2885">
                  <c:v>144.6350902288001</c:v>
                </c:pt>
                <c:pt idx="2886">
                  <c:v>144.45163358590011</c:v>
                </c:pt>
                <c:pt idx="2887">
                  <c:v>144.14959482309669</c:v>
                </c:pt>
                <c:pt idx="2888">
                  <c:v>143.98421796529411</c:v>
                </c:pt>
                <c:pt idx="2889">
                  <c:v>143.99006730753149</c:v>
                </c:pt>
                <c:pt idx="2890">
                  <c:v>143.83532561743326</c:v>
                </c:pt>
                <c:pt idx="2891">
                  <c:v>143.5173341030733</c:v>
                </c:pt>
                <c:pt idx="2892">
                  <c:v>143.59709786085591</c:v>
                </c:pt>
                <c:pt idx="2893">
                  <c:v>143.48702387511591</c:v>
                </c:pt>
                <c:pt idx="2894">
                  <c:v>143.03343397252553</c:v>
                </c:pt>
                <c:pt idx="2895">
                  <c:v>142.98291692592989</c:v>
                </c:pt>
                <c:pt idx="2896">
                  <c:v>142.72129180040295</c:v>
                </c:pt>
                <c:pt idx="2897">
                  <c:v>142.55644670098562</c:v>
                </c:pt>
                <c:pt idx="2898">
                  <c:v>142.48731811090732</c:v>
                </c:pt>
                <c:pt idx="2899">
                  <c:v>142.4309517220743</c:v>
                </c:pt>
                <c:pt idx="2900">
                  <c:v>142.06988777851174</c:v>
                </c:pt>
                <c:pt idx="2901">
                  <c:v>141.75827736477439</c:v>
                </c:pt>
                <c:pt idx="2902">
                  <c:v>141.59449578212747</c:v>
                </c:pt>
                <c:pt idx="2903">
                  <c:v>141.82208837100049</c:v>
                </c:pt>
                <c:pt idx="2904">
                  <c:v>141.71839548588309</c:v>
                </c:pt>
                <c:pt idx="2905">
                  <c:v>141.35945857586142</c:v>
                </c:pt>
                <c:pt idx="2906">
                  <c:v>141.22651897955706</c:v>
                </c:pt>
                <c:pt idx="2907">
                  <c:v>141.06114212175447</c:v>
                </c:pt>
                <c:pt idx="2908">
                  <c:v>140.97287022980839</c:v>
                </c:pt>
                <c:pt idx="2909">
                  <c:v>140.91703559936059</c:v>
                </c:pt>
                <c:pt idx="2910">
                  <c:v>140.39378534830672</c:v>
                </c:pt>
                <c:pt idx="2911">
                  <c:v>140.22787673211894</c:v>
                </c:pt>
                <c:pt idx="2912">
                  <c:v>140.21670980602937</c:v>
                </c:pt>
                <c:pt idx="2913">
                  <c:v>140.21777332279981</c:v>
                </c:pt>
                <c:pt idx="2914">
                  <c:v>139.88010674818682</c:v>
                </c:pt>
                <c:pt idx="2915">
                  <c:v>139.74982594380856</c:v>
                </c:pt>
                <c:pt idx="2916">
                  <c:v>139.6950548301312</c:v>
                </c:pt>
                <c:pt idx="2917">
                  <c:v>139.41003233565471</c:v>
                </c:pt>
                <c:pt idx="2918">
                  <c:v>139.47331158349556</c:v>
                </c:pt>
                <c:pt idx="2919">
                  <c:v>139.06917521073041</c:v>
                </c:pt>
                <c:pt idx="2920">
                  <c:v>138.95963298337563</c:v>
                </c:pt>
                <c:pt idx="2921">
                  <c:v>138.90752066162432</c:v>
                </c:pt>
                <c:pt idx="2922">
                  <c:v>138.73576270319916</c:v>
                </c:pt>
                <c:pt idx="2923">
                  <c:v>138.67886455598088</c:v>
                </c:pt>
                <c:pt idx="2924">
                  <c:v>138.38320689380006</c:v>
                </c:pt>
                <c:pt idx="2925">
                  <c:v>138.27260114967484</c:v>
                </c:pt>
                <c:pt idx="2926">
                  <c:v>138.18964684158098</c:v>
                </c:pt>
                <c:pt idx="2927">
                  <c:v>138.01682536638532</c:v>
                </c:pt>
                <c:pt idx="2928">
                  <c:v>137.86208367628709</c:v>
                </c:pt>
                <c:pt idx="2929">
                  <c:v>137.83390048187056</c:v>
                </c:pt>
                <c:pt idx="2930">
                  <c:v>137.55898139671319</c:v>
                </c:pt>
                <c:pt idx="2931">
                  <c:v>137.42072421655672</c:v>
                </c:pt>
                <c:pt idx="2932">
                  <c:v>137.20057624507672</c:v>
                </c:pt>
                <c:pt idx="2933">
                  <c:v>137.33830166684803</c:v>
                </c:pt>
                <c:pt idx="2934">
                  <c:v>137.08093060840284</c:v>
                </c:pt>
                <c:pt idx="2935">
                  <c:v>136.915021992215</c:v>
                </c:pt>
                <c:pt idx="2936">
                  <c:v>136.74273227540462</c:v>
                </c:pt>
                <c:pt idx="2937">
                  <c:v>136.4619638480099</c:v>
                </c:pt>
                <c:pt idx="2938">
                  <c:v>136.40293866725074</c:v>
                </c:pt>
                <c:pt idx="2939">
                  <c:v>136.34816755357338</c:v>
                </c:pt>
                <c:pt idx="2940">
                  <c:v>136.30828567468205</c:v>
                </c:pt>
                <c:pt idx="2941">
                  <c:v>135.96955558329861</c:v>
                </c:pt>
                <c:pt idx="2942">
                  <c:v>135.81694092674127</c:v>
                </c:pt>
                <c:pt idx="2943">
                  <c:v>135.49735413722567</c:v>
                </c:pt>
                <c:pt idx="2944">
                  <c:v>135.33250903780828</c:v>
                </c:pt>
                <c:pt idx="2945">
                  <c:v>135.38196256763351</c:v>
                </c:pt>
                <c:pt idx="2946">
                  <c:v>135.37451795024043</c:v>
                </c:pt>
                <c:pt idx="2947">
                  <c:v>135.14001250235958</c:v>
                </c:pt>
                <c:pt idx="2948">
                  <c:v>134.91986453087964</c:v>
                </c:pt>
                <c:pt idx="2949">
                  <c:v>134.92571387311702</c:v>
                </c:pt>
                <c:pt idx="2950">
                  <c:v>134.89114957807789</c:v>
                </c:pt>
                <c:pt idx="2951">
                  <c:v>134.73321733766838</c:v>
                </c:pt>
                <c:pt idx="2952">
                  <c:v>134.42851978293885</c:v>
                </c:pt>
                <c:pt idx="2953">
                  <c:v>134.20784005307365</c:v>
                </c:pt>
                <c:pt idx="2954">
                  <c:v>134.00896241700235</c:v>
                </c:pt>
                <c:pt idx="2955">
                  <c:v>133.96748526295542</c:v>
                </c:pt>
                <c:pt idx="2956">
                  <c:v>133.7824333448998</c:v>
                </c:pt>
                <c:pt idx="2957">
                  <c:v>133.72766223122241</c:v>
                </c:pt>
                <c:pt idx="2958">
                  <c:v>133.40807544170681</c:v>
                </c:pt>
                <c:pt idx="2959">
                  <c:v>133.46922765600678</c:v>
                </c:pt>
                <c:pt idx="2960">
                  <c:v>133.41658357587028</c:v>
                </c:pt>
                <c:pt idx="2961">
                  <c:v>133.01457423664598</c:v>
                </c:pt>
                <c:pt idx="2962">
                  <c:v>132.9050320092912</c:v>
                </c:pt>
                <c:pt idx="2963">
                  <c:v>132.89173804966077</c:v>
                </c:pt>
                <c:pt idx="2964">
                  <c:v>132.85398320431034</c:v>
                </c:pt>
                <c:pt idx="2965">
                  <c:v>132.80612494964078</c:v>
                </c:pt>
                <c:pt idx="2966">
                  <c:v>132.63915281668255</c:v>
                </c:pt>
                <c:pt idx="2967">
                  <c:v>132.41847308681739</c:v>
                </c:pt>
                <c:pt idx="2968">
                  <c:v>132.14461751843044</c:v>
                </c:pt>
                <c:pt idx="2969">
                  <c:v>132.11058498177653</c:v>
                </c:pt>
                <c:pt idx="2970">
                  <c:v>132.21427786689389</c:v>
                </c:pt>
                <c:pt idx="2971">
                  <c:v>132.10367212276873</c:v>
                </c:pt>
                <c:pt idx="2972">
                  <c:v>131.8122685276696</c:v>
                </c:pt>
                <c:pt idx="2973">
                  <c:v>131.34644818221923</c:v>
                </c:pt>
                <c:pt idx="2974">
                  <c:v>131.28742300146013</c:v>
                </c:pt>
                <c:pt idx="2975">
                  <c:v>131.22308023684883</c:v>
                </c:pt>
                <c:pt idx="2976">
                  <c:v>131.05823513743144</c:v>
                </c:pt>
                <c:pt idx="2977">
                  <c:v>131.07206085544712</c:v>
                </c:pt>
                <c:pt idx="2978">
                  <c:v>130.90242993056279</c:v>
                </c:pt>
                <c:pt idx="2979">
                  <c:v>130.73652131437495</c:v>
                </c:pt>
                <c:pt idx="2980">
                  <c:v>130.71790977089239</c:v>
                </c:pt>
                <c:pt idx="2981">
                  <c:v>130.442990685735</c:v>
                </c:pt>
                <c:pt idx="2982">
                  <c:v>130.42437914225241</c:v>
                </c:pt>
                <c:pt idx="2983">
                  <c:v>130.05640233968202</c:v>
                </c:pt>
                <c:pt idx="2984">
                  <c:v>129.90485119989509</c:v>
                </c:pt>
                <c:pt idx="2985">
                  <c:v>129.8500800862177</c:v>
                </c:pt>
                <c:pt idx="2986">
                  <c:v>129.85965173715161</c:v>
                </c:pt>
                <c:pt idx="2987">
                  <c:v>129.74691895948553</c:v>
                </c:pt>
                <c:pt idx="2988">
                  <c:v>129.48369855880296</c:v>
                </c:pt>
                <c:pt idx="2989">
                  <c:v>129.44966602214905</c:v>
                </c:pt>
                <c:pt idx="2990">
                  <c:v>129.3959584252421</c:v>
                </c:pt>
                <c:pt idx="2991">
                  <c:v>129.05403778354739</c:v>
                </c:pt>
                <c:pt idx="2992">
                  <c:v>128.88015279158128</c:v>
                </c:pt>
                <c:pt idx="2993">
                  <c:v>128.88227982512217</c:v>
                </c:pt>
                <c:pt idx="2994">
                  <c:v>128.68499746420653</c:v>
                </c:pt>
                <c:pt idx="2995">
                  <c:v>128.57492347846659</c:v>
                </c:pt>
                <c:pt idx="2996">
                  <c:v>128.56747886107351</c:v>
                </c:pt>
                <c:pt idx="2997">
                  <c:v>128.31542538648051</c:v>
                </c:pt>
                <c:pt idx="2998">
                  <c:v>128.33244165480747</c:v>
                </c:pt>
                <c:pt idx="2999">
                  <c:v>128.05645905287969</c:v>
                </c:pt>
                <c:pt idx="3000">
                  <c:v>127.86874834289797</c:v>
                </c:pt>
                <c:pt idx="3001">
                  <c:v>127.7687777664771</c:v>
                </c:pt>
                <c:pt idx="3002">
                  <c:v>127.78473051803364</c:v>
                </c:pt>
                <c:pt idx="3003">
                  <c:v>127.73793578013451</c:v>
                </c:pt>
                <c:pt idx="3004">
                  <c:v>127.57202716394669</c:v>
                </c:pt>
                <c:pt idx="3005">
                  <c:v>127.26679785083195</c:v>
                </c:pt>
                <c:pt idx="3006">
                  <c:v>127.2774330185363</c:v>
                </c:pt>
                <c:pt idx="3007">
                  <c:v>127.16150969055893</c:v>
                </c:pt>
                <c:pt idx="3008">
                  <c:v>126.93710765199721</c:v>
                </c:pt>
                <c:pt idx="3009">
                  <c:v>126.82703366625722</c:v>
                </c:pt>
                <c:pt idx="3010">
                  <c:v>126.74301584139289</c:v>
                </c:pt>
                <c:pt idx="3011">
                  <c:v>126.64836284882421</c:v>
                </c:pt>
                <c:pt idx="3012">
                  <c:v>126.55743216495205</c:v>
                </c:pt>
                <c:pt idx="3013">
                  <c:v>126.44735817921206</c:v>
                </c:pt>
                <c:pt idx="3014">
                  <c:v>126.18679657045558</c:v>
                </c:pt>
                <c:pt idx="3015">
                  <c:v>125.94271947164081</c:v>
                </c:pt>
                <c:pt idx="3016">
                  <c:v>126.04428532321734</c:v>
                </c:pt>
                <c:pt idx="3017">
                  <c:v>125.96452156543472</c:v>
                </c:pt>
                <c:pt idx="3018">
                  <c:v>125.85391582130954</c:v>
                </c:pt>
                <c:pt idx="3019">
                  <c:v>125.59814003801998</c:v>
                </c:pt>
                <c:pt idx="3020">
                  <c:v>125.16156640375658</c:v>
                </c:pt>
                <c:pt idx="3021">
                  <c:v>125.25409236278441</c:v>
                </c:pt>
                <c:pt idx="3022">
                  <c:v>125.25409236278441</c:v>
                </c:pt>
                <c:pt idx="3023">
                  <c:v>125.06319110249137</c:v>
                </c:pt>
                <c:pt idx="3024">
                  <c:v>125.03500790807487</c:v>
                </c:pt>
                <c:pt idx="3025">
                  <c:v>124.9286562310314</c:v>
                </c:pt>
                <c:pt idx="3026">
                  <c:v>124.82070927883225</c:v>
                </c:pt>
                <c:pt idx="3027">
                  <c:v>124.76593816515491</c:v>
                </c:pt>
                <c:pt idx="3028">
                  <c:v>124.59683899865578</c:v>
                </c:pt>
                <c:pt idx="3029">
                  <c:v>124.36765113462711</c:v>
                </c:pt>
                <c:pt idx="3030">
                  <c:v>124.20121076005411</c:v>
                </c:pt>
                <c:pt idx="3031">
                  <c:v>124.16186063954801</c:v>
                </c:pt>
                <c:pt idx="3032">
                  <c:v>124.1613288811628</c:v>
                </c:pt>
                <c:pt idx="3033">
                  <c:v>124.0634853382828</c:v>
                </c:pt>
                <c:pt idx="3034">
                  <c:v>123.922037607815</c:v>
                </c:pt>
                <c:pt idx="3035">
                  <c:v>123.56044190586722</c:v>
                </c:pt>
                <c:pt idx="3036">
                  <c:v>123.56044190586722</c:v>
                </c:pt>
                <c:pt idx="3037">
                  <c:v>123.34561151823942</c:v>
                </c:pt>
                <c:pt idx="3038">
                  <c:v>123.28977688779162</c:v>
                </c:pt>
                <c:pt idx="3039">
                  <c:v>123.1020661778099</c:v>
                </c:pt>
                <c:pt idx="3040">
                  <c:v>122.921268326836</c:v>
                </c:pt>
                <c:pt idx="3041">
                  <c:v>122.86596545477342</c:v>
                </c:pt>
                <c:pt idx="3042">
                  <c:v>122.7005885969708</c:v>
                </c:pt>
                <c:pt idx="3043">
                  <c:v>122.83671874358646</c:v>
                </c:pt>
                <c:pt idx="3044">
                  <c:v>122.77663004605689</c:v>
                </c:pt>
                <c:pt idx="3045">
                  <c:v>122.7005885969708</c:v>
                </c:pt>
                <c:pt idx="3046">
                  <c:v>122.4267330285839</c:v>
                </c:pt>
                <c:pt idx="3047">
                  <c:v>122.21349791611176</c:v>
                </c:pt>
                <c:pt idx="3048">
                  <c:v>122.14224229249264</c:v>
                </c:pt>
                <c:pt idx="3049">
                  <c:v>122.03961292414569</c:v>
                </c:pt>
                <c:pt idx="3050">
                  <c:v>121.87476782472831</c:v>
                </c:pt>
                <c:pt idx="3051">
                  <c:v>121.85402924770483</c:v>
                </c:pt>
                <c:pt idx="3052">
                  <c:v>121.65887392033008</c:v>
                </c:pt>
                <c:pt idx="3053">
                  <c:v>121.59931698118574</c:v>
                </c:pt>
                <c:pt idx="3054">
                  <c:v>121.62909545075789</c:v>
                </c:pt>
                <c:pt idx="3055">
                  <c:v>121.46371859295532</c:v>
                </c:pt>
                <c:pt idx="3056">
                  <c:v>121.16008455499623</c:v>
                </c:pt>
                <c:pt idx="3057">
                  <c:v>121.15902103822579</c:v>
                </c:pt>
                <c:pt idx="3058">
                  <c:v>121.04682001894494</c:v>
                </c:pt>
                <c:pt idx="3059">
                  <c:v>120.93780954997538</c:v>
                </c:pt>
                <c:pt idx="3060">
                  <c:v>120.90164997978063</c:v>
                </c:pt>
                <c:pt idx="3061">
                  <c:v>120.630984961705</c:v>
                </c:pt>
                <c:pt idx="3062">
                  <c:v>120.57355505610154</c:v>
                </c:pt>
                <c:pt idx="3063">
                  <c:v>120.55228472069282</c:v>
                </c:pt>
                <c:pt idx="3064">
                  <c:v>120.27683387715025</c:v>
                </c:pt>
                <c:pt idx="3065">
                  <c:v>120.30873938026329</c:v>
                </c:pt>
                <c:pt idx="3066">
                  <c:v>119.93969906092249</c:v>
                </c:pt>
                <c:pt idx="3067">
                  <c:v>119.91364290004684</c:v>
                </c:pt>
                <c:pt idx="3068">
                  <c:v>119.83441090064944</c:v>
                </c:pt>
                <c:pt idx="3069">
                  <c:v>119.83441090064944</c:v>
                </c:pt>
                <c:pt idx="3070">
                  <c:v>119.71795581428685</c:v>
                </c:pt>
                <c:pt idx="3071">
                  <c:v>119.44037793720341</c:v>
                </c:pt>
                <c:pt idx="3072">
                  <c:v>119.52971334591994</c:v>
                </c:pt>
                <c:pt idx="3073">
                  <c:v>119.30903361605475</c:v>
                </c:pt>
                <c:pt idx="3074">
                  <c:v>119.10483839613129</c:v>
                </c:pt>
                <c:pt idx="3075">
                  <c:v>119.16333181850517</c:v>
                </c:pt>
                <c:pt idx="3076">
                  <c:v>118.66507421155656</c:v>
                </c:pt>
                <c:pt idx="3077">
                  <c:v>118.69272564758785</c:v>
                </c:pt>
                <c:pt idx="3078">
                  <c:v>118.69272564758785</c:v>
                </c:pt>
                <c:pt idx="3079">
                  <c:v>118.46566481710006</c:v>
                </c:pt>
                <c:pt idx="3080">
                  <c:v>118.43535458914268</c:v>
                </c:pt>
                <c:pt idx="3081">
                  <c:v>118.27529531519227</c:v>
                </c:pt>
                <c:pt idx="3082">
                  <c:v>118.26838245618443</c:v>
                </c:pt>
                <c:pt idx="3083">
                  <c:v>118.15830847044444</c:v>
                </c:pt>
                <c:pt idx="3084">
                  <c:v>117.98601875363404</c:v>
                </c:pt>
                <c:pt idx="3085">
                  <c:v>117.87381773435318</c:v>
                </c:pt>
                <c:pt idx="3086">
                  <c:v>117.7850140840219</c:v>
                </c:pt>
                <c:pt idx="3087">
                  <c:v>117.62016898460453</c:v>
                </c:pt>
                <c:pt idx="3088">
                  <c:v>117.6350582193906</c:v>
                </c:pt>
                <c:pt idx="3089">
                  <c:v>117.62016898460453</c:v>
                </c:pt>
                <c:pt idx="3090">
                  <c:v>117.60421623304799</c:v>
                </c:pt>
                <c:pt idx="3091">
                  <c:v>117.45426036841671</c:v>
                </c:pt>
                <c:pt idx="3092">
                  <c:v>117.17880952487415</c:v>
                </c:pt>
                <c:pt idx="3093">
                  <c:v>116.99482112358895</c:v>
                </c:pt>
                <c:pt idx="3094">
                  <c:v>116.95919331177939</c:v>
                </c:pt>
                <c:pt idx="3095">
                  <c:v>116.96663792917244</c:v>
                </c:pt>
                <c:pt idx="3096">
                  <c:v>116.76829205148637</c:v>
                </c:pt>
                <c:pt idx="3097">
                  <c:v>116.54814408000641</c:v>
                </c:pt>
                <c:pt idx="3098">
                  <c:v>116.34022655138642</c:v>
                </c:pt>
                <c:pt idx="3099">
                  <c:v>116.47210263092032</c:v>
                </c:pt>
                <c:pt idx="3100">
                  <c:v>116.20250112961514</c:v>
                </c:pt>
                <c:pt idx="3101">
                  <c:v>116.20250112961514</c:v>
                </c:pt>
                <c:pt idx="3102">
                  <c:v>116.12486440537342</c:v>
                </c:pt>
                <c:pt idx="3103">
                  <c:v>115.99936942646212</c:v>
                </c:pt>
                <c:pt idx="3104">
                  <c:v>115.86430279661693</c:v>
                </c:pt>
                <c:pt idx="3105">
                  <c:v>115.7467841934839</c:v>
                </c:pt>
                <c:pt idx="3106">
                  <c:v>115.69148132142129</c:v>
                </c:pt>
                <c:pt idx="3107">
                  <c:v>115.64149603321088</c:v>
                </c:pt>
                <c:pt idx="3108">
                  <c:v>115.34583837103003</c:v>
                </c:pt>
                <c:pt idx="3109">
                  <c:v>115.25437592877266</c:v>
                </c:pt>
                <c:pt idx="3110">
                  <c:v>115.29744835797526</c:v>
                </c:pt>
                <c:pt idx="3111">
                  <c:v>115.2985118747457</c:v>
                </c:pt>
                <c:pt idx="3112">
                  <c:v>115.02252927281791</c:v>
                </c:pt>
                <c:pt idx="3113">
                  <c:v>114.87416868334228</c:v>
                </c:pt>
                <c:pt idx="3114">
                  <c:v>114.83056449575446</c:v>
                </c:pt>
                <c:pt idx="3115">
                  <c:v>114.71995875162925</c:v>
                </c:pt>
                <c:pt idx="3116">
                  <c:v>114.75026897958664</c:v>
                </c:pt>
                <c:pt idx="3117">
                  <c:v>114.64923488639533</c:v>
                </c:pt>
                <c:pt idx="3118">
                  <c:v>114.59605904787362</c:v>
                </c:pt>
                <c:pt idx="3119">
                  <c:v>114.38867327763886</c:v>
                </c:pt>
                <c:pt idx="3120">
                  <c:v>114.27753577512844</c:v>
                </c:pt>
                <c:pt idx="3121">
                  <c:v>114.26743236580931</c:v>
                </c:pt>
                <c:pt idx="3122">
                  <c:v>114.0393080185511</c:v>
                </c:pt>
                <c:pt idx="3123">
                  <c:v>113.91540831479544</c:v>
                </c:pt>
                <c:pt idx="3124">
                  <c:v>113.90690018063196</c:v>
                </c:pt>
                <c:pt idx="3125">
                  <c:v>113.68728396753723</c:v>
                </c:pt>
                <c:pt idx="3126">
                  <c:v>113.74471387314068</c:v>
                </c:pt>
                <c:pt idx="3127">
                  <c:v>113.68622045076678</c:v>
                </c:pt>
                <c:pt idx="3128">
                  <c:v>113.47404885506506</c:v>
                </c:pt>
                <c:pt idx="3129">
                  <c:v>113.30973551403291</c:v>
                </c:pt>
                <c:pt idx="3130">
                  <c:v>113.17945470965468</c:v>
                </c:pt>
                <c:pt idx="3131">
                  <c:v>113.10288150218338</c:v>
                </c:pt>
                <c:pt idx="3132">
                  <c:v>113.18104998481034</c:v>
                </c:pt>
                <c:pt idx="3133">
                  <c:v>112.88539232262949</c:v>
                </c:pt>
                <c:pt idx="3134">
                  <c:v>112.83062120895214</c:v>
                </c:pt>
                <c:pt idx="3135">
                  <c:v>112.53230475484521</c:v>
                </c:pt>
                <c:pt idx="3136">
                  <c:v>112.60675092877563</c:v>
                </c:pt>
                <c:pt idx="3137">
                  <c:v>112.62748950579909</c:v>
                </c:pt>
                <c:pt idx="3138">
                  <c:v>112.40627801754869</c:v>
                </c:pt>
                <c:pt idx="3139">
                  <c:v>112.41425439332696</c:v>
                </c:pt>
                <c:pt idx="3140">
                  <c:v>112.18506652929825</c:v>
                </c:pt>
                <c:pt idx="3141">
                  <c:v>111.98618889322699</c:v>
                </c:pt>
                <c:pt idx="3142">
                  <c:v>111.95109283980264</c:v>
                </c:pt>
                <c:pt idx="3143">
                  <c:v>111.95109283980264</c:v>
                </c:pt>
                <c:pt idx="3144">
                  <c:v>111.91546502799311</c:v>
                </c:pt>
                <c:pt idx="3145">
                  <c:v>111.64214121799139</c:v>
                </c:pt>
                <c:pt idx="3146">
                  <c:v>111.76816795528792</c:v>
                </c:pt>
                <c:pt idx="3147">
                  <c:v>111.72722255962614</c:v>
                </c:pt>
                <c:pt idx="3148">
                  <c:v>111.5076063465314</c:v>
                </c:pt>
                <c:pt idx="3149">
                  <c:v>111.34010245518797</c:v>
                </c:pt>
                <c:pt idx="3150">
                  <c:v>111.08432667189841</c:v>
                </c:pt>
                <c:pt idx="3151">
                  <c:v>111.22311561044015</c:v>
                </c:pt>
                <c:pt idx="3152">
                  <c:v>111.16781273837755</c:v>
                </c:pt>
                <c:pt idx="3153">
                  <c:v>111.0736915041941</c:v>
                </c:pt>
                <c:pt idx="3154">
                  <c:v>110.87055980104105</c:v>
                </c:pt>
                <c:pt idx="3155">
                  <c:v>110.71954041963936</c:v>
                </c:pt>
                <c:pt idx="3156">
                  <c:v>110.54990949475503</c:v>
                </c:pt>
                <c:pt idx="3157">
                  <c:v>110.54937773636981</c:v>
                </c:pt>
                <c:pt idx="3158">
                  <c:v>110.4180334152211</c:v>
                </c:pt>
                <c:pt idx="3159">
                  <c:v>110.40899352267243</c:v>
                </c:pt>
                <c:pt idx="3160">
                  <c:v>110.27871271829419</c:v>
                </c:pt>
                <c:pt idx="3161">
                  <c:v>110.27871271829419</c:v>
                </c:pt>
                <c:pt idx="3162">
                  <c:v>109.97986450580206</c:v>
                </c:pt>
                <c:pt idx="3163">
                  <c:v>110.12024871949941</c:v>
                </c:pt>
                <c:pt idx="3164">
                  <c:v>109.97029285486813</c:v>
                </c:pt>
                <c:pt idx="3165">
                  <c:v>109.86021886912815</c:v>
                </c:pt>
                <c:pt idx="3166">
                  <c:v>109.69537376971078</c:v>
                </c:pt>
                <c:pt idx="3167">
                  <c:v>109.5268063615969</c:v>
                </c:pt>
                <c:pt idx="3168">
                  <c:v>109.54435438830907</c:v>
                </c:pt>
                <c:pt idx="3169">
                  <c:v>109.42789930194648</c:v>
                </c:pt>
                <c:pt idx="3170">
                  <c:v>109.40556544976735</c:v>
                </c:pt>
                <c:pt idx="3171">
                  <c:v>109.24231562550564</c:v>
                </c:pt>
                <c:pt idx="3172">
                  <c:v>109.03439809688567</c:v>
                </c:pt>
                <c:pt idx="3173">
                  <c:v>109.07002590869521</c:v>
                </c:pt>
                <c:pt idx="3174">
                  <c:v>108.91315718505612</c:v>
                </c:pt>
                <c:pt idx="3175">
                  <c:v>108.74831208563873</c:v>
                </c:pt>
                <c:pt idx="3176">
                  <c:v>108.71534306575526</c:v>
                </c:pt>
                <c:pt idx="3177">
                  <c:v>108.65419085145528</c:v>
                </c:pt>
                <c:pt idx="3178">
                  <c:v>108.62494414026833</c:v>
                </c:pt>
                <c:pt idx="3179">
                  <c:v>108.44840035637617</c:v>
                </c:pt>
                <c:pt idx="3180">
                  <c:v>108.3388581290214</c:v>
                </c:pt>
                <c:pt idx="3181">
                  <c:v>108.24526865322315</c:v>
                </c:pt>
                <c:pt idx="3182">
                  <c:v>108.11073378176317</c:v>
                </c:pt>
                <c:pt idx="3183">
                  <c:v>107.97779418545882</c:v>
                </c:pt>
                <c:pt idx="3184">
                  <c:v>107.86506140779275</c:v>
                </c:pt>
                <c:pt idx="3185">
                  <c:v>107.86506140779275</c:v>
                </c:pt>
                <c:pt idx="3186">
                  <c:v>107.72999477794758</c:v>
                </c:pt>
                <c:pt idx="3187">
                  <c:v>107.63800057730495</c:v>
                </c:pt>
                <c:pt idx="3188">
                  <c:v>107.77891654938756</c:v>
                </c:pt>
                <c:pt idx="3189">
                  <c:v>107.72361367732495</c:v>
                </c:pt>
                <c:pt idx="3190">
                  <c:v>107.48060009528064</c:v>
                </c:pt>
                <c:pt idx="3191">
                  <c:v>107.32532664679719</c:v>
                </c:pt>
                <c:pt idx="3192">
                  <c:v>107.31203268716676</c:v>
                </c:pt>
                <c:pt idx="3193">
                  <c:v>107.35085104928763</c:v>
                </c:pt>
                <c:pt idx="3194">
                  <c:v>107.24130882193285</c:v>
                </c:pt>
                <c:pt idx="3195">
                  <c:v>106.90789631440158</c:v>
                </c:pt>
                <c:pt idx="3196">
                  <c:v>106.89513411315636</c:v>
                </c:pt>
                <c:pt idx="3197">
                  <c:v>106.78186957710507</c:v>
                </c:pt>
                <c:pt idx="3198">
                  <c:v>106.85844278457638</c:v>
                </c:pt>
                <c:pt idx="3199">
                  <c:v>106.63829481309639</c:v>
                </c:pt>
                <c:pt idx="3200">
                  <c:v>106.62340557831031</c:v>
                </c:pt>
                <c:pt idx="3201">
                  <c:v>106.46972740498252</c:v>
                </c:pt>
                <c:pt idx="3202">
                  <c:v>106.39474947266687</c:v>
                </c:pt>
                <c:pt idx="3203">
                  <c:v>106.33838308383383</c:v>
                </c:pt>
                <c:pt idx="3204">
                  <c:v>106.18736370243211</c:v>
                </c:pt>
                <c:pt idx="3205">
                  <c:v>106.01879629431822</c:v>
                </c:pt>
                <c:pt idx="3206">
                  <c:v>106.07303564961039</c:v>
                </c:pt>
                <c:pt idx="3207">
                  <c:v>105.73005149114522</c:v>
                </c:pt>
                <c:pt idx="3208">
                  <c:v>105.67528037746783</c:v>
                </c:pt>
                <c:pt idx="3209">
                  <c:v>105.69016961225391</c:v>
                </c:pt>
                <c:pt idx="3210">
                  <c:v>105.76089347748784</c:v>
                </c:pt>
                <c:pt idx="3211">
                  <c:v>105.60189772030783</c:v>
                </c:pt>
                <c:pt idx="3212">
                  <c:v>105.43173503703829</c:v>
                </c:pt>
                <c:pt idx="3213">
                  <c:v>105.32166105129832</c:v>
                </c:pt>
                <c:pt idx="3214">
                  <c:v>105.43013976188264</c:v>
                </c:pt>
                <c:pt idx="3215">
                  <c:v>105.40674239293311</c:v>
                </c:pt>
                <c:pt idx="3216">
                  <c:v>105.20307893139486</c:v>
                </c:pt>
                <c:pt idx="3217">
                  <c:v>104.98346271830009</c:v>
                </c:pt>
                <c:pt idx="3218">
                  <c:v>104.89997665182096</c:v>
                </c:pt>
                <c:pt idx="3219">
                  <c:v>104.9925026108488</c:v>
                </c:pt>
                <c:pt idx="3220">
                  <c:v>104.88402390026448</c:v>
                </c:pt>
                <c:pt idx="3221">
                  <c:v>104.84573729652881</c:v>
                </c:pt>
                <c:pt idx="3222">
                  <c:v>104.9005084102062</c:v>
                </c:pt>
                <c:pt idx="3223">
                  <c:v>104.4921179703593</c:v>
                </c:pt>
                <c:pt idx="3224">
                  <c:v>104.45383136662365</c:v>
                </c:pt>
                <c:pt idx="3225">
                  <c:v>104.4554266417793</c:v>
                </c:pt>
                <c:pt idx="3226">
                  <c:v>104.29643088459933</c:v>
                </c:pt>
                <c:pt idx="3227">
                  <c:v>104.13105402679672</c:v>
                </c:pt>
                <c:pt idx="3228">
                  <c:v>103.96301837706805</c:v>
                </c:pt>
                <c:pt idx="3229">
                  <c:v>104.08798159759411</c:v>
                </c:pt>
                <c:pt idx="3230">
                  <c:v>103.97578057831329</c:v>
                </c:pt>
                <c:pt idx="3231">
                  <c:v>103.92100946463589</c:v>
                </c:pt>
                <c:pt idx="3232">
                  <c:v>103.74925150621071</c:v>
                </c:pt>
                <c:pt idx="3233">
                  <c:v>103.64236807078201</c:v>
                </c:pt>
                <c:pt idx="3234">
                  <c:v>103.64024103724114</c:v>
                </c:pt>
                <c:pt idx="3235">
                  <c:v>103.66682895650202</c:v>
                </c:pt>
                <c:pt idx="3236">
                  <c:v>103.55728672914724</c:v>
                </c:pt>
                <c:pt idx="3237">
                  <c:v>103.43072823346553</c:v>
                </c:pt>
                <c:pt idx="3238">
                  <c:v>103.23876345640208</c:v>
                </c:pt>
                <c:pt idx="3239">
                  <c:v>103.22227894646034</c:v>
                </c:pt>
                <c:pt idx="3240">
                  <c:v>103.08455352468904</c:v>
                </c:pt>
                <c:pt idx="3241">
                  <c:v>103.02978241101167</c:v>
                </c:pt>
                <c:pt idx="3242">
                  <c:v>102.99043229050558</c:v>
                </c:pt>
                <c:pt idx="3243">
                  <c:v>102.80272158052387</c:v>
                </c:pt>
                <c:pt idx="3244">
                  <c:v>102.66765495067867</c:v>
                </c:pt>
                <c:pt idx="3245">
                  <c:v>102.61394735377172</c:v>
                </c:pt>
                <c:pt idx="3246">
                  <c:v>102.55970799847954</c:v>
                </c:pt>
                <c:pt idx="3247">
                  <c:v>102.45761038851784</c:v>
                </c:pt>
                <c:pt idx="3248">
                  <c:v>102.26724088661003</c:v>
                </c:pt>
                <c:pt idx="3249">
                  <c:v>102.31350386612392</c:v>
                </c:pt>
                <c:pt idx="3250">
                  <c:v>102.20342988038394</c:v>
                </c:pt>
                <c:pt idx="3251">
                  <c:v>102.18588185367179</c:v>
                </c:pt>
                <c:pt idx="3252">
                  <c:v>102.01359213686136</c:v>
                </c:pt>
                <c:pt idx="3253">
                  <c:v>102.02794961326224</c:v>
                </c:pt>
                <c:pt idx="3254">
                  <c:v>101.86310451384485</c:v>
                </c:pt>
                <c:pt idx="3255">
                  <c:v>101.74558591071185</c:v>
                </c:pt>
                <c:pt idx="3256">
                  <c:v>101.77111031320227</c:v>
                </c:pt>
                <c:pt idx="3257">
                  <c:v>101.74824470263792</c:v>
                </c:pt>
                <c:pt idx="3258">
                  <c:v>101.72591085045877</c:v>
                </c:pt>
                <c:pt idx="3259">
                  <c:v>101.56159750942662</c:v>
                </c:pt>
                <c:pt idx="3260">
                  <c:v>101.31698865222668</c:v>
                </c:pt>
                <c:pt idx="3261">
                  <c:v>101.48396078518489</c:v>
                </c:pt>
                <c:pt idx="3262">
                  <c:v>101.16171520374321</c:v>
                </c:pt>
                <c:pt idx="3263">
                  <c:v>101.15852465343191</c:v>
                </c:pt>
                <c:pt idx="3264">
                  <c:v>100.99367955401455</c:v>
                </c:pt>
                <c:pt idx="3265">
                  <c:v>101.00271944656322</c:v>
                </c:pt>
                <c:pt idx="3266">
                  <c:v>100.96230580928672</c:v>
                </c:pt>
                <c:pt idx="3267">
                  <c:v>100.94156723226324</c:v>
                </c:pt>
                <c:pt idx="3268">
                  <c:v>100.94156723226324</c:v>
                </c:pt>
                <c:pt idx="3269">
                  <c:v>100.68100562350675</c:v>
                </c:pt>
                <c:pt idx="3270">
                  <c:v>100.62357571790329</c:v>
                </c:pt>
                <c:pt idx="3271">
                  <c:v>100.51456524893372</c:v>
                </c:pt>
                <c:pt idx="3272">
                  <c:v>100.58847966447894</c:v>
                </c:pt>
                <c:pt idx="3273">
                  <c:v>100.47840567873897</c:v>
                </c:pt>
                <c:pt idx="3274">
                  <c:v>100.22103462029376</c:v>
                </c:pt>
                <c:pt idx="3275">
                  <c:v>100.17530339916507</c:v>
                </c:pt>
                <c:pt idx="3276">
                  <c:v>100.19816900972943</c:v>
                </c:pt>
                <c:pt idx="3277">
                  <c:v>100.14339789605204</c:v>
                </c:pt>
                <c:pt idx="3278">
                  <c:v>99.938139159358158</c:v>
                </c:pt>
                <c:pt idx="3279">
                  <c:v>99.626528745620789</c:v>
                </c:pt>
                <c:pt idx="3280">
                  <c:v>99.817430005913806</c:v>
                </c:pt>
                <c:pt idx="3281">
                  <c:v>99.687149201535576</c:v>
                </c:pt>
                <c:pt idx="3282">
                  <c:v>99.522304102118198</c:v>
                </c:pt>
                <c:pt idx="3283">
                  <c:v>99.658966007119062</c:v>
                </c:pt>
                <c:pt idx="3284">
                  <c:v>99.498906733168639</c:v>
                </c:pt>
                <c:pt idx="3285">
                  <c:v>99.296306788400855</c:v>
                </c:pt>
                <c:pt idx="3286">
                  <c:v>99.342038009529531</c:v>
                </c:pt>
                <c:pt idx="3287">
                  <c:v>99.177192910112169</c:v>
                </c:pt>
                <c:pt idx="3288">
                  <c:v>99.171875326259993</c:v>
                </c:pt>
                <c:pt idx="3289">
                  <c:v>99.095833877173916</c:v>
                </c:pt>
                <c:pt idx="3290">
                  <c:v>98.837399301958314</c:v>
                </c:pt>
                <c:pt idx="3291">
                  <c:v>98.837931060343521</c:v>
                </c:pt>
                <c:pt idx="3292">
                  <c:v>98.84909798643308</c:v>
                </c:pt>
                <c:pt idx="3293">
                  <c:v>98.841121610654824</c:v>
                </c:pt>
                <c:pt idx="3294">
                  <c:v>98.664577826762667</c:v>
                </c:pt>
                <c:pt idx="3295">
                  <c:v>98.585345827365288</c:v>
                </c:pt>
                <c:pt idx="3296">
                  <c:v>98.585877585750509</c:v>
                </c:pt>
                <c:pt idx="3297">
                  <c:v>98.405611493161828</c:v>
                </c:pt>
                <c:pt idx="3298">
                  <c:v>98.391254016760968</c:v>
                </c:pt>
                <c:pt idx="3299">
                  <c:v>98.229599467654907</c:v>
                </c:pt>
                <c:pt idx="3300">
                  <c:v>98.186527038452311</c:v>
                </c:pt>
                <c:pt idx="3301">
                  <c:v>98.075921294327088</c:v>
                </c:pt>
                <c:pt idx="3302">
                  <c:v>98.000411603626233</c:v>
                </c:pt>
                <c:pt idx="3303">
                  <c:v>97.96850610051321</c:v>
                </c:pt>
                <c:pt idx="3304">
                  <c:v>97.991903469462756</c:v>
                </c:pt>
                <c:pt idx="3305">
                  <c:v>97.826526611660157</c:v>
                </c:pt>
                <c:pt idx="3306">
                  <c:v>97.748358129033235</c:v>
                </c:pt>
                <c:pt idx="3307">
                  <c:v>97.672316679947144</c:v>
                </c:pt>
                <c:pt idx="3308">
                  <c:v>97.511725647611513</c:v>
                </c:pt>
                <c:pt idx="3309">
                  <c:v>97.535123016561073</c:v>
                </c:pt>
                <c:pt idx="3310">
                  <c:v>97.479820144498476</c:v>
                </c:pt>
                <c:pt idx="3311">
                  <c:v>97.354856923972406</c:v>
                </c:pt>
                <c:pt idx="3312">
                  <c:v>97.26498975687069</c:v>
                </c:pt>
                <c:pt idx="3313">
                  <c:v>97.182567207161995</c:v>
                </c:pt>
                <c:pt idx="3314">
                  <c:v>97.02888903383419</c:v>
                </c:pt>
                <c:pt idx="3315">
                  <c:v>96.973586161771578</c:v>
                </c:pt>
                <c:pt idx="3316">
                  <c:v>97.022507933211585</c:v>
                </c:pt>
                <c:pt idx="3317">
                  <c:v>96.941148900273333</c:v>
                </c:pt>
                <c:pt idx="3318">
                  <c:v>96.885846028210736</c:v>
                </c:pt>
                <c:pt idx="3319">
                  <c:v>96.831074914533346</c:v>
                </c:pt>
                <c:pt idx="3320">
                  <c:v>96.78002610955248</c:v>
                </c:pt>
                <c:pt idx="3321">
                  <c:v>96.634856070388139</c:v>
                </c:pt>
                <c:pt idx="3322">
                  <c:v>96.449272393947325</c:v>
                </c:pt>
                <c:pt idx="3323">
                  <c:v>96.439168984628182</c:v>
                </c:pt>
                <c:pt idx="3324">
                  <c:v>96.383866112565585</c:v>
                </c:pt>
                <c:pt idx="3325">
                  <c:v>96.271665093284724</c:v>
                </c:pt>
                <c:pt idx="3326">
                  <c:v>96.088740208769977</c:v>
                </c:pt>
                <c:pt idx="3327">
                  <c:v>95.929212693204775</c:v>
                </c:pt>
                <c:pt idx="3328">
                  <c:v>96.047794813108226</c:v>
                </c:pt>
                <c:pt idx="3329">
                  <c:v>95.992491941045628</c:v>
                </c:pt>
                <c:pt idx="3330">
                  <c:v>95.878163888223895</c:v>
                </c:pt>
                <c:pt idx="3331">
                  <c:v>95.690453178242194</c:v>
                </c:pt>
                <c:pt idx="3332">
                  <c:v>95.739906708067409</c:v>
                </c:pt>
                <c:pt idx="3333">
                  <c:v>95.684603836004783</c:v>
                </c:pt>
                <c:pt idx="3334">
                  <c:v>95.815416398768264</c:v>
                </c:pt>
                <c:pt idx="3335">
                  <c:v>95.567616991256997</c:v>
                </c:pt>
                <c:pt idx="3336">
                  <c:v>95.446376079427452</c:v>
                </c:pt>
                <c:pt idx="3337">
                  <c:v>95.300142523492667</c:v>
                </c:pt>
                <c:pt idx="3338">
                  <c:v>95.135297424075318</c:v>
                </c:pt>
                <c:pt idx="3339">
                  <c:v>95.24377613465964</c:v>
                </c:pt>
                <c:pt idx="3340">
                  <c:v>95.312372966352683</c:v>
                </c:pt>
                <c:pt idx="3341">
                  <c:v>95.086375652635311</c:v>
                </c:pt>
                <c:pt idx="3342">
                  <c:v>95.068827625923134</c:v>
                </c:pt>
                <c:pt idx="3343">
                  <c:v>94.794440299151006</c:v>
                </c:pt>
                <c:pt idx="3344">
                  <c:v>94.814115359404042</c:v>
                </c:pt>
                <c:pt idx="3345">
                  <c:v>94.893347358801435</c:v>
                </c:pt>
                <c:pt idx="3346">
                  <c:v>94.67054059539538</c:v>
                </c:pt>
                <c:pt idx="3347">
                  <c:v>94.670008837010144</c:v>
                </c:pt>
                <c:pt idx="3348">
                  <c:v>94.550363200336264</c:v>
                </c:pt>
                <c:pt idx="3349">
                  <c:v>94.380732275451919</c:v>
                </c:pt>
                <c:pt idx="3350">
                  <c:v>94.332874020782384</c:v>
                </c:pt>
                <c:pt idx="3351">
                  <c:v>94.448265590374518</c:v>
                </c:pt>
                <c:pt idx="3352">
                  <c:v>94.392962718311935</c:v>
                </c:pt>
                <c:pt idx="3353">
                  <c:v>94.194085082240647</c:v>
                </c:pt>
                <c:pt idx="3354">
                  <c:v>94.238752786598894</c:v>
                </c:pt>
                <c:pt idx="3355">
                  <c:v>94.212164867338032</c:v>
                </c:pt>
                <c:pt idx="3356">
                  <c:v>94.046788009535433</c:v>
                </c:pt>
                <c:pt idx="3357">
                  <c:v>93.913848413231108</c:v>
                </c:pt>
                <c:pt idx="3358">
                  <c:v>93.769210132452002</c:v>
                </c:pt>
                <c:pt idx="3359">
                  <c:v>93.732518803872026</c:v>
                </c:pt>
                <c:pt idx="3360">
                  <c:v>93.744217488346791</c:v>
                </c:pt>
                <c:pt idx="3361">
                  <c:v>93.853759715701557</c:v>
                </c:pt>
                <c:pt idx="3362">
                  <c:v>93.636270536147677</c:v>
                </c:pt>
                <c:pt idx="3363">
                  <c:v>93.403360363422493</c:v>
                </c:pt>
                <c:pt idx="3364">
                  <c:v>93.274674834199914</c:v>
                </c:pt>
                <c:pt idx="3365">
                  <c:v>93.330509464647719</c:v>
                </c:pt>
                <c:pt idx="3366">
                  <c:v>93.275738350970343</c:v>
                </c:pt>
                <c:pt idx="3367">
                  <c:v>93.255531532332085</c:v>
                </c:pt>
                <c:pt idx="3368">
                  <c:v>93.053463345949496</c:v>
                </c:pt>
                <c:pt idx="3369">
                  <c:v>93.099194567078186</c:v>
                </c:pt>
                <c:pt idx="3370">
                  <c:v>93.099194567078186</c:v>
                </c:pt>
                <c:pt idx="3371">
                  <c:v>93.014644983828632</c:v>
                </c:pt>
                <c:pt idx="3372">
                  <c:v>92.902975722932993</c:v>
                </c:pt>
                <c:pt idx="3373">
                  <c:v>92.701971053320861</c:v>
                </c:pt>
                <c:pt idx="3374">
                  <c:v>92.63762828870955</c:v>
                </c:pt>
                <c:pt idx="3375">
                  <c:v>92.638160047094772</c:v>
                </c:pt>
                <c:pt idx="3376">
                  <c:v>92.623802570693897</c:v>
                </c:pt>
                <c:pt idx="3377">
                  <c:v>92.66368444958519</c:v>
                </c:pt>
                <c:pt idx="3378">
                  <c:v>92.405249874369588</c:v>
                </c:pt>
                <c:pt idx="3379">
                  <c:v>92.240936533337432</c:v>
                </c:pt>
                <c:pt idx="3380">
                  <c:v>92.234555432714814</c:v>
                </c:pt>
                <c:pt idx="3381">
                  <c:v>92.321232049505241</c:v>
                </c:pt>
                <c:pt idx="3382">
                  <c:v>92.280818412228726</c:v>
                </c:pt>
                <c:pt idx="3383">
                  <c:v>92.124481446974841</c:v>
                </c:pt>
                <c:pt idx="3384">
                  <c:v>92.069710333297451</c:v>
                </c:pt>
                <c:pt idx="3385">
                  <c:v>92.036209555028762</c:v>
                </c:pt>
                <c:pt idx="3386">
                  <c:v>92.15957750039918</c:v>
                </c:pt>
                <c:pt idx="3387">
                  <c:v>91.803299382303578</c:v>
                </c:pt>
                <c:pt idx="3388">
                  <c:v>91.853284670514</c:v>
                </c:pt>
                <c:pt idx="3389">
                  <c:v>91.853284670514</c:v>
                </c:pt>
                <c:pt idx="3390">
                  <c:v>91.656002309598364</c:v>
                </c:pt>
                <c:pt idx="3391">
                  <c:v>91.755441127634015</c:v>
                </c:pt>
                <c:pt idx="3392">
                  <c:v>91.573048001504475</c:v>
                </c:pt>
                <c:pt idx="3393">
                  <c:v>91.517745129441877</c:v>
                </c:pt>
                <c:pt idx="3394">
                  <c:v>91.334820244927116</c:v>
                </c:pt>
                <c:pt idx="3395">
                  <c:v>91.18326910514017</c:v>
                </c:pt>
                <c:pt idx="3396">
                  <c:v>91.281644406405377</c:v>
                </c:pt>
                <c:pt idx="3397">
                  <c:v>91.228468567883638</c:v>
                </c:pt>
                <c:pt idx="3398">
                  <c:v>91.228468567883638</c:v>
                </c:pt>
                <c:pt idx="3399">
                  <c:v>91.090211387727152</c:v>
                </c:pt>
                <c:pt idx="3400">
                  <c:v>90.990772569691501</c:v>
                </c:pt>
                <c:pt idx="3401">
                  <c:v>90.807847685176753</c:v>
                </c:pt>
                <c:pt idx="3402">
                  <c:v>90.72223458515677</c:v>
                </c:pt>
                <c:pt idx="3403">
                  <c:v>90.557389485739392</c:v>
                </c:pt>
                <c:pt idx="3404">
                  <c:v>90.430830990057657</c:v>
                </c:pt>
                <c:pt idx="3405">
                  <c:v>90.205897193110744</c:v>
                </c:pt>
                <c:pt idx="3406">
                  <c:v>90.134109811106399</c:v>
                </c:pt>
                <c:pt idx="3407">
                  <c:v>90.144744978810749</c:v>
                </c:pt>
                <c:pt idx="3408">
                  <c:v>90.035202751455969</c:v>
                </c:pt>
                <c:pt idx="3409">
                  <c:v>90.062322429102068</c:v>
                </c:pt>
                <c:pt idx="3410">
                  <c:v>89.901199638381215</c:v>
                </c:pt>
                <c:pt idx="3411">
                  <c:v>89.808141920968197</c:v>
                </c:pt>
                <c:pt idx="3412">
                  <c:v>89.862913034645572</c:v>
                </c:pt>
                <c:pt idx="3413">
                  <c:v>89.854936658867302</c:v>
                </c:pt>
                <c:pt idx="3414">
                  <c:v>89.855468417252524</c:v>
                </c:pt>
                <c:pt idx="3415">
                  <c:v>89.702853760695149</c:v>
                </c:pt>
                <c:pt idx="3416">
                  <c:v>89.733695747037771</c:v>
                </c:pt>
                <c:pt idx="3417">
                  <c:v>89.679456391745589</c:v>
                </c:pt>
                <c:pt idx="3418">
                  <c:v>89.137062838823923</c:v>
                </c:pt>
                <c:pt idx="3419">
                  <c:v>88.538834655454451</c:v>
                </c:pt>
                <c:pt idx="3420">
                  <c:v>86.631949086065134</c:v>
                </c:pt>
                <c:pt idx="3421">
                  <c:v>83.993363978616784</c:v>
                </c:pt>
                <c:pt idx="3422">
                  <c:v>82.458177520494374</c:v>
                </c:pt>
                <c:pt idx="3423">
                  <c:v>79.240507531544353</c:v>
                </c:pt>
                <c:pt idx="3424">
                  <c:v>77.454862873984595</c:v>
                </c:pt>
                <c:pt idx="3425">
                  <c:v>73.901653343962437</c:v>
                </c:pt>
                <c:pt idx="3426">
                  <c:v>70.275592915165532</c:v>
                </c:pt>
                <c:pt idx="3427">
                  <c:v>68.464955613500564</c:v>
                </c:pt>
                <c:pt idx="3428">
                  <c:v>65.036709304004489</c:v>
                </c:pt>
                <c:pt idx="3429">
                  <c:v>61.393100848495401</c:v>
                </c:pt>
                <c:pt idx="3430">
                  <c:v>59.641488727589547</c:v>
                </c:pt>
                <c:pt idx="3431">
                  <c:v>56.017023573948286</c:v>
                </c:pt>
                <c:pt idx="3432">
                  <c:v>54.432383586000661</c:v>
                </c:pt>
                <c:pt idx="3433">
                  <c:v>51.261667862465337</c:v>
                </c:pt>
                <c:pt idx="3434">
                  <c:v>47.830922288558753</c:v>
                </c:pt>
                <c:pt idx="3435">
                  <c:v>46.236125715453483</c:v>
                </c:pt>
                <c:pt idx="3436">
                  <c:v>42.957356688041997</c:v>
                </c:pt>
                <c:pt idx="3437">
                  <c:v>41.366122896117695</c:v>
                </c:pt>
                <c:pt idx="3438">
                  <c:v>38.319306876338004</c:v>
                </c:pt>
                <c:pt idx="3439">
                  <c:v>35.174221906970153</c:v>
                </c:pt>
                <c:pt idx="3440">
                  <c:v>33.580382498958279</c:v>
                </c:pt>
                <c:pt idx="3441">
                  <c:v>30.593548825031107</c:v>
                </c:pt>
                <c:pt idx="3442">
                  <c:v>27.738112648091136</c:v>
                </c:pt>
                <c:pt idx="3443">
                  <c:v>26.263599821722021</c:v>
                </c:pt>
                <c:pt idx="3444">
                  <c:v>23.380937615458922</c:v>
                </c:pt>
                <c:pt idx="3445">
                  <c:v>22.005544552094324</c:v>
                </c:pt>
                <c:pt idx="3446">
                  <c:v>19.14085577925157</c:v>
                </c:pt>
                <c:pt idx="3447">
                  <c:v>16.207463823038736</c:v>
                </c:pt>
                <c:pt idx="3448">
                  <c:v>14.77820363525162</c:v>
                </c:pt>
                <c:pt idx="3449">
                  <c:v>12.251021909506299</c:v>
                </c:pt>
                <c:pt idx="3450">
                  <c:v>10.839628803462487</c:v>
                </c:pt>
                <c:pt idx="3451">
                  <c:v>8.1434542628951032</c:v>
                </c:pt>
                <c:pt idx="3452">
                  <c:v>5.3329516695059942</c:v>
                </c:pt>
                <c:pt idx="3453">
                  <c:v>3.9555698297806794</c:v>
                </c:pt>
                <c:pt idx="3454">
                  <c:v>1.4284040567869165</c:v>
                </c:pt>
                <c:pt idx="3455">
                  <c:v>-1.1543676905490223</c:v>
                </c:pt>
                <c:pt idx="3456">
                  <c:v>-2.475032180907057</c:v>
                </c:pt>
                <c:pt idx="3457">
                  <c:v>-4.9472088192854962</c:v>
                </c:pt>
                <c:pt idx="3458">
                  <c:v>-6.1565390565305815</c:v>
                </c:pt>
                <c:pt idx="3459">
                  <c:v>-8.6309703504623432</c:v>
                </c:pt>
                <c:pt idx="3460">
                  <c:v>-11.111144634954449</c:v>
                </c:pt>
                <c:pt idx="3461">
                  <c:v>-12.304676330574727</c:v>
                </c:pt>
                <c:pt idx="3462">
                  <c:v>-14.558215191287214</c:v>
                </c:pt>
                <c:pt idx="3463">
                  <c:v>-16.920392290099603</c:v>
                </c:pt>
                <c:pt idx="3464">
                  <c:v>-18.030650622594848</c:v>
                </c:pt>
                <c:pt idx="3465">
                  <c:v>-20.284774417531072</c:v>
                </c:pt>
                <c:pt idx="3466">
                  <c:v>-21.320214345226237</c:v>
                </c:pt>
                <c:pt idx="3467">
                  <c:v>-23.589865485010808</c:v>
                </c:pt>
                <c:pt idx="3468">
                  <c:v>-25.899451679525203</c:v>
                </c:pt>
                <c:pt idx="3469">
                  <c:v>-26.950684831261324</c:v>
                </c:pt>
                <c:pt idx="3470">
                  <c:v>-28.997210152608702</c:v>
                </c:pt>
                <c:pt idx="3471">
                  <c:v>-31.168858221997727</c:v>
                </c:pt>
                <c:pt idx="3472">
                  <c:v>-32.103689463209783</c:v>
                </c:pt>
                <c:pt idx="3473">
                  <c:v>-34.170421603195422</c:v>
                </c:pt>
                <c:pt idx="3474">
                  <c:v>-35.262493798916225</c:v>
                </c:pt>
                <c:pt idx="3475">
                  <c:v>-37.392345659227168</c:v>
                </c:pt>
                <c:pt idx="3476">
                  <c:v>-39.39696841981943</c:v>
                </c:pt>
                <c:pt idx="3477">
                  <c:v>-40.387421588125207</c:v>
                </c:pt>
                <c:pt idx="3478">
                  <c:v>-42.214968806440098</c:v>
                </c:pt>
                <c:pt idx="3479">
                  <c:v>-43.261043901839614</c:v>
                </c:pt>
                <c:pt idx="3480">
                  <c:v>-45.062322255924769</c:v>
                </c:pt>
                <c:pt idx="3481">
                  <c:v>-46.916510569339046</c:v>
                </c:pt>
                <c:pt idx="3482">
                  <c:v>-47.796357993519628</c:v>
                </c:pt>
                <c:pt idx="3483">
                  <c:v>-49.682717689239553</c:v>
                </c:pt>
                <c:pt idx="3484">
                  <c:v>-51.375942739448547</c:v>
                </c:pt>
                <c:pt idx="3485">
                  <c:v>-52.194957004360262</c:v>
                </c:pt>
                <c:pt idx="3486">
                  <c:v>-53.954864556075513</c:v>
                </c:pt>
                <c:pt idx="3487">
                  <c:v>-55.548544436571817</c:v>
                </c:pt>
                <c:pt idx="3488">
                  <c:v>-56.337142121849112</c:v>
                </c:pt>
                <c:pt idx="3489">
                  <c:v>-57.81543043275326</c:v>
                </c:pt>
                <c:pt idx="3490">
                  <c:v>-58.534367769567076</c:v>
                </c:pt>
                <c:pt idx="3491">
                  <c:v>-60.019568939479058</c:v>
                </c:pt>
                <c:pt idx="3492">
                  <c:v>-61.440959103164964</c:v>
                </c:pt>
                <c:pt idx="3493">
                  <c:v>-62.143943688422254</c:v>
                </c:pt>
                <c:pt idx="3494">
                  <c:v>-63.407933370083832</c:v>
                </c:pt>
                <c:pt idx="3495">
                  <c:v>-64.837831667933216</c:v>
                </c:pt>
                <c:pt idx="3496">
                  <c:v>-65.525927018404417</c:v>
                </c:pt>
                <c:pt idx="3497">
                  <c:v>-66.788853183295558</c:v>
                </c:pt>
                <c:pt idx="3498">
                  <c:v>-67.942237120831933</c:v>
                </c:pt>
                <c:pt idx="3499">
                  <c:v>-68.557481572528374</c:v>
                </c:pt>
                <c:pt idx="3500">
                  <c:v>-69.602386799480414</c:v>
                </c:pt>
                <c:pt idx="3501">
                  <c:v>-70.216035976021189</c:v>
                </c:pt>
                <c:pt idx="3502">
                  <c:v>-71.324220450814096</c:v>
                </c:pt>
                <c:pt idx="3503">
                  <c:v>-72.248416524321797</c:v>
                </c:pt>
                <c:pt idx="3504">
                  <c:v>-72.744015339344358</c:v>
                </c:pt>
                <c:pt idx="3505">
                  <c:v>-73.789452324681605</c:v>
                </c:pt>
                <c:pt idx="3506">
                  <c:v>-74.670575968986697</c:v>
                </c:pt>
                <c:pt idx="3507">
                  <c:v>-75.159793683386638</c:v>
                </c:pt>
                <c:pt idx="3508">
                  <c:v>-76.01486116681609</c:v>
                </c:pt>
                <c:pt idx="3509">
                  <c:v>-76.950224166413363</c:v>
                </c:pt>
                <c:pt idx="3510">
                  <c:v>-77.211849291940283</c:v>
                </c:pt>
                <c:pt idx="3511">
                  <c:v>-77.988216534357562</c:v>
                </c:pt>
                <c:pt idx="3512">
                  <c:v>-78.388098840040982</c:v>
                </c:pt>
                <c:pt idx="3513">
                  <c:v>-79.052796821562637</c:v>
                </c:pt>
                <c:pt idx="3514">
                  <c:v>-79.766948332909493</c:v>
                </c:pt>
                <c:pt idx="3515">
                  <c:v>-80.041867418066857</c:v>
                </c:pt>
                <c:pt idx="3516">
                  <c:v>-80.714541775366783</c:v>
                </c:pt>
                <c:pt idx="3517">
                  <c:v>-81.484527917161458</c:v>
                </c:pt>
                <c:pt idx="3518">
                  <c:v>-81.720096881812736</c:v>
                </c:pt>
                <c:pt idx="3519">
                  <c:v>-82.270466810512659</c:v>
                </c:pt>
                <c:pt idx="3520">
                  <c:v>-82.817114430516057</c:v>
                </c:pt>
                <c:pt idx="3521">
                  <c:v>-83.144145837424702</c:v>
                </c:pt>
                <c:pt idx="3522">
                  <c:v>-83.64825278661074</c:v>
                </c:pt>
                <c:pt idx="3523">
                  <c:v>-83.868400758090701</c:v>
                </c:pt>
                <c:pt idx="3524">
                  <c:v>-84.419834203561066</c:v>
                </c:pt>
                <c:pt idx="3525">
                  <c:v>-84.835669260801026</c:v>
                </c:pt>
                <c:pt idx="3526">
                  <c:v>-85.065920641600115</c:v>
                </c:pt>
                <c:pt idx="3527">
                  <c:v>-85.618949362226118</c:v>
                </c:pt>
                <c:pt idx="3528">
                  <c:v>-86.005005949893885</c:v>
                </c:pt>
                <c:pt idx="3529">
                  <c:v>-86.149644230673019</c:v>
                </c:pt>
                <c:pt idx="3530">
                  <c:v>-86.798921219023356</c:v>
                </c:pt>
                <c:pt idx="3531">
                  <c:v>-86.995671821553756</c:v>
                </c:pt>
                <c:pt idx="3532">
                  <c:v>-87.26420980608853</c:v>
                </c:pt>
                <c:pt idx="3533">
                  <c:v>-87.54019240801631</c:v>
                </c:pt>
                <c:pt idx="3534">
                  <c:v>-87.582733078833684</c:v>
                </c:pt>
                <c:pt idx="3535">
                  <c:v>-87.927844270839728</c:v>
                </c:pt>
                <c:pt idx="3536">
                  <c:v>-88.338361744227512</c:v>
                </c:pt>
                <c:pt idx="3537">
                  <c:v>-88.558509715707487</c:v>
                </c:pt>
                <c:pt idx="3538">
                  <c:v>-88.87862826360832</c:v>
                </c:pt>
                <c:pt idx="3539">
                  <c:v>-88.930208826974393</c:v>
                </c:pt>
                <c:pt idx="3540">
                  <c:v>-89.118983053726524</c:v>
                </c:pt>
                <c:pt idx="3541">
                  <c:v>-89.20672318728738</c:v>
                </c:pt>
                <c:pt idx="3542">
                  <c:v>-89.536945144507342</c:v>
                </c:pt>
                <c:pt idx="3543">
                  <c:v>-89.859722484334256</c:v>
                </c:pt>
                <c:pt idx="3544">
                  <c:v>-90.159634213596817</c:v>
                </c:pt>
                <c:pt idx="3545">
                  <c:v>-90.106990133460314</c:v>
                </c:pt>
                <c:pt idx="3546">
                  <c:v>-90.353194265815929</c:v>
                </c:pt>
                <c:pt idx="3547">
                  <c:v>-90.518571123618514</c:v>
                </c:pt>
                <c:pt idx="3548">
                  <c:v>-90.793490208775893</c:v>
                </c:pt>
                <c:pt idx="3549">
                  <c:v>-90.863682315624558</c:v>
                </c:pt>
                <c:pt idx="3550">
                  <c:v>-91.194436031229742</c:v>
                </c:pt>
                <c:pt idx="3551">
                  <c:v>-91.305041775354937</c:v>
                </c:pt>
                <c:pt idx="3552">
                  <c:v>-91.259310554226261</c:v>
                </c:pt>
                <c:pt idx="3553">
                  <c:v>-91.444894230667103</c:v>
                </c:pt>
                <c:pt idx="3554">
                  <c:v>-91.633668457419262</c:v>
                </c:pt>
                <c:pt idx="3555">
                  <c:v>-91.780965530124448</c:v>
                </c:pt>
                <c:pt idx="3556">
                  <c:v>-91.837331918957489</c:v>
                </c:pt>
                <c:pt idx="3557">
                  <c:v>-92.083536051313089</c:v>
                </c:pt>
                <c:pt idx="3558">
                  <c:v>-92.191483003512218</c:v>
                </c:pt>
                <c:pt idx="3559">
                  <c:v>-92.161172775554832</c:v>
                </c:pt>
                <c:pt idx="3560">
                  <c:v>-92.381852505420014</c:v>
                </c:pt>
                <c:pt idx="3561">
                  <c:v>-92.591897067580859</c:v>
                </c:pt>
                <c:pt idx="3562">
                  <c:v>-92.644541147717362</c:v>
                </c:pt>
                <c:pt idx="3563">
                  <c:v>-92.829061307387789</c:v>
                </c:pt>
                <c:pt idx="3564">
                  <c:v>-93.030065976999936</c:v>
                </c:pt>
                <c:pt idx="3565">
                  <c:v>-93.195442834802506</c:v>
                </c:pt>
                <c:pt idx="3566">
                  <c:v>-93.275738350970343</c:v>
                </c:pt>
                <c:pt idx="3567">
                  <c:v>-93.291159344141647</c:v>
                </c:pt>
                <c:pt idx="3568">
                  <c:v>-93.411336739200735</c:v>
                </c:pt>
                <c:pt idx="3569">
                  <c:v>-93.863331366635478</c:v>
                </c:pt>
                <c:pt idx="3570">
                  <c:v>-93.973937110760673</c:v>
                </c:pt>
                <c:pt idx="3571">
                  <c:v>-93.969683043678941</c:v>
                </c:pt>
                <c:pt idx="3572">
                  <c:v>-94.038811633757192</c:v>
                </c:pt>
                <c:pt idx="3573">
                  <c:v>-94.207379041871064</c:v>
                </c:pt>
                <c:pt idx="3574">
                  <c:v>-94.207379041871064</c:v>
                </c:pt>
                <c:pt idx="3575">
                  <c:v>-94.277571148719773</c:v>
                </c:pt>
                <c:pt idx="3576">
                  <c:v>-94.237689269828451</c:v>
                </c:pt>
                <c:pt idx="3577">
                  <c:v>-94.467940650627568</c:v>
                </c:pt>
                <c:pt idx="3578">
                  <c:v>-94.541855066172786</c:v>
                </c:pt>
                <c:pt idx="3579">
                  <c:v>-94.762534796037968</c:v>
                </c:pt>
                <c:pt idx="3580">
                  <c:v>-94.89441087557185</c:v>
                </c:pt>
                <c:pt idx="3581">
                  <c:v>-94.875799332089258</c:v>
                </c:pt>
                <c:pt idx="3582">
                  <c:v>-95.025223438335331</c:v>
                </c:pt>
                <c:pt idx="3583">
                  <c:v>-95.217719973784</c:v>
                </c:pt>
                <c:pt idx="3584">
                  <c:v>-95.271959329076154</c:v>
                </c:pt>
                <c:pt idx="3585">
                  <c:v>-95.156036001098769</c:v>
                </c:pt>
                <c:pt idx="3586">
                  <c:v>-95.177838094892707</c:v>
                </c:pt>
                <c:pt idx="3587">
                  <c:v>-95.584633259583939</c:v>
                </c:pt>
                <c:pt idx="3588">
                  <c:v>-95.584633259583939</c:v>
                </c:pt>
                <c:pt idx="3589">
                  <c:v>-95.687262627930878</c:v>
                </c:pt>
                <c:pt idx="3590">
                  <c:v>-95.812757606842169</c:v>
                </c:pt>
                <c:pt idx="3591">
                  <c:v>-95.824456291316963</c:v>
                </c:pt>
                <c:pt idx="3592">
                  <c:v>-95.826583324857822</c:v>
                </c:pt>
                <c:pt idx="3593">
                  <c:v>-96.102565926785616</c:v>
                </c:pt>
                <c:pt idx="3594">
                  <c:v>-96.240823106942116</c:v>
                </c:pt>
                <c:pt idx="3595">
                  <c:v>-96.454589977799486</c:v>
                </c:pt>
                <c:pt idx="3596">
                  <c:v>-96.347706542370787</c:v>
                </c:pt>
                <c:pt idx="3597">
                  <c:v>-96.447677118791646</c:v>
                </c:pt>
                <c:pt idx="3598">
                  <c:v>-96.61305397659423</c:v>
                </c:pt>
                <c:pt idx="3599">
                  <c:v>-96.721000928793373</c:v>
                </c:pt>
                <c:pt idx="3600">
                  <c:v>-96.778962592782037</c:v>
                </c:pt>
                <c:pt idx="3601">
                  <c:v>-96.831074914533346</c:v>
                </c:pt>
                <c:pt idx="3602">
                  <c:v>-96.994856497180294</c:v>
                </c:pt>
                <c:pt idx="3603">
                  <c:v>-96.886377786595943</c:v>
                </c:pt>
                <c:pt idx="3604">
                  <c:v>-97.05228640278375</c:v>
                </c:pt>
                <c:pt idx="3605">
                  <c:v>-97.312848011540225</c:v>
                </c:pt>
                <c:pt idx="3606">
                  <c:v>-97.383571876774127</c:v>
                </c:pt>
                <c:pt idx="3607">
                  <c:v>-97.548416976191518</c:v>
                </c:pt>
                <c:pt idx="3608">
                  <c:v>-97.590957647008892</c:v>
                </c:pt>
                <c:pt idx="3609">
                  <c:v>-97.678166022184527</c:v>
                </c:pt>
                <c:pt idx="3610">
                  <c:v>-97.659022720316713</c:v>
                </c:pt>
                <c:pt idx="3611">
                  <c:v>-97.659554478701935</c:v>
                </c:pt>
                <c:pt idx="3612">
                  <c:v>-97.804192759481055</c:v>
                </c:pt>
                <c:pt idx="3613">
                  <c:v>-97.715389109149754</c:v>
                </c:pt>
                <c:pt idx="3614">
                  <c:v>-97.991371711077548</c:v>
                </c:pt>
                <c:pt idx="3615">
                  <c:v>-98.133351199930559</c:v>
                </c:pt>
                <c:pt idx="3616">
                  <c:v>-98.188122313607948</c:v>
                </c:pt>
                <c:pt idx="3617">
                  <c:v>-98.255655628530562</c:v>
                </c:pt>
                <c:pt idx="3618">
                  <c:v>-98.338609936624451</c:v>
                </c:pt>
                <c:pt idx="3619">
                  <c:v>-98.443366338512263</c:v>
                </c:pt>
                <c:pt idx="3620">
                  <c:v>-98.578432968357461</c:v>
                </c:pt>
                <c:pt idx="3621">
                  <c:v>-98.689570470867892</c:v>
                </c:pt>
                <c:pt idx="3622">
                  <c:v>-98.734238175226139</c:v>
                </c:pt>
                <c:pt idx="3623">
                  <c:v>-98.915567784585235</c:v>
                </c:pt>
                <c:pt idx="3624">
                  <c:v>-99.110191353574777</c:v>
                </c:pt>
                <c:pt idx="3625">
                  <c:v>-99.164962467252167</c:v>
                </c:pt>
                <c:pt idx="3626">
                  <c:v>-99.297370305171285</c:v>
                </c:pt>
                <c:pt idx="3627">
                  <c:v>-99.270250627525201</c:v>
                </c:pt>
                <c:pt idx="3628">
                  <c:v>-99.294179754859982</c:v>
                </c:pt>
                <c:pt idx="3629">
                  <c:v>-99.435095726942563</c:v>
                </c:pt>
                <c:pt idx="3630">
                  <c:v>-99.435095726942563</c:v>
                </c:pt>
                <c:pt idx="3631">
                  <c:v>-99.632909846243408</c:v>
                </c:pt>
                <c:pt idx="3632">
                  <c:v>-99.837636824552078</c:v>
                </c:pt>
                <c:pt idx="3633">
                  <c:v>-99.641949738792107</c:v>
                </c:pt>
                <c:pt idx="3634">
                  <c:v>-99.874859911517291</c:v>
                </c:pt>
                <c:pt idx="3635">
                  <c:v>-99.986529172412929</c:v>
                </c:pt>
                <c:pt idx="3636">
                  <c:v>-99.958345977996416</c:v>
                </c:pt>
                <c:pt idx="3637">
                  <c:v>-100.30186189484681</c:v>
                </c:pt>
                <c:pt idx="3638">
                  <c:v>-100.24230495570247</c:v>
                </c:pt>
                <c:pt idx="3639">
                  <c:v>-100.29654431099463</c:v>
                </c:pt>
                <c:pt idx="3640">
                  <c:v>-100.29494903583898</c:v>
                </c:pt>
                <c:pt idx="3641">
                  <c:v>-100.47255633650155</c:v>
                </c:pt>
                <c:pt idx="3642">
                  <c:v>-100.53104975887547</c:v>
                </c:pt>
                <c:pt idx="3643">
                  <c:v>-100.77938092477196</c:v>
                </c:pt>
                <c:pt idx="3644">
                  <c:v>-100.77938092477196</c:v>
                </c:pt>
                <c:pt idx="3645">
                  <c:v>-100.94475778257454</c:v>
                </c:pt>
                <c:pt idx="3646">
                  <c:v>-101.09205485527976</c:v>
                </c:pt>
                <c:pt idx="3647">
                  <c:v>-101.10588057329539</c:v>
                </c:pt>
                <c:pt idx="3648">
                  <c:v>-101.27125743109799</c:v>
                </c:pt>
                <c:pt idx="3649">
                  <c:v>-101.37016449074841</c:v>
                </c:pt>
                <c:pt idx="3650">
                  <c:v>-101.40153823547622</c:v>
                </c:pt>
                <c:pt idx="3651">
                  <c:v>-101.61743213987444</c:v>
                </c:pt>
                <c:pt idx="3652">
                  <c:v>-101.59509828769534</c:v>
                </c:pt>
                <c:pt idx="3653">
                  <c:v>-101.70517227343532</c:v>
                </c:pt>
                <c:pt idx="3654">
                  <c:v>-101.82800846042052</c:v>
                </c:pt>
                <c:pt idx="3655">
                  <c:v>-101.90777221820311</c:v>
                </c:pt>
                <c:pt idx="3656">
                  <c:v>-102.10026875365179</c:v>
                </c:pt>
                <c:pt idx="3657">
                  <c:v>-102.02848137164744</c:v>
                </c:pt>
                <c:pt idx="3658">
                  <c:v>-102.13855535738742</c:v>
                </c:pt>
                <c:pt idx="3659">
                  <c:v>-102.28585243009263</c:v>
                </c:pt>
                <c:pt idx="3660">
                  <c:v>-102.28213012139609</c:v>
                </c:pt>
                <c:pt idx="3661">
                  <c:v>-102.46452324752563</c:v>
                </c:pt>
                <c:pt idx="3662">
                  <c:v>-102.62990010532825</c:v>
                </c:pt>
                <c:pt idx="3663">
                  <c:v>-102.72508485628214</c:v>
                </c:pt>
                <c:pt idx="3664">
                  <c:v>-102.74210112460908</c:v>
                </c:pt>
                <c:pt idx="3665">
                  <c:v>-102.68201242707954</c:v>
                </c:pt>
                <c:pt idx="3666">
                  <c:v>-102.71551320534823</c:v>
                </c:pt>
                <c:pt idx="3667">
                  <c:v>-102.82611894947341</c:v>
                </c:pt>
                <c:pt idx="3668">
                  <c:v>-103.19196871850295</c:v>
                </c:pt>
                <c:pt idx="3669">
                  <c:v>-103.26907368435946</c:v>
                </c:pt>
                <c:pt idx="3670">
                  <c:v>-103.15953145700468</c:v>
                </c:pt>
                <c:pt idx="3671">
                  <c:v>-103.39563218004118</c:v>
                </c:pt>
                <c:pt idx="3672">
                  <c:v>-103.45093505210379</c:v>
                </c:pt>
                <c:pt idx="3673">
                  <c:v>-103.73276699626896</c:v>
                </c:pt>
                <c:pt idx="3674">
                  <c:v>-103.79338745218372</c:v>
                </c:pt>
                <c:pt idx="3675">
                  <c:v>-103.74925150621071</c:v>
                </c:pt>
                <c:pt idx="3676">
                  <c:v>-103.91356484724284</c:v>
                </c:pt>
                <c:pt idx="3677">
                  <c:v>-104.02363883298283</c:v>
                </c:pt>
                <c:pt idx="3678">
                  <c:v>-104.13743512741934</c:v>
                </c:pt>
                <c:pt idx="3679">
                  <c:v>-104.13849864418978</c:v>
                </c:pt>
                <c:pt idx="3680">
                  <c:v>-104.25761252247847</c:v>
                </c:pt>
                <c:pt idx="3681">
                  <c:v>-104.47829225234366</c:v>
                </c:pt>
                <c:pt idx="3682">
                  <c:v>-104.52827754055406</c:v>
                </c:pt>
                <c:pt idx="3683">
                  <c:v>-104.65005021076884</c:v>
                </c:pt>
                <c:pt idx="3684">
                  <c:v>-104.57188172814188</c:v>
                </c:pt>
                <c:pt idx="3685">
                  <c:v>-104.75055254557492</c:v>
                </c:pt>
                <c:pt idx="3686">
                  <c:v>-104.80532365925229</c:v>
                </c:pt>
                <c:pt idx="3687">
                  <c:v>-104.97123227544012</c:v>
                </c:pt>
                <c:pt idx="3688">
                  <c:v>-104.9925026108488</c:v>
                </c:pt>
                <c:pt idx="3689">
                  <c:v>-105.12597396553836</c:v>
                </c:pt>
                <c:pt idx="3690">
                  <c:v>-105.18127683760095</c:v>
                </c:pt>
                <c:pt idx="3691">
                  <c:v>-105.30039071588963</c:v>
                </c:pt>
                <c:pt idx="3692">
                  <c:v>-105.52053868736959</c:v>
                </c:pt>
                <c:pt idx="3693">
                  <c:v>-105.73962314207914</c:v>
                </c:pt>
                <c:pt idx="3694">
                  <c:v>-105.80821997377215</c:v>
                </c:pt>
                <c:pt idx="3695">
                  <c:v>-105.97412858995996</c:v>
                </c:pt>
                <c:pt idx="3696">
                  <c:v>-105.82683151725477</c:v>
                </c:pt>
                <c:pt idx="3697">
                  <c:v>-105.8491653694339</c:v>
                </c:pt>
                <c:pt idx="3698">
                  <c:v>-106.21926920554516</c:v>
                </c:pt>
                <c:pt idx="3699">
                  <c:v>-106.32668439935905</c:v>
                </c:pt>
                <c:pt idx="3700">
                  <c:v>-106.27138152729644</c:v>
                </c:pt>
                <c:pt idx="3701">
                  <c:v>-106.45802872050773</c:v>
                </c:pt>
                <c:pt idx="3702">
                  <c:v>-106.51439510934077</c:v>
                </c:pt>
                <c:pt idx="3703">
                  <c:v>-106.44792531118861</c:v>
                </c:pt>
                <c:pt idx="3704">
                  <c:v>-106.72337615473118</c:v>
                </c:pt>
                <c:pt idx="3705">
                  <c:v>-106.93873830074419</c:v>
                </c:pt>
                <c:pt idx="3706">
                  <c:v>-106.8345136572416</c:v>
                </c:pt>
                <c:pt idx="3707">
                  <c:v>-106.79675881189117</c:v>
                </c:pt>
                <c:pt idx="3708">
                  <c:v>-107.02488315914938</c:v>
                </c:pt>
                <c:pt idx="3709">
                  <c:v>-107.08018603121199</c:v>
                </c:pt>
                <c:pt idx="3710">
                  <c:v>-107.21312562751632</c:v>
                </c:pt>
                <c:pt idx="3711">
                  <c:v>-107.38009776047458</c:v>
                </c:pt>
                <c:pt idx="3712">
                  <c:v>-107.80922677734495</c:v>
                </c:pt>
                <c:pt idx="3713">
                  <c:v>-107.91983252147016</c:v>
                </c:pt>
                <c:pt idx="3714">
                  <c:v>-107.68798586551539</c:v>
                </c:pt>
                <c:pt idx="3715">
                  <c:v>-107.76774962329799</c:v>
                </c:pt>
                <c:pt idx="3716">
                  <c:v>-107.88899053512755</c:v>
                </c:pt>
                <c:pt idx="3717">
                  <c:v>-107.87995064257883</c:v>
                </c:pt>
                <c:pt idx="3718">
                  <c:v>-107.8788871258084</c:v>
                </c:pt>
                <c:pt idx="3719">
                  <c:v>-108.17454478798925</c:v>
                </c:pt>
                <c:pt idx="3720">
                  <c:v>-108.29578569981881</c:v>
                </c:pt>
                <c:pt idx="3721">
                  <c:v>-108.38458935015008</c:v>
                </c:pt>
                <c:pt idx="3722">
                  <c:v>-108.49732212781615</c:v>
                </c:pt>
                <c:pt idx="3723">
                  <c:v>-108.6611037104631</c:v>
                </c:pt>
                <c:pt idx="3724">
                  <c:v>-108.72385119991874</c:v>
                </c:pt>
                <c:pt idx="3725">
                  <c:v>-108.73767691793439</c:v>
                </c:pt>
                <c:pt idx="3726">
                  <c:v>-108.87274354777959</c:v>
                </c:pt>
                <c:pt idx="3727">
                  <c:v>-108.8732753061648</c:v>
                </c:pt>
                <c:pt idx="3728">
                  <c:v>-109.16255186772301</c:v>
                </c:pt>
                <c:pt idx="3729">
                  <c:v>-109.1923303372952</c:v>
                </c:pt>
                <c:pt idx="3730">
                  <c:v>-109.28485629632303</c:v>
                </c:pt>
                <c:pt idx="3731">
                  <c:v>-109.53212394544906</c:v>
                </c:pt>
                <c:pt idx="3732">
                  <c:v>-109.58795857589688</c:v>
                </c:pt>
                <c:pt idx="3733">
                  <c:v>-109.4534237044369</c:v>
                </c:pt>
                <c:pt idx="3734">
                  <c:v>-109.75174015854383</c:v>
                </c:pt>
                <c:pt idx="3735">
                  <c:v>-109.77566928587861</c:v>
                </c:pt>
                <c:pt idx="3736">
                  <c:v>-109.99794429089944</c:v>
                </c:pt>
                <c:pt idx="3737">
                  <c:v>-110.05271540457683</c:v>
                </c:pt>
                <c:pt idx="3738">
                  <c:v>-110.0181511095377</c:v>
                </c:pt>
                <c:pt idx="3739">
                  <c:v>-110.36911164378112</c:v>
                </c:pt>
                <c:pt idx="3740">
                  <c:v>-110.38825494564895</c:v>
                </c:pt>
                <c:pt idx="3741">
                  <c:v>-110.44355781771155</c:v>
                </c:pt>
                <c:pt idx="3742">
                  <c:v>-110.73177086249935</c:v>
                </c:pt>
                <c:pt idx="3743">
                  <c:v>-110.73815196312195</c:v>
                </c:pt>
                <c:pt idx="3744">
                  <c:v>-110.96149048491321</c:v>
                </c:pt>
                <c:pt idx="3745">
                  <c:v>-110.80515351965933</c:v>
                </c:pt>
                <c:pt idx="3746">
                  <c:v>-110.96999861907672</c:v>
                </c:pt>
                <c:pt idx="3747">
                  <c:v>-111.02530149113932</c:v>
                </c:pt>
                <c:pt idx="3748">
                  <c:v>-111.18589252347495</c:v>
                </c:pt>
                <c:pt idx="3749">
                  <c:v>-111.25502111355318</c:v>
                </c:pt>
                <c:pt idx="3750">
                  <c:v>-111.29490299244449</c:v>
                </c:pt>
                <c:pt idx="3751">
                  <c:v>-111.51558272230967</c:v>
                </c:pt>
                <c:pt idx="3752">
                  <c:v>-111.58843362108446</c:v>
                </c:pt>
                <c:pt idx="3753">
                  <c:v>-111.49909821236793</c:v>
                </c:pt>
                <c:pt idx="3754">
                  <c:v>-112.02075318826613</c:v>
                </c:pt>
                <c:pt idx="3755">
                  <c:v>-112.18613004606871</c:v>
                </c:pt>
                <c:pt idx="3756">
                  <c:v>-112.12444607338351</c:v>
                </c:pt>
                <c:pt idx="3757">
                  <c:v>-112.22228961626351</c:v>
                </c:pt>
                <c:pt idx="3758">
                  <c:v>-112.43499297035041</c:v>
                </c:pt>
                <c:pt idx="3759">
                  <c:v>-112.20314631439567</c:v>
                </c:pt>
                <c:pt idx="3760">
                  <c:v>-112.20367807278089</c:v>
                </c:pt>
                <c:pt idx="3761">
                  <c:v>-112.70246743811472</c:v>
                </c:pt>
                <c:pt idx="3762">
                  <c:v>-112.78861229651994</c:v>
                </c:pt>
                <c:pt idx="3763">
                  <c:v>-112.67375248531299</c:v>
                </c:pt>
                <c:pt idx="3764">
                  <c:v>-112.83966110150081</c:v>
                </c:pt>
                <c:pt idx="3765">
                  <c:v>-112.99227575805817</c:v>
                </c:pt>
                <c:pt idx="3766">
                  <c:v>-113.20391559537467</c:v>
                </c:pt>
                <c:pt idx="3767">
                  <c:v>-113.32090244012245</c:v>
                </c:pt>
                <c:pt idx="3768">
                  <c:v>-113.2911239705503</c:v>
                </c:pt>
                <c:pt idx="3769">
                  <c:v>-113.45650082835292</c:v>
                </c:pt>
                <c:pt idx="3770">
                  <c:v>-113.41342839915029</c:v>
                </c:pt>
                <c:pt idx="3771">
                  <c:v>-113.86063720111807</c:v>
                </c:pt>
                <c:pt idx="3772">
                  <c:v>-113.6984508936268</c:v>
                </c:pt>
                <c:pt idx="3773">
                  <c:v>-114.04941142787021</c:v>
                </c:pt>
                <c:pt idx="3774">
                  <c:v>-114.10471429993281</c:v>
                </c:pt>
                <c:pt idx="3775">
                  <c:v>-114.12226232664499</c:v>
                </c:pt>
                <c:pt idx="3776">
                  <c:v>-114.36102184160757</c:v>
                </c:pt>
                <c:pt idx="3777">
                  <c:v>-114.31529062047888</c:v>
                </c:pt>
                <c:pt idx="3778">
                  <c:v>-114.48013571989625</c:v>
                </c:pt>
                <c:pt idx="3779">
                  <c:v>-114.67794983919708</c:v>
                </c:pt>
                <c:pt idx="3780">
                  <c:v>-114.60988476588926</c:v>
                </c:pt>
                <c:pt idx="3781">
                  <c:v>-114.82790570382836</c:v>
                </c:pt>
                <c:pt idx="3782">
                  <c:v>-115.01455289703965</c:v>
                </c:pt>
                <c:pt idx="3783">
                  <c:v>-115.06985576910225</c:v>
                </c:pt>
                <c:pt idx="3784">
                  <c:v>-115.32829034431785</c:v>
                </c:pt>
                <c:pt idx="3785">
                  <c:v>-115.33307616978482</c:v>
                </c:pt>
                <c:pt idx="3786">
                  <c:v>-115.54152545679001</c:v>
                </c:pt>
                <c:pt idx="3787">
                  <c:v>-115.59682832885262</c:v>
                </c:pt>
                <c:pt idx="3788">
                  <c:v>-115.52078687976653</c:v>
                </c:pt>
                <c:pt idx="3789">
                  <c:v>-115.63245614066217</c:v>
                </c:pt>
                <c:pt idx="3790">
                  <c:v>-115.65744878476737</c:v>
                </c:pt>
                <c:pt idx="3791">
                  <c:v>-115.91162929290127</c:v>
                </c:pt>
                <c:pt idx="3792">
                  <c:v>-116.07700615070385</c:v>
                </c:pt>
                <c:pt idx="3793">
                  <c:v>-116.12645968052905</c:v>
                </c:pt>
                <c:pt idx="3794">
                  <c:v>-116.24982762589948</c:v>
                </c:pt>
                <c:pt idx="3795">
                  <c:v>-116.27322499484904</c:v>
                </c:pt>
                <c:pt idx="3796">
                  <c:v>-116.52581022782726</c:v>
                </c:pt>
                <c:pt idx="3797">
                  <c:v>-116.63535245518204</c:v>
                </c:pt>
                <c:pt idx="3798">
                  <c:v>-116.81242799745941</c:v>
                </c:pt>
                <c:pt idx="3799">
                  <c:v>-116.89963637263504</c:v>
                </c:pt>
                <c:pt idx="3800">
                  <c:v>-116.76935556825681</c:v>
                </c:pt>
                <c:pt idx="3801">
                  <c:v>-116.93473242605938</c:v>
                </c:pt>
                <c:pt idx="3802">
                  <c:v>-117.12297489442633</c:v>
                </c:pt>
                <c:pt idx="3803">
                  <c:v>-117.41065618082888</c:v>
                </c:pt>
                <c:pt idx="3804">
                  <c:v>-117.26123207458282</c:v>
                </c:pt>
                <c:pt idx="3805">
                  <c:v>-117.543064018748</c:v>
                </c:pt>
                <c:pt idx="3806">
                  <c:v>-117.59889864919582</c:v>
                </c:pt>
                <c:pt idx="3807">
                  <c:v>-117.78767287594799</c:v>
                </c:pt>
                <c:pt idx="3808">
                  <c:v>-117.93496994865319</c:v>
                </c:pt>
                <c:pt idx="3809">
                  <c:v>-118.02909118283664</c:v>
                </c:pt>
                <c:pt idx="3810">
                  <c:v>-118.08811636359576</c:v>
                </c:pt>
                <c:pt idx="3811">
                  <c:v>-118.14341923565838</c:v>
                </c:pt>
                <c:pt idx="3812">
                  <c:v>-118.41887007920094</c:v>
                </c:pt>
                <c:pt idx="3813">
                  <c:v>-118.47576822641918</c:v>
                </c:pt>
                <c:pt idx="3814">
                  <c:v>-118.47257767610787</c:v>
                </c:pt>
                <c:pt idx="3815">
                  <c:v>-118.63795453391047</c:v>
                </c:pt>
                <c:pt idx="3816">
                  <c:v>-118.93414395447653</c:v>
                </c:pt>
                <c:pt idx="3817">
                  <c:v>-119.06017069177301</c:v>
                </c:pt>
                <c:pt idx="3818">
                  <c:v>-119.13355334893299</c:v>
                </c:pt>
                <c:pt idx="3819">
                  <c:v>-119.36486824650255</c:v>
                </c:pt>
                <c:pt idx="3820">
                  <c:v>-119.41963936017993</c:v>
                </c:pt>
                <c:pt idx="3821">
                  <c:v>-119.14525203340781</c:v>
                </c:pt>
                <c:pt idx="3822">
                  <c:v>-119.50046663473296</c:v>
                </c:pt>
                <c:pt idx="3823">
                  <c:v>-119.74507549193295</c:v>
                </c:pt>
                <c:pt idx="3824">
                  <c:v>-119.72008284782773</c:v>
                </c:pt>
                <c:pt idx="3825">
                  <c:v>-119.94129433607813</c:v>
                </c:pt>
                <c:pt idx="3826">
                  <c:v>-119.94076257769292</c:v>
                </c:pt>
                <c:pt idx="3827">
                  <c:v>-120.12315570382245</c:v>
                </c:pt>
                <c:pt idx="3828">
                  <c:v>-120.38105852065286</c:v>
                </c:pt>
                <c:pt idx="3829">
                  <c:v>-120.54696713684066</c:v>
                </c:pt>
                <c:pt idx="3830">
                  <c:v>-120.62088155238588</c:v>
                </c:pt>
                <c:pt idx="3831">
                  <c:v>-120.67990673314499</c:v>
                </c:pt>
                <c:pt idx="3832">
                  <c:v>-120.85857755057802</c:v>
                </c:pt>
                <c:pt idx="3833">
                  <c:v>-121.01278748229105</c:v>
                </c:pt>
                <c:pt idx="3834">
                  <c:v>-121.12286146803103</c:v>
                </c:pt>
                <c:pt idx="3835">
                  <c:v>-121.18879950779795</c:v>
                </c:pt>
                <c:pt idx="3836">
                  <c:v>-121.17444203139711</c:v>
                </c:pt>
                <c:pt idx="3837">
                  <c:v>-121.29302415130056</c:v>
                </c:pt>
                <c:pt idx="3838">
                  <c:v>-121.43181308984229</c:v>
                </c:pt>
                <c:pt idx="3839">
                  <c:v>-121.76256680544745</c:v>
                </c:pt>
                <c:pt idx="3840">
                  <c:v>-121.83860825453354</c:v>
                </c:pt>
                <c:pt idx="3841">
                  <c:v>-121.87636309988397</c:v>
                </c:pt>
                <c:pt idx="3842">
                  <c:v>-122.01727907196656</c:v>
                </c:pt>
                <c:pt idx="3843">
                  <c:v>-122.07205018564393</c:v>
                </c:pt>
                <c:pt idx="3844">
                  <c:v>-122.32569893539261</c:v>
                </c:pt>
                <c:pt idx="3845">
                  <c:v>-122.51979074599693</c:v>
                </c:pt>
                <c:pt idx="3846">
                  <c:v>-122.61550725533606</c:v>
                </c:pt>
                <c:pt idx="3847">
                  <c:v>-122.76493136158209</c:v>
                </c:pt>
                <c:pt idx="3848">
                  <c:v>-122.87553710570732</c:v>
                </c:pt>
                <c:pt idx="3849">
                  <c:v>-122.91116491751688</c:v>
                </c:pt>
                <c:pt idx="3850">
                  <c:v>-123.07813705047512</c:v>
                </c:pt>
                <c:pt idx="3851">
                  <c:v>-122.99358746722555</c:v>
                </c:pt>
                <c:pt idx="3852">
                  <c:v>-123.23872808281074</c:v>
                </c:pt>
                <c:pt idx="3853">
                  <c:v>-123.34933382693596</c:v>
                </c:pt>
                <c:pt idx="3854">
                  <c:v>-123.53013167790984</c:v>
                </c:pt>
                <c:pt idx="3855">
                  <c:v>-123.81090010530458</c:v>
                </c:pt>
                <c:pt idx="3856">
                  <c:v>-123.89704496370979</c:v>
                </c:pt>
                <c:pt idx="3857">
                  <c:v>-124.00711894944976</c:v>
                </c:pt>
                <c:pt idx="3858">
                  <c:v>-124.07092995567587</c:v>
                </c:pt>
                <c:pt idx="3859">
                  <c:v>-124.27831572591063</c:v>
                </c:pt>
                <c:pt idx="3860">
                  <c:v>-124.51388469056188</c:v>
                </c:pt>
                <c:pt idx="3861">
                  <c:v>-124.45220071787666</c:v>
                </c:pt>
                <c:pt idx="3862">
                  <c:v>-124.45220071787666</c:v>
                </c:pt>
                <c:pt idx="3863">
                  <c:v>-124.66543583034883</c:v>
                </c:pt>
                <c:pt idx="3864">
                  <c:v>-124.8148599365949</c:v>
                </c:pt>
                <c:pt idx="3865">
                  <c:v>-124.79784366826793</c:v>
                </c:pt>
                <c:pt idx="3866">
                  <c:v>-125.07435802858095</c:v>
                </c:pt>
                <c:pt idx="3867">
                  <c:v>-125.33013381187047</c:v>
                </c:pt>
                <c:pt idx="3868">
                  <c:v>-125.34768183858263</c:v>
                </c:pt>
                <c:pt idx="3869">
                  <c:v>-125.45084296531479</c:v>
                </c:pt>
                <c:pt idx="3870">
                  <c:v>-125.66567335294259</c:v>
                </c:pt>
                <c:pt idx="3871">
                  <c:v>-125.66567335294259</c:v>
                </c:pt>
                <c:pt idx="3872">
                  <c:v>-125.94006067971473</c:v>
                </c:pt>
                <c:pt idx="3873">
                  <c:v>-125.92038561946171</c:v>
                </c:pt>
                <c:pt idx="3874">
                  <c:v>-125.91825858592082</c:v>
                </c:pt>
                <c:pt idx="3875">
                  <c:v>-126.29952934812164</c:v>
                </c:pt>
                <c:pt idx="3876">
                  <c:v>-126.52074083637204</c:v>
                </c:pt>
                <c:pt idx="3877">
                  <c:v>-126.52978072892073</c:v>
                </c:pt>
                <c:pt idx="3878">
                  <c:v>-126.54254293016596</c:v>
                </c:pt>
                <c:pt idx="3879">
                  <c:v>-126.86106620291113</c:v>
                </c:pt>
                <c:pt idx="3880">
                  <c:v>-126.86106620291113</c:v>
                </c:pt>
                <c:pt idx="3881">
                  <c:v>-127.23223355579285</c:v>
                </c:pt>
                <c:pt idx="3882">
                  <c:v>-127.31199731357542</c:v>
                </c:pt>
                <c:pt idx="3883">
                  <c:v>-127.30242566264151</c:v>
                </c:pt>
                <c:pt idx="3884">
                  <c:v>-127.48535054715627</c:v>
                </c:pt>
                <c:pt idx="3885">
                  <c:v>-127.70603027702145</c:v>
                </c:pt>
                <c:pt idx="3886">
                  <c:v>-127.86289900066058</c:v>
                </c:pt>
                <c:pt idx="3887">
                  <c:v>-128.11016664978663</c:v>
                </c:pt>
                <c:pt idx="3888">
                  <c:v>-127.87034361805361</c:v>
                </c:pt>
                <c:pt idx="3889">
                  <c:v>-128.0362522342414</c:v>
                </c:pt>
                <c:pt idx="3890">
                  <c:v>-128.34360858089701</c:v>
                </c:pt>
                <c:pt idx="3891">
                  <c:v>-128.53504159957527</c:v>
                </c:pt>
                <c:pt idx="3892">
                  <c:v>-128.57651875362222</c:v>
                </c:pt>
                <c:pt idx="3893">
                  <c:v>-128.36328364115008</c:v>
                </c:pt>
                <c:pt idx="3894">
                  <c:v>-128.69563263191091</c:v>
                </c:pt>
                <c:pt idx="3895">
                  <c:v>-128.8312310201413</c:v>
                </c:pt>
                <c:pt idx="3896">
                  <c:v>-129.1013642798317</c:v>
                </c:pt>
                <c:pt idx="3897">
                  <c:v>-129.29811488236211</c:v>
                </c:pt>
                <c:pt idx="3898">
                  <c:v>-129.40659359294645</c:v>
                </c:pt>
                <c:pt idx="3899">
                  <c:v>-129.62727332281162</c:v>
                </c:pt>
                <c:pt idx="3900">
                  <c:v>-129.59270902777251</c:v>
                </c:pt>
                <c:pt idx="3901">
                  <c:v>-129.70703708059423</c:v>
                </c:pt>
                <c:pt idx="3902">
                  <c:v>-130.05693409806725</c:v>
                </c:pt>
                <c:pt idx="3903">
                  <c:v>-130.05693409806725</c:v>
                </c:pt>
                <c:pt idx="3904">
                  <c:v>-130.12818972168637</c:v>
                </c:pt>
                <c:pt idx="3905">
                  <c:v>-130.39034660559849</c:v>
                </c:pt>
                <c:pt idx="3906">
                  <c:v>-130.53073081929588</c:v>
                </c:pt>
                <c:pt idx="3907">
                  <c:v>-130.77640319326628</c:v>
                </c:pt>
                <c:pt idx="3908">
                  <c:v>-130.94178005106886</c:v>
                </c:pt>
                <c:pt idx="3909">
                  <c:v>-130.86680211875321</c:v>
                </c:pt>
                <c:pt idx="3910">
                  <c:v>-130.86148453490105</c:v>
                </c:pt>
                <c:pt idx="3911">
                  <c:v>-131.25870804865838</c:v>
                </c:pt>
                <c:pt idx="3912">
                  <c:v>-131.55489746922444</c:v>
                </c:pt>
                <c:pt idx="3913">
                  <c:v>-131.6096685829018</c:v>
                </c:pt>
                <c:pt idx="3914">
                  <c:v>-131.62508957607312</c:v>
                </c:pt>
                <c:pt idx="3915">
                  <c:v>-131.72559191087919</c:v>
                </c:pt>
                <c:pt idx="3916">
                  <c:v>-132.0361388078461</c:v>
                </c:pt>
                <c:pt idx="3917">
                  <c:v>-132.20204742403391</c:v>
                </c:pt>
                <c:pt idx="3918">
                  <c:v>-132.23288941037654</c:v>
                </c:pt>
                <c:pt idx="3919">
                  <c:v>-132.38444055016348</c:v>
                </c:pt>
                <c:pt idx="3920">
                  <c:v>-132.47271244210953</c:v>
                </c:pt>
                <c:pt idx="3921">
                  <c:v>-132.47856178434691</c:v>
                </c:pt>
                <c:pt idx="3922">
                  <c:v>-132.91938948569208</c:v>
                </c:pt>
                <c:pt idx="3923">
                  <c:v>-133.11614008822249</c:v>
                </c:pt>
                <c:pt idx="3924">
                  <c:v>-132.92364355277383</c:v>
                </c:pt>
                <c:pt idx="3925">
                  <c:v>-133.38042400567551</c:v>
                </c:pt>
                <c:pt idx="3926">
                  <c:v>-133.22515055719202</c:v>
                </c:pt>
                <c:pt idx="3927">
                  <c:v>-133.28045342925464</c:v>
                </c:pt>
                <c:pt idx="3928">
                  <c:v>-133.55111844733025</c:v>
                </c:pt>
                <c:pt idx="3929">
                  <c:v>-133.80795774739022</c:v>
                </c:pt>
                <c:pt idx="3930">
                  <c:v>-133.88878502194325</c:v>
                </c:pt>
                <c:pt idx="3931">
                  <c:v>-134.10946475180845</c:v>
                </c:pt>
                <c:pt idx="3932">
                  <c:v>-134.37374866926143</c:v>
                </c:pt>
                <c:pt idx="3933">
                  <c:v>-134.53487145998233</c:v>
                </c:pt>
                <c:pt idx="3934">
                  <c:v>-134.4247974742423</c:v>
                </c:pt>
                <c:pt idx="3935">
                  <c:v>-134.74278898860226</c:v>
                </c:pt>
                <c:pt idx="3936">
                  <c:v>-134.96400047685268</c:v>
                </c:pt>
                <c:pt idx="3937">
                  <c:v>-135.00335059735878</c:v>
                </c:pt>
                <c:pt idx="3938">
                  <c:v>-135.26391220611524</c:v>
                </c:pt>
                <c:pt idx="3939">
                  <c:v>-135.21871274337178</c:v>
                </c:pt>
                <c:pt idx="3940">
                  <c:v>-135.51171161362652</c:v>
                </c:pt>
                <c:pt idx="3941">
                  <c:v>-135.67762022981432</c:v>
                </c:pt>
                <c:pt idx="3942">
                  <c:v>-135.82917136960126</c:v>
                </c:pt>
                <c:pt idx="3943">
                  <c:v>-135.89989523483516</c:v>
                </c:pt>
                <c:pt idx="3944">
                  <c:v>-136.09664583736557</c:v>
                </c:pt>
                <c:pt idx="3945">
                  <c:v>-136.26361797032382</c:v>
                </c:pt>
                <c:pt idx="3946">
                  <c:v>-136.43590768713423</c:v>
                </c:pt>
                <c:pt idx="3947">
                  <c:v>-136.59277641077333</c:v>
                </c:pt>
                <c:pt idx="3948">
                  <c:v>-136.69221522880895</c:v>
                </c:pt>
                <c:pt idx="3949">
                  <c:v>-137.04742983013415</c:v>
                </c:pt>
                <c:pt idx="3950">
                  <c:v>-137.15803557425934</c:v>
                </c:pt>
                <c:pt idx="3951">
                  <c:v>-137.05700148106808</c:v>
                </c:pt>
                <c:pt idx="3952">
                  <c:v>-137.17079777550455</c:v>
                </c:pt>
                <c:pt idx="3953">
                  <c:v>-137.52760765198539</c:v>
                </c:pt>
                <c:pt idx="3954">
                  <c:v>-137.65948373151929</c:v>
                </c:pt>
                <c:pt idx="3955">
                  <c:v>-137.76955771725929</c:v>
                </c:pt>
                <c:pt idx="3956">
                  <c:v>-137.77647057626706</c:v>
                </c:pt>
                <c:pt idx="3957">
                  <c:v>-137.99076920550965</c:v>
                </c:pt>
                <c:pt idx="3958">
                  <c:v>-135.52713260679781</c:v>
                </c:pt>
                <c:pt idx="3959">
                  <c:v>-131.05451282873494</c:v>
                </c:pt>
                <c:pt idx="3960">
                  <c:v>-129.51932637061253</c:v>
                </c:pt>
                <c:pt idx="3961">
                  <c:v>-130.46638805468459</c:v>
                </c:pt>
                <c:pt idx="3962">
                  <c:v>-132.13717290103739</c:v>
                </c:pt>
                <c:pt idx="3963">
                  <c:v>-134.02491516855889</c:v>
                </c:pt>
                <c:pt idx="3964">
                  <c:v>-134.7980918606649</c:v>
                </c:pt>
                <c:pt idx="3965">
                  <c:v>-136.09717759575079</c:v>
                </c:pt>
                <c:pt idx="3966">
                  <c:v>-136.95384035433588</c:v>
                </c:pt>
                <c:pt idx="3967">
                  <c:v>-137.25853790906544</c:v>
                </c:pt>
                <c:pt idx="3968">
                  <c:v>-137.97641172910878</c:v>
                </c:pt>
                <c:pt idx="3969">
                  <c:v>-138.14444737883747</c:v>
                </c:pt>
                <c:pt idx="3970">
                  <c:v>-138.81393118582608</c:v>
                </c:pt>
                <c:pt idx="3971">
                  <c:v>-139.21115469958343</c:v>
                </c:pt>
                <c:pt idx="3972">
                  <c:v>-139.36270583937036</c:v>
                </c:pt>
                <c:pt idx="3973">
                  <c:v>-139.69452307174598</c:v>
                </c:pt>
                <c:pt idx="3974">
                  <c:v>-140.13535077309112</c:v>
                </c:pt>
                <c:pt idx="3975">
                  <c:v>-140.50279581727631</c:v>
                </c:pt>
                <c:pt idx="3976">
                  <c:v>-140.59319474276325</c:v>
                </c:pt>
                <c:pt idx="3977">
                  <c:v>-140.82663667387365</c:v>
                </c:pt>
                <c:pt idx="3978">
                  <c:v>-140.99148177329101</c:v>
                </c:pt>
                <c:pt idx="3979">
                  <c:v>-141.17121610749444</c:v>
                </c:pt>
                <c:pt idx="3980">
                  <c:v>-141.60406743306135</c:v>
                </c:pt>
                <c:pt idx="3981">
                  <c:v>-141.5253671920492</c:v>
                </c:pt>
                <c:pt idx="3982">
                  <c:v>-141.74657868029962</c:v>
                </c:pt>
                <c:pt idx="3983">
                  <c:v>-141.82049309584482</c:v>
                </c:pt>
                <c:pt idx="3984">
                  <c:v>-142.25493969656736</c:v>
                </c:pt>
                <c:pt idx="3985">
                  <c:v>-142.62078946559689</c:v>
                </c:pt>
                <c:pt idx="3986">
                  <c:v>-142.69842618983859</c:v>
                </c:pt>
                <c:pt idx="3987">
                  <c:v>-142.91910591970378</c:v>
                </c:pt>
                <c:pt idx="3988">
                  <c:v>-143.03662452283683</c:v>
                </c:pt>
                <c:pt idx="3989">
                  <c:v>-143.12276938124205</c:v>
                </c:pt>
                <c:pt idx="3990">
                  <c:v>-143.58646269315153</c:v>
                </c:pt>
                <c:pt idx="3991">
                  <c:v>-143.86350881184975</c:v>
                </c:pt>
                <c:pt idx="3992">
                  <c:v>-143.73748207455327</c:v>
                </c:pt>
                <c:pt idx="3993">
                  <c:v>-143.74279965840543</c:v>
                </c:pt>
                <c:pt idx="3994">
                  <c:v>-144.0570688640689</c:v>
                </c:pt>
                <c:pt idx="3995">
                  <c:v>-144.28466145294186</c:v>
                </c:pt>
                <c:pt idx="3996">
                  <c:v>-144.4505700691297</c:v>
                </c:pt>
                <c:pt idx="3997">
                  <c:v>-144.63296319525924</c:v>
                </c:pt>
                <c:pt idx="3998">
                  <c:v>-144.95999460216788</c:v>
                </c:pt>
                <c:pt idx="3999">
                  <c:v>-144.98020142080614</c:v>
                </c:pt>
                <c:pt idx="4000">
                  <c:v>-145.32850316312349</c:v>
                </c:pt>
                <c:pt idx="4001">
                  <c:v>-145.38380603518607</c:v>
                </c:pt>
                <c:pt idx="4002">
                  <c:v>-145.50026112154868</c:v>
                </c:pt>
                <c:pt idx="4003">
                  <c:v>-145.79804581727041</c:v>
                </c:pt>
                <c:pt idx="4004">
                  <c:v>-145.9118421117069</c:v>
                </c:pt>
                <c:pt idx="4005">
                  <c:v>-146.13305359995729</c:v>
                </c:pt>
                <c:pt idx="4006">
                  <c:v>-146.13518063349815</c:v>
                </c:pt>
                <c:pt idx="4007">
                  <c:v>-146.24312758569729</c:v>
                </c:pt>
                <c:pt idx="4008">
                  <c:v>-146.42392543667117</c:v>
                </c:pt>
                <c:pt idx="4009">
                  <c:v>-146.62705713982419</c:v>
                </c:pt>
                <c:pt idx="4010">
                  <c:v>-147.01364548587719</c:v>
                </c:pt>
                <c:pt idx="4011">
                  <c:v>-147.24921445052846</c:v>
                </c:pt>
                <c:pt idx="4012">
                  <c:v>-147.14818035733717</c:v>
                </c:pt>
                <c:pt idx="4013">
                  <c:v>-147.48531517356494</c:v>
                </c:pt>
                <c:pt idx="4014">
                  <c:v>-147.52147474375974</c:v>
                </c:pt>
                <c:pt idx="4015">
                  <c:v>-147.74374974878054</c:v>
                </c:pt>
                <c:pt idx="4016">
                  <c:v>-147.95751661963791</c:v>
                </c:pt>
                <c:pt idx="4017">
                  <c:v>-148.15958480602052</c:v>
                </c:pt>
                <c:pt idx="4018">
                  <c:v>-148.07450346438571</c:v>
                </c:pt>
                <c:pt idx="4019">
                  <c:v>-148.23988032218833</c:v>
                </c:pt>
                <c:pt idx="4020">
                  <c:v>-148.61636525892217</c:v>
                </c:pt>
                <c:pt idx="4021">
                  <c:v>-140.54108242101194</c:v>
                </c:pt>
                <c:pt idx="4022">
                  <c:v>-137.43295465941674</c:v>
                </c:pt>
                <c:pt idx="4023">
                  <c:v>-137.76689892533315</c:v>
                </c:pt>
                <c:pt idx="4024">
                  <c:v>-140.03059437120331</c:v>
                </c:pt>
                <c:pt idx="4025">
                  <c:v>-141.11272268512056</c:v>
                </c:pt>
                <c:pt idx="4026">
                  <c:v>-143.09352267005508</c:v>
                </c:pt>
                <c:pt idx="4027">
                  <c:v>-144.6659322151427</c:v>
                </c:pt>
                <c:pt idx="4028">
                  <c:v>-145.24980292211131</c:v>
                </c:pt>
                <c:pt idx="4029">
                  <c:v>-146.51857842923985</c:v>
                </c:pt>
                <c:pt idx="4030">
                  <c:v>-147.61346894440231</c:v>
                </c:pt>
                <c:pt idx="4031">
                  <c:v>-148.10694072588402</c:v>
                </c:pt>
                <c:pt idx="4032">
                  <c:v>-148.5770151384161</c:v>
                </c:pt>
                <c:pt idx="4033">
                  <c:v>-148.90883237079169</c:v>
                </c:pt>
                <c:pt idx="4034">
                  <c:v>-149.46717867526991</c:v>
                </c:pt>
                <c:pt idx="4035">
                  <c:v>-149.88620428282113</c:v>
                </c:pt>
                <c:pt idx="4036">
                  <c:v>-150.33128605124804</c:v>
                </c:pt>
                <c:pt idx="4037">
                  <c:v>-150.71946967245671</c:v>
                </c:pt>
                <c:pt idx="4038">
                  <c:v>-151.21666376263488</c:v>
                </c:pt>
                <c:pt idx="4039">
                  <c:v>-151.29536400364705</c:v>
                </c:pt>
                <c:pt idx="4040">
                  <c:v>-151.75852555717134</c:v>
                </c:pt>
                <c:pt idx="4041">
                  <c:v>-152.05258794419652</c:v>
                </c:pt>
                <c:pt idx="4042">
                  <c:v>-152.06694542059736</c:v>
                </c:pt>
                <c:pt idx="4043">
                  <c:v>-152.56360775239034</c:v>
                </c:pt>
                <c:pt idx="4044">
                  <c:v>-152.846503213326</c:v>
                </c:pt>
                <c:pt idx="4045">
                  <c:v>-153.01560237982508</c:v>
                </c:pt>
                <c:pt idx="4046">
                  <c:v>-153.39368259171459</c:v>
                </c:pt>
                <c:pt idx="4047">
                  <c:v>-153.44898546377721</c:v>
                </c:pt>
                <c:pt idx="4048">
                  <c:v>-153.82281160858497</c:v>
                </c:pt>
                <c:pt idx="4049">
                  <c:v>-153.83557380983021</c:v>
                </c:pt>
                <c:pt idx="4050">
                  <c:v>-153.90044833282673</c:v>
                </c:pt>
                <c:pt idx="4051">
                  <c:v>-154.2556629341519</c:v>
                </c:pt>
                <c:pt idx="4052">
                  <c:v>-154.69808591065271</c:v>
                </c:pt>
                <c:pt idx="4053">
                  <c:v>-154.84112891627615</c:v>
                </c:pt>
                <c:pt idx="4054">
                  <c:v>-154.99799763991527</c:v>
                </c:pt>
                <c:pt idx="4055">
                  <c:v>-155.22612198717349</c:v>
                </c:pt>
                <c:pt idx="4056">
                  <c:v>-155.30748102011174</c:v>
                </c:pt>
                <c:pt idx="4057">
                  <c:v>-155.52922426674738</c:v>
                </c:pt>
                <c:pt idx="4058">
                  <c:v>-155.79297642581514</c:v>
                </c:pt>
                <c:pt idx="4059">
                  <c:v>-155.96632965939597</c:v>
                </c:pt>
                <c:pt idx="4060">
                  <c:v>-156.267304905429</c:v>
                </c:pt>
                <c:pt idx="4061">
                  <c:v>-156.43427703838722</c:v>
                </c:pt>
                <c:pt idx="4062">
                  <c:v>-156.69377513037333</c:v>
                </c:pt>
                <c:pt idx="4063">
                  <c:v>-157.1149277714654</c:v>
                </c:pt>
                <c:pt idx="4064">
                  <c:v>-156.97826586646457</c:v>
                </c:pt>
                <c:pt idx="4065">
                  <c:v>-157.40367257463839</c:v>
                </c:pt>
                <c:pt idx="4066">
                  <c:v>-157.73548980701403</c:v>
                </c:pt>
                <c:pt idx="4067">
                  <c:v>-157.68550451880361</c:v>
                </c:pt>
                <c:pt idx="4068">
                  <c:v>-158.12314166983745</c:v>
                </c:pt>
                <c:pt idx="4069">
                  <c:v>-158.18429388413745</c:v>
                </c:pt>
                <c:pt idx="4070">
                  <c:v>-158.29489962826264</c:v>
                </c:pt>
                <c:pt idx="4071">
                  <c:v>-149.19385486526821</c:v>
                </c:pt>
                <c:pt idx="4072">
                  <c:v>-144.82758676424876</c:v>
                </c:pt>
                <c:pt idx="4073">
                  <c:v>-144.86693688475486</c:v>
                </c:pt>
                <c:pt idx="4074">
                  <c:v>-147.0726706666363</c:v>
                </c:pt>
                <c:pt idx="4075">
                  <c:v>-148.3435732073057</c:v>
                </c:pt>
                <c:pt idx="4076">
                  <c:v>-150.2414188841463</c:v>
                </c:pt>
                <c:pt idx="4077">
                  <c:v>-152.25625140573476</c:v>
                </c:pt>
                <c:pt idx="4078">
                  <c:v>-153.14641494258854</c:v>
                </c:pt>
                <c:pt idx="4079">
                  <c:v>-154.72414207152832</c:v>
                </c:pt>
                <c:pt idx="4080">
                  <c:v>-155.33300542260218</c:v>
                </c:pt>
                <c:pt idx="4081">
                  <c:v>-156.29655161661597</c:v>
                </c:pt>
                <c:pt idx="4082">
                  <c:v>-157.42547466843234</c:v>
                </c:pt>
                <c:pt idx="4083">
                  <c:v>-157.78441157845401</c:v>
                </c:pt>
                <c:pt idx="4084">
                  <c:v>-158.55758827056002</c:v>
                </c:pt>
                <c:pt idx="4085">
                  <c:v>-159.21750042661469</c:v>
                </c:pt>
                <c:pt idx="4086">
                  <c:v>-159.31693924465034</c:v>
                </c:pt>
                <c:pt idx="4087">
                  <c:v>-159.90878632739722</c:v>
                </c:pt>
                <c:pt idx="4088">
                  <c:v>-160.25017521070674</c:v>
                </c:pt>
                <c:pt idx="4089">
                  <c:v>-154.22907501489104</c:v>
                </c:pt>
                <c:pt idx="4090">
                  <c:v>-146.5871752609329</c:v>
                </c:pt>
                <c:pt idx="4091">
                  <c:v>-146.83018884297721</c:v>
                </c:pt>
                <c:pt idx="4092">
                  <c:v>-149.2156569590621</c:v>
                </c:pt>
                <c:pt idx="4093">
                  <c:v>-151.5910216658279</c:v>
                </c:pt>
                <c:pt idx="4094">
                  <c:v>-152.60721193997819</c:v>
                </c:pt>
                <c:pt idx="4095">
                  <c:v>-154.74753944047791</c:v>
                </c:pt>
                <c:pt idx="4096">
                  <c:v>-156.21306555013683</c:v>
                </c:pt>
                <c:pt idx="4097">
                  <c:v>-157.44674500384102</c:v>
                </c:pt>
                <c:pt idx="4098">
                  <c:v>-158.83091208056172</c:v>
                </c:pt>
                <c:pt idx="4099">
                  <c:v>-159.75457639568418</c:v>
                </c:pt>
                <c:pt idx="4100">
                  <c:v>-160.20338047280762</c:v>
                </c:pt>
                <c:pt idx="4101">
                  <c:v>-161.43865520166744</c:v>
                </c:pt>
                <c:pt idx="4102">
                  <c:v>-161.71197901166917</c:v>
                </c:pt>
                <c:pt idx="4103">
                  <c:v>-159.56048458507988</c:v>
                </c:pt>
                <c:pt idx="4104">
                  <c:v>-149.32732621995777</c:v>
                </c:pt>
                <c:pt idx="4105">
                  <c:v>-148.85140246518824</c:v>
                </c:pt>
                <c:pt idx="4106">
                  <c:v>-150.42753431897239</c:v>
                </c:pt>
                <c:pt idx="4107">
                  <c:v>-153.02091996367724</c:v>
                </c:pt>
                <c:pt idx="4108">
                  <c:v>-154.21099522979364</c:v>
                </c:pt>
                <c:pt idx="4109">
                  <c:v>-156.31516316009859</c:v>
                </c:pt>
                <c:pt idx="4110">
                  <c:v>-158.27628808478005</c:v>
                </c:pt>
                <c:pt idx="4111">
                  <c:v>-159.20899229245123</c:v>
                </c:pt>
                <c:pt idx="4112">
                  <c:v>-160.70216983814149</c:v>
                </c:pt>
                <c:pt idx="4113">
                  <c:v>-161.45779850353529</c:v>
                </c:pt>
                <c:pt idx="4114">
                  <c:v>-162.51599769011773</c:v>
                </c:pt>
                <c:pt idx="4115">
                  <c:v>-163.85443354570972</c:v>
                </c:pt>
                <c:pt idx="4116">
                  <c:v>-164.42554205143315</c:v>
                </c:pt>
                <c:pt idx="4117">
                  <c:v>-165.19925050192435</c:v>
                </c:pt>
                <c:pt idx="4118">
                  <c:v>-165.94796630831036</c:v>
                </c:pt>
                <c:pt idx="4119">
                  <c:v>-166.38347642580331</c:v>
                </c:pt>
                <c:pt idx="4120">
                  <c:v>-154.07007925771106</c:v>
                </c:pt>
                <c:pt idx="4121">
                  <c:v>-151.63834816211221</c:v>
                </c:pt>
                <c:pt idx="4122">
                  <c:v>-152.80183550896771</c:v>
                </c:pt>
                <c:pt idx="4123">
                  <c:v>-155.12030206851526</c:v>
                </c:pt>
                <c:pt idx="4124">
                  <c:v>-157.57808932498969</c:v>
                </c:pt>
                <c:pt idx="4125">
                  <c:v>-158.606510042</c:v>
                </c:pt>
                <c:pt idx="4126">
                  <c:v>-160.65271630831626</c:v>
                </c:pt>
                <c:pt idx="4127">
                  <c:v>-161.67103361600741</c:v>
                </c:pt>
                <c:pt idx="4128">
                  <c:v>-163.14240906790377</c:v>
                </c:pt>
                <c:pt idx="4129">
                  <c:v>-164.81106688071571</c:v>
                </c:pt>
                <c:pt idx="4130">
                  <c:v>-165.49065409702342</c:v>
                </c:pt>
                <c:pt idx="4131">
                  <c:v>-166.87269414020327</c:v>
                </c:pt>
                <c:pt idx="4132">
                  <c:v>-167.2087654396606</c:v>
                </c:pt>
                <c:pt idx="4133">
                  <c:v>-160.70057456298582</c:v>
                </c:pt>
                <c:pt idx="4134">
                  <c:v>-153.71061058930414</c:v>
                </c:pt>
                <c:pt idx="4135">
                  <c:v>-155.25909100705695</c:v>
                </c:pt>
                <c:pt idx="4136">
                  <c:v>-156.43321352161681</c:v>
                </c:pt>
                <c:pt idx="4137">
                  <c:v>-158.64320137058002</c:v>
                </c:pt>
                <c:pt idx="4138">
                  <c:v>-159.77691024786333</c:v>
                </c:pt>
                <c:pt idx="4139">
                  <c:v>-162.14748912916215</c:v>
                </c:pt>
                <c:pt idx="4140">
                  <c:v>-164.13573373148972</c:v>
                </c:pt>
                <c:pt idx="4141">
                  <c:v>-165.15670983110695</c:v>
                </c:pt>
                <c:pt idx="4142">
                  <c:v>-166.76846949670065</c:v>
                </c:pt>
                <c:pt idx="4143">
                  <c:v>-168.20581241194307</c:v>
                </c:pt>
                <c:pt idx="4144">
                  <c:v>-169.04333186866037</c:v>
                </c:pt>
                <c:pt idx="4145">
                  <c:v>-162.85366426473075</c:v>
                </c:pt>
                <c:pt idx="4146">
                  <c:v>-155.68875178231258</c:v>
                </c:pt>
                <c:pt idx="4147">
                  <c:v>-156.23646291908639</c:v>
                </c:pt>
                <c:pt idx="4148">
                  <c:v>-158.26033533322351</c:v>
                </c:pt>
                <c:pt idx="4149">
                  <c:v>-159.58654074595552</c:v>
                </c:pt>
                <c:pt idx="4150">
                  <c:v>-161.97679468750735</c:v>
                </c:pt>
                <c:pt idx="4151">
                  <c:v>-164.32610323339753</c:v>
                </c:pt>
                <c:pt idx="4152">
                  <c:v>-165.36728615165299</c:v>
                </c:pt>
                <c:pt idx="4153">
                  <c:v>-167.11358068870669</c:v>
                </c:pt>
                <c:pt idx="4154">
                  <c:v>-168.99281482206473</c:v>
                </c:pt>
                <c:pt idx="4155">
                  <c:v>-169.64634587749683</c:v>
                </c:pt>
                <c:pt idx="4156">
                  <c:v>-171.41922833381139</c:v>
                </c:pt>
                <c:pt idx="4157">
                  <c:v>-163.42743156238026</c:v>
                </c:pt>
                <c:pt idx="4158">
                  <c:v>-158.88355616069825</c:v>
                </c:pt>
                <c:pt idx="4159">
                  <c:v>-158.49643605626002</c:v>
                </c:pt>
                <c:pt idx="4160">
                  <c:v>-159.56527041054682</c:v>
                </c:pt>
                <c:pt idx="4161">
                  <c:v>-162.34423973169257</c:v>
                </c:pt>
                <c:pt idx="4162">
                  <c:v>-164.7196044384583</c:v>
                </c:pt>
                <c:pt idx="4163">
                  <c:v>-165.93733114060601</c:v>
                </c:pt>
                <c:pt idx="4164">
                  <c:v>-167.95056838703874</c:v>
                </c:pt>
                <c:pt idx="4165">
                  <c:v>-169.805873393062</c:v>
                </c:pt>
                <c:pt idx="4166">
                  <c:v>-170.97042425668795</c:v>
                </c:pt>
                <c:pt idx="4167">
                  <c:v>-172.77148990741898</c:v>
                </c:pt>
                <c:pt idx="4168">
                  <c:v>-174.32209735871274</c:v>
                </c:pt>
                <c:pt idx="4169">
                  <c:v>-172.75606891424772</c:v>
                </c:pt>
                <c:pt idx="4170">
                  <c:v>-161.14512457302749</c:v>
                </c:pt>
                <c:pt idx="4171">
                  <c:v>-160.85478449469883</c:v>
                </c:pt>
                <c:pt idx="4172">
                  <c:v>-162.01667656639867</c:v>
                </c:pt>
                <c:pt idx="4173">
                  <c:v>-164.57337088252359</c:v>
                </c:pt>
                <c:pt idx="4174">
                  <c:v>-165.84746397350426</c:v>
                </c:pt>
                <c:pt idx="4175">
                  <c:v>-168.16167646597003</c:v>
                </c:pt>
                <c:pt idx="4176">
                  <c:v>-170.38283124102279</c:v>
                </c:pt>
                <c:pt idx="4177">
                  <c:v>-171.32351182447223</c:v>
                </c:pt>
                <c:pt idx="4178">
                  <c:v>-172.82041167885899</c:v>
                </c:pt>
                <c:pt idx="4179">
                  <c:v>-163.30778592570633</c:v>
                </c:pt>
                <c:pt idx="4180">
                  <c:v>-162.08155108939519</c:v>
                </c:pt>
                <c:pt idx="4181">
                  <c:v>-163.79434484818023</c:v>
                </c:pt>
                <c:pt idx="4182">
                  <c:v>-165.24391820628264</c:v>
                </c:pt>
                <c:pt idx="4183">
                  <c:v>-167.89951958205791</c:v>
                </c:pt>
                <c:pt idx="4184">
                  <c:v>-170.20309690681938</c:v>
                </c:pt>
                <c:pt idx="4185">
                  <c:v>-171.07996648404273</c:v>
                </c:pt>
                <c:pt idx="4186">
                  <c:v>-173.28942257462069</c:v>
                </c:pt>
                <c:pt idx="4187">
                  <c:v>-167.13804157442667</c:v>
                </c:pt>
                <c:pt idx="4188">
                  <c:v>-164.21283869734623</c:v>
                </c:pt>
                <c:pt idx="4189">
                  <c:v>-164.56592626513051</c:v>
                </c:pt>
                <c:pt idx="4190">
                  <c:v>-167.35712602913625</c:v>
                </c:pt>
                <c:pt idx="4191">
                  <c:v>-168.57272569774301</c:v>
                </c:pt>
                <c:pt idx="4192">
                  <c:v>-171.03263998775836</c:v>
                </c:pt>
                <c:pt idx="4193">
                  <c:v>-172.32853517253298</c:v>
                </c:pt>
                <c:pt idx="4194">
                  <c:v>-168.13030272124226</c:v>
                </c:pt>
                <c:pt idx="4195">
                  <c:v>-165.47576486223736</c:v>
                </c:pt>
                <c:pt idx="4196">
                  <c:v>-166.3526344394607</c:v>
                </c:pt>
                <c:pt idx="4197">
                  <c:v>-169.06300692891338</c:v>
                </c:pt>
                <c:pt idx="4198">
                  <c:v>-171.55695375558264</c:v>
                </c:pt>
                <c:pt idx="4199">
                  <c:v>-172.62578810986946</c:v>
                </c:pt>
                <c:pt idx="4200">
                  <c:v>-169.80427811790636</c:v>
                </c:pt>
                <c:pt idx="4201">
                  <c:v>-166.22288539346772</c:v>
                </c:pt>
                <c:pt idx="4202">
                  <c:v>-166.84397918740152</c:v>
                </c:pt>
                <c:pt idx="4203">
                  <c:v>-169.64634587749683</c:v>
                </c:pt>
                <c:pt idx="4204">
                  <c:v>-171.02306833682448</c:v>
                </c:pt>
                <c:pt idx="4205">
                  <c:v>-173.40321886905718</c:v>
                </c:pt>
                <c:pt idx="4206">
                  <c:v>-175.69616102611425</c:v>
                </c:pt>
                <c:pt idx="4207">
                  <c:v>-175.93917460815859</c:v>
                </c:pt>
                <c:pt idx="4208">
                  <c:v>-168.49615249027173</c:v>
                </c:pt>
                <c:pt idx="4209">
                  <c:v>-168.38607850453178</c:v>
                </c:pt>
                <c:pt idx="4210">
                  <c:v>-170.04782345833587</c:v>
                </c:pt>
                <c:pt idx="4211">
                  <c:v>-172.42584695702772</c:v>
                </c:pt>
                <c:pt idx="4212">
                  <c:v>-174.83630771721786</c:v>
                </c:pt>
                <c:pt idx="4213">
                  <c:v>-176.06413782868469</c:v>
                </c:pt>
                <c:pt idx="4214">
                  <c:v>-177.66845287688531</c:v>
                </c:pt>
                <c:pt idx="4215">
                  <c:v>-173.34153489637197</c:v>
                </c:pt>
                <c:pt idx="4216">
                  <c:v>-169.73780831975421</c:v>
                </c:pt>
                <c:pt idx="4217">
                  <c:v>-172.03234575196694</c:v>
                </c:pt>
                <c:pt idx="4218">
                  <c:v>-173.10809296526156</c:v>
                </c:pt>
                <c:pt idx="4219">
                  <c:v>-175.7610355491108</c:v>
                </c:pt>
                <c:pt idx="4220">
                  <c:v>-178.37888207953569</c:v>
                </c:pt>
                <c:pt idx="4221">
                  <c:v>-179.35891278349118</c:v>
                </c:pt>
                <c:pt idx="4222">
                  <c:v>-174.56192039044572</c:v>
                </c:pt>
                <c:pt idx="4223">
                  <c:v>-171.51760363507654</c:v>
                </c:pt>
                <c:pt idx="4224">
                  <c:v>-172.27695460916689</c:v>
                </c:pt>
                <c:pt idx="4225">
                  <c:v>-175.11282207753086</c:v>
                </c:pt>
                <c:pt idx="4226">
                  <c:v>-176.33639812191592</c:v>
                </c:pt>
                <c:pt idx="4227">
                  <c:v>-178.79259010323474</c:v>
                </c:pt>
                <c:pt idx="4228">
                  <c:v>-180.89463099999881</c:v>
                </c:pt>
                <c:pt idx="4229">
                  <c:v>-178.28369732858178</c:v>
                </c:pt>
                <c:pt idx="4230">
                  <c:v>-173.00971766399635</c:v>
                </c:pt>
                <c:pt idx="4231">
                  <c:v>-174.87246728741263</c:v>
                </c:pt>
                <c:pt idx="4232">
                  <c:v>-176.14496510323772</c:v>
                </c:pt>
                <c:pt idx="4233">
                  <c:v>-178.52990146093737</c:v>
                </c:pt>
                <c:pt idx="4234">
                  <c:v>-181.08659577706226</c:v>
                </c:pt>
                <c:pt idx="4235">
                  <c:v>-182.43034921650641</c:v>
                </c:pt>
                <c:pt idx="4236">
                  <c:v>-180.55271035830407</c:v>
                </c:pt>
                <c:pt idx="4237">
                  <c:v>-176.24068161257679</c:v>
                </c:pt>
                <c:pt idx="4238">
                  <c:v>-175.27607190179259</c:v>
                </c:pt>
                <c:pt idx="4239">
                  <c:v>-178.03642967945572</c:v>
                </c:pt>
                <c:pt idx="4240">
                  <c:v>-179.47111380277204</c:v>
                </c:pt>
                <c:pt idx="4241">
                  <c:v>-182.09693670897516</c:v>
                </c:pt>
                <c:pt idx="4242">
                  <c:v>-184.5334536300409</c:v>
                </c:pt>
                <c:pt idx="4243">
                  <c:v>-182.3649429351247</c:v>
                </c:pt>
                <c:pt idx="4244">
                  <c:v>-176.47678233561331</c:v>
                </c:pt>
                <c:pt idx="4245">
                  <c:v>-178.01888165274354</c:v>
                </c:pt>
                <c:pt idx="4246">
                  <c:v>-179.40145345430858</c:v>
                </c:pt>
                <c:pt idx="4247">
                  <c:v>-182.147985513956</c:v>
                </c:pt>
                <c:pt idx="4248">
                  <c:v>-183.41303871238804</c:v>
                </c:pt>
                <c:pt idx="4249">
                  <c:v>-185.89050102911557</c:v>
                </c:pt>
                <c:pt idx="4250">
                  <c:v>-186.41641007209549</c:v>
                </c:pt>
                <c:pt idx="4251">
                  <c:v>-181.32695056718049</c:v>
                </c:pt>
                <c:pt idx="4252">
                  <c:v>-178.24434720807565</c:v>
                </c:pt>
                <c:pt idx="4253">
                  <c:v>-180.45327154026842</c:v>
                </c:pt>
                <c:pt idx="4254">
                  <c:v>-181.99483909901346</c:v>
                </c:pt>
                <c:pt idx="4255">
                  <c:v>-184.85144514440091</c:v>
                </c:pt>
                <c:pt idx="4256">
                  <c:v>-187.17522928780056</c:v>
                </c:pt>
                <c:pt idx="4257">
                  <c:v>-188.46048930487086</c:v>
                </c:pt>
                <c:pt idx="4258">
                  <c:v>-185.23962876560955</c:v>
                </c:pt>
                <c:pt idx="4259">
                  <c:v>-180.11932727435195</c:v>
                </c:pt>
                <c:pt idx="4260">
                  <c:v>-180.89356748322837</c:v>
                </c:pt>
                <c:pt idx="4261">
                  <c:v>-183.64913943542453</c:v>
                </c:pt>
                <c:pt idx="4262">
                  <c:v>-185.09233169290434</c:v>
                </c:pt>
                <c:pt idx="4263">
                  <c:v>-187.62988270716139</c:v>
                </c:pt>
                <c:pt idx="4264">
                  <c:v>-186.43874392427458</c:v>
                </c:pt>
                <c:pt idx="4265">
                  <c:v>-183.17162040549937</c:v>
                </c:pt>
                <c:pt idx="4266">
                  <c:v>-183.29339307571416</c:v>
                </c:pt>
                <c:pt idx="4267">
                  <c:v>-185.87348476078859</c:v>
                </c:pt>
                <c:pt idx="4268">
                  <c:v>-187.10822773126318</c:v>
                </c:pt>
                <c:pt idx="4269">
                  <c:v>-189.30758041252204</c:v>
                </c:pt>
                <c:pt idx="4270">
                  <c:v>-183.50290587948976</c:v>
                </c:pt>
                <c:pt idx="4271">
                  <c:v>-183.57256622795325</c:v>
                </c:pt>
                <c:pt idx="4272">
                  <c:v>-185.9883445719955</c:v>
                </c:pt>
                <c:pt idx="4273">
                  <c:v>-187.0678140939867</c:v>
                </c:pt>
                <c:pt idx="4274">
                  <c:v>-189.66651732254374</c:v>
                </c:pt>
                <c:pt idx="4275">
                  <c:v>-191.80897185658432</c:v>
                </c:pt>
                <c:pt idx="4276">
                  <c:v>-192.9868166798407</c:v>
                </c:pt>
                <c:pt idx="4277">
                  <c:v>-194.97240249024216</c:v>
                </c:pt>
                <c:pt idx="4278">
                  <c:v>-195.28613993752037</c:v>
                </c:pt>
                <c:pt idx="4279">
                  <c:v>-189.25493633238551</c:v>
                </c:pt>
                <c:pt idx="4280">
                  <c:v>-184.81369029905048</c:v>
                </c:pt>
                <c:pt idx="4281">
                  <c:v>-187.57564335186925</c:v>
                </c:pt>
                <c:pt idx="4282">
                  <c:v>-188.88270546273341</c:v>
                </c:pt>
                <c:pt idx="4283">
                  <c:v>-191.5962685024974</c:v>
                </c:pt>
                <c:pt idx="4284">
                  <c:v>-192.6741427493329</c:v>
                </c:pt>
                <c:pt idx="4285">
                  <c:v>-195.30581499777344</c:v>
                </c:pt>
                <c:pt idx="4286">
                  <c:v>-193.79615294214142</c:v>
                </c:pt>
                <c:pt idx="4287">
                  <c:v>-189.74681283871155</c:v>
                </c:pt>
                <c:pt idx="4288">
                  <c:v>-189.52506959207594</c:v>
                </c:pt>
                <c:pt idx="4289">
                  <c:v>-192.27851451073124</c:v>
                </c:pt>
                <c:pt idx="4290">
                  <c:v>-193.63024432595367</c:v>
                </c:pt>
                <c:pt idx="4291">
                  <c:v>-196.48897740488198</c:v>
                </c:pt>
                <c:pt idx="4292">
                  <c:v>-199.0095121508121</c:v>
                </c:pt>
                <c:pt idx="4293">
                  <c:v>-199.23125539744771</c:v>
                </c:pt>
                <c:pt idx="4294">
                  <c:v>-190.5736971277245</c:v>
                </c:pt>
                <c:pt idx="4295">
                  <c:v>-190.0025886220011</c:v>
                </c:pt>
                <c:pt idx="4296">
                  <c:v>-192.20406833680079</c:v>
                </c:pt>
                <c:pt idx="4297">
                  <c:v>-195.37228479592559</c:v>
                </c:pt>
                <c:pt idx="4298">
                  <c:v>-196.70114900058368</c:v>
                </c:pt>
                <c:pt idx="4299">
                  <c:v>-199.10363338499553</c:v>
                </c:pt>
                <c:pt idx="4300">
                  <c:v>-195.77269885999425</c:v>
                </c:pt>
                <c:pt idx="4301">
                  <c:v>-193.05913582023024</c:v>
                </c:pt>
                <c:pt idx="4302">
                  <c:v>-193.83443954587713</c:v>
                </c:pt>
                <c:pt idx="4303">
                  <c:v>-195.18935991141083</c:v>
                </c:pt>
                <c:pt idx="4304">
                  <c:v>-198.02788617170091</c:v>
                </c:pt>
                <c:pt idx="4305">
                  <c:v>-200.53831750831185</c:v>
                </c:pt>
                <c:pt idx="4306">
                  <c:v>-200.90523079411182</c:v>
                </c:pt>
                <c:pt idx="4307">
                  <c:v>-194.37311079010226</c:v>
                </c:pt>
                <c:pt idx="4308">
                  <c:v>-195.57063067361167</c:v>
                </c:pt>
                <c:pt idx="4309">
                  <c:v>-196.72295109437758</c:v>
                </c:pt>
                <c:pt idx="4310">
                  <c:v>-199.92732712369715</c:v>
                </c:pt>
                <c:pt idx="4311">
                  <c:v>-202.58452377462811</c:v>
                </c:pt>
                <c:pt idx="4312">
                  <c:v>-201.41199653522392</c:v>
                </c:pt>
                <c:pt idx="4313">
                  <c:v>-196.53045455892894</c:v>
                </c:pt>
                <c:pt idx="4314">
                  <c:v>-197.0244580987958</c:v>
                </c:pt>
                <c:pt idx="4315">
                  <c:v>-199.71409201122503</c:v>
                </c:pt>
                <c:pt idx="4316">
                  <c:v>-202.64727126408377</c:v>
                </c:pt>
                <c:pt idx="4317">
                  <c:v>-204.05696274329489</c:v>
                </c:pt>
                <c:pt idx="4318">
                  <c:v>-199.23710473968509</c:v>
                </c:pt>
                <c:pt idx="4319">
                  <c:v>-198.84254001785382</c:v>
                </c:pt>
                <c:pt idx="4320">
                  <c:v>-200.30328030204583</c:v>
                </c:pt>
                <c:pt idx="4321">
                  <c:v>-203.18222019961237</c:v>
                </c:pt>
                <c:pt idx="4322">
                  <c:v>-205.77613760270248</c:v>
                </c:pt>
                <c:pt idx="4323">
                  <c:v>-203.36780387605327</c:v>
                </c:pt>
                <c:pt idx="4324">
                  <c:v>-200.32082832875798</c:v>
                </c:pt>
                <c:pt idx="4325">
                  <c:v>-202.69832006906461</c:v>
                </c:pt>
                <c:pt idx="4326">
                  <c:v>-204.36538260672091</c:v>
                </c:pt>
                <c:pt idx="4327">
                  <c:v>-206.46423295317368</c:v>
                </c:pt>
                <c:pt idx="4328">
                  <c:v>-204.68231060431043</c:v>
                </c:pt>
                <c:pt idx="4329">
                  <c:v>-203.8921176438775</c:v>
                </c:pt>
                <c:pt idx="4330">
                  <c:v>-206.6636423476302</c:v>
                </c:pt>
                <c:pt idx="4331">
                  <c:v>-207.64845887705269</c:v>
                </c:pt>
                <c:pt idx="4332">
                  <c:v>-210.14878680434452</c:v>
                </c:pt>
                <c:pt idx="4333">
                  <c:v>-204.50629857880352</c:v>
                </c:pt>
                <c:pt idx="4334">
                  <c:v>-203.12319501885324</c:v>
                </c:pt>
                <c:pt idx="4335">
                  <c:v>-205.23533932493649</c:v>
                </c:pt>
                <c:pt idx="4336">
                  <c:v>-208.20042408090825</c:v>
                </c:pt>
                <c:pt idx="4337">
                  <c:v>-209.82973177321415</c:v>
                </c:pt>
                <c:pt idx="4338">
                  <c:v>-212.52893733657726</c:v>
                </c:pt>
                <c:pt idx="4339">
                  <c:v>-213.80409394432837</c:v>
                </c:pt>
                <c:pt idx="4340">
                  <c:v>-208.01377688769699</c:v>
                </c:pt>
                <c:pt idx="4341">
                  <c:v>-207.3123875775953</c:v>
                </c:pt>
                <c:pt idx="4342">
                  <c:v>-208.86778085435597</c:v>
                </c:pt>
                <c:pt idx="4343">
                  <c:v>-211.88497793207907</c:v>
                </c:pt>
                <c:pt idx="4344">
                  <c:v>-214.76338607126044</c:v>
                </c:pt>
                <c:pt idx="4345">
                  <c:v>-215.96622353862202</c:v>
                </c:pt>
                <c:pt idx="4346">
                  <c:v>-210.59865439823838</c:v>
                </c:pt>
                <c:pt idx="4347">
                  <c:v>-210.39977676216711</c:v>
                </c:pt>
                <c:pt idx="4348">
                  <c:v>-211.67227457799211</c:v>
                </c:pt>
                <c:pt idx="4349">
                  <c:v>-214.70382913211611</c:v>
                </c:pt>
                <c:pt idx="4350">
                  <c:v>-215.9864303572603</c:v>
                </c:pt>
                <c:pt idx="4351">
                  <c:v>-217.99275474468524</c:v>
                </c:pt>
                <c:pt idx="4352">
                  <c:v>-212.62784439622769</c:v>
                </c:pt>
                <c:pt idx="4353">
                  <c:v>-212.51670689371724</c:v>
                </c:pt>
                <c:pt idx="4354">
                  <c:v>-215.23292872540731</c:v>
                </c:pt>
                <c:pt idx="4355">
                  <c:v>-218.31074625904517</c:v>
                </c:pt>
                <c:pt idx="4356">
                  <c:v>-217.91033219497652</c:v>
                </c:pt>
                <c:pt idx="4357">
                  <c:v>-214.75381442032651</c:v>
                </c:pt>
                <c:pt idx="4358">
                  <c:v>-216.80214772018365</c:v>
                </c:pt>
                <c:pt idx="4359">
                  <c:v>-218.36923968141909</c:v>
                </c:pt>
                <c:pt idx="4360">
                  <c:v>-221.14980427772045</c:v>
                </c:pt>
                <c:pt idx="4361">
                  <c:v>-221.66454639461082</c:v>
                </c:pt>
                <c:pt idx="4362">
                  <c:v>-222.49408947554986</c:v>
                </c:pt>
                <c:pt idx="4363">
                  <c:v>-222.60575873644549</c:v>
                </c:pt>
                <c:pt idx="4364">
                  <c:v>-222.96575916323761</c:v>
                </c:pt>
                <c:pt idx="4365">
                  <c:v>-219.60291913512324</c:v>
                </c:pt>
                <c:pt idx="4366">
                  <c:v>-219.30088037231985</c:v>
                </c:pt>
                <c:pt idx="4367">
                  <c:v>-220.68557920742577</c:v>
                </c:pt>
                <c:pt idx="4368">
                  <c:v>-223.4996445819958</c:v>
                </c:pt>
                <c:pt idx="4369">
                  <c:v>-225.85161191981203</c:v>
                </c:pt>
                <c:pt idx="4370">
                  <c:v>-226.4801503311389</c:v>
                </c:pt>
                <c:pt idx="4371">
                  <c:v>-226.87896912005189</c:v>
                </c:pt>
                <c:pt idx="4372">
                  <c:v>-226.87896912005189</c:v>
                </c:pt>
                <c:pt idx="4373">
                  <c:v>-227.00659113250404</c:v>
                </c:pt>
                <c:pt idx="4374">
                  <c:v>-228.10839450667433</c:v>
                </c:pt>
                <c:pt idx="4375">
                  <c:v>-227.48091961211787</c:v>
                </c:pt>
                <c:pt idx="4376">
                  <c:v>-224.05001451069572</c:v>
                </c:pt>
                <c:pt idx="4377">
                  <c:v>-226.54715188767628</c:v>
                </c:pt>
                <c:pt idx="4378">
                  <c:v>-227.68351955688573</c:v>
                </c:pt>
                <c:pt idx="4379">
                  <c:v>-230.54012560227315</c:v>
                </c:pt>
                <c:pt idx="4380">
                  <c:v>-232.50125052695461</c:v>
                </c:pt>
                <c:pt idx="4381">
                  <c:v>-233.00003989228844</c:v>
                </c:pt>
                <c:pt idx="4382">
                  <c:v>-233.29463403769887</c:v>
                </c:pt>
                <c:pt idx="4383">
                  <c:v>-233.82851945645703</c:v>
                </c:pt>
                <c:pt idx="4384">
                  <c:v>-234.55968723613088</c:v>
                </c:pt>
                <c:pt idx="4385">
                  <c:v>-235.19779729839163</c:v>
                </c:pt>
                <c:pt idx="4386">
                  <c:v>-235.6960549053403</c:v>
                </c:pt>
                <c:pt idx="4387">
                  <c:v>-236.40435707444976</c:v>
                </c:pt>
                <c:pt idx="4388">
                  <c:v>-236.99514064042623</c:v>
                </c:pt>
                <c:pt idx="4389">
                  <c:v>-237.56571738776438</c:v>
                </c:pt>
                <c:pt idx="4390">
                  <c:v>-238.6180672321095</c:v>
                </c:pt>
                <c:pt idx="4391">
                  <c:v>-239.61564596277714</c:v>
                </c:pt>
                <c:pt idx="4392">
                  <c:v>-240.11018126102928</c:v>
                </c:pt>
                <c:pt idx="4393">
                  <c:v>-240.43295860085618</c:v>
                </c:pt>
                <c:pt idx="4394">
                  <c:v>-236.94994117768277</c:v>
                </c:pt>
                <c:pt idx="4395">
                  <c:v>-237.44819878463136</c:v>
                </c:pt>
                <c:pt idx="4396">
                  <c:v>-240.37871924556401</c:v>
                </c:pt>
                <c:pt idx="4397">
                  <c:v>-241.74480653718734</c:v>
                </c:pt>
                <c:pt idx="4398">
                  <c:v>-244.70351019253653</c:v>
                </c:pt>
                <c:pt idx="4399">
                  <c:v>-246.58593487620584</c:v>
                </c:pt>
                <c:pt idx="4400">
                  <c:v>-247.09216885893275</c:v>
                </c:pt>
                <c:pt idx="4401">
                  <c:v>-247.51119446648394</c:v>
                </c:pt>
                <c:pt idx="4402">
                  <c:v>-247.89299698706998</c:v>
                </c:pt>
                <c:pt idx="4403">
                  <c:v>-248.51249550584819</c:v>
                </c:pt>
                <c:pt idx="4404">
                  <c:v>-249.62227525579675</c:v>
                </c:pt>
                <c:pt idx="4405">
                  <c:v>-250.14180319815404</c:v>
                </c:pt>
                <c:pt idx="4406">
                  <c:v>-250.71929280450004</c:v>
                </c:pt>
                <c:pt idx="4407">
                  <c:v>-251.73707835380606</c:v>
                </c:pt>
                <c:pt idx="4408">
                  <c:v>-252.2268278265912</c:v>
                </c:pt>
                <c:pt idx="4409">
                  <c:v>-253.28024118770671</c:v>
                </c:pt>
                <c:pt idx="4410">
                  <c:v>-254.13477691275094</c:v>
                </c:pt>
                <c:pt idx="4411">
                  <c:v>-254.7462990557508</c:v>
                </c:pt>
                <c:pt idx="4412">
                  <c:v>-256.19746768900893</c:v>
                </c:pt>
                <c:pt idx="4413">
                  <c:v>-257.08550419232182</c:v>
                </c:pt>
                <c:pt idx="4414">
                  <c:v>-257.09507584325576</c:v>
                </c:pt>
                <c:pt idx="4415">
                  <c:v>-258.33513639758257</c:v>
                </c:pt>
                <c:pt idx="4416">
                  <c:v>-260.08302620979185</c:v>
                </c:pt>
                <c:pt idx="4417">
                  <c:v>-260.32125396636923</c:v>
                </c:pt>
                <c:pt idx="4418">
                  <c:v>-261.42890668277693</c:v>
                </c:pt>
                <c:pt idx="4419">
                  <c:v>-261.7889071095691</c:v>
                </c:pt>
                <c:pt idx="4420">
                  <c:v>-263.23528991736015</c:v>
                </c:pt>
                <c:pt idx="4421">
                  <c:v>-264.39824550583046</c:v>
                </c:pt>
                <c:pt idx="4422">
                  <c:v>-264.96297291093123</c:v>
                </c:pt>
                <c:pt idx="4423">
                  <c:v>-266.07168914410937</c:v>
                </c:pt>
                <c:pt idx="4424">
                  <c:v>-266.99163115053528</c:v>
                </c:pt>
                <c:pt idx="4425">
                  <c:v>-267.62070132024741</c:v>
                </c:pt>
                <c:pt idx="4426">
                  <c:v>-268.8075860360525</c:v>
                </c:pt>
                <c:pt idx="4427">
                  <c:v>-270.02531273820011</c:v>
                </c:pt>
                <c:pt idx="4428">
                  <c:v>-270.70011412904091</c:v>
                </c:pt>
                <c:pt idx="4429">
                  <c:v>-271.47648137145819</c:v>
                </c:pt>
                <c:pt idx="4430">
                  <c:v>-271.91305500572162</c:v>
                </c:pt>
                <c:pt idx="4431">
                  <c:v>-273.46844828248226</c:v>
                </c:pt>
                <c:pt idx="4432">
                  <c:v>-274.63140387095257</c:v>
                </c:pt>
                <c:pt idx="4433">
                  <c:v>-275.61462512521939</c:v>
                </c:pt>
                <c:pt idx="4434">
                  <c:v>-276.35855510613845</c:v>
                </c:pt>
                <c:pt idx="4435">
                  <c:v>-277.62094951264436</c:v>
                </c:pt>
                <c:pt idx="4436">
                  <c:v>-278.17450999165561</c:v>
                </c:pt>
                <c:pt idx="4437">
                  <c:v>-279.49752485407629</c:v>
                </c:pt>
                <c:pt idx="4438">
                  <c:v>-280.47968259157267</c:v>
                </c:pt>
                <c:pt idx="4439">
                  <c:v>-281.42089493340734</c:v>
                </c:pt>
                <c:pt idx="4440">
                  <c:v>-282.43070410693502</c:v>
                </c:pt>
                <c:pt idx="4441">
                  <c:v>-282.98479634433147</c:v>
                </c:pt>
                <c:pt idx="4442">
                  <c:v>-284.03395563836523</c:v>
                </c:pt>
                <c:pt idx="4443">
                  <c:v>-285.93605538228758</c:v>
                </c:pt>
                <c:pt idx="4444">
                  <c:v>-286.23277656123889</c:v>
                </c:pt>
                <c:pt idx="4445">
                  <c:v>-287.35531851243263</c:v>
                </c:pt>
                <c:pt idx="4446">
                  <c:v>-288.574640489736</c:v>
                </c:pt>
                <c:pt idx="4447">
                  <c:v>-289.3967389532819</c:v>
                </c:pt>
                <c:pt idx="4448">
                  <c:v>-290.88194012319389</c:v>
                </c:pt>
                <c:pt idx="4449">
                  <c:v>-291.77635772712944</c:v>
                </c:pt>
                <c:pt idx="4450">
                  <c:v>-292.27461533407802</c:v>
                </c:pt>
                <c:pt idx="4451">
                  <c:v>-293.5332874318874</c:v>
                </c:pt>
                <c:pt idx="4452">
                  <c:v>-294.23148619167779</c:v>
                </c:pt>
                <c:pt idx="4453">
                  <c:v>-295.55981863795068</c:v>
                </c:pt>
                <c:pt idx="4454">
                  <c:v>-296.65683618665406</c:v>
                </c:pt>
                <c:pt idx="4455">
                  <c:v>-297.31887537624954</c:v>
                </c:pt>
                <c:pt idx="4456">
                  <c:v>-290.1007870553097</c:v>
                </c:pt>
                <c:pt idx="4457">
                  <c:v>-290.25127467832618</c:v>
                </c:pt>
                <c:pt idx="4458">
                  <c:v>-291.74445222401641</c:v>
                </c:pt>
                <c:pt idx="4459">
                  <c:v>-295.84696816596801</c:v>
                </c:pt>
                <c:pt idx="4460">
                  <c:v>-299.17843444935454</c:v>
                </c:pt>
                <c:pt idx="4461">
                  <c:v>-300.34723938006221</c:v>
                </c:pt>
                <c:pt idx="4462">
                  <c:v>-303.1799162981149</c:v>
                </c:pt>
                <c:pt idx="4463">
                  <c:v>-304.54068600588602</c:v>
                </c:pt>
                <c:pt idx="4464">
                  <c:v>-306.09448400749102</c:v>
                </c:pt>
                <c:pt idx="4465">
                  <c:v>-307.17767583817869</c:v>
                </c:pt>
                <c:pt idx="4466">
                  <c:v>-307.17608056302305</c:v>
                </c:pt>
                <c:pt idx="4467">
                  <c:v>-308.61129644472459</c:v>
                </c:pt>
                <c:pt idx="4468">
                  <c:v>-309.20154825231583</c:v>
                </c:pt>
                <c:pt idx="4469">
                  <c:v>-309.81094336177489</c:v>
                </c:pt>
                <c:pt idx="4470">
                  <c:v>-311.06536139250255</c:v>
                </c:pt>
                <c:pt idx="4471">
                  <c:v>-312.37880460398929</c:v>
                </c:pt>
                <c:pt idx="4472">
                  <c:v>-312.56757883074147</c:v>
                </c:pt>
                <c:pt idx="4473">
                  <c:v>-313.66672341298568</c:v>
                </c:pt>
                <c:pt idx="4474">
                  <c:v>-314.3867242665699</c:v>
                </c:pt>
                <c:pt idx="4475">
                  <c:v>-315.81077322218187</c:v>
                </c:pt>
                <c:pt idx="4476">
                  <c:v>-316.49833681426799</c:v>
                </c:pt>
                <c:pt idx="4477">
                  <c:v>-317.37839694180263</c:v>
                </c:pt>
                <c:pt idx="4478">
                  <c:v>-318.59665540233544</c:v>
                </c:pt>
                <c:pt idx="4479">
                  <c:v>-319.60380578393705</c:v>
                </c:pt>
                <c:pt idx="4480">
                  <c:v>-320.60404330653085</c:v>
                </c:pt>
                <c:pt idx="4481">
                  <c:v>-321.25916963711859</c:v>
                </c:pt>
                <c:pt idx="4482">
                  <c:v>-322.69970310267229</c:v>
                </c:pt>
                <c:pt idx="4483">
                  <c:v>-323.25379534006879</c:v>
                </c:pt>
                <c:pt idx="4484">
                  <c:v>-324.22691318501643</c:v>
                </c:pt>
                <c:pt idx="4485">
                  <c:v>-325.84186340092151</c:v>
                </c:pt>
                <c:pt idx="4486">
                  <c:v>-325.90035682329534</c:v>
                </c:pt>
                <c:pt idx="4487">
                  <c:v>-326.95217490925529</c:v>
                </c:pt>
                <c:pt idx="4488">
                  <c:v>-327.50467187149604</c:v>
                </c:pt>
                <c:pt idx="4489">
                  <c:v>-328.80694815689327</c:v>
                </c:pt>
                <c:pt idx="4490">
                  <c:v>-329.64978519746273</c:v>
                </c:pt>
                <c:pt idx="4491">
                  <c:v>-330.17250369013129</c:v>
                </c:pt>
                <c:pt idx="4492">
                  <c:v>-331.22591705124688</c:v>
                </c:pt>
                <c:pt idx="4493">
                  <c:v>-332.23678974154501</c:v>
                </c:pt>
                <c:pt idx="4494">
                  <c:v>-333.04825303738659</c:v>
                </c:pt>
                <c:pt idx="4495">
                  <c:v>-334.09688057303521</c:v>
                </c:pt>
                <c:pt idx="4496">
                  <c:v>-334.48346891908812</c:v>
                </c:pt>
                <c:pt idx="4497">
                  <c:v>-335.36991014724543</c:v>
                </c:pt>
                <c:pt idx="4498">
                  <c:v>-336.15691255736704</c:v>
                </c:pt>
                <c:pt idx="4499">
                  <c:v>-336.67112291587227</c:v>
                </c:pt>
                <c:pt idx="4500">
                  <c:v>-337.63679614342686</c:v>
                </c:pt>
                <c:pt idx="4501">
                  <c:v>-338.63543839086503</c:v>
                </c:pt>
                <c:pt idx="4502">
                  <c:v>-338.68063785360852</c:v>
                </c:pt>
                <c:pt idx="4503">
                  <c:v>-339.21718206429279</c:v>
                </c:pt>
                <c:pt idx="4504">
                  <c:v>-340.27697652603081</c:v>
                </c:pt>
                <c:pt idx="4505">
                  <c:v>-340.63006409381512</c:v>
                </c:pt>
                <c:pt idx="4506">
                  <c:v>-341.57233995242029</c:v>
                </c:pt>
                <c:pt idx="4507">
                  <c:v>-342.37476335571324</c:v>
                </c:pt>
                <c:pt idx="4508">
                  <c:v>-342.08867734446625</c:v>
                </c:pt>
                <c:pt idx="4509">
                  <c:v>-343.18782192671057</c:v>
                </c:pt>
                <c:pt idx="4510">
                  <c:v>-343.5589892795922</c:v>
                </c:pt>
                <c:pt idx="4511">
                  <c:v>-344.11308151698859</c:v>
                </c:pt>
                <c:pt idx="4512">
                  <c:v>-344.7081191500468</c:v>
                </c:pt>
                <c:pt idx="4513">
                  <c:v>-345.04578572465988</c:v>
                </c:pt>
                <c:pt idx="4514">
                  <c:v>-345.75621492731017</c:v>
                </c:pt>
                <c:pt idx="4515">
                  <c:v>-346.25500429264406</c:v>
                </c:pt>
                <c:pt idx="4516">
                  <c:v>-346.38900740571876</c:v>
                </c:pt>
                <c:pt idx="4517">
                  <c:v>-346.94788546858217</c:v>
                </c:pt>
                <c:pt idx="4518">
                  <c:v>-347.2345032382143</c:v>
                </c:pt>
                <c:pt idx="4519">
                  <c:v>-347.60567059109604</c:v>
                </c:pt>
                <c:pt idx="4520">
                  <c:v>-348.10499171481507</c:v>
                </c:pt>
                <c:pt idx="4521">
                  <c:v>-348.26558274715069</c:v>
                </c:pt>
                <c:pt idx="4522">
                  <c:v>-348.73033957583067</c:v>
                </c:pt>
                <c:pt idx="4523">
                  <c:v>-349.03716416410111</c:v>
                </c:pt>
                <c:pt idx="4524">
                  <c:v>-348.63781361680287</c:v>
                </c:pt>
                <c:pt idx="4525">
                  <c:v>-348.97335315787501</c:v>
                </c:pt>
                <c:pt idx="4526">
                  <c:v>-349.93955814381485</c:v>
                </c:pt>
                <c:pt idx="4527">
                  <c:v>-350.04963212955477</c:v>
                </c:pt>
                <c:pt idx="4528">
                  <c:v>-350.26552603395299</c:v>
                </c:pt>
                <c:pt idx="4529">
                  <c:v>-350.32136066440086</c:v>
                </c:pt>
                <c:pt idx="4530">
                  <c:v>-350.29796329545127</c:v>
                </c:pt>
                <c:pt idx="4531">
                  <c:v>-342.58640319302975</c:v>
                </c:pt>
                <c:pt idx="4532">
                  <c:v>-341.0469626678256</c:v>
                </c:pt>
                <c:pt idx="4533">
                  <c:v>-342.47473393213409</c:v>
                </c:pt>
                <c:pt idx="4534">
                  <c:v>-344.96708548364762</c:v>
                </c:pt>
                <c:pt idx="4535">
                  <c:v>-346.00188730128059</c:v>
                </c:pt>
                <c:pt idx="4536">
                  <c:v>-348.23314548565247</c:v>
                </c:pt>
                <c:pt idx="4537">
                  <c:v>-349.23763707532794</c:v>
                </c:pt>
                <c:pt idx="4538">
                  <c:v>-349.4072680002123</c:v>
                </c:pt>
                <c:pt idx="4539">
                  <c:v>-349.46150735550441</c:v>
                </c:pt>
                <c:pt idx="4540">
                  <c:v>-349.10203868709755</c:v>
                </c:pt>
                <c:pt idx="4541">
                  <c:v>-349.46895197289746</c:v>
                </c:pt>
                <c:pt idx="4542">
                  <c:v>-349.26422499458886</c:v>
                </c:pt>
                <c:pt idx="4543">
                  <c:v>-349.37642601386966</c:v>
                </c:pt>
                <c:pt idx="4544">
                  <c:v>-349.72525951457226</c:v>
                </c:pt>
                <c:pt idx="4545">
                  <c:v>-349.40088689958969</c:v>
                </c:pt>
                <c:pt idx="4546">
                  <c:v>-349.47746010706101</c:v>
                </c:pt>
                <c:pt idx="4547">
                  <c:v>-350.15119798113136</c:v>
                </c:pt>
                <c:pt idx="4548">
                  <c:v>-350.09589510906875</c:v>
                </c:pt>
                <c:pt idx="4549">
                  <c:v>-349.75982380961136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441472"/>
        <c:axId val="34554240"/>
      </c:scatterChart>
      <c:valAx>
        <c:axId val="34441472"/>
        <c:scaling>
          <c:orientation val="minMax"/>
          <c:max val="4"/>
          <c:min val="-4"/>
        </c:scaling>
        <c:delete val="0"/>
        <c:axPos val="b"/>
        <c:title>
          <c:tx>
            <c:rich>
              <a:bodyPr/>
              <a:lstStyle/>
              <a:p>
                <a:pPr>
                  <a:defRPr sz="2000">
                    <a:latin typeface="Calibri" pitchFamily="34" charset="0"/>
                    <a:cs typeface="Times New Roman" pitchFamily="18" charset="0"/>
                  </a:defRPr>
                </a:pPr>
                <a:r>
                  <a:rPr lang="en-US" sz="2000" dirty="0">
                    <a:latin typeface="Calibri" pitchFamily="34" charset="0"/>
                    <a:cs typeface="Times New Roman" pitchFamily="18" charset="0"/>
                  </a:rPr>
                  <a:t>Applied</a:t>
                </a:r>
                <a:r>
                  <a:rPr lang="en-US" sz="2000" baseline="0" dirty="0">
                    <a:latin typeface="Calibri" pitchFamily="34" charset="0"/>
                    <a:cs typeface="Times New Roman" pitchFamily="18" charset="0"/>
                  </a:rPr>
                  <a:t> Field, [T]</a:t>
                </a:r>
                <a:endParaRPr lang="en-US" sz="2000" dirty="0">
                  <a:latin typeface="Calibri" pitchFamily="34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0.44559581023561751"/>
              <c:y val="0.92878014098133188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4554240"/>
        <c:crossesAt val="-800"/>
        <c:crossBetween val="midCat"/>
        <c:majorUnit val="1"/>
        <c:minorUnit val="0.4"/>
      </c:valAx>
      <c:valAx>
        <c:axId val="34554240"/>
        <c:scaling>
          <c:orientation val="minMax"/>
          <c:max val="450"/>
          <c:min val="-45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2000" b="1">
                    <a:latin typeface="Calibri" pitchFamily="34" charset="0"/>
                    <a:cs typeface="Times New Roman" pitchFamily="18" charset="0"/>
                  </a:defRPr>
                </a:pPr>
                <a:r>
                  <a:rPr lang="en-US" sz="2000" b="1" dirty="0">
                    <a:latin typeface="Calibri" pitchFamily="34" charset="0"/>
                    <a:cs typeface="Times New Roman" pitchFamily="18" charset="0"/>
                  </a:rPr>
                  <a:t>Magnetization,</a:t>
                </a:r>
                <a:r>
                  <a:rPr lang="en-US" sz="2000" b="1" baseline="0" dirty="0">
                    <a:latin typeface="Calibri" pitchFamily="34" charset="0"/>
                    <a:cs typeface="Times New Roman" pitchFamily="18" charset="0"/>
                  </a:rPr>
                  <a:t> [</a:t>
                </a:r>
                <a:r>
                  <a:rPr lang="en-US" sz="2000" b="1" baseline="0" dirty="0" err="1">
                    <a:latin typeface="Calibri" pitchFamily="34" charset="0"/>
                    <a:cs typeface="Times New Roman" pitchFamily="18" charset="0"/>
                  </a:rPr>
                  <a:t>mT</a:t>
                </a:r>
                <a:r>
                  <a:rPr lang="en-US" sz="2000" b="1" baseline="0" dirty="0">
                    <a:latin typeface="Calibri" pitchFamily="34" charset="0"/>
                    <a:cs typeface="Times New Roman" pitchFamily="18" charset="0"/>
                  </a:rPr>
                  <a:t>]</a:t>
                </a:r>
                <a:endParaRPr lang="en-US" sz="2000" b="1" dirty="0">
                  <a:latin typeface="Calibri" pitchFamily="34" charset="0"/>
                  <a:cs typeface="Times New Roman" pitchFamily="18" charset="0"/>
                </a:endParaRPr>
              </a:p>
            </c:rich>
          </c:tx>
          <c:layout>
            <c:manualLayout>
              <c:xMode val="edge"/>
              <c:yMode val="edge"/>
              <c:x val="5.5369189273070385E-3"/>
              <c:y val="0.22879810859413757"/>
            </c:manualLayout>
          </c:layout>
          <c:overlay val="0"/>
        </c:title>
        <c:numFmt formatCode="#,##0" sourceLinked="0"/>
        <c:majorTickMark val="out"/>
        <c:minorTickMark val="none"/>
        <c:tickLblPos val="low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34441472"/>
        <c:crossesAt val="-4"/>
        <c:crossBetween val="midCat"/>
      </c:valAx>
    </c:plotArea>
    <c:legend>
      <c:legendPos val="r"/>
      <c:layout>
        <c:manualLayout>
          <c:xMode val="edge"/>
          <c:yMode val="edge"/>
          <c:x val="0.60304485802911001"/>
          <c:y val="1.5518969219756621E-2"/>
          <c:w val="0.39695514197089005"/>
          <c:h val="0.23882407407407399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850746660959225"/>
          <c:y val="4.8814106650362975E-2"/>
          <c:w val="0.70520603674540694"/>
          <c:h val="0.79558253135024792"/>
        </c:manualLayout>
      </c:layout>
      <c:scatterChart>
        <c:scatterStyle val="lineMarker"/>
        <c:varyColors val="0"/>
        <c:ser>
          <c:idx val="1"/>
          <c:order val="0"/>
          <c:tx>
            <c:v>PIT</c:v>
          </c:tx>
          <c:spPr>
            <a:ln w="28575">
              <a:noFill/>
            </a:ln>
          </c:spPr>
          <c:marker>
            <c:symbol val="star"/>
            <c:size val="9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Sheet1!$B$8:$B$9</c:f>
              <c:numCache>
                <c:formatCode>General</c:formatCode>
                <c:ptCount val="2"/>
                <c:pt idx="0">
                  <c:v>41</c:v>
                </c:pt>
                <c:pt idx="1">
                  <c:v>48</c:v>
                </c:pt>
              </c:numCache>
            </c:numRef>
          </c:xVal>
          <c:yVal>
            <c:numRef>
              <c:f>Sheet1!$C$8:$C$9</c:f>
              <c:numCache>
                <c:formatCode>General</c:formatCode>
                <c:ptCount val="2"/>
                <c:pt idx="0">
                  <c:v>2414</c:v>
                </c:pt>
                <c:pt idx="1">
                  <c:v>2523</c:v>
                </c:pt>
              </c:numCache>
            </c:numRef>
          </c:yVal>
          <c:smooth val="0"/>
        </c:ser>
        <c:ser>
          <c:idx val="3"/>
          <c:order val="1"/>
          <c:spPr>
            <a:ln w="28575">
              <a:noFill/>
            </a:ln>
          </c:spPr>
          <c:marker>
            <c:symbol val="star"/>
            <c:size val="9"/>
            <c:spPr>
              <a:noFill/>
              <a:ln>
                <a:solidFill>
                  <a:srgbClr val="FF0000"/>
                </a:solidFill>
              </a:ln>
            </c:spPr>
          </c:marker>
          <c:xVal>
            <c:numRef>
              <c:f>Sheet1!$K$8:$K$9</c:f>
              <c:numCache>
                <c:formatCode>General</c:formatCode>
                <c:ptCount val="2"/>
                <c:pt idx="0">
                  <c:v>41</c:v>
                </c:pt>
                <c:pt idx="1">
                  <c:v>48</c:v>
                </c:pt>
              </c:numCache>
            </c:numRef>
          </c:xVal>
          <c:yVal>
            <c:numRef>
              <c:f>Sheet1!$L$8:$L$9</c:f>
              <c:numCache>
                <c:formatCode>General</c:formatCode>
                <c:ptCount val="2"/>
                <c:pt idx="0">
                  <c:v>1350</c:v>
                </c:pt>
                <c:pt idx="1">
                  <c:v>1423</c:v>
                </c:pt>
              </c:numCache>
            </c:numRef>
          </c:yVal>
          <c:smooth val="0"/>
        </c:ser>
        <c:ser>
          <c:idx val="0"/>
          <c:order val="2"/>
          <c:spPr>
            <a:ln w="28575">
              <a:noFill/>
            </a:ln>
          </c:spPr>
          <c:marker>
            <c:symbol val="diamond"/>
            <c:size val="9"/>
          </c:marker>
          <c:xVal>
            <c:numRef>
              <c:f>Sheet1!$B$2:$B$4</c:f>
              <c:numCache>
                <c:formatCode>General</c:formatCode>
                <c:ptCount val="3"/>
                <c:pt idx="0">
                  <c:v>41</c:v>
                </c:pt>
                <c:pt idx="1">
                  <c:v>48</c:v>
                </c:pt>
                <c:pt idx="2">
                  <c:v>58</c:v>
                </c:pt>
              </c:numCache>
            </c:numRef>
          </c:xVal>
          <c:yVal>
            <c:numRef>
              <c:f>Sheet1!$C$2:$C$4</c:f>
              <c:numCache>
                <c:formatCode>General</c:formatCode>
                <c:ptCount val="3"/>
                <c:pt idx="0">
                  <c:v>2567</c:v>
                </c:pt>
                <c:pt idx="1">
                  <c:v>2900</c:v>
                </c:pt>
                <c:pt idx="2">
                  <c:v>3030</c:v>
                </c:pt>
              </c:numCache>
            </c:numRef>
          </c:yVal>
          <c:smooth val="0"/>
        </c:ser>
        <c:ser>
          <c:idx val="2"/>
          <c:order val="3"/>
          <c:tx>
            <c:v>RRP</c:v>
          </c:tx>
          <c:spPr>
            <a:ln w="28575">
              <a:noFill/>
            </a:ln>
          </c:spPr>
          <c:marker>
            <c:symbol val="diamond"/>
            <c:size val="9"/>
            <c:spPr>
              <a:solidFill>
                <a:schemeClr val="accent1"/>
              </a:solidFill>
            </c:spPr>
          </c:marker>
          <c:xVal>
            <c:numRef>
              <c:f>Sheet1!$K$2:$K$4</c:f>
              <c:numCache>
                <c:formatCode>General</c:formatCode>
                <c:ptCount val="3"/>
                <c:pt idx="0">
                  <c:v>41</c:v>
                </c:pt>
                <c:pt idx="1">
                  <c:v>48</c:v>
                </c:pt>
                <c:pt idx="2">
                  <c:v>58</c:v>
                </c:pt>
              </c:numCache>
            </c:numRef>
          </c:xVal>
          <c:yVal>
            <c:numRef>
              <c:f>Sheet1!$L$2:$L$4</c:f>
              <c:numCache>
                <c:formatCode>General</c:formatCode>
                <c:ptCount val="3"/>
                <c:pt idx="0">
                  <c:v>1260</c:v>
                </c:pt>
                <c:pt idx="1">
                  <c:v>1490</c:v>
                </c:pt>
                <c:pt idx="2">
                  <c:v>1613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30496"/>
        <c:axId val="34341248"/>
      </c:scatterChart>
      <c:valAx>
        <c:axId val="34330496"/>
        <c:scaling>
          <c:orientation val="minMax"/>
          <c:min val="30"/>
        </c:scaling>
        <c:delete val="0"/>
        <c:axPos val="b"/>
        <c:title>
          <c:tx>
            <c:rich>
              <a:bodyPr/>
              <a:lstStyle/>
              <a:p>
                <a:pPr>
                  <a:defRPr sz="2200"/>
                </a:pPr>
                <a:r>
                  <a:rPr lang="en-GB" sz="2200" dirty="0"/>
                  <a:t>Sub-element</a:t>
                </a:r>
                <a:r>
                  <a:rPr lang="en-GB" sz="2200" baseline="0" dirty="0"/>
                  <a:t> geometrical size (</a:t>
                </a:r>
                <a:r>
                  <a:rPr lang="en-GB" sz="2200" baseline="0" dirty="0">
                    <a:sym typeface="Symbol"/>
                  </a:rPr>
                  <a:t>m)</a:t>
                </a:r>
                <a:endParaRPr lang="en-GB" sz="2200" dirty="0"/>
              </a:p>
            </c:rich>
          </c:tx>
          <c:layout>
            <c:manualLayout>
              <c:xMode val="edge"/>
              <c:yMode val="edge"/>
              <c:x val="0.21904077440963657"/>
              <c:y val="0.9171548742621897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4341248"/>
        <c:crosses val="autoZero"/>
        <c:crossBetween val="midCat"/>
      </c:valAx>
      <c:valAx>
        <c:axId val="34341248"/>
        <c:scaling>
          <c:orientation val="minMax"/>
          <c:min val="0"/>
        </c:scaling>
        <c:delete val="0"/>
        <c:axPos val="l"/>
        <c:majorGridlines>
          <c:spPr>
            <a:ln>
              <a:prstDash val="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2200"/>
                </a:pPr>
                <a:r>
                  <a:rPr lang="en-GB" sz="2200"/>
                  <a:t>Critical</a:t>
                </a:r>
                <a:r>
                  <a:rPr lang="en-GB" sz="2200" baseline="0"/>
                  <a:t> current density (A/mm</a:t>
                </a:r>
                <a:r>
                  <a:rPr lang="en-GB" sz="2200" baseline="30000"/>
                  <a:t>2</a:t>
                </a:r>
                <a:r>
                  <a:rPr lang="en-GB" sz="2200" baseline="0"/>
                  <a:t>)</a:t>
                </a:r>
                <a:endParaRPr lang="en-GB" sz="2200"/>
              </a:p>
            </c:rich>
          </c:tx>
          <c:layout>
            <c:manualLayout>
              <c:xMode val="edge"/>
              <c:yMode val="edge"/>
              <c:x val="1.4948238766291555E-2"/>
              <c:y val="7.5344521885128274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3433049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l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19456366237482117"/>
          <c:y val="4.6936155358566295E-2"/>
          <c:w val="0.17591234572073342"/>
          <c:h val="0.2008904841371057"/>
        </c:manualLayout>
      </c:layout>
      <c:overlay val="0"/>
      <c:spPr>
        <a:ln>
          <a:solidFill>
            <a:schemeClr val="accent1">
              <a:shade val="95000"/>
              <a:satMod val="105000"/>
            </a:schemeClr>
          </a:solidFill>
        </a:ln>
      </c:spPr>
      <c:txPr>
        <a:bodyPr/>
        <a:lstStyle/>
        <a:p>
          <a:pPr>
            <a:defRPr sz="2000"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0.18748</cdr:x>
      <cdr:y>0.13967</cdr:y>
    </cdr:from>
    <cdr:to>
      <cdr:x>0.89117</cdr:x>
      <cdr:y>0.35693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1248259" y="685800"/>
          <a:ext cx="4685111" cy="10668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  <a:alpha val="2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/>
        </a:p>
      </cdr:txBody>
    </cdr:sp>
  </cdr:relSizeAnchor>
  <cdr:relSizeAnchor xmlns:cdr="http://schemas.openxmlformats.org/drawingml/2006/chartDrawing">
    <cdr:from>
      <cdr:x>0.18748</cdr:x>
      <cdr:y>0.43453</cdr:y>
    </cdr:from>
    <cdr:to>
      <cdr:x>0.89117</cdr:x>
      <cdr:y>0.65179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1248259" y="2133600"/>
          <a:ext cx="4685111" cy="10668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  <a:alpha val="2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F24494-0ED4-457C-B6EB-C6A0FDED9284}" type="datetimeFigureOut">
              <a:rPr lang="en-GB" smtClean="0"/>
              <a:t>13/08/2014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57DC46-3878-48E3-9CFC-63D311A855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837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1200 ton = 7600 km</a:t>
            </a:r>
          </a:p>
          <a:p>
            <a:r>
              <a:rPr lang="en-GB" dirty="0" smtClean="0"/>
              <a:t>ITER: larger</a:t>
            </a:r>
            <a:r>
              <a:rPr lang="en-GB" baseline="0" dirty="0" smtClean="0"/>
              <a:t> production of Nb3Sn strand ever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57DC46-3878-48E3-9CFC-63D311A8555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7532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858000" y="6564868"/>
            <a:ext cx="2248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r>
              <a:rPr lang="en-GB" dirty="0" smtClean="0"/>
              <a:t>, ASC 2014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629400"/>
            <a:ext cx="91440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858000" y="6564868"/>
            <a:ext cx="2248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r>
              <a:rPr lang="en-GB" dirty="0" smtClean="0"/>
              <a:t>, ASC 2014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6629400"/>
            <a:ext cx="91440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6858000" y="6477000"/>
            <a:ext cx="2248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</a:t>
            </a:r>
            <a:r>
              <a:rPr lang="en-GB" dirty="0" err="1" smtClean="0"/>
              <a:t>Ballarino</a:t>
            </a:r>
            <a:r>
              <a:rPr lang="en-GB" dirty="0" smtClean="0"/>
              <a:t>, ASC 2014</a:t>
            </a:r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553200"/>
            <a:ext cx="9144000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9103" y="1143000"/>
            <a:ext cx="559403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Conductor for LHC Upgrades</a:t>
            </a:r>
          </a:p>
          <a:p>
            <a:pPr algn="ctr"/>
            <a:endParaRPr lang="en-GB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GB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ASC 2014</a:t>
            </a:r>
          </a:p>
          <a:p>
            <a:pPr algn="ctr"/>
            <a:endParaRPr lang="en-GB" sz="12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GB" sz="3000" b="1" dirty="0" smtClean="0">
                <a:solidFill>
                  <a:schemeClr val="bg1">
                    <a:lumMod val="50000"/>
                  </a:schemeClr>
                </a:solidFill>
              </a:rPr>
              <a:t>13 August 2014</a:t>
            </a:r>
            <a:endParaRPr lang="en-GB" sz="30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60546" y="3581400"/>
            <a:ext cx="19774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dirty="0" smtClean="0"/>
              <a:t>A. </a:t>
            </a:r>
            <a:r>
              <a:rPr lang="en-GB" sz="3000" dirty="0" err="1" smtClean="0"/>
              <a:t>Ballarino</a:t>
            </a:r>
            <a:endParaRPr lang="en-GB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1294255" y="4532293"/>
            <a:ext cx="64019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 algn="ctr">
              <a:buAutoNum type="alphaUcPeriod"/>
            </a:pPr>
            <a:r>
              <a:rPr lang="en-GB" sz="2800" dirty="0" err="1" smtClean="0"/>
              <a:t>Ballarino</a:t>
            </a:r>
            <a:r>
              <a:rPr lang="en-GB" sz="2800" dirty="0" smtClean="0"/>
              <a:t>, B. </a:t>
            </a:r>
            <a:r>
              <a:rPr lang="en-GB" sz="2800" dirty="0" err="1" smtClean="0"/>
              <a:t>Bordini</a:t>
            </a:r>
            <a:r>
              <a:rPr lang="en-GB" sz="2800" dirty="0" smtClean="0"/>
              <a:t>, L. </a:t>
            </a:r>
            <a:r>
              <a:rPr lang="en-GB" sz="2800" dirty="0" err="1" smtClean="0"/>
              <a:t>Bottura</a:t>
            </a:r>
            <a:r>
              <a:rPr lang="en-GB" sz="2800" dirty="0" smtClean="0"/>
              <a:t>, L. Rossi</a:t>
            </a:r>
            <a:endParaRPr lang="en-GB" sz="2800" dirty="0"/>
          </a:p>
          <a:p>
            <a:pPr algn="ctr"/>
            <a:r>
              <a:rPr lang="en-GB" sz="2800" dirty="0" smtClean="0"/>
              <a:t>CERN</a:t>
            </a:r>
            <a:r>
              <a:rPr lang="en-GB" sz="2800" dirty="0" smtClean="0"/>
              <a:t>, Geneva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0994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4672167"/>
              </p:ext>
            </p:extLst>
          </p:nvPr>
        </p:nvGraphicFramePr>
        <p:xfrm>
          <a:off x="1143000" y="990600"/>
          <a:ext cx="6657975" cy="4910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0" y="4598908"/>
            <a:ext cx="1662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RRR &gt; 100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057744" y="36731"/>
            <a:ext cx="3070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err="1" smtClean="0"/>
              <a:t>Jc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vs</a:t>
            </a:r>
            <a:r>
              <a:rPr lang="en-GB" sz="2800" b="1" dirty="0" smtClean="0"/>
              <a:t> </a:t>
            </a:r>
            <a:r>
              <a:rPr lang="en-GB" sz="2800" b="1" dirty="0" smtClean="0">
                <a:sym typeface="Symbol"/>
              </a:rPr>
              <a:t> of </a:t>
            </a:r>
            <a:r>
              <a:rPr lang="en-GB" sz="2800" b="1" dirty="0" smtClean="0"/>
              <a:t>filaments</a:t>
            </a:r>
            <a:endParaRPr lang="en-GB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6324600"/>
            <a:ext cx="3348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Mesurements</a:t>
            </a:r>
            <a:r>
              <a:rPr lang="en-GB" dirty="0" smtClean="0"/>
              <a:t> performed at CERN</a:t>
            </a:r>
            <a:endParaRPr lang="en-GB" dirty="0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4114800" y="1219200"/>
            <a:ext cx="0" cy="3902928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350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113" y="952500"/>
            <a:ext cx="6581775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5943600" y="3557677"/>
            <a:ext cx="0" cy="38100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78590" y="2321004"/>
            <a:ext cx="288104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+ </a:t>
            </a:r>
            <a:r>
              <a:rPr lang="en-GB" sz="2200" b="1" dirty="0" smtClean="0">
                <a:solidFill>
                  <a:srgbClr val="FF0000"/>
                </a:solidFill>
              </a:rPr>
              <a:t>Smaller filament size </a:t>
            </a:r>
          </a:p>
          <a:p>
            <a:r>
              <a:rPr lang="en-GB" sz="2200" b="1" dirty="0" smtClean="0"/>
              <a:t>(</a:t>
            </a:r>
            <a:r>
              <a:rPr lang="en-GB" sz="2200" b="1" dirty="0" smtClean="0">
                <a:sym typeface="Symbol"/>
              </a:rPr>
              <a:t>_filaments  </a:t>
            </a:r>
            <a:r>
              <a:rPr lang="en-GB" sz="2200" b="1" dirty="0" smtClean="0">
                <a:sym typeface="Symbol"/>
              </a:rPr>
              <a:t>20 </a:t>
            </a:r>
            <a:r>
              <a:rPr lang="en-GB" sz="2200" b="1" dirty="0" smtClean="0">
                <a:sym typeface="Symbol"/>
              </a:rPr>
              <a:t>m)</a:t>
            </a:r>
            <a:endParaRPr lang="en-GB" sz="2200" b="1" dirty="0" smtClean="0"/>
          </a:p>
          <a:p>
            <a:r>
              <a:rPr lang="en-GB" sz="2200" b="1" dirty="0" smtClean="0"/>
              <a:t>+ </a:t>
            </a:r>
            <a:r>
              <a:rPr lang="en-GB" sz="2200" b="1" dirty="0" smtClean="0">
                <a:solidFill>
                  <a:srgbClr val="FF0000"/>
                </a:solidFill>
              </a:rPr>
              <a:t>RRR &gt; 150</a:t>
            </a:r>
            <a:endParaRPr lang="en-GB" sz="2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1984" y="0"/>
            <a:ext cx="5461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Nb</a:t>
            </a:r>
            <a:r>
              <a:rPr lang="en-GB" sz="2800" b="1" baseline="-25000" dirty="0" smtClean="0"/>
              <a:t>3</a:t>
            </a:r>
            <a:r>
              <a:rPr lang="en-GB" sz="2800" b="1" dirty="0" smtClean="0"/>
              <a:t>Sn for LHC High Energy Upgrade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568879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-76201"/>
            <a:ext cx="316041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YBCO Conductor</a:t>
            </a:r>
            <a:endParaRPr lang="en-GB" sz="3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991"/>
            <a:ext cx="603885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1"/>
          <a:stretch/>
        </p:blipFill>
        <p:spPr bwMode="auto">
          <a:xfrm>
            <a:off x="4419600" y="2590800"/>
            <a:ext cx="4578824" cy="382619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4400" y="4876800"/>
            <a:ext cx="227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Bruker</a:t>
            </a:r>
            <a:r>
              <a:rPr lang="en-GB" dirty="0" smtClean="0"/>
              <a:t> Tape, </a:t>
            </a:r>
            <a:r>
              <a:rPr lang="en-GB" dirty="0" err="1" smtClean="0"/>
              <a:t>Eucard</a:t>
            </a:r>
            <a:r>
              <a:rPr lang="en-GB" dirty="0" smtClean="0"/>
              <a:t> 2,</a:t>
            </a:r>
            <a:endParaRPr lang="en-GB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143" y="166748"/>
            <a:ext cx="16668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725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-76201"/>
            <a:ext cx="245612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>
                <a:solidFill>
                  <a:schemeClr val="accent1"/>
                </a:solidFill>
              </a:rPr>
              <a:t>YBCO Cables</a:t>
            </a:r>
            <a:endParaRPr lang="en-GB" sz="3400" b="1" dirty="0">
              <a:solidFill>
                <a:schemeClr val="accent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150" y="1577340"/>
            <a:ext cx="4286250" cy="4823460"/>
            <a:chOff x="0" y="1196340"/>
            <a:chExt cx="4286250" cy="482346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96340"/>
              <a:ext cx="4137660" cy="3680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4953531"/>
              <a:ext cx="3143250" cy="66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5734050"/>
              <a:ext cx="3981450" cy="28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712682" y="1026504"/>
            <a:ext cx="2955296" cy="430887"/>
          </a:xfrm>
          <a:prstGeom prst="rect">
            <a:avLst/>
          </a:prstGeom>
          <a:noFill/>
          <a:ln w="25400"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2200" dirty="0" smtClean="0"/>
              <a:t>Measurements at CERN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6000" y="564839"/>
            <a:ext cx="2232919" cy="461665"/>
          </a:xfrm>
          <a:prstGeom prst="rect">
            <a:avLst/>
          </a:prstGeom>
          <a:solidFill>
            <a:srgbClr val="FFFF00">
              <a:alpha val="35000"/>
            </a:srgbClr>
          </a:solidFill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Eucard</a:t>
            </a:r>
            <a:r>
              <a:rPr lang="en-GB" sz="2400" dirty="0" smtClean="0"/>
              <a:t> 2 activity</a:t>
            </a:r>
            <a:endParaRPr lang="en-GB" sz="2400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4446905" y="1640981"/>
            <a:ext cx="4461402" cy="1776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C:\Users\jfleiter\JEROME\NB3Sn cable\fotos\IMG_406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5" t="33527" r="10815" b="39468"/>
          <a:stretch>
            <a:fillRect/>
          </a:stretch>
        </p:blipFill>
        <p:spPr bwMode="auto">
          <a:xfrm>
            <a:off x="4524524" y="3589782"/>
            <a:ext cx="4467480" cy="1050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54" r="40945"/>
          <a:stretch>
            <a:fillRect/>
          </a:stretch>
        </p:blipFill>
        <p:spPr bwMode="auto">
          <a:xfrm>
            <a:off x="4433767" y="4713870"/>
            <a:ext cx="4606951" cy="96980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211127" y="5816615"/>
            <a:ext cx="2400144" cy="43088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dirty="0" err="1" smtClean="0"/>
              <a:t>Roebel</a:t>
            </a:r>
            <a:r>
              <a:rPr lang="en-GB" sz="2200" dirty="0" smtClean="0"/>
              <a:t> cable by KIT</a:t>
            </a:r>
            <a:endParaRPr lang="en-GB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-21189"/>
            <a:ext cx="166687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853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458" y="0"/>
            <a:ext cx="8912942" cy="6858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100" b="1" dirty="0" smtClean="0"/>
              <a:t>To get there….</a:t>
            </a:r>
            <a:endParaRPr lang="en-US" sz="1200" dirty="0" smtClean="0"/>
          </a:p>
          <a:p>
            <a:pPr marL="88900" lvl="1" algn="just">
              <a:tabLst>
                <a:tab pos="530225" algn="l"/>
              </a:tabLst>
            </a:pPr>
            <a:r>
              <a:rPr lang="en-US" b="1" dirty="0" smtClean="0"/>
              <a:t>	Nb</a:t>
            </a:r>
            <a:r>
              <a:rPr lang="en-US" b="1" baseline="-25000" dirty="0" smtClean="0"/>
              <a:t>3</a:t>
            </a:r>
            <a:r>
              <a:rPr lang="en-US" b="1" dirty="0" smtClean="0"/>
              <a:t>Sn (16 T magnets )</a:t>
            </a:r>
            <a:endParaRPr lang="en-US" dirty="0"/>
          </a:p>
          <a:p>
            <a:pPr marL="530225" lvl="1" indent="-441325" algn="just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Increase 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Jc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in high fields</a:t>
            </a:r>
          </a:p>
          <a:p>
            <a:pPr marL="530225" lvl="1" indent="-441325" algn="just">
              <a:buFont typeface="Wingdings" pitchFamily="2" charset="2"/>
              <a:buChar char="Ø"/>
            </a:pPr>
            <a:r>
              <a:rPr lang="en-US" dirty="0" smtClean="0"/>
              <a:t>Develop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wire architectures</a:t>
            </a:r>
            <a:r>
              <a:rPr lang="en-US" b="1" dirty="0" smtClean="0"/>
              <a:t> </a:t>
            </a:r>
            <a:r>
              <a:rPr lang="en-US" dirty="0" smtClean="0"/>
              <a:t>that meet the characteristics required for accelerator quality magnets (reduce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filaments size </a:t>
            </a:r>
            <a:r>
              <a:rPr lang="en-US" dirty="0" smtClean="0">
                <a:solidFill>
                  <a:schemeClr val="tx2"/>
                </a:solidFill>
              </a:rPr>
              <a:t>for field quality</a:t>
            </a:r>
            <a:r>
              <a:rPr lang="en-US" dirty="0" smtClean="0"/>
              <a:t>, assure stability requirements 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RRR</a:t>
            </a:r>
            <a:r>
              <a:rPr lang="en-US" b="1" dirty="0" smtClean="0"/>
              <a:t>), </a:t>
            </a:r>
            <a:r>
              <a:rPr lang="en-US" dirty="0" smtClean="0"/>
              <a:t>guarantee 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mechanical properties </a:t>
            </a:r>
            <a:r>
              <a:rPr lang="en-US" dirty="0" smtClean="0"/>
              <a:t>as needed for cabling, winding and operation in a magnet assembly)</a:t>
            </a:r>
          </a:p>
          <a:p>
            <a:pPr marL="88900" lvl="1" algn="just"/>
            <a:endParaRPr lang="en-US" sz="1500" dirty="0" smtClean="0"/>
          </a:p>
          <a:p>
            <a:pPr marL="88900" lvl="1" algn="just" defTabSz="530225"/>
            <a:r>
              <a:rPr lang="en-US" b="1" dirty="0" smtClean="0">
                <a:solidFill>
                  <a:srgbClr val="92D050"/>
                </a:solidFill>
              </a:rPr>
              <a:t>	HTS (20 T magnets)</a:t>
            </a:r>
            <a:endParaRPr lang="en-US" dirty="0">
              <a:solidFill>
                <a:srgbClr val="92D050"/>
              </a:solidFill>
            </a:endParaRPr>
          </a:p>
          <a:p>
            <a:pPr marL="546100" lvl="1" indent="-457200" algn="just" defTabSz="530225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92D050"/>
                </a:solidFill>
              </a:rPr>
              <a:t>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Assure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 Je </a:t>
            </a:r>
            <a:r>
              <a:rPr lang="en-US" dirty="0" smtClean="0">
                <a:solidFill>
                  <a:srgbClr val="92D050"/>
                </a:solidFill>
              </a:rPr>
              <a:t>at 4.5 K and in </a:t>
            </a:r>
            <a:r>
              <a:rPr lang="en-US" dirty="0" smtClean="0">
                <a:solidFill>
                  <a:srgbClr val="92D050"/>
                </a:solidFill>
              </a:rPr>
              <a:t>high (20 T) </a:t>
            </a:r>
            <a:r>
              <a:rPr lang="en-US" dirty="0" smtClean="0">
                <a:solidFill>
                  <a:srgbClr val="92D050"/>
                </a:solidFill>
              </a:rPr>
              <a:t>fields</a:t>
            </a:r>
          </a:p>
          <a:p>
            <a:pPr marL="546100" lvl="1" indent="-457200" algn="just" defTabSz="530225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92D050"/>
                </a:solidFill>
              </a:rPr>
              <a:t> Reduce</a:t>
            </a:r>
            <a:r>
              <a:rPr lang="en-US" dirty="0" smtClean="0">
                <a:solidFill>
                  <a:srgbClr val="92D050"/>
                </a:solidFill>
              </a:rPr>
              <a:t> (or cope with…)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conductor anisotropy </a:t>
            </a:r>
            <a:r>
              <a:rPr lang="en-US" dirty="0" smtClean="0">
                <a:solidFill>
                  <a:srgbClr val="92D050"/>
                </a:solidFill>
              </a:rPr>
              <a:t>(REBCO tape)</a:t>
            </a:r>
          </a:p>
          <a:p>
            <a:pPr marL="530225" lvl="1" indent="-441325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92D050"/>
                </a:solidFill>
              </a:rPr>
              <a:t> Develop and demonstrate high current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HTS cables </a:t>
            </a:r>
          </a:p>
          <a:p>
            <a:pPr marL="530225" lvl="1" indent="-441325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92D050"/>
                </a:solidFill>
              </a:rPr>
              <a:t>Understand and handle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quench performance </a:t>
            </a:r>
            <a:r>
              <a:rPr lang="en-US" b="1" dirty="0" smtClean="0">
                <a:solidFill>
                  <a:srgbClr val="92D050"/>
                </a:solidFill>
              </a:rPr>
              <a:t>and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quench protection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(first on strands and cables and </a:t>
            </a:r>
            <a:r>
              <a:rPr lang="en-US" u="sng" dirty="0" smtClean="0">
                <a:solidFill>
                  <a:srgbClr val="92D050"/>
                </a:solidFill>
              </a:rPr>
              <a:t>after</a:t>
            </a:r>
            <a:r>
              <a:rPr lang="en-US" dirty="0" smtClean="0">
                <a:solidFill>
                  <a:srgbClr val="92D050"/>
                </a:solidFill>
              </a:rPr>
              <a:t> on magnets)</a:t>
            </a:r>
          </a:p>
          <a:p>
            <a:pPr marL="530225" lvl="1" indent="-441325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92D050"/>
                </a:solidFill>
              </a:rPr>
              <a:t>Study and demonstrate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field quality </a:t>
            </a:r>
            <a:r>
              <a:rPr lang="en-US" dirty="0" smtClean="0">
                <a:solidFill>
                  <a:srgbClr val="92D050"/>
                </a:solidFill>
              </a:rPr>
              <a:t>- for tape and wire geometry. Improve conductor geometry as needed – striation for tape, smaller filament size for wire ….</a:t>
            </a:r>
          </a:p>
          <a:p>
            <a:pPr marL="88900" lvl="1" algn="just"/>
            <a:endParaRPr lang="en-US" dirty="0" smtClean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119336" y="3242547"/>
            <a:ext cx="2460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 err="1" smtClean="0">
                <a:solidFill>
                  <a:schemeClr val="accent6"/>
                </a:solidFill>
              </a:rPr>
              <a:t>Eucard</a:t>
            </a:r>
            <a:r>
              <a:rPr lang="en-GB" sz="2400" b="1" i="1" dirty="0" smtClean="0">
                <a:solidFill>
                  <a:schemeClr val="accent6"/>
                </a:solidFill>
              </a:rPr>
              <a:t> 2 Program</a:t>
            </a:r>
            <a:endParaRPr lang="en-GB" sz="2400" b="1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65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2458" y="0"/>
            <a:ext cx="8912942" cy="685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100" b="1" dirty="0" smtClean="0"/>
              <a:t>Conclusions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90477" y="1043731"/>
            <a:ext cx="813690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Ø"/>
            </a:pPr>
            <a:r>
              <a:rPr lang="en-US" sz="2600" dirty="0" smtClean="0"/>
              <a:t>In order to make a </a:t>
            </a:r>
            <a:r>
              <a:rPr lang="en-US" sz="2600" dirty="0" smtClean="0"/>
              <a:t>high-energy superconducting </a:t>
            </a:r>
            <a:r>
              <a:rPr lang="en-US" sz="2600" dirty="0" smtClean="0"/>
              <a:t>machine possible, conductors need to undergo a sustained and intensive </a:t>
            </a:r>
            <a:r>
              <a:rPr lang="en-US" sz="2600" b="1" dirty="0" smtClean="0">
                <a:solidFill>
                  <a:srgbClr val="C00000"/>
                </a:solidFill>
              </a:rPr>
              <a:t>program of R&amp;D</a:t>
            </a:r>
            <a:r>
              <a:rPr lang="en-US" sz="2600" b="1" dirty="0">
                <a:solidFill>
                  <a:srgbClr val="C00000"/>
                </a:solidFill>
              </a:rPr>
              <a:t> </a:t>
            </a:r>
            <a:r>
              <a:rPr lang="en-US" sz="2600" dirty="0" smtClean="0"/>
              <a:t>including:</a:t>
            </a:r>
          </a:p>
          <a:p>
            <a:pPr algn="just"/>
            <a:endParaRPr lang="en-US" sz="2600" dirty="0" smtClean="0"/>
          </a:p>
          <a:p>
            <a:pPr marL="400050" indent="-400050" algn="just">
              <a:buAutoNum type="romanLcParenBoth"/>
            </a:pPr>
            <a:r>
              <a:rPr lang="en-US" sz="2600" dirty="0" smtClean="0"/>
              <a:t> </a:t>
            </a:r>
            <a:r>
              <a:rPr lang="en-US" sz="2600" b="1" dirty="0" smtClean="0">
                <a:solidFill>
                  <a:schemeClr val="accent2"/>
                </a:solidFill>
              </a:rPr>
              <a:t>development of materials </a:t>
            </a:r>
            <a:r>
              <a:rPr lang="en-US" sz="2600" dirty="0" smtClean="0"/>
              <a:t>that meet the desired characteristics for accelerator quality magnets; </a:t>
            </a:r>
          </a:p>
          <a:p>
            <a:pPr marL="400050" indent="-400050" algn="just">
              <a:buAutoNum type="romanLcParenBoth"/>
            </a:pPr>
            <a:r>
              <a:rPr lang="en-US" sz="2600" dirty="0" smtClean="0"/>
              <a:t> </a:t>
            </a:r>
            <a:r>
              <a:rPr lang="en-US" sz="2600" b="1" dirty="0" smtClean="0">
                <a:solidFill>
                  <a:schemeClr val="accent2"/>
                </a:solidFill>
              </a:rPr>
              <a:t>work with conductor manufacturers </a:t>
            </a:r>
            <a:r>
              <a:rPr lang="en-US" sz="2600" dirty="0" smtClean="0"/>
              <a:t>to ensure that the developed strands are also of a sufficiently robust quality for large scale production (i.e. good yield)</a:t>
            </a:r>
          </a:p>
          <a:p>
            <a:pPr marL="400050" indent="-400050" algn="just">
              <a:buAutoNum type="romanLcParenBoth"/>
            </a:pPr>
            <a:endParaRPr lang="en-US" sz="2600" dirty="0"/>
          </a:p>
          <a:p>
            <a:pPr algn="just"/>
            <a:endParaRPr lang="en-US" sz="2600" dirty="0" smtClean="0"/>
          </a:p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64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0800" y="2875100"/>
            <a:ext cx="40748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i="1" dirty="0" smtClean="0"/>
              <a:t>Thanks for your attention !</a:t>
            </a:r>
            <a:endParaRPr lang="en-GB" sz="2800" i="1" dirty="0"/>
          </a:p>
        </p:txBody>
      </p:sp>
    </p:spTree>
    <p:extLst>
      <p:ext uri="{BB962C8B-B14F-4D97-AF65-F5344CB8AC3E}">
        <p14:creationId xmlns:p14="http://schemas.microsoft.com/office/powerpoint/2010/main" val="356139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55" b="4567"/>
          <a:stretch/>
        </p:blipFill>
        <p:spPr>
          <a:xfrm>
            <a:off x="5867400" y="609601"/>
            <a:ext cx="2550668" cy="1865681"/>
          </a:xfrm>
          <a:prstGeom prst="rect">
            <a:avLst/>
          </a:prstGeom>
        </p:spPr>
      </p:pic>
      <p:sp>
        <p:nvSpPr>
          <p:cNvPr id="2" name="Content Placeholder 2"/>
          <p:cNvSpPr txBox="1">
            <a:spLocks/>
          </p:cNvSpPr>
          <p:nvPr/>
        </p:nvSpPr>
        <p:spPr>
          <a:xfrm>
            <a:off x="2458" y="0"/>
            <a:ext cx="9296400" cy="7086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100" b="1" dirty="0" smtClean="0"/>
              <a:t>Large </a:t>
            </a:r>
            <a:r>
              <a:rPr lang="en-US" sz="4100" b="1" dirty="0"/>
              <a:t>S</a:t>
            </a:r>
            <a:r>
              <a:rPr lang="en-US" sz="4100" b="1" dirty="0" smtClean="0"/>
              <a:t>cale </a:t>
            </a:r>
            <a:r>
              <a:rPr lang="en-US" sz="4100" b="1" dirty="0" smtClean="0"/>
              <a:t>Productions</a:t>
            </a:r>
            <a:endParaRPr lang="en-US" sz="4100" b="1" dirty="0" smtClean="0"/>
          </a:p>
          <a:p>
            <a:endParaRPr lang="en-US" sz="1200" dirty="0" smtClean="0"/>
          </a:p>
          <a:p>
            <a:pPr algn="l">
              <a:tabLst>
                <a:tab pos="2152650" algn="l"/>
                <a:tab pos="2330450" algn="l"/>
                <a:tab pos="3671888" algn="l"/>
              </a:tabLst>
            </a:pPr>
            <a:endParaRPr lang="en-US" sz="2600" b="1" dirty="0" smtClean="0">
              <a:solidFill>
                <a:srgbClr val="00B0F0"/>
              </a:solidFill>
            </a:endParaRPr>
          </a:p>
          <a:p>
            <a:pPr algn="l">
              <a:tabLst>
                <a:tab pos="2152650" algn="l"/>
                <a:tab pos="2330450" algn="l"/>
                <a:tab pos="3671888" algn="l"/>
              </a:tabLst>
            </a:pPr>
            <a:endParaRPr lang="en-US" sz="2600" b="1" dirty="0" smtClean="0">
              <a:solidFill>
                <a:srgbClr val="00B0F0"/>
              </a:solidFill>
            </a:endParaRPr>
          </a:p>
          <a:p>
            <a:pPr algn="l">
              <a:tabLst>
                <a:tab pos="2152650" algn="l"/>
                <a:tab pos="2330450" algn="l"/>
                <a:tab pos="3671888" algn="l"/>
              </a:tabLst>
            </a:pPr>
            <a:r>
              <a:rPr lang="en-US" sz="2600" b="1" dirty="0" smtClean="0">
                <a:solidFill>
                  <a:srgbClr val="00B0F0"/>
                </a:solidFill>
              </a:rPr>
              <a:t>LHC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	</a:t>
            </a:r>
            <a:r>
              <a:rPr lang="en-US" sz="2400" dirty="0">
                <a:solidFill>
                  <a:schemeClr val="tx1"/>
                </a:solidFill>
                <a:sym typeface="Symbol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 </a:t>
            </a:r>
            <a:r>
              <a:rPr lang="en-US" sz="2400" dirty="0" smtClean="0">
                <a:solidFill>
                  <a:srgbClr val="00B050"/>
                </a:solidFill>
              </a:rPr>
              <a:t>1200 tons </a:t>
            </a:r>
            <a:r>
              <a:rPr lang="en-US" sz="2400" dirty="0" smtClean="0">
                <a:solidFill>
                  <a:schemeClr val="tx1"/>
                </a:solidFill>
              </a:rPr>
              <a:t>of </a:t>
            </a:r>
            <a:r>
              <a:rPr lang="en-US" sz="2400" dirty="0" err="1" smtClean="0">
                <a:solidFill>
                  <a:srgbClr val="00B050"/>
                </a:solidFill>
              </a:rPr>
              <a:t>Nb</a:t>
            </a:r>
            <a:r>
              <a:rPr lang="en-US" sz="2400" dirty="0" smtClean="0">
                <a:solidFill>
                  <a:srgbClr val="00B050"/>
                </a:solidFill>
              </a:rPr>
              <a:t>-Ti</a:t>
            </a:r>
          </a:p>
          <a:p>
            <a:pPr algn="l">
              <a:tabLst>
                <a:tab pos="2152650" algn="l"/>
                <a:tab pos="2330450" algn="l"/>
                <a:tab pos="3671888" algn="l"/>
              </a:tabLst>
            </a:pPr>
            <a:r>
              <a:rPr lang="en-US" sz="2400" dirty="0">
                <a:solidFill>
                  <a:srgbClr val="00B050"/>
                </a:solidFill>
              </a:rPr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</a:t>
            </a:r>
            <a:r>
              <a:rPr lang="en-US" sz="2400" dirty="0" smtClean="0">
                <a:solidFill>
                  <a:srgbClr val="00B050"/>
                </a:solidFill>
                <a:sym typeface="Symbol"/>
              </a:rPr>
              <a:t> </a:t>
            </a:r>
            <a:r>
              <a:rPr lang="en-US" sz="2400" dirty="0" smtClean="0">
                <a:solidFill>
                  <a:srgbClr val="FFC000"/>
                </a:solidFill>
                <a:sym typeface="Symbol"/>
              </a:rPr>
              <a:t>200 kg of HTS (Bi-2223)</a:t>
            </a:r>
            <a:endParaRPr lang="en-US" sz="2400" dirty="0" smtClean="0">
              <a:solidFill>
                <a:srgbClr val="FFC000"/>
              </a:solidFill>
            </a:endParaRPr>
          </a:p>
          <a:p>
            <a:pPr algn="l"/>
            <a:endParaRPr lang="en-US" sz="1800" dirty="0" smtClean="0">
              <a:solidFill>
                <a:schemeClr val="tx1"/>
              </a:solidFill>
            </a:endParaRPr>
          </a:p>
          <a:p>
            <a:pPr algn="l">
              <a:tabLst>
                <a:tab pos="2330450" algn="l"/>
                <a:tab pos="2419350" algn="l"/>
                <a:tab pos="3052763" algn="l"/>
              </a:tabLst>
            </a:pPr>
            <a:r>
              <a:rPr lang="en-US" sz="2600" b="1" dirty="0" smtClean="0">
                <a:solidFill>
                  <a:srgbClr val="00B0F0"/>
                </a:solidFill>
              </a:rPr>
              <a:t>ITER</a:t>
            </a:r>
            <a:r>
              <a:rPr lang="en-US" sz="2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 	PF and CC coils</a:t>
            </a:r>
          </a:p>
          <a:p>
            <a:pPr algn="l">
              <a:tabLst>
                <a:tab pos="2419350" algn="l"/>
              </a:tabLst>
            </a:pPr>
            <a:r>
              <a:rPr lang="en-US" sz="2400" dirty="0">
                <a:solidFill>
                  <a:schemeClr val="tx1"/>
                </a:solidFill>
                <a:sym typeface="Symbol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 </a:t>
            </a:r>
            <a:r>
              <a:rPr lang="en-US" sz="2400" dirty="0" smtClean="0">
                <a:solidFill>
                  <a:srgbClr val="00B050"/>
                </a:solidFill>
                <a:sym typeface="Symbol"/>
              </a:rPr>
              <a:t>200 tons 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of </a:t>
            </a:r>
            <a:r>
              <a:rPr lang="en-US" sz="2400" dirty="0" err="1" smtClean="0">
                <a:solidFill>
                  <a:srgbClr val="00B050"/>
                </a:solidFill>
                <a:sym typeface="Symbol"/>
              </a:rPr>
              <a:t>Nb</a:t>
            </a:r>
            <a:r>
              <a:rPr lang="en-US" sz="2400" dirty="0" smtClean="0">
                <a:solidFill>
                  <a:srgbClr val="00B050"/>
                </a:solidFill>
                <a:sym typeface="Symbol"/>
              </a:rPr>
              <a:t>-Ti</a:t>
            </a:r>
          </a:p>
          <a:p>
            <a:pPr algn="l">
              <a:tabLst>
                <a:tab pos="2152650" algn="l"/>
                <a:tab pos="2419350" algn="l"/>
              </a:tabLst>
            </a:pPr>
            <a:r>
              <a:rPr lang="en-US" sz="2400" dirty="0">
                <a:solidFill>
                  <a:schemeClr val="tx1"/>
                </a:solidFill>
                <a:sym typeface="Symbol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	TF and CS coils</a:t>
            </a:r>
          </a:p>
          <a:p>
            <a:pPr algn="l">
              <a:tabLst>
                <a:tab pos="1430338" algn="l"/>
                <a:tab pos="2419350" algn="l"/>
              </a:tabLst>
            </a:pPr>
            <a:r>
              <a:rPr lang="en-US" sz="2400" dirty="0">
                <a:solidFill>
                  <a:schemeClr val="tx1"/>
                </a:solidFill>
                <a:sym typeface="Symbol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	 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500 tons Nb</a:t>
            </a:r>
            <a:r>
              <a:rPr lang="en-US" sz="2400" baseline="-25000" dirty="0" smtClean="0">
                <a:solidFill>
                  <a:srgbClr val="FF0000"/>
                </a:solidFill>
                <a:sym typeface="Symbol"/>
              </a:rPr>
              <a:t>3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Sn</a:t>
            </a:r>
          </a:p>
          <a:p>
            <a:pPr algn="l">
              <a:tabLst>
                <a:tab pos="1430338" algn="l"/>
              </a:tabLst>
            </a:pPr>
            <a:endParaRPr lang="en-US" sz="1800" dirty="0">
              <a:solidFill>
                <a:schemeClr val="tx1"/>
              </a:solidFill>
              <a:sym typeface="Symbol"/>
            </a:endParaRPr>
          </a:p>
          <a:p>
            <a:pPr algn="l">
              <a:tabLst>
                <a:tab pos="1430338" algn="l"/>
                <a:tab pos="2419350" algn="l"/>
              </a:tabLst>
            </a:pPr>
            <a:r>
              <a:rPr lang="en-US" sz="2600" b="1" dirty="0" smtClean="0">
                <a:solidFill>
                  <a:srgbClr val="00B0F0"/>
                </a:solidFill>
                <a:sym typeface="Symbol"/>
              </a:rPr>
              <a:t>Hi-</a:t>
            </a:r>
            <a:r>
              <a:rPr lang="en-US" sz="2600" b="1" dirty="0" err="1" smtClean="0">
                <a:solidFill>
                  <a:srgbClr val="00B0F0"/>
                </a:solidFill>
                <a:sym typeface="Symbol"/>
              </a:rPr>
              <a:t>Lumi</a:t>
            </a:r>
            <a:r>
              <a:rPr lang="en-US" sz="2600" b="1" dirty="0" smtClean="0">
                <a:solidFill>
                  <a:srgbClr val="00B0F0"/>
                </a:solidFill>
                <a:sym typeface="Symbol"/>
              </a:rPr>
              <a:t> LHC </a:t>
            </a:r>
            <a:r>
              <a:rPr lang="en-US" sz="2600" dirty="0" smtClean="0">
                <a:solidFill>
                  <a:srgbClr val="00B0F0"/>
                </a:solidFill>
                <a:sym typeface="Symbol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	11 T Dipoles, IR </a:t>
            </a:r>
            <a:r>
              <a:rPr lang="en-US" sz="2400" dirty="0" err="1" smtClean="0">
                <a:solidFill>
                  <a:schemeClr val="tx1"/>
                </a:solidFill>
                <a:sym typeface="Symbol"/>
              </a:rPr>
              <a:t>Quadrupoles</a:t>
            </a:r>
            <a:endParaRPr lang="en-US" sz="2400" dirty="0" smtClean="0">
              <a:solidFill>
                <a:schemeClr val="tx1"/>
              </a:solidFill>
              <a:sym typeface="Symbol"/>
            </a:endParaRPr>
          </a:p>
          <a:p>
            <a:pPr algn="l">
              <a:tabLst>
                <a:tab pos="1430338" algn="l"/>
                <a:tab pos="2419350" algn="l"/>
              </a:tabLst>
            </a:pPr>
            <a:r>
              <a:rPr lang="en-US" sz="2400" dirty="0">
                <a:solidFill>
                  <a:schemeClr val="tx1"/>
                </a:solidFill>
                <a:sym typeface="Symbol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	 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25 T tons Nb</a:t>
            </a:r>
            <a:r>
              <a:rPr lang="en-US" sz="2400" baseline="-25000" dirty="0" smtClean="0">
                <a:solidFill>
                  <a:srgbClr val="FF0000"/>
                </a:solidFill>
                <a:sym typeface="Symbol"/>
              </a:rPr>
              <a:t>3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Sn </a:t>
            </a:r>
          </a:p>
          <a:p>
            <a:pPr algn="l">
              <a:tabLst>
                <a:tab pos="1430338" algn="l"/>
                <a:tab pos="2419350" algn="l"/>
                <a:tab pos="2773363" algn="l"/>
                <a:tab pos="2876550" algn="l"/>
              </a:tabLst>
            </a:pPr>
            <a:r>
              <a:rPr lang="en-US" sz="2400" dirty="0">
                <a:solidFill>
                  <a:srgbClr val="FF0000"/>
                </a:solidFill>
                <a:sym typeface="Symbol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+  5 tons for CERN development program</a:t>
            </a:r>
          </a:p>
          <a:p>
            <a:pPr algn="l">
              <a:tabLst>
                <a:tab pos="1430338" algn="l"/>
                <a:tab pos="2419350" algn="l"/>
                <a:tab pos="2773363" algn="l"/>
                <a:tab pos="2876550" algn="l"/>
              </a:tabLst>
            </a:pPr>
            <a:r>
              <a:rPr lang="en-US" sz="2400" dirty="0">
                <a:solidFill>
                  <a:schemeClr val="tx1"/>
                </a:solidFill>
                <a:sym typeface="Symbol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	+  5 tons for LARP development program*</a:t>
            </a:r>
          </a:p>
          <a:p>
            <a:pPr algn="l">
              <a:tabLst>
                <a:tab pos="1430338" algn="l"/>
                <a:tab pos="2419350" algn="l"/>
                <a:tab pos="2773363" algn="l"/>
                <a:tab pos="2876550" algn="l"/>
              </a:tabLst>
            </a:pPr>
            <a:endParaRPr lang="en-US" sz="1000" dirty="0" smtClean="0">
              <a:solidFill>
                <a:schemeClr val="tx1"/>
              </a:solidFill>
              <a:sym typeface="Symbol"/>
            </a:endParaRPr>
          </a:p>
          <a:p>
            <a:pPr marL="265113" indent="-265113" algn="l">
              <a:tabLst>
                <a:tab pos="1430338" algn="l"/>
                <a:tab pos="2419350" algn="l"/>
                <a:tab pos="2773363" algn="l"/>
                <a:tab pos="2876550" algn="l"/>
              </a:tabLst>
            </a:pPr>
            <a:r>
              <a:rPr lang="en-US" sz="1900" dirty="0" smtClean="0">
                <a:solidFill>
                  <a:schemeClr val="tx1"/>
                </a:solidFill>
                <a:sym typeface="Symbol"/>
              </a:rPr>
              <a:t>	* Arup </a:t>
            </a:r>
            <a:r>
              <a:rPr lang="en-US" sz="1900" dirty="0" err="1" smtClean="0">
                <a:solidFill>
                  <a:schemeClr val="tx1"/>
                </a:solidFill>
                <a:sym typeface="Symbol"/>
              </a:rPr>
              <a:t>Ghosh</a:t>
            </a:r>
            <a:r>
              <a:rPr lang="en-US" sz="1900" dirty="0" smtClean="0">
                <a:solidFill>
                  <a:schemeClr val="tx1"/>
                </a:solidFill>
                <a:sym typeface="Symbol"/>
              </a:rPr>
              <a:t>, BNL</a:t>
            </a:r>
            <a:r>
              <a:rPr lang="en-US" sz="2000" dirty="0">
                <a:solidFill>
                  <a:schemeClr val="tx1"/>
                </a:solidFill>
                <a:sym typeface="Symbol"/>
              </a:rPr>
              <a:t>	</a:t>
            </a:r>
            <a:r>
              <a:rPr lang="en-US" sz="2400" dirty="0" smtClean="0">
                <a:solidFill>
                  <a:schemeClr val="tx1"/>
                </a:solidFill>
                <a:sym typeface="Symbol"/>
              </a:rPr>
              <a:t>	</a:t>
            </a:r>
          </a:p>
          <a:p>
            <a:pPr algn="l">
              <a:tabLst>
                <a:tab pos="1430338" algn="l"/>
                <a:tab pos="2419350" algn="l"/>
                <a:tab pos="2773363" algn="l"/>
                <a:tab pos="2876550" algn="l"/>
              </a:tabLst>
            </a:pPr>
            <a:endParaRPr lang="en-US" sz="2400" dirty="0" smtClean="0">
              <a:solidFill>
                <a:schemeClr val="tx1"/>
              </a:solidFill>
              <a:sym typeface="Symbol"/>
            </a:endParaRPr>
          </a:p>
          <a:p>
            <a:pPr algn="l">
              <a:tabLst>
                <a:tab pos="1430338" algn="l"/>
                <a:tab pos="2419350" algn="l"/>
                <a:tab pos="2773363" algn="l"/>
                <a:tab pos="2876550" algn="l"/>
              </a:tabLst>
            </a:pPr>
            <a:endParaRPr lang="en-US" sz="2400" dirty="0">
              <a:solidFill>
                <a:schemeClr val="tx1"/>
              </a:solidFill>
              <a:sym typeface="Symbol"/>
            </a:endParaRPr>
          </a:p>
          <a:p>
            <a:pPr algn="l">
              <a:tabLst>
                <a:tab pos="1430338" algn="l"/>
                <a:tab pos="2419350" algn="l"/>
                <a:tab pos="2773363" algn="l"/>
                <a:tab pos="2876550" algn="l"/>
              </a:tabLst>
            </a:pPr>
            <a:endParaRPr lang="en-US" sz="2400" dirty="0">
              <a:solidFill>
                <a:schemeClr val="tx1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3" y="2819400"/>
            <a:ext cx="2181987" cy="17788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69" y="4829175"/>
            <a:ext cx="2307431" cy="11144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3967" y="711444"/>
            <a:ext cx="4430059" cy="830997"/>
          </a:xfrm>
          <a:prstGeom prst="rect">
            <a:avLst/>
          </a:prstGeom>
          <a:solidFill>
            <a:srgbClr val="FFFF00"/>
          </a:solidFill>
          <a:ln w="349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Symbol"/>
              <a:buChar char="~"/>
            </a:pPr>
            <a:r>
              <a:rPr lang="en-GB" sz="2400" dirty="0" smtClean="0"/>
              <a:t>6000 tons of Nb</a:t>
            </a:r>
            <a:r>
              <a:rPr lang="en-GB" sz="2400" baseline="-25000" dirty="0" smtClean="0"/>
              <a:t>3</a:t>
            </a:r>
            <a:r>
              <a:rPr lang="en-GB" sz="2400" dirty="0" smtClean="0"/>
              <a:t>Sn for 16 T FCC</a:t>
            </a:r>
          </a:p>
          <a:p>
            <a:pPr marL="285750" indent="-285750">
              <a:buFont typeface="Symbol"/>
              <a:buChar char="~"/>
            </a:pPr>
            <a:r>
              <a:rPr lang="en-GB" sz="2400" dirty="0" smtClean="0"/>
              <a:t>2000 tons of HTS for 20 T FCC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8313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866775"/>
            <a:ext cx="78867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4"/>
          <p:cNvSpPr/>
          <p:nvPr/>
        </p:nvSpPr>
        <p:spPr>
          <a:xfrm rot="10800000">
            <a:off x="5524501" y="4143376"/>
            <a:ext cx="495300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457700" y="2009775"/>
            <a:ext cx="22589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Series </a:t>
            </a:r>
            <a:r>
              <a:rPr lang="en-GB" sz="2000" b="1" dirty="0" err="1" smtClean="0">
                <a:solidFill>
                  <a:schemeClr val="tx2">
                    <a:lumMod val="75000"/>
                  </a:schemeClr>
                </a:solidFill>
              </a:rPr>
              <a:t>Quadrupoles</a:t>
            </a:r>
            <a:endParaRPr lang="en-GB" sz="20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LS3 (2023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7" name="Right Arrow 6"/>
          <p:cNvSpPr/>
          <p:nvPr/>
        </p:nvSpPr>
        <p:spPr>
          <a:xfrm rot="10800000">
            <a:off x="6819900" y="2143809"/>
            <a:ext cx="495300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6983911" y="990600"/>
            <a:ext cx="495300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314700" y="3838575"/>
            <a:ext cx="223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Series  11 T Dipoles</a:t>
            </a:r>
          </a:p>
          <a:p>
            <a:pPr algn="ctr"/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LS2 (2018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4765279" y="739914"/>
            <a:ext cx="2234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Series 11 T Dipoles </a:t>
            </a:r>
          </a:p>
          <a:p>
            <a:pPr algn="ctr"/>
            <a:r>
              <a:rPr lang="en-GB" sz="2000" b="1" dirty="0" smtClean="0">
                <a:solidFill>
                  <a:schemeClr val="tx2">
                    <a:lumMod val="75000"/>
                  </a:schemeClr>
                </a:solidFill>
              </a:rPr>
              <a:t>LS3 (2023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591810" y="5867400"/>
            <a:ext cx="5713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Total procurement = 30 t</a:t>
            </a:r>
          </a:p>
          <a:p>
            <a:r>
              <a:rPr lang="en-GB" sz="2200" b="1" dirty="0" smtClean="0">
                <a:sym typeface="Symbol"/>
              </a:rPr>
              <a:t> 5 t for </a:t>
            </a:r>
            <a:r>
              <a:rPr lang="en-GB" sz="2200" b="1" dirty="0">
                <a:sym typeface="Symbol"/>
              </a:rPr>
              <a:t>m</a:t>
            </a:r>
            <a:r>
              <a:rPr lang="en-GB" sz="2200" b="1" dirty="0" smtClean="0">
                <a:sym typeface="Symbol"/>
              </a:rPr>
              <a:t>agnet short models and prototypes</a:t>
            </a:r>
            <a:endParaRPr lang="en-GB" sz="22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331" y="4729164"/>
            <a:ext cx="1384459" cy="66865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315200" y="555248"/>
            <a:ext cx="18333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Dual sourcing </a:t>
            </a:r>
            <a:endParaRPr lang="en-GB" sz="2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14400" y="-6338"/>
            <a:ext cx="7758855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Nb</a:t>
            </a:r>
            <a:r>
              <a:rPr lang="en-GB" sz="3400" b="1" baseline="-25000" dirty="0" smtClean="0"/>
              <a:t>3</a:t>
            </a:r>
            <a:r>
              <a:rPr lang="en-GB" sz="3400" b="1" dirty="0" smtClean="0"/>
              <a:t>Sn </a:t>
            </a:r>
            <a:r>
              <a:rPr lang="en-GB" sz="3400" b="1" dirty="0" smtClean="0"/>
              <a:t>Procurement </a:t>
            </a:r>
            <a:r>
              <a:rPr lang="en-GB" sz="3400" b="1" dirty="0" smtClean="0"/>
              <a:t>for Hi-Luminosity LHC</a:t>
            </a:r>
            <a:endParaRPr lang="en-GB" sz="3400" b="1" dirty="0"/>
          </a:p>
        </p:txBody>
      </p:sp>
    </p:spTree>
    <p:extLst>
      <p:ext uri="{BB962C8B-B14F-4D97-AF65-F5344CB8AC3E}">
        <p14:creationId xmlns:p14="http://schemas.microsoft.com/office/powerpoint/2010/main" val="176975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685800"/>
            <a:ext cx="89154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0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b="1" dirty="0" smtClean="0">
                <a:solidFill>
                  <a:schemeClr val="accent1"/>
                </a:solidFill>
              </a:rPr>
              <a:t>FRESCA 2 </a:t>
            </a:r>
            <a:r>
              <a:rPr lang="en-GB" sz="2800" dirty="0" smtClean="0"/>
              <a:t>dipole – Magnet for upgrade of  cable test facility – FRESCA . Block dipole, 13 T, 100 mm bore </a:t>
            </a:r>
          </a:p>
          <a:p>
            <a:pPr>
              <a:tabLst>
                <a:tab pos="539750" algn="l"/>
              </a:tabLst>
            </a:pPr>
            <a:r>
              <a:rPr lang="en-GB" sz="2800" b="1" dirty="0"/>
              <a:t>	</a:t>
            </a:r>
            <a:r>
              <a:rPr lang="en-GB" sz="2800" dirty="0" smtClean="0"/>
              <a:t>Diameter of strand </a:t>
            </a:r>
            <a:r>
              <a:rPr lang="en-GB" sz="2800" dirty="0" smtClean="0">
                <a:sym typeface="Symbol"/>
              </a:rPr>
              <a:t>=</a:t>
            </a:r>
            <a:r>
              <a:rPr lang="en-GB" sz="2800" dirty="0" smtClean="0">
                <a:solidFill>
                  <a:srgbClr val="0070C0"/>
                </a:solidFill>
                <a:sym typeface="Symbol"/>
              </a:rPr>
              <a:t>1 mm</a:t>
            </a:r>
            <a:r>
              <a:rPr lang="en-GB" sz="2800" dirty="0" smtClean="0">
                <a:sym typeface="Symbol"/>
              </a:rPr>
              <a:t>. Procurement  (CERN and 	CEA, </a:t>
            </a:r>
            <a:r>
              <a:rPr lang="en-GB" sz="2800" dirty="0" err="1" smtClean="0">
                <a:sym typeface="Symbol"/>
              </a:rPr>
              <a:t>Eucard</a:t>
            </a:r>
            <a:r>
              <a:rPr lang="en-GB" sz="2800" dirty="0" smtClean="0">
                <a:sym typeface="Symbol"/>
              </a:rPr>
              <a:t> 1) started in March 2010 and it was 	completed in Dec 2013  ( 170 km tot)</a:t>
            </a:r>
            <a:r>
              <a:rPr lang="en-GB" sz="2800" dirty="0" smtClean="0"/>
              <a:t> </a:t>
            </a:r>
          </a:p>
          <a:p>
            <a:pPr>
              <a:tabLst>
                <a:tab pos="539750" algn="l"/>
              </a:tabLst>
            </a:pPr>
            <a:endParaRPr lang="en-GB" sz="1000" dirty="0" smtClean="0"/>
          </a:p>
          <a:p>
            <a:endParaRPr lang="en-GB" sz="1000" dirty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b="1" dirty="0" smtClean="0">
                <a:solidFill>
                  <a:schemeClr val="accent1"/>
                </a:solidFill>
              </a:rPr>
              <a:t>11 T Dipoles </a:t>
            </a:r>
            <a:r>
              <a:rPr lang="en-GB" sz="2800" dirty="0" smtClean="0"/>
              <a:t>for LHC</a:t>
            </a:r>
            <a:endParaRPr lang="en-GB" sz="2800" b="1" dirty="0" smtClean="0"/>
          </a:p>
          <a:p>
            <a:pPr marL="539750"/>
            <a:r>
              <a:rPr lang="en-GB" sz="2800" dirty="0" smtClean="0"/>
              <a:t>Diameter </a:t>
            </a:r>
            <a:r>
              <a:rPr lang="en-GB" sz="2800" dirty="0"/>
              <a:t>of strand </a:t>
            </a:r>
            <a:r>
              <a:rPr lang="en-GB" sz="2800" dirty="0" smtClean="0">
                <a:sym typeface="Symbol"/>
              </a:rPr>
              <a:t>=</a:t>
            </a:r>
            <a:r>
              <a:rPr lang="en-GB" sz="2800" dirty="0" smtClean="0">
                <a:solidFill>
                  <a:srgbClr val="0070C0"/>
                </a:solidFill>
                <a:sym typeface="Symbol"/>
              </a:rPr>
              <a:t>0.7 mm</a:t>
            </a:r>
            <a:r>
              <a:rPr lang="en-GB" sz="2800" dirty="0" smtClean="0">
                <a:sym typeface="Symbol"/>
              </a:rPr>
              <a:t>. Procurement started in May 2010 </a:t>
            </a:r>
          </a:p>
          <a:p>
            <a:pPr marL="539750"/>
            <a:endParaRPr lang="en-GB" sz="1000" b="1" dirty="0" smtClean="0"/>
          </a:p>
          <a:p>
            <a:endParaRPr lang="en-GB" sz="10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GB" sz="2800" b="1" dirty="0" smtClean="0">
                <a:solidFill>
                  <a:schemeClr val="accent1"/>
                </a:solidFill>
              </a:rPr>
              <a:t>Hi-</a:t>
            </a:r>
            <a:r>
              <a:rPr lang="en-GB" sz="2800" b="1" dirty="0" err="1" smtClean="0">
                <a:solidFill>
                  <a:schemeClr val="accent1"/>
                </a:solidFill>
              </a:rPr>
              <a:t>Lumi</a:t>
            </a:r>
            <a:r>
              <a:rPr lang="en-GB" sz="2800" b="1" dirty="0" smtClean="0">
                <a:solidFill>
                  <a:schemeClr val="accent1"/>
                </a:solidFill>
              </a:rPr>
              <a:t> </a:t>
            </a:r>
            <a:r>
              <a:rPr lang="en-GB" sz="2800" b="1" dirty="0" err="1" smtClean="0">
                <a:solidFill>
                  <a:schemeClr val="accent1"/>
                </a:solidFill>
              </a:rPr>
              <a:t>Quadrupoles</a:t>
            </a:r>
            <a:r>
              <a:rPr lang="en-GB" sz="2800" b="1" dirty="0" smtClean="0">
                <a:solidFill>
                  <a:schemeClr val="accent1"/>
                </a:solidFill>
              </a:rPr>
              <a:t> </a:t>
            </a:r>
            <a:r>
              <a:rPr lang="en-GB" sz="2800" dirty="0" smtClean="0"/>
              <a:t>for LHC</a:t>
            </a:r>
            <a:r>
              <a:rPr lang="en-GB" sz="2800" b="1" dirty="0" smtClean="0"/>
              <a:t> </a:t>
            </a:r>
          </a:p>
          <a:p>
            <a:pPr marL="449263" indent="-449263">
              <a:tabLst>
                <a:tab pos="539750" algn="l"/>
              </a:tabLst>
            </a:pPr>
            <a:r>
              <a:rPr lang="en-GB" sz="2800" b="1" dirty="0"/>
              <a:t>	</a:t>
            </a:r>
            <a:r>
              <a:rPr lang="en-GB" sz="2800" dirty="0" smtClean="0"/>
              <a:t>Diameter </a:t>
            </a:r>
            <a:r>
              <a:rPr lang="en-GB" sz="2800" dirty="0"/>
              <a:t>of strand </a:t>
            </a:r>
            <a:r>
              <a:rPr lang="en-GB" sz="2800" dirty="0">
                <a:sym typeface="Symbol"/>
              </a:rPr>
              <a:t>=</a:t>
            </a:r>
            <a:r>
              <a:rPr lang="en-GB" sz="2800" dirty="0" smtClean="0">
                <a:solidFill>
                  <a:srgbClr val="0070C0"/>
                </a:solidFill>
                <a:sym typeface="Symbol"/>
              </a:rPr>
              <a:t>0.85 mm</a:t>
            </a:r>
            <a:r>
              <a:rPr lang="en-GB" sz="2800" dirty="0" smtClean="0">
                <a:sym typeface="Symbol"/>
              </a:rPr>
              <a:t>. Procurement started in August 2012</a:t>
            </a:r>
            <a:endParaRPr lang="en-GB" sz="2800" b="1" dirty="0" smtClean="0"/>
          </a:p>
          <a:p>
            <a:r>
              <a:rPr lang="en-GB" sz="3200" dirty="0"/>
              <a:t>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-6338"/>
            <a:ext cx="726666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400" b="1" dirty="0" smtClean="0"/>
              <a:t>Nb</a:t>
            </a:r>
            <a:r>
              <a:rPr lang="en-GB" sz="3400" b="1" baseline="-25000" dirty="0" smtClean="0"/>
              <a:t>3</a:t>
            </a:r>
            <a:r>
              <a:rPr lang="en-GB" sz="3400" b="1" dirty="0" smtClean="0"/>
              <a:t>Sn Conductor Procurement at CERN</a:t>
            </a:r>
            <a:endParaRPr lang="en-GB" sz="3400" b="1" dirty="0"/>
          </a:p>
        </p:txBody>
      </p:sp>
    </p:spTree>
    <p:extLst>
      <p:ext uri="{BB962C8B-B14F-4D97-AF65-F5344CB8AC3E}">
        <p14:creationId xmlns:p14="http://schemas.microsoft.com/office/powerpoint/2010/main" val="300860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8"/>
          <p:cNvSpPr/>
          <p:nvPr/>
        </p:nvSpPr>
        <p:spPr>
          <a:xfrm>
            <a:off x="3497259" y="3246440"/>
            <a:ext cx="1706563" cy="133985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50000"/>
              <a:gd name="f8" fmla="+- 0 0 -360"/>
              <a:gd name="f9" fmla="+- 0 0 -270"/>
              <a:gd name="f10" fmla="+- 0 0 -180"/>
              <a:gd name="f11" fmla="+- 0 0 -90"/>
              <a:gd name="f12" fmla="abs f3"/>
              <a:gd name="f13" fmla="abs f4"/>
              <a:gd name="f14" fmla="abs f5"/>
              <a:gd name="f15" fmla="*/ f8 f0 1"/>
              <a:gd name="f16" fmla="*/ f9 f0 1"/>
              <a:gd name="f17" fmla="*/ f10 f0 1"/>
              <a:gd name="f18" fmla="*/ f11 f0 1"/>
              <a:gd name="f19" fmla="?: f12 f3 1"/>
              <a:gd name="f20" fmla="?: f13 f4 1"/>
              <a:gd name="f21" fmla="?: f14 f5 1"/>
              <a:gd name="f22" fmla="*/ f15 1 f2"/>
              <a:gd name="f23" fmla="*/ f16 1 f2"/>
              <a:gd name="f24" fmla="*/ f17 1 f2"/>
              <a:gd name="f25" fmla="*/ f18 1 f2"/>
              <a:gd name="f26" fmla="*/ f19 1 21600"/>
              <a:gd name="f27" fmla="*/ f20 1 21600"/>
              <a:gd name="f28" fmla="*/ 21600 f19 1"/>
              <a:gd name="f29" fmla="*/ 21600 f20 1"/>
              <a:gd name="f30" fmla="+- f22 0 f1"/>
              <a:gd name="f31" fmla="+- f23 0 f1"/>
              <a:gd name="f32" fmla="+- f24 0 f1"/>
              <a:gd name="f33" fmla="+- f25 0 f1"/>
              <a:gd name="f34" fmla="min f27 f26"/>
              <a:gd name="f35" fmla="*/ f28 1 f21"/>
              <a:gd name="f36" fmla="*/ f29 1 f21"/>
              <a:gd name="f37" fmla="val f35"/>
              <a:gd name="f38" fmla="val f36"/>
              <a:gd name="f39" fmla="*/ f6 f34 1"/>
              <a:gd name="f40" fmla="+- f38 0 f6"/>
              <a:gd name="f41" fmla="+- f37 0 f6"/>
              <a:gd name="f42" fmla="*/ f38 f34 1"/>
              <a:gd name="f43" fmla="*/ f37 f34 1"/>
              <a:gd name="f44" fmla="*/ f40 1 2"/>
              <a:gd name="f45" fmla="*/ f41 1 2"/>
              <a:gd name="f46" fmla="*/ f41 f7 1"/>
              <a:gd name="f47" fmla="+- f6 f44 0"/>
              <a:gd name="f48" fmla="*/ f46 1 200000"/>
              <a:gd name="f49" fmla="*/ f46 1 100000"/>
              <a:gd name="f50" fmla="+- f48 f45 0"/>
              <a:gd name="f51" fmla="*/ f48 f34 1"/>
              <a:gd name="f52" fmla="*/ f47 f34 1"/>
              <a:gd name="f53" fmla="*/ f49 f34 1"/>
              <a:gd name="f54" fmla="*/ f50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53" y="f39"/>
              </a:cxn>
              <a:cxn ang="f31">
                <a:pos x="f51" y="f52"/>
              </a:cxn>
              <a:cxn ang="f32">
                <a:pos x="f39" y="f42"/>
              </a:cxn>
              <a:cxn ang="f32">
                <a:pos x="f53" y="f42"/>
              </a:cxn>
              <a:cxn ang="f32">
                <a:pos x="f43" y="f42"/>
              </a:cxn>
              <a:cxn ang="f33">
                <a:pos x="f54" y="f52"/>
              </a:cxn>
            </a:cxnLst>
            <a:rect l="f51" t="f52" r="f54" b="f42"/>
            <a:pathLst>
              <a:path>
                <a:moveTo>
                  <a:pt x="f39" y="f42"/>
                </a:moveTo>
                <a:lnTo>
                  <a:pt x="f53" y="f39"/>
                </a:lnTo>
                <a:lnTo>
                  <a:pt x="f43" y="f42"/>
                </a:lnTo>
                <a:close/>
              </a:path>
            </a:pathLst>
          </a:custGeom>
          <a:solidFill>
            <a:srgbClr val="92D050"/>
          </a:solidFill>
          <a:ln>
            <a:noFill/>
            <a:prstDash val="solid"/>
          </a:ln>
          <a:effectLst>
            <a:outerShdw dist="22997" dir="5400000" algn="tl">
              <a:srgbClr val="000000">
                <a:alpha val="35000"/>
              </a:srgbClr>
            </a:outerShdw>
          </a:effectLst>
        </p:spPr>
        <p:txBody>
          <a:bodyPr vert="horz" wrap="square" lIns="91440" tIns="45720" rIns="91440" bIns="45720" anchor="ctr" anchorCtr="1" compatLnSpc="1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AutoShape 3"/>
          <p:cNvSpPr/>
          <p:nvPr/>
        </p:nvSpPr>
        <p:spPr>
          <a:xfrm>
            <a:off x="1904996" y="1595435"/>
            <a:ext cx="4876796" cy="37337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50000"/>
              <a:gd name="f8" fmla="+- 0 0 -360"/>
              <a:gd name="f9" fmla="+- 0 0 -270"/>
              <a:gd name="f10" fmla="+- 0 0 -180"/>
              <a:gd name="f11" fmla="+- 0 0 -90"/>
              <a:gd name="f12" fmla="abs f3"/>
              <a:gd name="f13" fmla="abs f4"/>
              <a:gd name="f14" fmla="abs f5"/>
              <a:gd name="f15" fmla="*/ f8 f0 1"/>
              <a:gd name="f16" fmla="*/ f9 f0 1"/>
              <a:gd name="f17" fmla="*/ f10 f0 1"/>
              <a:gd name="f18" fmla="*/ f11 f0 1"/>
              <a:gd name="f19" fmla="?: f12 f3 1"/>
              <a:gd name="f20" fmla="?: f13 f4 1"/>
              <a:gd name="f21" fmla="?: f14 f5 1"/>
              <a:gd name="f22" fmla="*/ f15 1 f2"/>
              <a:gd name="f23" fmla="*/ f16 1 f2"/>
              <a:gd name="f24" fmla="*/ f17 1 f2"/>
              <a:gd name="f25" fmla="*/ f18 1 f2"/>
              <a:gd name="f26" fmla="*/ f19 1 21600"/>
              <a:gd name="f27" fmla="*/ f20 1 21600"/>
              <a:gd name="f28" fmla="*/ 21600 f19 1"/>
              <a:gd name="f29" fmla="*/ 21600 f20 1"/>
              <a:gd name="f30" fmla="+- f22 0 f1"/>
              <a:gd name="f31" fmla="+- f23 0 f1"/>
              <a:gd name="f32" fmla="+- f24 0 f1"/>
              <a:gd name="f33" fmla="+- f25 0 f1"/>
              <a:gd name="f34" fmla="min f27 f26"/>
              <a:gd name="f35" fmla="*/ f28 1 f21"/>
              <a:gd name="f36" fmla="*/ f29 1 f21"/>
              <a:gd name="f37" fmla="val f35"/>
              <a:gd name="f38" fmla="val f36"/>
              <a:gd name="f39" fmla="*/ f6 f34 1"/>
              <a:gd name="f40" fmla="+- f38 0 f6"/>
              <a:gd name="f41" fmla="+- f37 0 f6"/>
              <a:gd name="f42" fmla="*/ f38 f34 1"/>
              <a:gd name="f43" fmla="*/ f37 f34 1"/>
              <a:gd name="f44" fmla="*/ f40 1 2"/>
              <a:gd name="f45" fmla="*/ f41 1 2"/>
              <a:gd name="f46" fmla="*/ f41 f7 1"/>
              <a:gd name="f47" fmla="+- f6 f44 0"/>
              <a:gd name="f48" fmla="*/ f46 1 200000"/>
              <a:gd name="f49" fmla="*/ f46 1 100000"/>
              <a:gd name="f50" fmla="+- f48 f45 0"/>
              <a:gd name="f51" fmla="*/ f48 f34 1"/>
              <a:gd name="f52" fmla="*/ f47 f34 1"/>
              <a:gd name="f53" fmla="*/ f49 f34 1"/>
              <a:gd name="f54" fmla="*/ f50 f3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53" y="f39"/>
              </a:cxn>
              <a:cxn ang="f31">
                <a:pos x="f51" y="f52"/>
              </a:cxn>
              <a:cxn ang="f32">
                <a:pos x="f39" y="f42"/>
              </a:cxn>
              <a:cxn ang="f32">
                <a:pos x="f53" y="f42"/>
              </a:cxn>
              <a:cxn ang="f32">
                <a:pos x="f43" y="f42"/>
              </a:cxn>
              <a:cxn ang="f33">
                <a:pos x="f54" y="f52"/>
              </a:cxn>
            </a:cxnLst>
            <a:rect l="f51" t="f52" r="f54" b="f42"/>
            <a:pathLst>
              <a:path>
                <a:moveTo>
                  <a:pt x="f39" y="f42"/>
                </a:moveTo>
                <a:lnTo>
                  <a:pt x="f53" y="f39"/>
                </a:lnTo>
                <a:lnTo>
                  <a:pt x="f43" y="f42"/>
                </a:lnTo>
                <a:close/>
              </a:path>
            </a:pathLst>
          </a:custGeom>
          <a:noFill/>
          <a:ln w="9528">
            <a:solidFill>
              <a:srgbClr val="000000"/>
            </a:solidFill>
            <a:prstDash val="solid"/>
            <a:miter/>
          </a:ln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2767760" y="1235070"/>
            <a:ext cx="1468672" cy="40011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J</a:t>
            </a:r>
            <a:r>
              <a:rPr lang="en-US" sz="2000" b="1" i="0" u="none" strike="noStrike" kern="1200" cap="none" spc="0" baseline="-25000">
                <a:solidFill>
                  <a:srgbClr val="000000"/>
                </a:solidFill>
                <a:uFillTx/>
                <a:latin typeface="Calibri"/>
              </a:rPr>
              <a:t>C</a:t>
            </a: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(kA/mm</a:t>
            </a:r>
            <a:r>
              <a:rPr lang="en-US" sz="2000" b="1" i="0" u="none" strike="noStrike" kern="1200" cap="none" spc="0" baseline="30000">
                <a:solidFill>
                  <a:srgbClr val="000000"/>
                </a:solidFill>
                <a:uFillTx/>
                <a:latin typeface="Calibri"/>
              </a:rPr>
              <a:t>2</a:t>
            </a:r>
            <a:r>
              <a:rPr lang="en-U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)</a:t>
            </a:r>
          </a:p>
        </p:txBody>
      </p:sp>
      <p:sp>
        <p:nvSpPr>
          <p:cNvPr id="7" name="Rectangle 5"/>
          <p:cNvSpPr/>
          <p:nvPr/>
        </p:nvSpPr>
        <p:spPr>
          <a:xfrm>
            <a:off x="784728" y="5023265"/>
            <a:ext cx="910827" cy="40011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D</a:t>
            </a:r>
            <a:r>
              <a:rPr lang="en-US" sz="2000" b="1" i="0" u="none" strike="noStrike" kern="1200" cap="none" spc="0" baseline="-25000" dirty="0" err="1">
                <a:solidFill>
                  <a:srgbClr val="000000"/>
                </a:solidFill>
                <a:uFillTx/>
                <a:latin typeface="Calibri"/>
              </a:rPr>
              <a:t>fil</a:t>
            </a:r>
            <a:r>
              <a:rPr lang="en-US" sz="20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en-US" sz="2000" b="1" i="0" u="none" strike="noStrike" kern="1200" cap="none" spc="0" baseline="0" dirty="0" smtClean="0">
                <a:solidFill>
                  <a:srgbClr val="000000"/>
                </a:solidFill>
                <a:uFillTx/>
                <a:latin typeface="Calibri"/>
              </a:rPr>
              <a:t>(m</a:t>
            </a:r>
            <a:r>
              <a:rPr lang="en-US" sz="20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)</a:t>
            </a:r>
          </a:p>
        </p:txBody>
      </p:sp>
      <p:sp>
        <p:nvSpPr>
          <p:cNvPr id="8" name="Rectangle 6"/>
          <p:cNvSpPr/>
          <p:nvPr/>
        </p:nvSpPr>
        <p:spPr>
          <a:xfrm>
            <a:off x="6833283" y="4991325"/>
            <a:ext cx="914034" cy="40011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RRR (-)</a:t>
            </a:r>
          </a:p>
        </p:txBody>
      </p:sp>
      <p:sp>
        <p:nvSpPr>
          <p:cNvPr id="9" name="Line 7"/>
          <p:cNvSpPr/>
          <p:nvPr/>
        </p:nvSpPr>
        <p:spPr>
          <a:xfrm flipV="1">
            <a:off x="4343400" y="1616073"/>
            <a:ext cx="0" cy="25146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9046">
            <a:solidFill>
              <a:srgbClr val="000000"/>
            </a:solidFill>
            <a:prstDash val="solid"/>
            <a:round/>
          </a:ln>
          <a:effectLst>
            <a:outerShdw dist="35924" dir="2700000" algn="tl">
              <a:srgbClr val="000000">
                <a:alpha val="74998"/>
              </a:srgbClr>
            </a:outerShdw>
          </a:effectLst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Line 8"/>
          <p:cNvSpPr/>
          <p:nvPr/>
        </p:nvSpPr>
        <p:spPr>
          <a:xfrm flipH="1">
            <a:off x="1904996" y="4130673"/>
            <a:ext cx="2438403" cy="12191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9046">
            <a:solidFill>
              <a:srgbClr val="000000"/>
            </a:solidFill>
            <a:prstDash val="solid"/>
            <a:round/>
          </a:ln>
          <a:effectLst>
            <a:outerShdw dist="35924" dir="2700000" algn="tl">
              <a:srgbClr val="000000">
                <a:alpha val="74998"/>
              </a:srgbClr>
            </a:outerShdw>
          </a:effectLst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1" name="Line 9"/>
          <p:cNvSpPr/>
          <p:nvPr/>
        </p:nvSpPr>
        <p:spPr>
          <a:xfrm>
            <a:off x="4343400" y="4130673"/>
            <a:ext cx="2438403" cy="12191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19046">
            <a:solidFill>
              <a:srgbClr val="000000"/>
            </a:solidFill>
            <a:prstDash val="solid"/>
            <a:round/>
          </a:ln>
          <a:effectLst>
            <a:outerShdw dist="35924" dir="2700000" algn="tl">
              <a:srgbClr val="000000">
                <a:alpha val="74998"/>
              </a:srgbClr>
            </a:outerShdw>
          </a:effectLst>
        </p:spPr>
        <p:txBody>
          <a:bodyPr vert="horz" wrap="none" lIns="91440" tIns="45720" rIns="91440" bIns="45720" anchor="ctr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Rectangle 10"/>
          <p:cNvSpPr/>
          <p:nvPr/>
        </p:nvSpPr>
        <p:spPr>
          <a:xfrm>
            <a:off x="4495803" y="914400"/>
            <a:ext cx="1981203" cy="100647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Performance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Peak field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Cost</a:t>
            </a:r>
          </a:p>
        </p:txBody>
      </p:sp>
      <p:sp>
        <p:nvSpPr>
          <p:cNvPr id="13" name="Rectangle 11"/>
          <p:cNvSpPr/>
          <p:nvPr/>
        </p:nvSpPr>
        <p:spPr>
          <a:xfrm>
            <a:off x="7010403" y="5349870"/>
            <a:ext cx="1371600" cy="701673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Stability Protection</a:t>
            </a:r>
          </a:p>
        </p:txBody>
      </p:sp>
      <p:sp>
        <p:nvSpPr>
          <p:cNvPr id="14" name="Rectangle 12"/>
          <p:cNvSpPr/>
          <p:nvPr/>
        </p:nvSpPr>
        <p:spPr>
          <a:xfrm>
            <a:off x="228600" y="3831646"/>
            <a:ext cx="1904996" cy="101566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Magnetization Field Quality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Stability</a:t>
            </a:r>
          </a:p>
        </p:txBody>
      </p:sp>
      <p:grpSp>
        <p:nvGrpSpPr>
          <p:cNvPr id="15" name="Group 13"/>
          <p:cNvGrpSpPr/>
          <p:nvPr/>
        </p:nvGrpSpPr>
        <p:grpSpPr>
          <a:xfrm>
            <a:off x="3949695" y="1874840"/>
            <a:ext cx="431797" cy="2103440"/>
            <a:chOff x="3949695" y="1874840"/>
            <a:chExt cx="431797" cy="2103440"/>
          </a:xfrm>
        </p:grpSpPr>
        <p:sp>
          <p:nvSpPr>
            <p:cNvPr id="16" name="Line 14"/>
            <p:cNvSpPr/>
            <p:nvPr/>
          </p:nvSpPr>
          <p:spPr>
            <a:xfrm>
              <a:off x="4305296" y="2027233"/>
              <a:ext cx="76196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7" name="Rectangle 15"/>
            <p:cNvSpPr/>
            <p:nvPr/>
          </p:nvSpPr>
          <p:spPr>
            <a:xfrm>
              <a:off x="3949695" y="2789240"/>
              <a:ext cx="395285" cy="27464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2.5</a:t>
              </a:r>
            </a:p>
          </p:txBody>
        </p:sp>
        <p:sp>
          <p:nvSpPr>
            <p:cNvPr id="18" name="Rectangle 16"/>
            <p:cNvSpPr/>
            <p:nvPr/>
          </p:nvSpPr>
          <p:spPr>
            <a:xfrm>
              <a:off x="4076696" y="2484433"/>
              <a:ext cx="268284" cy="27464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2</a:t>
              </a:r>
            </a:p>
          </p:txBody>
        </p:sp>
        <p:sp>
          <p:nvSpPr>
            <p:cNvPr id="19" name="Rectangle 17"/>
            <p:cNvSpPr/>
            <p:nvPr/>
          </p:nvSpPr>
          <p:spPr>
            <a:xfrm>
              <a:off x="3949695" y="2179636"/>
              <a:ext cx="395285" cy="27464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1.5</a:t>
              </a:r>
            </a:p>
          </p:txBody>
        </p:sp>
        <p:sp>
          <p:nvSpPr>
            <p:cNvPr id="20" name="Rectangle 18"/>
            <p:cNvSpPr/>
            <p:nvPr/>
          </p:nvSpPr>
          <p:spPr>
            <a:xfrm>
              <a:off x="4076696" y="3094036"/>
              <a:ext cx="268284" cy="27464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3</a:t>
              </a:r>
            </a:p>
          </p:txBody>
        </p:sp>
        <p:sp>
          <p:nvSpPr>
            <p:cNvPr id="21" name="Rectangle 19"/>
            <p:cNvSpPr/>
            <p:nvPr/>
          </p:nvSpPr>
          <p:spPr>
            <a:xfrm>
              <a:off x="3949695" y="3398833"/>
              <a:ext cx="395285" cy="27464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3.5</a:t>
              </a:r>
            </a:p>
          </p:txBody>
        </p:sp>
        <p:sp>
          <p:nvSpPr>
            <p:cNvPr id="22" name="Rectangle 20"/>
            <p:cNvSpPr/>
            <p:nvPr/>
          </p:nvSpPr>
          <p:spPr>
            <a:xfrm>
              <a:off x="4076696" y="1874840"/>
              <a:ext cx="268284" cy="27464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1</a:t>
              </a:r>
            </a:p>
          </p:txBody>
        </p:sp>
        <p:sp>
          <p:nvSpPr>
            <p:cNvPr id="23" name="Rectangle 21"/>
            <p:cNvSpPr/>
            <p:nvPr/>
          </p:nvSpPr>
          <p:spPr>
            <a:xfrm>
              <a:off x="4076696" y="3703640"/>
              <a:ext cx="268284" cy="27464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4</a:t>
              </a:r>
            </a:p>
          </p:txBody>
        </p:sp>
        <p:sp>
          <p:nvSpPr>
            <p:cNvPr id="24" name="Line 22"/>
            <p:cNvSpPr/>
            <p:nvPr/>
          </p:nvSpPr>
          <p:spPr>
            <a:xfrm>
              <a:off x="4305296" y="2332040"/>
              <a:ext cx="76196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5" name="Line 23"/>
            <p:cNvSpPr/>
            <p:nvPr/>
          </p:nvSpPr>
          <p:spPr>
            <a:xfrm>
              <a:off x="4305296" y="2636836"/>
              <a:ext cx="76196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6" name="Line 24"/>
            <p:cNvSpPr/>
            <p:nvPr/>
          </p:nvSpPr>
          <p:spPr>
            <a:xfrm>
              <a:off x="4305296" y="2941633"/>
              <a:ext cx="76196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7" name="Line 25"/>
            <p:cNvSpPr/>
            <p:nvPr/>
          </p:nvSpPr>
          <p:spPr>
            <a:xfrm>
              <a:off x="4305296" y="3246440"/>
              <a:ext cx="76196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8" name="Line 26"/>
            <p:cNvSpPr/>
            <p:nvPr/>
          </p:nvSpPr>
          <p:spPr>
            <a:xfrm>
              <a:off x="4305296" y="3551236"/>
              <a:ext cx="76196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29" name="Line 27"/>
            <p:cNvSpPr/>
            <p:nvPr/>
          </p:nvSpPr>
          <p:spPr>
            <a:xfrm>
              <a:off x="4305296" y="3856033"/>
              <a:ext cx="76196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none" lIns="91440" tIns="45720" rIns="91440" bIns="45720" anchor="ctr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30" name="Line 28"/>
          <p:cNvSpPr/>
          <p:nvPr/>
        </p:nvSpPr>
        <p:spPr>
          <a:xfrm flipV="1">
            <a:off x="5257800" y="4435470"/>
            <a:ext cx="0" cy="761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1" name="Line 29"/>
          <p:cNvSpPr/>
          <p:nvPr/>
        </p:nvSpPr>
        <p:spPr>
          <a:xfrm flipV="1">
            <a:off x="4724403" y="4206870"/>
            <a:ext cx="0" cy="7619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grpSp>
        <p:nvGrpSpPr>
          <p:cNvPr id="32" name="Group 30"/>
          <p:cNvGrpSpPr/>
          <p:nvPr/>
        </p:nvGrpSpPr>
        <p:grpSpPr>
          <a:xfrm>
            <a:off x="4667253" y="4035420"/>
            <a:ext cx="1904996" cy="1101734"/>
            <a:chOff x="4667253" y="4035420"/>
            <a:chExt cx="1904996" cy="1101734"/>
          </a:xfrm>
        </p:grpSpPr>
        <p:sp>
          <p:nvSpPr>
            <p:cNvPr id="33" name="Rectangle 31"/>
            <p:cNvSpPr/>
            <p:nvPr/>
          </p:nvSpPr>
          <p:spPr>
            <a:xfrm>
              <a:off x="4667253" y="4035420"/>
              <a:ext cx="438153" cy="27464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200</a:t>
              </a:r>
            </a:p>
          </p:txBody>
        </p:sp>
        <p:sp>
          <p:nvSpPr>
            <p:cNvPr id="34" name="Rectangle 32"/>
            <p:cNvSpPr/>
            <p:nvPr/>
          </p:nvSpPr>
          <p:spPr>
            <a:xfrm>
              <a:off x="5151436" y="4305296"/>
              <a:ext cx="438153" cy="27464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150</a:t>
              </a:r>
            </a:p>
          </p:txBody>
        </p:sp>
        <p:sp>
          <p:nvSpPr>
            <p:cNvPr id="35" name="Rectangle 33"/>
            <p:cNvSpPr/>
            <p:nvPr/>
          </p:nvSpPr>
          <p:spPr>
            <a:xfrm>
              <a:off x="5608636" y="4543425"/>
              <a:ext cx="438153" cy="27464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100</a:t>
              </a:r>
            </a:p>
          </p:txBody>
        </p:sp>
        <p:sp>
          <p:nvSpPr>
            <p:cNvPr id="36" name="Rectangle 34"/>
            <p:cNvSpPr/>
            <p:nvPr/>
          </p:nvSpPr>
          <p:spPr>
            <a:xfrm>
              <a:off x="6218240" y="4827583"/>
              <a:ext cx="354009" cy="274640"/>
            </a:xfrm>
            <a:prstGeom prst="rect">
              <a:avLst/>
            </a:prstGeom>
            <a:noFill/>
            <a:ln>
              <a:noFill/>
              <a:prstDash val="solid"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2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50</a:t>
              </a:r>
            </a:p>
          </p:txBody>
        </p:sp>
        <p:sp>
          <p:nvSpPr>
            <p:cNvPr id="37" name="Line 35"/>
            <p:cNvSpPr/>
            <p:nvPr/>
          </p:nvSpPr>
          <p:spPr>
            <a:xfrm flipV="1">
              <a:off x="4683127" y="4273548"/>
              <a:ext cx="60322" cy="8572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ctr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8" name="Line 36"/>
            <p:cNvSpPr/>
            <p:nvPr/>
          </p:nvSpPr>
          <p:spPr>
            <a:xfrm flipV="1">
              <a:off x="5203822" y="4532315"/>
              <a:ext cx="60322" cy="8572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ctr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9" name="Line 37"/>
            <p:cNvSpPr/>
            <p:nvPr/>
          </p:nvSpPr>
          <p:spPr>
            <a:xfrm flipV="1">
              <a:off x="5726109" y="4791071"/>
              <a:ext cx="60322" cy="8572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ctr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40" name="Line 38"/>
            <p:cNvSpPr/>
            <p:nvPr/>
          </p:nvSpPr>
          <p:spPr>
            <a:xfrm flipV="1">
              <a:off x="6248396" y="5051429"/>
              <a:ext cx="60322" cy="8572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*/ f7 f0 1"/>
                <a:gd name="f13" fmla="*/ f8 f0 1"/>
                <a:gd name="f14" fmla="?: f9 f3 1"/>
                <a:gd name="f15" fmla="?: f10 f4 1"/>
                <a:gd name="f16" fmla="?: f11 f5 1"/>
                <a:gd name="f17" fmla="*/ f12 1 f2"/>
                <a:gd name="f18" fmla="*/ f13 1 f2"/>
                <a:gd name="f19" fmla="*/ f14 1 21600"/>
                <a:gd name="f20" fmla="*/ f15 1 21600"/>
                <a:gd name="f21" fmla="*/ 21600 f14 1"/>
                <a:gd name="f22" fmla="*/ 21600 f15 1"/>
                <a:gd name="f23" fmla="+- f17 0 f1"/>
                <a:gd name="f24" fmla="+- f18 0 f1"/>
                <a:gd name="f25" fmla="min f20 f19"/>
                <a:gd name="f26" fmla="*/ f21 1 f16"/>
                <a:gd name="f27" fmla="*/ f22 1 f16"/>
                <a:gd name="f28" fmla="val f26"/>
                <a:gd name="f29" fmla="val f27"/>
                <a:gd name="f30" fmla="*/ f6 f25 1"/>
                <a:gd name="f31" fmla="*/ f28 f25 1"/>
                <a:gd name="f32" fmla="*/ f29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3">
                  <a:pos x="f30" y="f30"/>
                </a:cxn>
                <a:cxn ang="f24">
                  <a:pos x="f31" y="f32"/>
                </a:cxn>
              </a:cxnLst>
              <a:rect l="f30" t="f30" r="f31" b="f32"/>
              <a:pathLst>
                <a:path>
                  <a:moveTo>
                    <a:pt x="f30" y="f30"/>
                  </a:moveTo>
                  <a:lnTo>
                    <a:pt x="f31" y="f32"/>
                  </a:lnTo>
                </a:path>
              </a:pathLst>
            </a:custGeom>
            <a:noFill/>
            <a:ln w="9528">
              <a:solidFill>
                <a:srgbClr val="000000"/>
              </a:solidFill>
              <a:prstDash val="solid"/>
              <a:round/>
            </a:ln>
          </p:spPr>
          <p:txBody>
            <a:bodyPr vert="horz" wrap="square" lIns="91440" tIns="45720" rIns="91440" bIns="45720" anchor="ctr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41" name="Rectangle 39"/>
          <p:cNvSpPr/>
          <p:nvPr/>
        </p:nvSpPr>
        <p:spPr>
          <a:xfrm flipH="1">
            <a:off x="3733796" y="4013201"/>
            <a:ext cx="354009" cy="27464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10</a:t>
            </a:r>
          </a:p>
        </p:txBody>
      </p:sp>
      <p:sp>
        <p:nvSpPr>
          <p:cNvPr id="42" name="Rectangle 40"/>
          <p:cNvSpPr/>
          <p:nvPr/>
        </p:nvSpPr>
        <p:spPr>
          <a:xfrm flipH="1">
            <a:off x="3221038" y="4254502"/>
            <a:ext cx="354009" cy="27464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20</a:t>
            </a:r>
          </a:p>
        </p:txBody>
      </p:sp>
      <p:sp>
        <p:nvSpPr>
          <p:cNvPr id="43" name="Rectangle 41"/>
          <p:cNvSpPr/>
          <p:nvPr/>
        </p:nvSpPr>
        <p:spPr>
          <a:xfrm flipH="1">
            <a:off x="2563813" y="4559298"/>
            <a:ext cx="354009" cy="27464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50</a:t>
            </a:r>
          </a:p>
        </p:txBody>
      </p:sp>
      <p:sp>
        <p:nvSpPr>
          <p:cNvPr id="44" name="Rectangle 42"/>
          <p:cNvSpPr/>
          <p:nvPr/>
        </p:nvSpPr>
        <p:spPr>
          <a:xfrm flipH="1">
            <a:off x="2190746" y="4738685"/>
            <a:ext cx="438153" cy="27464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100</a:t>
            </a:r>
          </a:p>
        </p:txBody>
      </p:sp>
      <p:sp>
        <p:nvSpPr>
          <p:cNvPr id="45" name="Line 43"/>
          <p:cNvSpPr/>
          <p:nvPr/>
        </p:nvSpPr>
        <p:spPr>
          <a:xfrm flipH="1" flipV="1">
            <a:off x="4017965" y="4241801"/>
            <a:ext cx="60322" cy="8572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6" name="Line 44"/>
          <p:cNvSpPr/>
          <p:nvPr/>
        </p:nvSpPr>
        <p:spPr>
          <a:xfrm flipH="1" flipV="1">
            <a:off x="3497259" y="4500567"/>
            <a:ext cx="60322" cy="8572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7" name="Line 45"/>
          <p:cNvSpPr/>
          <p:nvPr/>
        </p:nvSpPr>
        <p:spPr>
          <a:xfrm flipH="1" flipV="1">
            <a:off x="2822579" y="4826002"/>
            <a:ext cx="60322" cy="8572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8" name="Line 46"/>
          <p:cNvSpPr/>
          <p:nvPr/>
        </p:nvSpPr>
        <p:spPr>
          <a:xfrm flipH="1" flipV="1">
            <a:off x="2452685" y="5019671"/>
            <a:ext cx="60322" cy="85725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528">
            <a:solidFill>
              <a:srgbClr val="000000"/>
            </a:solidFill>
            <a:prstDash val="solid"/>
            <a:round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9" name="Rectangle 50"/>
          <p:cNvSpPr/>
          <p:nvPr/>
        </p:nvSpPr>
        <p:spPr>
          <a:xfrm>
            <a:off x="4775197" y="3497259"/>
            <a:ext cx="963613" cy="457200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1200" cap="none" spc="0" baseline="0">
                <a:solidFill>
                  <a:srgbClr val="008040"/>
                </a:solidFill>
                <a:uFillTx/>
                <a:latin typeface="Calibri"/>
              </a:rPr>
              <a:t>target</a:t>
            </a:r>
          </a:p>
        </p:txBody>
      </p:sp>
      <p:sp>
        <p:nvSpPr>
          <p:cNvPr id="50" name="Rectangle 53"/>
          <p:cNvSpPr/>
          <p:nvPr/>
        </p:nvSpPr>
        <p:spPr>
          <a:xfrm>
            <a:off x="5638803" y="1752600"/>
            <a:ext cx="2912144" cy="252376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b="0" i="1" u="none" strike="noStrike" kern="1200" cap="none" spc="0" baseline="0" dirty="0">
                <a:solidFill>
                  <a:srgbClr val="008040"/>
                </a:solidFill>
                <a:uFillTx/>
                <a:latin typeface="Calibri"/>
              </a:rPr>
              <a:t>Dream wire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b="0" i="0" u="none" strike="noStrike" kern="1200" cap="none" spc="0" baseline="0" dirty="0">
                <a:solidFill>
                  <a:srgbClr val="008040"/>
                </a:solidFill>
                <a:uFillTx/>
                <a:latin typeface="Calibri"/>
              </a:rPr>
              <a:t>target performance: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b="1" i="0" u="none" strike="noStrike" kern="1200" cap="none" spc="0" baseline="0" dirty="0" err="1">
                <a:solidFill>
                  <a:srgbClr val="008040"/>
                </a:solidFill>
                <a:uFillTx/>
                <a:latin typeface="Calibri"/>
              </a:rPr>
              <a:t>Jc</a:t>
            </a:r>
            <a:r>
              <a:rPr lang="en-US" sz="2600" b="1" i="0" u="none" strike="noStrike" kern="1200" cap="none" spc="0" baseline="0" dirty="0">
                <a:solidFill>
                  <a:srgbClr val="008040"/>
                </a:solidFill>
                <a:uFillTx/>
                <a:latin typeface="Calibri"/>
              </a:rPr>
              <a:t> &gt; 3 kA/mm</a:t>
            </a:r>
            <a:r>
              <a:rPr lang="en-US" sz="2600" b="1" i="0" u="none" strike="noStrike" kern="1200" cap="none" spc="0" baseline="30000" dirty="0">
                <a:solidFill>
                  <a:srgbClr val="008040"/>
                </a:solidFill>
                <a:uFillTx/>
                <a:latin typeface="Calibri"/>
              </a:rPr>
              <a:t>2</a:t>
            </a:r>
            <a:endParaRPr lang="en-US" sz="2600" b="1" i="0" u="none" strike="noStrike" kern="1200" cap="none" spc="0" baseline="-25000" dirty="0">
              <a:solidFill>
                <a:srgbClr val="008040"/>
              </a:solidFill>
              <a:uFillTx/>
              <a:latin typeface="Calibri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b="1" i="0" u="none" strike="noStrike" kern="1200" cap="none" spc="0" baseline="0" dirty="0" err="1">
                <a:solidFill>
                  <a:srgbClr val="008040"/>
                </a:solidFill>
                <a:uFillTx/>
                <a:latin typeface="Calibri"/>
              </a:rPr>
              <a:t>D</a:t>
            </a:r>
            <a:r>
              <a:rPr lang="en-US" sz="2600" b="1" i="0" u="none" strike="noStrike" kern="1200" cap="none" spc="0" baseline="-25000" dirty="0" err="1">
                <a:solidFill>
                  <a:srgbClr val="008040"/>
                </a:solidFill>
                <a:uFillTx/>
                <a:latin typeface="Calibri"/>
              </a:rPr>
              <a:t>fil</a:t>
            </a:r>
            <a:r>
              <a:rPr lang="en-US" sz="2600" b="1" i="0" u="none" strike="noStrike" kern="1200" cap="none" spc="0" baseline="0" dirty="0">
                <a:solidFill>
                  <a:srgbClr val="008040"/>
                </a:solidFill>
                <a:uFillTx/>
                <a:latin typeface="Calibri"/>
              </a:rPr>
              <a:t> </a:t>
            </a:r>
            <a:r>
              <a:rPr lang="en-US" sz="2600" b="1" i="0" u="none" strike="noStrike" kern="1200" cap="none" spc="0" baseline="0" dirty="0" smtClean="0">
                <a:solidFill>
                  <a:srgbClr val="008040"/>
                </a:solidFill>
                <a:uFillTx/>
                <a:latin typeface="Calibri"/>
              </a:rPr>
              <a:t>&lt; </a:t>
            </a:r>
            <a:r>
              <a:rPr lang="en-US" sz="2600" b="1" i="0" u="none" strike="noStrike" kern="1200" cap="none" spc="0" baseline="0" dirty="0">
                <a:solidFill>
                  <a:srgbClr val="008040"/>
                </a:solidFill>
                <a:uFillTx/>
                <a:latin typeface="Calibri"/>
              </a:rPr>
              <a:t>20 </a:t>
            </a:r>
            <a:r>
              <a:rPr lang="en-US" sz="2600" b="1" dirty="0" smtClean="0">
                <a:solidFill>
                  <a:srgbClr val="008040"/>
                </a:solidFill>
                <a:sym typeface="Symbol"/>
              </a:rPr>
              <a:t></a:t>
            </a:r>
            <a:r>
              <a:rPr lang="en-US" sz="2600" b="1" i="0" u="none" strike="noStrike" kern="1200" cap="none" spc="0" baseline="0" dirty="0" smtClean="0">
                <a:solidFill>
                  <a:srgbClr val="008040"/>
                </a:solidFill>
                <a:uFillTx/>
                <a:latin typeface="Calibri"/>
              </a:rPr>
              <a:t>m</a:t>
            </a:r>
            <a:endParaRPr lang="en-US" sz="2600" b="1" i="0" u="none" strike="noStrike" kern="1200" cap="none" spc="0" baseline="0" dirty="0">
              <a:solidFill>
                <a:srgbClr val="008040"/>
              </a:solidFill>
              <a:uFillTx/>
              <a:latin typeface="Calibri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b="1" i="0" u="none" strike="noStrike" kern="1200" cap="none" spc="0" baseline="0" dirty="0">
                <a:solidFill>
                  <a:srgbClr val="008040"/>
                </a:solidFill>
                <a:uFillTx/>
                <a:latin typeface="Calibri"/>
              </a:rPr>
              <a:t>     RRR </a:t>
            </a:r>
            <a:r>
              <a:rPr lang="en-US" sz="2600" b="1" i="0" u="none" strike="noStrike" kern="1200" cap="none" spc="0" baseline="0" dirty="0" smtClean="0">
                <a:solidFill>
                  <a:srgbClr val="008040"/>
                </a:solidFill>
                <a:uFillTx/>
                <a:latin typeface="Calibri"/>
              </a:rPr>
              <a:t>&gt; 150</a:t>
            </a:r>
            <a:endParaRPr lang="en-US" sz="2600" b="1" i="0" u="none" strike="noStrike" kern="1200" cap="none" spc="0" baseline="0" dirty="0">
              <a:solidFill>
                <a:srgbClr val="008040"/>
              </a:solidFill>
              <a:uFillTx/>
              <a:latin typeface="Calibri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800" b="0" i="0" u="none" strike="noStrike" kern="1200" cap="none" spc="0" baseline="0" dirty="0">
              <a:solidFill>
                <a:srgbClr val="008040"/>
              </a:solidFill>
              <a:uFillTx/>
              <a:latin typeface="Calibri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917822" y="2941633"/>
            <a:ext cx="2492381" cy="1935164"/>
            <a:chOff x="2917822" y="2941633"/>
            <a:chExt cx="2492381" cy="1935164"/>
          </a:xfrm>
        </p:grpSpPr>
        <p:cxnSp>
          <p:nvCxnSpPr>
            <p:cNvPr id="52" name="Straight Connector 55"/>
            <p:cNvCxnSpPr/>
            <p:nvPr/>
          </p:nvCxnSpPr>
          <p:spPr>
            <a:xfrm flipH="1">
              <a:off x="2917822" y="2941633"/>
              <a:ext cx="1387474" cy="1885950"/>
            </a:xfrm>
            <a:prstGeom prst="straightConnector1">
              <a:avLst/>
            </a:prstGeom>
            <a:noFill/>
            <a:ln w="25402">
              <a:solidFill>
                <a:srgbClr val="4F81BD"/>
              </a:solidFill>
              <a:prstDash val="solid"/>
            </a:ln>
            <a:effectLst>
              <a:outerShdw dist="19997" dir="5400000" algn="tl">
                <a:srgbClr val="000000">
                  <a:alpha val="38000"/>
                </a:srgbClr>
              </a:outerShdw>
            </a:effectLst>
          </p:spPr>
        </p:cxnSp>
        <p:cxnSp>
          <p:nvCxnSpPr>
            <p:cNvPr id="53" name="Straight Connector 56"/>
            <p:cNvCxnSpPr/>
            <p:nvPr/>
          </p:nvCxnSpPr>
          <p:spPr>
            <a:xfrm>
              <a:off x="4381490" y="2941635"/>
              <a:ext cx="952509" cy="1706559"/>
            </a:xfrm>
            <a:prstGeom prst="straightConnector1">
              <a:avLst/>
            </a:prstGeom>
            <a:noFill/>
            <a:ln w="25402">
              <a:solidFill>
                <a:srgbClr val="4F81BD"/>
              </a:solidFill>
              <a:prstDash val="solid"/>
            </a:ln>
            <a:effectLst>
              <a:outerShdw dist="19997" dir="5400000" algn="tl">
                <a:srgbClr val="000000">
                  <a:alpha val="38000"/>
                </a:srgbClr>
              </a:outerShdw>
            </a:effectLst>
          </p:spPr>
        </p:cxnSp>
        <p:cxnSp>
          <p:nvCxnSpPr>
            <p:cNvPr id="54" name="Straight Connector 57"/>
            <p:cNvCxnSpPr/>
            <p:nvPr/>
          </p:nvCxnSpPr>
          <p:spPr>
            <a:xfrm flipV="1">
              <a:off x="2917822" y="4648197"/>
              <a:ext cx="2492381" cy="228600"/>
            </a:xfrm>
            <a:prstGeom prst="straightConnector1">
              <a:avLst/>
            </a:prstGeom>
            <a:noFill/>
            <a:ln w="25402">
              <a:solidFill>
                <a:srgbClr val="4F81BD"/>
              </a:solidFill>
              <a:prstDash val="solid"/>
            </a:ln>
            <a:effectLst>
              <a:outerShdw dist="19997" dir="5400000" algn="tl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55" name="Rectangle 53"/>
          <p:cNvSpPr/>
          <p:nvPr/>
        </p:nvSpPr>
        <p:spPr>
          <a:xfrm>
            <a:off x="0" y="1520665"/>
            <a:ext cx="2912144" cy="246221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sp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b="0" i="1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Hi-Luminosity wire</a:t>
            </a: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kern="0" dirty="0" smtClean="0">
                <a:solidFill>
                  <a:srgbClr val="0070C0"/>
                </a:solidFill>
                <a:latin typeface="Calibri"/>
              </a:rPr>
              <a:t>specification</a:t>
            </a:r>
            <a:r>
              <a:rPr lang="en-US" sz="2600" b="0" i="0" u="none" strike="noStrike" kern="1200" cap="none" spc="0" baseline="0" dirty="0" smtClean="0">
                <a:solidFill>
                  <a:srgbClr val="0070C0"/>
                </a:solidFill>
                <a:uFillTx/>
                <a:latin typeface="Calibri"/>
              </a:rPr>
              <a:t>:</a:t>
            </a:r>
            <a:endParaRPr lang="en-US" sz="2600" b="0" i="0" u="none" strike="noStrike" kern="1200" cap="none" spc="0" baseline="0" dirty="0">
              <a:solidFill>
                <a:srgbClr val="0070C0"/>
              </a:solidFill>
              <a:uFillTx/>
              <a:latin typeface="Calibri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b="1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Jc</a:t>
            </a:r>
            <a:r>
              <a:rPr lang="en-US" sz="2600" b="1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&gt; </a:t>
            </a:r>
            <a:r>
              <a:rPr lang="en-US" sz="2600" b="1" i="0" u="none" strike="noStrike" kern="1200" cap="none" spc="0" baseline="0" dirty="0" smtClean="0">
                <a:solidFill>
                  <a:srgbClr val="0070C0"/>
                </a:solidFill>
                <a:uFillTx/>
                <a:latin typeface="Calibri"/>
              </a:rPr>
              <a:t>2.45 </a:t>
            </a:r>
            <a:r>
              <a:rPr lang="en-US" sz="2600" b="1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kA/mm</a:t>
            </a:r>
            <a:r>
              <a:rPr lang="en-US" sz="2600" b="1" i="0" u="none" strike="noStrike" kern="1200" cap="none" spc="0" baseline="30000" dirty="0">
                <a:solidFill>
                  <a:srgbClr val="0070C0"/>
                </a:solidFill>
                <a:uFillTx/>
                <a:latin typeface="Calibri"/>
              </a:rPr>
              <a:t>2</a:t>
            </a:r>
            <a:endParaRPr lang="en-US" sz="2600" b="1" i="0" u="none" strike="noStrike" kern="1200" cap="none" spc="0" baseline="-25000" dirty="0">
              <a:solidFill>
                <a:srgbClr val="0070C0"/>
              </a:solidFill>
              <a:uFillTx/>
              <a:latin typeface="Calibri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b="1" i="0" u="none" strike="noStrike" kern="1200" cap="none" spc="0" baseline="0" dirty="0" err="1">
                <a:solidFill>
                  <a:srgbClr val="0070C0"/>
                </a:solidFill>
                <a:uFillTx/>
                <a:latin typeface="Calibri"/>
              </a:rPr>
              <a:t>D</a:t>
            </a:r>
            <a:r>
              <a:rPr lang="en-US" sz="2600" b="1" i="0" u="none" strike="noStrike" kern="1200" cap="none" spc="0" baseline="-25000" dirty="0" err="1">
                <a:solidFill>
                  <a:srgbClr val="0070C0"/>
                </a:solidFill>
                <a:uFillTx/>
                <a:latin typeface="Calibri"/>
              </a:rPr>
              <a:t>fil</a:t>
            </a:r>
            <a:r>
              <a:rPr lang="en-US" sz="2600" b="1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</a:t>
            </a:r>
            <a:r>
              <a:rPr lang="en-US" sz="2600" b="1" i="0" u="none" strike="noStrike" kern="1200" cap="none" spc="0" baseline="0" dirty="0" smtClean="0">
                <a:solidFill>
                  <a:srgbClr val="0070C0"/>
                </a:solidFill>
                <a:uFillTx/>
                <a:latin typeface="Calibri"/>
              </a:rPr>
              <a:t>&lt;</a:t>
            </a:r>
            <a:r>
              <a:rPr lang="en-US" sz="2600" b="1" i="0" u="none" strike="noStrike" kern="1200" cap="none" spc="0" dirty="0" smtClean="0">
                <a:solidFill>
                  <a:srgbClr val="0070C0"/>
                </a:solidFill>
                <a:uFillTx/>
                <a:latin typeface="Calibri"/>
              </a:rPr>
              <a:t> </a:t>
            </a:r>
            <a:r>
              <a:rPr lang="en-US" sz="2600" b="1" i="0" u="none" strike="noStrike" kern="1200" cap="none" spc="0" baseline="0" dirty="0" smtClean="0">
                <a:solidFill>
                  <a:srgbClr val="0070C0"/>
                </a:solidFill>
                <a:uFillTx/>
                <a:latin typeface="Calibri"/>
              </a:rPr>
              <a:t>50 </a:t>
            </a:r>
            <a:r>
              <a:rPr lang="en-US" sz="2600" b="1" dirty="0" smtClean="0">
                <a:solidFill>
                  <a:srgbClr val="0070C0"/>
                </a:solidFill>
                <a:sym typeface="Symbol"/>
              </a:rPr>
              <a:t></a:t>
            </a:r>
            <a:r>
              <a:rPr lang="en-US" sz="2600" b="1" i="0" u="none" strike="noStrike" kern="1200" cap="none" spc="0" baseline="0" dirty="0" smtClean="0">
                <a:solidFill>
                  <a:srgbClr val="0070C0"/>
                </a:solidFill>
                <a:uFillTx/>
                <a:latin typeface="Calibri"/>
              </a:rPr>
              <a:t>m</a:t>
            </a:r>
            <a:endParaRPr lang="en-US" sz="2600" b="1" i="0" u="none" strike="noStrike" kern="1200" cap="none" spc="0" baseline="0" dirty="0">
              <a:solidFill>
                <a:srgbClr val="0070C0"/>
              </a:solidFill>
              <a:uFillTx/>
              <a:latin typeface="Calibri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600" b="1" i="0" u="none" strike="noStrike" kern="1200" cap="none" spc="0" baseline="0" dirty="0">
                <a:solidFill>
                  <a:srgbClr val="0070C0"/>
                </a:solidFill>
                <a:uFillTx/>
                <a:latin typeface="Calibri"/>
              </a:rPr>
              <a:t>     RRR </a:t>
            </a:r>
            <a:r>
              <a:rPr lang="en-US" sz="2600" b="1" i="0" u="none" strike="noStrike" kern="1200" cap="none" spc="0" baseline="0" dirty="0" smtClean="0">
                <a:solidFill>
                  <a:srgbClr val="0070C0"/>
                </a:solidFill>
                <a:uFillTx/>
                <a:latin typeface="Calibri"/>
              </a:rPr>
              <a:t>&gt; 150</a:t>
            </a:r>
            <a:endParaRPr lang="en-US" sz="2800" b="0" i="0" u="none" strike="noStrike" kern="1200" cap="none" spc="0" baseline="0" dirty="0">
              <a:solidFill>
                <a:srgbClr val="008040"/>
              </a:solidFill>
              <a:uFillTx/>
              <a:latin typeface="Calibri"/>
            </a:endParaRPr>
          </a:p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0" i="0" u="none" strike="noStrike" kern="1200" cap="none" spc="0" baseline="0" dirty="0">
              <a:solidFill>
                <a:srgbClr val="008040"/>
              </a:solidFill>
              <a:uFillTx/>
              <a:latin typeface="Calibri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26736" y="5853216"/>
            <a:ext cx="54364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+ Mechanical properties for cabling</a:t>
            </a:r>
            <a:endParaRPr lang="en-GB" sz="28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2021388" y="-8071"/>
            <a:ext cx="47202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Nb</a:t>
            </a:r>
            <a:r>
              <a:rPr lang="en-GB" sz="2800" b="1" baseline="-25000" dirty="0" smtClean="0"/>
              <a:t>3</a:t>
            </a:r>
            <a:r>
              <a:rPr lang="en-GB" sz="2800" b="1" dirty="0" smtClean="0"/>
              <a:t>Sn Conductor Specification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90834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90600" y="152400"/>
            <a:ext cx="6870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Hi-Luminosity LHC Nb</a:t>
            </a:r>
            <a:r>
              <a:rPr lang="en-GB" sz="2800" b="1" baseline="-25000" dirty="0" smtClean="0"/>
              <a:t>3</a:t>
            </a:r>
            <a:r>
              <a:rPr lang="en-GB" sz="2800" b="1" dirty="0" smtClean="0"/>
              <a:t>Sn Wire - Specification</a:t>
            </a:r>
            <a:endParaRPr lang="en-GB" sz="2800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43000"/>
            <a:ext cx="6782502" cy="4992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72000" y="3886200"/>
            <a:ext cx="685800" cy="381000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00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0527"/>
            <a:ext cx="8539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Hi-Luminosity LHC Nb</a:t>
            </a:r>
            <a:r>
              <a:rPr lang="en-GB" sz="2800" b="1" baseline="-25000" dirty="0" smtClean="0"/>
              <a:t>3</a:t>
            </a:r>
            <a:r>
              <a:rPr lang="en-GB" sz="2800" b="1" dirty="0" smtClean="0"/>
              <a:t>Sn Wire – Measured Performance</a:t>
            </a:r>
            <a:endParaRPr lang="en-GB" sz="28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" r="3260"/>
          <a:stretch/>
        </p:blipFill>
        <p:spPr bwMode="auto">
          <a:xfrm>
            <a:off x="1142999" y="1066800"/>
            <a:ext cx="6214653" cy="4663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514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935624"/>
              </p:ext>
            </p:extLst>
          </p:nvPr>
        </p:nvGraphicFramePr>
        <p:xfrm>
          <a:off x="228600" y="990600"/>
          <a:ext cx="8610601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5715"/>
                <a:gridCol w="1213691"/>
                <a:gridCol w="1330729"/>
                <a:gridCol w="1252451"/>
                <a:gridCol w="1409007"/>
                <a:gridCol w="704504"/>
                <a:gridCol w="704504"/>
              </a:tblGrid>
              <a:tr h="142240"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2200" dirty="0" smtClean="0">
                          <a:solidFill>
                            <a:srgbClr val="00B050"/>
                          </a:solidFill>
                        </a:rPr>
                        <a:t>Sub-element</a:t>
                      </a:r>
                      <a:r>
                        <a:rPr lang="en-GB" sz="2200" baseline="0" dirty="0" smtClean="0">
                          <a:solidFill>
                            <a:srgbClr val="00B050"/>
                          </a:solidFill>
                        </a:rPr>
                        <a:t> size (</a:t>
                      </a:r>
                      <a:r>
                        <a:rPr lang="en-GB" sz="2200" baseline="0" dirty="0" smtClean="0">
                          <a:solidFill>
                            <a:srgbClr val="00B050"/>
                          </a:solidFill>
                          <a:sym typeface="Symbol"/>
                        </a:rPr>
                        <a:t>m)</a:t>
                      </a:r>
                      <a:endParaRPr lang="en-GB" sz="2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2240">
                <a:tc>
                  <a:txBody>
                    <a:bodyPr/>
                    <a:lstStyle/>
                    <a:p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Wire  </a:t>
                      </a:r>
                      <a:r>
                        <a:rPr lang="en-GB" sz="22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</a:t>
                      </a:r>
                      <a:endParaRPr lang="en-GB" sz="2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2200" b="1" baseline="0" dirty="0" smtClean="0">
                          <a:solidFill>
                            <a:schemeClr val="tx1"/>
                          </a:solidFill>
                        </a:rPr>
                        <a:t> (mm)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RRP</a:t>
                      </a:r>
                      <a:r>
                        <a:rPr lang="en-GB" sz="22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</a:t>
                      </a:r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108/127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RRP</a:t>
                      </a:r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sym typeface="Symbol"/>
                        </a:rPr>
                        <a:t></a:t>
                      </a:r>
                      <a:endParaRPr lang="en-GB" sz="2200" b="1" dirty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132/169</a:t>
                      </a:r>
                      <a:endParaRPr lang="en-GB" sz="2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RRP</a:t>
                      </a:r>
                      <a:r>
                        <a:rPr lang="en-GB" sz="2200" b="1" dirty="0" smtClean="0">
                          <a:solidFill>
                            <a:schemeClr val="tx1"/>
                          </a:solidFill>
                          <a:sym typeface="Symbol"/>
                        </a:rPr>
                        <a:t></a:t>
                      </a:r>
                      <a:endParaRPr lang="en-GB" sz="2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1"/>
                          </a:solidFill>
                        </a:rPr>
                        <a:t>192/217</a:t>
                      </a:r>
                      <a:endParaRPr lang="en-GB" sz="2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PIT</a:t>
                      </a: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114</a:t>
                      </a:r>
                      <a:endParaRPr lang="en-GB" sz="2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PIT</a:t>
                      </a:r>
                    </a:p>
                    <a:p>
                      <a:pPr algn="ctr"/>
                      <a:r>
                        <a:rPr lang="en-GB" sz="22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192</a:t>
                      </a:r>
                      <a:endParaRPr lang="en-GB" sz="22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FRESCA 2*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58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48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Hi-</a:t>
                      </a:r>
                      <a:r>
                        <a:rPr lang="en-GB" sz="2400" b="1" dirty="0" err="1" smtClean="0">
                          <a:solidFill>
                            <a:schemeClr val="accent6"/>
                          </a:solidFill>
                        </a:rPr>
                        <a:t>Lumi</a:t>
                      </a:r>
                      <a:r>
                        <a:rPr lang="en-GB" sz="2400" b="1" baseline="0" dirty="0" smtClean="0">
                          <a:solidFill>
                            <a:schemeClr val="accent6"/>
                          </a:solidFill>
                        </a:rPr>
                        <a:t> Quad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0.85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48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41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accent6"/>
                          </a:solidFill>
                        </a:rPr>
                        <a:t>11 T</a:t>
                      </a:r>
                      <a:endParaRPr lang="en-GB" sz="2400" b="1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0.7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46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41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32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44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  <a:alpha val="27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ight Arrow 2"/>
          <p:cNvSpPr/>
          <p:nvPr/>
        </p:nvSpPr>
        <p:spPr>
          <a:xfrm>
            <a:off x="3505200" y="3783687"/>
            <a:ext cx="5333999" cy="381000"/>
          </a:xfrm>
          <a:prstGeom prst="rightArrow">
            <a:avLst/>
          </a:prstGeom>
          <a:solidFill>
            <a:srgbClr val="92D05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914082" y="3505200"/>
            <a:ext cx="309905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>
                <a:solidFill>
                  <a:srgbClr val="00B050"/>
                </a:solidFill>
              </a:rPr>
              <a:t>Smaller sub-element size</a:t>
            </a:r>
            <a:endParaRPr lang="en-GB" sz="22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096000"/>
            <a:ext cx="89479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/>
              <a:t>*Fresca 2 conductor: procurement by CERN and CEA – FP7 European Project </a:t>
            </a:r>
            <a:endParaRPr lang="en-GB" sz="2200" dirty="0"/>
          </a:p>
        </p:txBody>
      </p:sp>
      <p:pic>
        <p:nvPicPr>
          <p:cNvPr id="6" name="Picture 17" descr="e_100x.jpg"/>
          <p:cNvPicPr>
            <a:picLocks noChangeAspect="1"/>
          </p:cNvPicPr>
          <p:nvPr/>
        </p:nvPicPr>
        <p:blipFill>
          <a:blip r:embed="rId2"/>
          <a:srcRect l="11104" t="1491" r="19988" b="5963"/>
          <a:stretch>
            <a:fillRect/>
          </a:stretch>
        </p:blipFill>
        <p:spPr>
          <a:xfrm>
            <a:off x="4421603" y="4693850"/>
            <a:ext cx="1268423" cy="126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18" descr="HO10S14163A01U.jpg"/>
          <p:cNvPicPr>
            <a:picLocks noChangeAspect="1"/>
          </p:cNvPicPr>
          <p:nvPr/>
        </p:nvPicPr>
        <p:blipFill>
          <a:blip r:embed="rId3"/>
          <a:srcRect b="28615"/>
          <a:stretch>
            <a:fillRect/>
          </a:stretch>
        </p:blipFill>
        <p:spPr>
          <a:xfrm>
            <a:off x="3025138" y="4689571"/>
            <a:ext cx="1248387" cy="126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19" descr="h_100x.jpg"/>
          <p:cNvPicPr>
            <a:picLocks noChangeAspect="1"/>
          </p:cNvPicPr>
          <p:nvPr/>
        </p:nvPicPr>
        <p:blipFill>
          <a:blip r:embed="rId4"/>
          <a:srcRect l="12766" t="746" r="18316" b="5965"/>
          <a:stretch>
            <a:fillRect/>
          </a:stretch>
        </p:blipFill>
        <p:spPr>
          <a:xfrm>
            <a:off x="156987" y="4668366"/>
            <a:ext cx="1260573" cy="1270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0"/>
          <p:cNvPicPr>
            <a:picLocks noChangeAspect="1"/>
          </p:cNvPicPr>
          <p:nvPr/>
        </p:nvPicPr>
        <p:blipFill>
          <a:blip r:embed="rId5"/>
          <a:srcRect l="1846" t="374" r="1107" b="1307"/>
          <a:stretch>
            <a:fillRect/>
          </a:stretch>
        </p:blipFill>
        <p:spPr>
          <a:xfrm>
            <a:off x="7689007" y="4713116"/>
            <a:ext cx="1267420" cy="126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1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6"/>
          <a:srcRect l="13051" r="13051"/>
          <a:stretch>
            <a:fillRect/>
          </a:stretch>
        </p:blipFill>
        <p:spPr>
          <a:xfrm>
            <a:off x="1606237" y="4681954"/>
            <a:ext cx="1246936" cy="126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22"/>
          <p:cNvPicPr>
            <a:picLocks noChangeAspect="1"/>
          </p:cNvPicPr>
          <p:nvPr/>
        </p:nvPicPr>
        <p:blipFill>
          <a:blip r:embed="rId7"/>
          <a:srcRect l="1847" r="1847"/>
          <a:stretch>
            <a:fillRect/>
          </a:stretch>
        </p:blipFill>
        <p:spPr>
          <a:xfrm>
            <a:off x="6196827" y="4715386"/>
            <a:ext cx="1298140" cy="125207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24"/>
          <p:cNvSpPr txBox="1">
            <a:spLocks noChangeAspect="1"/>
          </p:cNvSpPr>
          <p:nvPr/>
        </p:nvSpPr>
        <p:spPr>
          <a:xfrm>
            <a:off x="2042588" y="4038600"/>
            <a:ext cx="982549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u="none" strike="noStrike" kern="1200" cap="none" spc="0" baseline="0" dirty="0" smtClean="0">
                <a:solidFill>
                  <a:srgbClr val="C00000"/>
                </a:solidFill>
                <a:uFillTx/>
                <a:latin typeface="Tahoma" pitchFamily="34"/>
                <a:cs typeface="Tahoma" pitchFamily="34"/>
              </a:rPr>
              <a:t>RRP</a:t>
            </a:r>
            <a:r>
              <a:rPr lang="en-US" sz="1800" b="1" u="none" strike="noStrike" kern="1200" cap="none" spc="0" baseline="0" dirty="0" smtClean="0">
                <a:solidFill>
                  <a:srgbClr val="C00000"/>
                </a:solidFill>
                <a:uFillTx/>
                <a:latin typeface="Tahoma" pitchFamily="34"/>
                <a:cs typeface="Tahoma" pitchFamily="34"/>
                <a:sym typeface="Symbol"/>
              </a:rPr>
              <a:t></a:t>
            </a:r>
            <a:endParaRPr lang="en-US" sz="1800" b="1" u="none" strike="noStrike" kern="1200" cap="none" spc="0" baseline="0" dirty="0">
              <a:solidFill>
                <a:srgbClr val="C00000"/>
              </a:solidFill>
              <a:uFillTx/>
              <a:latin typeface="Tahoma" pitchFamily="34"/>
              <a:cs typeface="Tahoma" pitchFamily="34"/>
            </a:endParaRPr>
          </a:p>
        </p:txBody>
      </p:sp>
      <p:sp>
        <p:nvSpPr>
          <p:cNvPr id="13" name="TextBox 25"/>
          <p:cNvSpPr txBox="1">
            <a:spLocks noChangeAspect="1"/>
          </p:cNvSpPr>
          <p:nvPr/>
        </p:nvSpPr>
        <p:spPr>
          <a:xfrm>
            <a:off x="341384" y="4343400"/>
            <a:ext cx="891777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54/61</a:t>
            </a:r>
          </a:p>
        </p:txBody>
      </p:sp>
      <p:sp>
        <p:nvSpPr>
          <p:cNvPr id="14" name="TextBox 26"/>
          <p:cNvSpPr txBox="1">
            <a:spLocks noChangeAspect="1"/>
          </p:cNvSpPr>
          <p:nvPr/>
        </p:nvSpPr>
        <p:spPr>
          <a:xfrm>
            <a:off x="1619527" y="4345254"/>
            <a:ext cx="1234437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108/127</a:t>
            </a:r>
          </a:p>
        </p:txBody>
      </p:sp>
      <p:sp>
        <p:nvSpPr>
          <p:cNvPr id="15" name="TextBox 27"/>
          <p:cNvSpPr txBox="1">
            <a:spLocks noChangeAspect="1"/>
          </p:cNvSpPr>
          <p:nvPr/>
        </p:nvSpPr>
        <p:spPr>
          <a:xfrm>
            <a:off x="3200400" y="4374104"/>
            <a:ext cx="1198338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132/169</a:t>
            </a:r>
          </a:p>
        </p:txBody>
      </p:sp>
      <p:sp>
        <p:nvSpPr>
          <p:cNvPr id="16" name="TextBox 28"/>
          <p:cNvSpPr txBox="1">
            <a:spLocks noChangeAspect="1"/>
          </p:cNvSpPr>
          <p:nvPr/>
        </p:nvSpPr>
        <p:spPr>
          <a:xfrm>
            <a:off x="4625341" y="4374105"/>
            <a:ext cx="1165859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198/217</a:t>
            </a:r>
          </a:p>
        </p:txBody>
      </p:sp>
      <p:sp>
        <p:nvSpPr>
          <p:cNvPr id="17" name="TextBox 29"/>
          <p:cNvSpPr txBox="1">
            <a:spLocks noChangeAspect="1"/>
          </p:cNvSpPr>
          <p:nvPr/>
        </p:nvSpPr>
        <p:spPr>
          <a:xfrm>
            <a:off x="7353306" y="4114800"/>
            <a:ext cx="777241" cy="3693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u="none" strike="noStrike" kern="1200" cap="none" spc="0" baseline="0" dirty="0">
                <a:solidFill>
                  <a:srgbClr val="C00000"/>
                </a:solidFill>
                <a:uFillTx/>
                <a:latin typeface="Tahoma" pitchFamily="34"/>
                <a:cs typeface="Tahoma" pitchFamily="34"/>
              </a:rPr>
              <a:t>PIT</a:t>
            </a:r>
          </a:p>
        </p:txBody>
      </p:sp>
      <p:sp>
        <p:nvSpPr>
          <p:cNvPr id="18" name="TextBox 30"/>
          <p:cNvSpPr txBox="1">
            <a:spLocks noChangeAspect="1"/>
          </p:cNvSpPr>
          <p:nvPr/>
        </p:nvSpPr>
        <p:spPr>
          <a:xfrm>
            <a:off x="6606541" y="4404581"/>
            <a:ext cx="888426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114</a:t>
            </a:r>
          </a:p>
        </p:txBody>
      </p:sp>
      <p:sp>
        <p:nvSpPr>
          <p:cNvPr id="19" name="TextBox 31"/>
          <p:cNvSpPr txBox="1">
            <a:spLocks noChangeAspect="1"/>
          </p:cNvSpPr>
          <p:nvPr/>
        </p:nvSpPr>
        <p:spPr>
          <a:xfrm>
            <a:off x="8130548" y="4404581"/>
            <a:ext cx="708651" cy="33855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600" b="1" i="0" u="none" strike="noStrike" kern="1200" cap="none" spc="0" baseline="0" dirty="0">
                <a:solidFill>
                  <a:srgbClr val="000099"/>
                </a:solidFill>
                <a:uFillTx/>
                <a:latin typeface="Tahoma" pitchFamily="34"/>
                <a:cs typeface="Tahoma" pitchFamily="34"/>
              </a:rPr>
              <a:t>192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200400" y="1447800"/>
            <a:ext cx="5638800" cy="3258928"/>
            <a:chOff x="3200400" y="1447800"/>
            <a:chExt cx="5638800" cy="3258928"/>
          </a:xfrm>
        </p:grpSpPr>
        <p:grpSp>
          <p:nvGrpSpPr>
            <p:cNvPr id="21" name="Group 20"/>
            <p:cNvGrpSpPr/>
            <p:nvPr/>
          </p:nvGrpSpPr>
          <p:grpSpPr>
            <a:xfrm>
              <a:off x="3200400" y="1447800"/>
              <a:ext cx="5638800" cy="3258928"/>
              <a:chOff x="3200400" y="1412543"/>
              <a:chExt cx="5638800" cy="3258928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4800600" y="1412543"/>
                <a:ext cx="1219200" cy="762000"/>
              </a:xfrm>
              <a:prstGeom prst="rect">
                <a:avLst/>
              </a:prstGeom>
              <a:solidFill>
                <a:srgbClr val="FFFF00">
                  <a:alpha val="2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467602" y="1412543"/>
                <a:ext cx="1371598" cy="762000"/>
              </a:xfrm>
              <a:prstGeom prst="rect">
                <a:avLst/>
              </a:prstGeom>
              <a:solidFill>
                <a:srgbClr val="FFFF00">
                  <a:alpha val="24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3200400" y="4311134"/>
                <a:ext cx="1073125" cy="357232"/>
              </a:xfrm>
              <a:prstGeom prst="rect">
                <a:avLst/>
              </a:prstGeom>
              <a:solidFill>
                <a:srgbClr val="FFFF00">
                  <a:alpha val="3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211612" y="4394086"/>
                <a:ext cx="1073125" cy="277385"/>
              </a:xfrm>
              <a:prstGeom prst="rect">
                <a:avLst/>
              </a:prstGeom>
              <a:solidFill>
                <a:srgbClr val="FFFF00">
                  <a:alpha val="3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766074" y="4343400"/>
                <a:ext cx="1073125" cy="306546"/>
              </a:xfrm>
              <a:prstGeom prst="rect">
                <a:avLst/>
              </a:prstGeom>
              <a:solidFill>
                <a:srgbClr val="FFFF00">
                  <a:alpha val="37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4800600" y="2670314"/>
              <a:ext cx="1219200" cy="914399"/>
            </a:xfrm>
            <a:prstGeom prst="rect">
              <a:avLst/>
            </a:prstGeom>
            <a:solidFill>
              <a:srgbClr val="FFFF0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467602" y="2667000"/>
              <a:ext cx="1371598" cy="914400"/>
            </a:xfrm>
            <a:prstGeom prst="rect">
              <a:avLst/>
            </a:prstGeom>
            <a:solidFill>
              <a:srgbClr val="FFFF00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Title 1"/>
          <p:cNvSpPr txBox="1">
            <a:spLocks/>
          </p:cNvSpPr>
          <p:nvPr/>
        </p:nvSpPr>
        <p:spPr>
          <a:xfrm>
            <a:off x="712473" y="-403225"/>
            <a:ext cx="7772400" cy="14700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/>
              <a:t>Hi-Luminosity LHC Nb</a:t>
            </a:r>
            <a:r>
              <a:rPr lang="en-GB" sz="2800" b="1" baseline="-25000" dirty="0" smtClean="0"/>
              <a:t>3</a:t>
            </a:r>
            <a:r>
              <a:rPr lang="en-GB" sz="2800" b="1" dirty="0" smtClean="0"/>
              <a:t>Sn wire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15951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545215"/>
              </p:ext>
            </p:extLst>
          </p:nvPr>
        </p:nvGraphicFramePr>
        <p:xfrm>
          <a:off x="914400" y="1008392"/>
          <a:ext cx="6609059" cy="4998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09800" y="0"/>
            <a:ext cx="60261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11 T Nb</a:t>
            </a:r>
            <a:r>
              <a:rPr lang="en-GB" sz="2800" b="1" baseline="-25000" dirty="0" smtClean="0"/>
              <a:t>3</a:t>
            </a:r>
            <a:r>
              <a:rPr lang="en-GB" sz="2800" b="1" dirty="0" smtClean="0"/>
              <a:t>Sn Dipole Strand (</a:t>
            </a:r>
            <a:r>
              <a:rPr lang="en-GB" sz="2800" b="1" dirty="0" smtClean="0">
                <a:sym typeface="Symbol"/>
              </a:rPr>
              <a:t> = 0.7 mm)</a:t>
            </a:r>
            <a:endParaRPr lang="en-GB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33600" y="2004731"/>
            <a:ext cx="1826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</a:t>
            </a:r>
            <a:r>
              <a:rPr lang="en-GB" sz="2000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fil_PIT</a:t>
            </a:r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Symbol"/>
              </a:rPr>
              <a:t>=44 m</a:t>
            </a:r>
            <a:endParaRPr lang="en-GB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04792" y="1604621"/>
            <a:ext cx="1915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ym typeface="Symbol"/>
              </a:rPr>
              <a:t></a:t>
            </a:r>
            <a:r>
              <a:rPr lang="en-GB" sz="2000" dirty="0" err="1" smtClean="0">
                <a:sym typeface="Symbol"/>
              </a:rPr>
              <a:t>fil_RRP</a:t>
            </a:r>
            <a:r>
              <a:rPr lang="en-GB" sz="2000" dirty="0" smtClean="0">
                <a:sym typeface="Symbol"/>
              </a:rPr>
              <a:t>=41 m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164079" y="4911150"/>
            <a:ext cx="3392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ym typeface="Symbol"/>
              </a:rPr>
              <a:t>Flux Jump  Amplitude  12 </a:t>
            </a:r>
            <a:r>
              <a:rPr lang="en-GB" sz="2000" b="1" dirty="0" err="1" smtClean="0">
                <a:sym typeface="Symbol"/>
              </a:rPr>
              <a:t>mT</a:t>
            </a:r>
            <a:endParaRPr lang="en-GB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74312" y="808336"/>
            <a:ext cx="1258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6"/>
                </a:solidFill>
              </a:rPr>
              <a:t>T = 1.9 K</a:t>
            </a:r>
            <a:endParaRPr lang="en-GB" sz="2400" b="1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5879068"/>
            <a:ext cx="284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Measurements by D. Richter</a:t>
            </a:r>
            <a:endParaRPr lang="en-GB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655260"/>
            <a:ext cx="4106228" cy="32918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800600" y="3962400"/>
            <a:ext cx="4354654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200" b="1" dirty="0" smtClean="0"/>
              <a:t>M-loop width (0.5 T, 1.9 K) &lt; 30 </a:t>
            </a:r>
            <a:r>
              <a:rPr lang="en-GB" sz="2200" b="1" dirty="0" err="1" smtClean="0"/>
              <a:t>mT</a:t>
            </a:r>
            <a:endParaRPr lang="en-GB" sz="2200" b="1" dirty="0" smtClean="0"/>
          </a:p>
          <a:p>
            <a:r>
              <a:rPr lang="en-GB" sz="2200" b="1" dirty="0" smtClean="0"/>
              <a:t>Max spread around average </a:t>
            </a:r>
            <a:r>
              <a:rPr lang="en-GB" sz="2200" b="1" dirty="0" smtClean="0">
                <a:sym typeface="Symbol"/>
              </a:rPr>
              <a:t> 4.5 %</a:t>
            </a:r>
            <a:endParaRPr lang="en-GB" sz="22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2840245" y="2404841"/>
            <a:ext cx="1019971" cy="1709959"/>
            <a:chOff x="2840245" y="2404841"/>
            <a:chExt cx="1019971" cy="1709959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3860216" y="2404841"/>
              <a:ext cx="0" cy="1709959"/>
            </a:xfrm>
            <a:prstGeom prst="line">
              <a:avLst/>
            </a:prstGeom>
            <a:ln w="317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840245" y="3075154"/>
              <a:ext cx="8851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300 </a:t>
              </a:r>
              <a:r>
                <a:rPr lang="en-GB" dirty="0" err="1" smtClean="0"/>
                <a:t>mT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58371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878</TotalTime>
  <Words>518</Words>
  <Application>Microsoft Office PowerPoint</Application>
  <PresentationFormat>On-screen Show (4:3)</PresentationFormat>
  <Paragraphs>190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226</cp:revision>
  <dcterms:created xsi:type="dcterms:W3CDTF">2006-08-16T00:00:00Z</dcterms:created>
  <dcterms:modified xsi:type="dcterms:W3CDTF">2014-08-13T18:46:49Z</dcterms:modified>
</cp:coreProperties>
</file>