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mov" ContentType="video/quicktime"/>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0.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1.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2.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3.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4.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5.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89" r:id="rId2"/>
    <p:sldMasterId id="2147483705" r:id="rId3"/>
    <p:sldMasterId id="2147483716" r:id="rId4"/>
    <p:sldMasterId id="2147483733" r:id="rId5"/>
    <p:sldMasterId id="2147483745" r:id="rId6"/>
    <p:sldMasterId id="2147483770" r:id="rId7"/>
    <p:sldMasterId id="2147483798" r:id="rId8"/>
    <p:sldMasterId id="2147483831" r:id="rId9"/>
    <p:sldMasterId id="2147483838" r:id="rId10"/>
    <p:sldMasterId id="2147483842" r:id="rId11"/>
    <p:sldMasterId id="2147483854" r:id="rId12"/>
    <p:sldMasterId id="2147483862" r:id="rId13"/>
    <p:sldMasterId id="2147483870" r:id="rId14"/>
    <p:sldMasterId id="2147483885" r:id="rId15"/>
    <p:sldMasterId id="2147483898" r:id="rId16"/>
  </p:sldMasterIdLst>
  <p:notesMasterIdLst>
    <p:notesMasterId r:id="rId55"/>
  </p:notesMasterIdLst>
  <p:sldIdLst>
    <p:sldId id="257" r:id="rId17"/>
    <p:sldId id="263" r:id="rId18"/>
    <p:sldId id="258" r:id="rId19"/>
    <p:sldId id="301" r:id="rId20"/>
    <p:sldId id="264" r:id="rId21"/>
    <p:sldId id="260" r:id="rId22"/>
    <p:sldId id="259" r:id="rId23"/>
    <p:sldId id="261" r:id="rId24"/>
    <p:sldId id="265" r:id="rId25"/>
    <p:sldId id="282" r:id="rId26"/>
    <p:sldId id="269" r:id="rId27"/>
    <p:sldId id="266" r:id="rId28"/>
    <p:sldId id="298" r:id="rId29"/>
    <p:sldId id="268" r:id="rId30"/>
    <p:sldId id="271" r:id="rId31"/>
    <p:sldId id="272" r:id="rId32"/>
    <p:sldId id="273" r:id="rId33"/>
    <p:sldId id="274" r:id="rId34"/>
    <p:sldId id="275" r:id="rId35"/>
    <p:sldId id="276" r:id="rId36"/>
    <p:sldId id="277" r:id="rId37"/>
    <p:sldId id="284" r:id="rId38"/>
    <p:sldId id="287" r:id="rId39"/>
    <p:sldId id="299" r:id="rId40"/>
    <p:sldId id="294" r:id="rId41"/>
    <p:sldId id="302" r:id="rId42"/>
    <p:sldId id="304" r:id="rId43"/>
    <p:sldId id="295" r:id="rId44"/>
    <p:sldId id="305" r:id="rId45"/>
    <p:sldId id="281" r:id="rId46"/>
    <p:sldId id="293" r:id="rId47"/>
    <p:sldId id="303" r:id="rId48"/>
    <p:sldId id="306" r:id="rId49"/>
    <p:sldId id="309" r:id="rId50"/>
    <p:sldId id="307" r:id="rId51"/>
    <p:sldId id="308" r:id="rId52"/>
    <p:sldId id="300" r:id="rId53"/>
    <p:sldId id="28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4" d="100"/>
          <a:sy n="84" d="100"/>
        </p:scale>
        <p:origin x="1026" y="96"/>
      </p:cViewPr>
      <p:guideLst>
        <p:guide orient="horz" pos="2160"/>
        <p:guide pos="2880"/>
      </p:guideLst>
    </p:cSldViewPr>
  </p:slideViewPr>
  <p:notesTextViewPr>
    <p:cViewPr>
      <p:scale>
        <a:sx n="1" d="1"/>
        <a:sy n="1" d="1"/>
      </p:scale>
      <p:origin x="0" y="0"/>
    </p:cViewPr>
  </p:notesTextViewPr>
  <p:sorterViewPr>
    <p:cViewPr>
      <p:scale>
        <a:sx n="100" d="100"/>
        <a:sy n="100" d="100"/>
      </p:scale>
      <p:origin x="0" y="-13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slide" Target="slides/slide25.xml"/><Relationship Id="rId54"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243E01-453D-4EC6-8596-23993F37CD2E}"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GB"/>
        </a:p>
      </dgm:t>
    </dgm:pt>
    <dgm:pt modelId="{00EE2FA9-074F-428F-8761-616D41FB44F5}">
      <dgm:prSet phldrT="[Text]"/>
      <dgm:spPr/>
      <dgm:t>
        <a:bodyPr/>
        <a:lstStyle/>
        <a:p>
          <a:r>
            <a:rPr lang="fr-FR" noProof="0" dirty="0" err="1" smtClean="0"/>
            <a:t>Teilchen-Beschleunigung</a:t>
          </a:r>
          <a:endParaRPr lang="fr-FR" noProof="0" dirty="0"/>
        </a:p>
      </dgm:t>
    </dgm:pt>
    <dgm:pt modelId="{34E09FE0-3E27-4733-9518-C96C42167290}" type="parTrans" cxnId="{5BAFD49A-DDFF-4608-AA6E-3078FDA79F9B}">
      <dgm:prSet/>
      <dgm:spPr/>
      <dgm:t>
        <a:bodyPr/>
        <a:lstStyle/>
        <a:p>
          <a:endParaRPr lang="en-GB"/>
        </a:p>
      </dgm:t>
    </dgm:pt>
    <dgm:pt modelId="{73B6ABAF-FF0D-4178-9696-68FAEFFBC942}" type="sibTrans" cxnId="{5BAFD49A-DDFF-4608-AA6E-3078FDA79F9B}">
      <dgm:prSet/>
      <dgm:spPr/>
      <dgm:t>
        <a:bodyPr/>
        <a:lstStyle/>
        <a:p>
          <a:endParaRPr lang="en-GB"/>
        </a:p>
      </dgm:t>
    </dgm:pt>
    <dgm:pt modelId="{4056DCB9-7C1F-4B80-86B6-61F312C713D7}">
      <dgm:prSet phldrT="[Text]"/>
      <dgm:spPr/>
      <dgm:t>
        <a:bodyPr/>
        <a:lstStyle/>
        <a:p>
          <a:r>
            <a:rPr lang="fr-FR" noProof="0" dirty="0" err="1" smtClean="0">
              <a:solidFill>
                <a:schemeClr val="bg1"/>
              </a:solidFill>
            </a:rPr>
            <a:t>Elektronenröhre</a:t>
          </a:r>
          <a:endParaRPr lang="fr-FR" noProof="0" dirty="0">
            <a:solidFill>
              <a:schemeClr val="bg1"/>
            </a:solidFill>
          </a:endParaRPr>
        </a:p>
      </dgm:t>
    </dgm:pt>
    <dgm:pt modelId="{60D345B0-7251-45DA-AE95-1314AB3FB3CB}" type="parTrans" cxnId="{EDB96C4E-8DCC-459F-8315-1880F0D90F17}">
      <dgm:prSet/>
      <dgm:spPr/>
      <dgm:t>
        <a:bodyPr/>
        <a:lstStyle/>
        <a:p>
          <a:endParaRPr lang="en-GB"/>
        </a:p>
      </dgm:t>
    </dgm:pt>
    <dgm:pt modelId="{C7BCE12D-7A4A-436B-9607-73716C04ADF6}" type="sibTrans" cxnId="{EDB96C4E-8DCC-459F-8315-1880F0D90F17}">
      <dgm:prSet/>
      <dgm:spPr/>
      <dgm:t>
        <a:bodyPr/>
        <a:lstStyle/>
        <a:p>
          <a:endParaRPr lang="en-GB"/>
        </a:p>
      </dgm:t>
    </dgm:pt>
    <dgm:pt modelId="{8E8B9C5B-3684-4063-871F-AE5A3062D8A4}">
      <dgm:prSet phldrT="[Text]"/>
      <dgm:spPr/>
      <dgm:t>
        <a:bodyPr/>
        <a:lstStyle/>
        <a:p>
          <a:r>
            <a:rPr lang="fr-FR" noProof="0" dirty="0" err="1" smtClean="0">
              <a:solidFill>
                <a:schemeClr val="bg1"/>
              </a:solidFill>
            </a:rPr>
            <a:t>Supraleitung</a:t>
          </a:r>
          <a:endParaRPr lang="fr-FR" noProof="0" dirty="0">
            <a:solidFill>
              <a:schemeClr val="bg1"/>
            </a:solidFill>
          </a:endParaRPr>
        </a:p>
      </dgm:t>
    </dgm:pt>
    <dgm:pt modelId="{CD1A8C93-E279-43ED-B171-C7F09707D4A8}" type="parTrans" cxnId="{3FA56E40-A5DA-48DE-BF86-A2E7746D9285}">
      <dgm:prSet/>
      <dgm:spPr/>
      <dgm:t>
        <a:bodyPr/>
        <a:lstStyle/>
        <a:p>
          <a:endParaRPr lang="en-GB"/>
        </a:p>
      </dgm:t>
    </dgm:pt>
    <dgm:pt modelId="{A33A8903-CF53-4FBF-B65F-E64485BF5A28}" type="sibTrans" cxnId="{3FA56E40-A5DA-48DE-BF86-A2E7746D9285}">
      <dgm:prSet/>
      <dgm:spPr/>
      <dgm:t>
        <a:bodyPr/>
        <a:lstStyle/>
        <a:p>
          <a:endParaRPr lang="en-GB"/>
        </a:p>
      </dgm:t>
    </dgm:pt>
    <dgm:pt modelId="{5C5E0672-6B7A-45F7-9B38-38F88EBC5CF7}">
      <dgm:prSet phldrT="[Text]"/>
      <dgm:spPr/>
      <dgm:t>
        <a:bodyPr/>
        <a:lstStyle/>
        <a:p>
          <a:r>
            <a:rPr lang="fr-FR" noProof="0" dirty="0" err="1" smtClean="0"/>
            <a:t>Grundlagen</a:t>
          </a:r>
          <a:endParaRPr lang="fr-FR" noProof="0" dirty="0"/>
        </a:p>
      </dgm:t>
    </dgm:pt>
    <dgm:pt modelId="{D30117D6-8213-4EAD-83C3-F1D0A964BF50}" type="parTrans" cxnId="{00D59110-E5C3-447D-9AA2-896B1038EA98}">
      <dgm:prSet/>
      <dgm:spPr/>
      <dgm:t>
        <a:bodyPr/>
        <a:lstStyle/>
        <a:p>
          <a:endParaRPr lang="en-GB"/>
        </a:p>
      </dgm:t>
    </dgm:pt>
    <dgm:pt modelId="{04DA6CEC-F085-46FC-BC99-1F3867A4EDF0}" type="sibTrans" cxnId="{00D59110-E5C3-447D-9AA2-896B1038EA98}">
      <dgm:prSet/>
      <dgm:spPr/>
      <dgm:t>
        <a:bodyPr/>
        <a:lstStyle/>
        <a:p>
          <a:endParaRPr lang="en-GB"/>
        </a:p>
      </dgm:t>
    </dgm:pt>
    <dgm:pt modelId="{D079DEAC-A029-47BE-9A7E-2AC1D9F925A0}">
      <dgm:prSet phldrT="[Text]"/>
      <dgm:spPr/>
      <dgm:t>
        <a:bodyPr/>
        <a:lstStyle/>
        <a:p>
          <a:r>
            <a:rPr lang="fr-FR" noProof="0" dirty="0" err="1" smtClean="0">
              <a:solidFill>
                <a:schemeClr val="bg1"/>
              </a:solidFill>
            </a:rPr>
            <a:t>Radioaktivität</a:t>
          </a:r>
          <a:endParaRPr lang="fr-FR" noProof="0" dirty="0">
            <a:solidFill>
              <a:schemeClr val="bg1"/>
            </a:solidFill>
          </a:endParaRPr>
        </a:p>
      </dgm:t>
    </dgm:pt>
    <dgm:pt modelId="{0FBF99C0-732C-40CF-9D78-66831B3C4927}" type="parTrans" cxnId="{612A106E-5295-4A86-88BD-CFE2BA6EED4C}">
      <dgm:prSet/>
      <dgm:spPr/>
      <dgm:t>
        <a:bodyPr/>
        <a:lstStyle/>
        <a:p>
          <a:endParaRPr lang="en-GB"/>
        </a:p>
      </dgm:t>
    </dgm:pt>
    <dgm:pt modelId="{A29BCFE4-A47F-413E-9986-04D7A4C7471E}" type="sibTrans" cxnId="{612A106E-5295-4A86-88BD-CFE2BA6EED4C}">
      <dgm:prSet/>
      <dgm:spPr/>
      <dgm:t>
        <a:bodyPr/>
        <a:lstStyle/>
        <a:p>
          <a:endParaRPr lang="en-GB"/>
        </a:p>
      </dgm:t>
    </dgm:pt>
    <dgm:pt modelId="{80B0AA83-678E-4163-BAAF-9CF916077DC9}">
      <dgm:prSet phldrT="[Text]"/>
      <dgm:spPr/>
      <dgm:t>
        <a:bodyPr/>
        <a:lstStyle/>
        <a:p>
          <a:r>
            <a:rPr lang="fr-FR" noProof="0" dirty="0" err="1" smtClean="0">
              <a:solidFill>
                <a:schemeClr val="bg1"/>
              </a:solidFill>
            </a:rPr>
            <a:t>Halleffekt</a:t>
          </a:r>
          <a:endParaRPr lang="fr-FR" noProof="0" dirty="0">
            <a:solidFill>
              <a:schemeClr val="bg1"/>
            </a:solidFill>
          </a:endParaRPr>
        </a:p>
      </dgm:t>
    </dgm:pt>
    <dgm:pt modelId="{5C511985-0315-4B60-A0F5-9163EA1A90F1}" type="parTrans" cxnId="{69741B70-223B-4072-8F7A-D1913A7A61B3}">
      <dgm:prSet/>
      <dgm:spPr/>
      <dgm:t>
        <a:bodyPr/>
        <a:lstStyle/>
        <a:p>
          <a:endParaRPr lang="en-GB"/>
        </a:p>
      </dgm:t>
    </dgm:pt>
    <dgm:pt modelId="{1F55307E-74A9-407A-B1CD-8C96C586044F}" type="sibTrans" cxnId="{69741B70-223B-4072-8F7A-D1913A7A61B3}">
      <dgm:prSet/>
      <dgm:spPr/>
      <dgm:t>
        <a:bodyPr/>
        <a:lstStyle/>
        <a:p>
          <a:endParaRPr lang="en-GB"/>
        </a:p>
      </dgm:t>
    </dgm:pt>
    <dgm:pt modelId="{49D74616-92D4-4B78-A1C2-9B01ACAEC656}">
      <dgm:prSet phldrT="[Text]"/>
      <dgm:spPr/>
      <dgm:t>
        <a:bodyPr/>
        <a:lstStyle/>
        <a:p>
          <a:r>
            <a:rPr lang="fr-FR" noProof="0" dirty="0" err="1" smtClean="0"/>
            <a:t>Teilchen-Identifikation</a:t>
          </a:r>
          <a:endParaRPr lang="fr-FR" noProof="0" dirty="0"/>
        </a:p>
      </dgm:t>
    </dgm:pt>
    <dgm:pt modelId="{B9D64B01-0201-4CD4-B9AB-8E683607834A}" type="parTrans" cxnId="{FE8DCB7B-19E8-4A79-B2F5-5C0D0DD82501}">
      <dgm:prSet/>
      <dgm:spPr/>
      <dgm:t>
        <a:bodyPr/>
        <a:lstStyle/>
        <a:p>
          <a:endParaRPr lang="en-GB"/>
        </a:p>
      </dgm:t>
    </dgm:pt>
    <dgm:pt modelId="{28375249-2EC3-448E-8012-E73304996D7E}" type="sibTrans" cxnId="{FE8DCB7B-19E8-4A79-B2F5-5C0D0DD82501}">
      <dgm:prSet/>
      <dgm:spPr/>
      <dgm:t>
        <a:bodyPr/>
        <a:lstStyle/>
        <a:p>
          <a:endParaRPr lang="en-GB"/>
        </a:p>
      </dgm:t>
    </dgm:pt>
    <dgm:pt modelId="{4694B8D0-760F-4A2B-A7B1-6054AFD5E8AB}">
      <dgm:prSet phldrT="[Text]"/>
      <dgm:spPr/>
      <dgm:t>
        <a:bodyPr/>
        <a:lstStyle/>
        <a:p>
          <a:r>
            <a:rPr lang="fr-FR" noProof="0" dirty="0" err="1" smtClean="0">
              <a:solidFill>
                <a:schemeClr val="bg1"/>
              </a:solidFill>
            </a:rPr>
            <a:t>Nebelkammer</a:t>
          </a:r>
          <a:endParaRPr lang="fr-FR" noProof="0" dirty="0">
            <a:solidFill>
              <a:schemeClr val="bg1"/>
            </a:solidFill>
          </a:endParaRPr>
        </a:p>
      </dgm:t>
    </dgm:pt>
    <dgm:pt modelId="{F64ECFD7-29B8-444D-A02A-F5206D38D9CE}" type="parTrans" cxnId="{532823AF-894A-408B-A902-2FE90E09DE79}">
      <dgm:prSet/>
      <dgm:spPr/>
      <dgm:t>
        <a:bodyPr/>
        <a:lstStyle/>
        <a:p>
          <a:endParaRPr lang="en-GB"/>
        </a:p>
      </dgm:t>
    </dgm:pt>
    <dgm:pt modelId="{1D0FFEE9-98E1-4B54-808E-B1D19BE4E0AB}" type="sibTrans" cxnId="{532823AF-894A-408B-A902-2FE90E09DE79}">
      <dgm:prSet/>
      <dgm:spPr/>
      <dgm:t>
        <a:bodyPr/>
        <a:lstStyle/>
        <a:p>
          <a:endParaRPr lang="en-GB"/>
        </a:p>
      </dgm:t>
    </dgm:pt>
    <dgm:pt modelId="{8B9AC2C8-7C7A-4945-980D-A2A1E62DB2A0}">
      <dgm:prSet/>
      <dgm:spPr/>
      <dgm:t>
        <a:bodyPr/>
        <a:lstStyle/>
        <a:p>
          <a:r>
            <a:rPr lang="en-GB" dirty="0" err="1" smtClean="0">
              <a:solidFill>
                <a:schemeClr val="bg1"/>
              </a:solidFill>
            </a:rPr>
            <a:t>Spezifische</a:t>
          </a:r>
          <a:r>
            <a:rPr lang="en-GB" dirty="0" smtClean="0">
              <a:solidFill>
                <a:schemeClr val="bg1"/>
              </a:solidFill>
            </a:rPr>
            <a:t> </a:t>
          </a:r>
          <a:r>
            <a:rPr lang="en-GB" dirty="0" err="1" smtClean="0">
              <a:solidFill>
                <a:schemeClr val="bg1"/>
              </a:solidFill>
            </a:rPr>
            <a:t>Elektronenladung</a:t>
          </a:r>
          <a:endParaRPr lang="en-GB" dirty="0">
            <a:solidFill>
              <a:schemeClr val="bg1"/>
            </a:solidFill>
          </a:endParaRPr>
        </a:p>
      </dgm:t>
    </dgm:pt>
    <dgm:pt modelId="{34C1620A-F07F-4889-873B-2A99ED1A2D00}" type="parTrans" cxnId="{1E8394B3-A53F-4E7A-9B4D-2D6AB188AA49}">
      <dgm:prSet/>
      <dgm:spPr/>
      <dgm:t>
        <a:bodyPr/>
        <a:lstStyle/>
        <a:p>
          <a:endParaRPr lang="en-GB"/>
        </a:p>
      </dgm:t>
    </dgm:pt>
    <dgm:pt modelId="{1351AF48-D707-4978-A570-395670934038}" type="sibTrans" cxnId="{1E8394B3-A53F-4E7A-9B4D-2D6AB188AA49}">
      <dgm:prSet/>
      <dgm:spPr/>
      <dgm:t>
        <a:bodyPr/>
        <a:lstStyle/>
        <a:p>
          <a:endParaRPr lang="en-GB"/>
        </a:p>
      </dgm:t>
    </dgm:pt>
    <dgm:pt modelId="{BE1F7B84-24E5-4B8B-85F3-91FECD0AC23F}">
      <dgm:prSet/>
      <dgm:spPr/>
      <dgm:t>
        <a:bodyPr/>
        <a:lstStyle/>
        <a:p>
          <a:r>
            <a:rPr lang="en-US" dirty="0" err="1" smtClean="0">
              <a:solidFill>
                <a:schemeClr val="bg1"/>
              </a:solidFill>
            </a:rPr>
            <a:t>Paulfalle</a:t>
          </a:r>
          <a:endParaRPr lang="en-GB" dirty="0">
            <a:solidFill>
              <a:schemeClr val="bg1"/>
            </a:solidFill>
          </a:endParaRPr>
        </a:p>
      </dgm:t>
    </dgm:pt>
    <dgm:pt modelId="{96F30BAD-9015-44D1-BBD4-D71C63E80EBD}" type="parTrans" cxnId="{A092095F-CF18-4EBB-8A39-85E26FE7E260}">
      <dgm:prSet/>
      <dgm:spPr/>
      <dgm:t>
        <a:bodyPr/>
        <a:lstStyle/>
        <a:p>
          <a:endParaRPr lang="en-GB"/>
        </a:p>
      </dgm:t>
    </dgm:pt>
    <dgm:pt modelId="{2ED2709F-B1C5-452D-8D77-D49271E1BD1A}" type="sibTrans" cxnId="{A092095F-CF18-4EBB-8A39-85E26FE7E260}">
      <dgm:prSet/>
      <dgm:spPr/>
      <dgm:t>
        <a:bodyPr/>
        <a:lstStyle/>
        <a:p>
          <a:endParaRPr lang="en-GB"/>
        </a:p>
      </dgm:t>
    </dgm:pt>
    <dgm:pt modelId="{D9A54DB4-B085-468E-95E2-8A342DB7E595}">
      <dgm:prSet phldrT="[Text]"/>
      <dgm:spPr/>
      <dgm:t>
        <a:bodyPr/>
        <a:lstStyle/>
        <a:p>
          <a:r>
            <a:rPr lang="fr-FR" noProof="0" dirty="0" err="1" smtClean="0">
              <a:solidFill>
                <a:schemeClr val="bg1"/>
              </a:solidFill>
            </a:rPr>
            <a:t>Spinthariscop</a:t>
          </a:r>
          <a:endParaRPr lang="fr-FR" noProof="0" dirty="0">
            <a:solidFill>
              <a:schemeClr val="bg1"/>
            </a:solidFill>
          </a:endParaRPr>
        </a:p>
      </dgm:t>
    </dgm:pt>
    <dgm:pt modelId="{9C939C41-EA70-4039-A39F-3C4B0539AC89}" type="parTrans" cxnId="{CA8F4120-6FCB-4030-BF05-3CE00D8E888E}">
      <dgm:prSet/>
      <dgm:spPr/>
      <dgm:t>
        <a:bodyPr/>
        <a:lstStyle/>
        <a:p>
          <a:endParaRPr lang="en-GB"/>
        </a:p>
      </dgm:t>
    </dgm:pt>
    <dgm:pt modelId="{92BAD8EF-5AD0-47F0-9590-9E4BA8D09EDF}" type="sibTrans" cxnId="{CA8F4120-6FCB-4030-BF05-3CE00D8E888E}">
      <dgm:prSet/>
      <dgm:spPr/>
      <dgm:t>
        <a:bodyPr/>
        <a:lstStyle/>
        <a:p>
          <a:endParaRPr lang="en-GB"/>
        </a:p>
      </dgm:t>
    </dgm:pt>
    <dgm:pt modelId="{7A668D10-282E-422C-B96C-566559CD0627}">
      <dgm:prSet phldrT="[Text]"/>
      <dgm:spPr/>
      <dgm:t>
        <a:bodyPr/>
        <a:lstStyle/>
        <a:p>
          <a:r>
            <a:rPr lang="fr-FR" noProof="0" dirty="0" smtClean="0">
              <a:solidFill>
                <a:schemeClr val="bg1"/>
              </a:solidFill>
            </a:rPr>
            <a:t>Franck-Hertz </a:t>
          </a:r>
          <a:r>
            <a:rPr lang="fr-FR" noProof="0" dirty="0" err="1" smtClean="0">
              <a:solidFill>
                <a:schemeClr val="bg1"/>
              </a:solidFill>
            </a:rPr>
            <a:t>Experiment</a:t>
          </a:r>
          <a:endParaRPr lang="fr-FR" noProof="0" dirty="0">
            <a:solidFill>
              <a:schemeClr val="bg1"/>
            </a:solidFill>
          </a:endParaRPr>
        </a:p>
      </dgm:t>
    </dgm:pt>
    <dgm:pt modelId="{ECE0864B-77ED-493E-956F-90865847C49E}" type="parTrans" cxnId="{47AAE8F6-B34A-4490-BC86-A82672EE0344}">
      <dgm:prSet/>
      <dgm:spPr/>
      <dgm:t>
        <a:bodyPr/>
        <a:lstStyle/>
        <a:p>
          <a:endParaRPr lang="en-GB"/>
        </a:p>
      </dgm:t>
    </dgm:pt>
    <dgm:pt modelId="{FDD715E7-12F1-4DC7-8C6E-F4416222C27A}" type="sibTrans" cxnId="{47AAE8F6-B34A-4490-BC86-A82672EE0344}">
      <dgm:prSet/>
      <dgm:spPr/>
      <dgm:t>
        <a:bodyPr/>
        <a:lstStyle/>
        <a:p>
          <a:endParaRPr lang="en-GB"/>
        </a:p>
      </dgm:t>
    </dgm:pt>
    <dgm:pt modelId="{9D12F41A-D9BC-4323-901F-EB6205F6ED0F}">
      <dgm:prSet phldrT="[Text]"/>
      <dgm:spPr/>
      <dgm:t>
        <a:bodyPr/>
        <a:lstStyle/>
        <a:p>
          <a:r>
            <a:rPr lang="fr-FR" noProof="0" dirty="0" smtClean="0">
              <a:solidFill>
                <a:schemeClr val="bg1"/>
              </a:solidFill>
            </a:rPr>
            <a:t>Planck-</a:t>
          </a:r>
          <a:r>
            <a:rPr lang="fr-FR" noProof="0" dirty="0" err="1" smtClean="0">
              <a:solidFill>
                <a:schemeClr val="bg1"/>
              </a:solidFill>
            </a:rPr>
            <a:t>Konstante</a:t>
          </a:r>
          <a:endParaRPr lang="fr-FR" noProof="0" dirty="0">
            <a:solidFill>
              <a:schemeClr val="bg1"/>
            </a:solidFill>
          </a:endParaRPr>
        </a:p>
      </dgm:t>
    </dgm:pt>
    <dgm:pt modelId="{8A3FD50C-B047-4750-AA53-89AC36D47916}" type="parTrans" cxnId="{4EDEB8A8-497C-4B58-968C-AAF8051A7E37}">
      <dgm:prSet/>
      <dgm:spPr/>
      <dgm:t>
        <a:bodyPr/>
        <a:lstStyle/>
        <a:p>
          <a:endParaRPr lang="en-GB"/>
        </a:p>
      </dgm:t>
    </dgm:pt>
    <dgm:pt modelId="{74828FC9-65C0-4086-AE02-181DB1F72005}" type="sibTrans" cxnId="{4EDEB8A8-497C-4B58-968C-AAF8051A7E37}">
      <dgm:prSet/>
      <dgm:spPr/>
      <dgm:t>
        <a:bodyPr/>
        <a:lstStyle/>
        <a:p>
          <a:endParaRPr lang="en-GB"/>
        </a:p>
      </dgm:t>
    </dgm:pt>
    <dgm:pt modelId="{E0B2B0D6-6BAE-4317-8376-C0DC8700FA59}">
      <dgm:prSet phldrT="[Text]"/>
      <dgm:spPr/>
      <dgm:t>
        <a:bodyPr/>
        <a:lstStyle/>
        <a:p>
          <a:r>
            <a:rPr lang="fr-FR" noProof="0" dirty="0" smtClean="0">
              <a:solidFill>
                <a:schemeClr val="bg1"/>
              </a:solidFill>
            </a:rPr>
            <a:t>Rutherford </a:t>
          </a:r>
          <a:r>
            <a:rPr lang="fr-FR" noProof="0" dirty="0" err="1" smtClean="0">
              <a:solidFill>
                <a:schemeClr val="bg1"/>
              </a:solidFill>
            </a:rPr>
            <a:t>Experiment</a:t>
          </a:r>
          <a:endParaRPr lang="fr-FR" noProof="0" dirty="0">
            <a:solidFill>
              <a:schemeClr val="bg1"/>
            </a:solidFill>
          </a:endParaRPr>
        </a:p>
      </dgm:t>
    </dgm:pt>
    <dgm:pt modelId="{884DD460-162D-47DA-870E-86BB6E83CB9A}" type="parTrans" cxnId="{08743B39-2713-41E5-A0FF-29B93F4C176D}">
      <dgm:prSet/>
      <dgm:spPr/>
      <dgm:t>
        <a:bodyPr/>
        <a:lstStyle/>
        <a:p>
          <a:endParaRPr lang="en-GB"/>
        </a:p>
      </dgm:t>
    </dgm:pt>
    <dgm:pt modelId="{6A1CCA6D-EB27-4B5E-9370-B6CB0DE323D5}" type="sibTrans" cxnId="{08743B39-2713-41E5-A0FF-29B93F4C176D}">
      <dgm:prSet/>
      <dgm:spPr/>
      <dgm:t>
        <a:bodyPr/>
        <a:lstStyle/>
        <a:p>
          <a:endParaRPr lang="en-GB"/>
        </a:p>
      </dgm:t>
    </dgm:pt>
    <dgm:pt modelId="{27B2BC47-4E08-4253-BD4B-5E1823690D32}">
      <dgm:prSet phldrT="[Text]"/>
      <dgm:spPr/>
      <dgm:t>
        <a:bodyPr/>
        <a:lstStyle/>
        <a:p>
          <a:r>
            <a:rPr lang="fr-FR" noProof="0" dirty="0" err="1" smtClean="0">
              <a:solidFill>
                <a:schemeClr val="bg1"/>
              </a:solidFill>
            </a:rPr>
            <a:t>Röntgenstrahlung</a:t>
          </a:r>
          <a:endParaRPr lang="fr-FR" noProof="0" dirty="0">
            <a:solidFill>
              <a:schemeClr val="bg1"/>
            </a:solidFill>
          </a:endParaRPr>
        </a:p>
      </dgm:t>
    </dgm:pt>
    <dgm:pt modelId="{1AD1E42A-0973-42AD-B5FC-C002E7C53911}" type="parTrans" cxnId="{8082CD94-BEA5-4DED-BAEF-742070BFBEC8}">
      <dgm:prSet/>
      <dgm:spPr/>
      <dgm:t>
        <a:bodyPr/>
        <a:lstStyle/>
        <a:p>
          <a:endParaRPr lang="en-GB"/>
        </a:p>
      </dgm:t>
    </dgm:pt>
    <dgm:pt modelId="{AFC8224E-3572-42AE-8052-13008B3C1905}" type="sibTrans" cxnId="{8082CD94-BEA5-4DED-BAEF-742070BFBEC8}">
      <dgm:prSet/>
      <dgm:spPr/>
      <dgm:t>
        <a:bodyPr/>
        <a:lstStyle/>
        <a:p>
          <a:endParaRPr lang="en-GB"/>
        </a:p>
      </dgm:t>
    </dgm:pt>
    <dgm:pt modelId="{8C7634B0-ACEA-4BDA-A703-86DB379EDB27}">
      <dgm:prSet phldrT="[Text]"/>
      <dgm:spPr/>
      <dgm:t>
        <a:bodyPr/>
        <a:lstStyle/>
        <a:p>
          <a:r>
            <a:rPr lang="fr-FR" noProof="0" dirty="0" err="1" smtClean="0">
              <a:solidFill>
                <a:schemeClr val="bg1"/>
              </a:solidFill>
            </a:rPr>
            <a:t>MediPix</a:t>
          </a:r>
          <a:endParaRPr lang="fr-FR" noProof="0" dirty="0">
            <a:solidFill>
              <a:schemeClr val="bg1"/>
            </a:solidFill>
          </a:endParaRPr>
        </a:p>
      </dgm:t>
    </dgm:pt>
    <dgm:pt modelId="{1ADB790E-DB85-410A-AA0A-2490862150C0}" type="parTrans" cxnId="{A14C365E-D585-4D46-9815-979EDF7D0840}">
      <dgm:prSet/>
      <dgm:spPr/>
      <dgm:t>
        <a:bodyPr/>
        <a:lstStyle/>
        <a:p>
          <a:endParaRPr lang="en-GB"/>
        </a:p>
      </dgm:t>
    </dgm:pt>
    <dgm:pt modelId="{DEF1008A-A72D-46D4-AFC4-43CA296DDFD1}" type="sibTrans" cxnId="{A14C365E-D585-4D46-9815-979EDF7D0840}">
      <dgm:prSet/>
      <dgm:spPr/>
      <dgm:t>
        <a:bodyPr/>
        <a:lstStyle/>
        <a:p>
          <a:endParaRPr lang="en-GB"/>
        </a:p>
      </dgm:t>
    </dgm:pt>
    <dgm:pt modelId="{C4620155-291E-4C35-884C-7E38E7C307BF}">
      <dgm:prSet phldrT="[Text]"/>
      <dgm:spPr/>
      <dgm:t>
        <a:bodyPr/>
        <a:lstStyle/>
        <a:p>
          <a:r>
            <a:rPr lang="fr-FR" noProof="0" dirty="0" err="1" smtClean="0">
              <a:solidFill>
                <a:schemeClr val="bg1"/>
              </a:solidFill>
            </a:rPr>
            <a:t>COSmic</a:t>
          </a:r>
          <a:r>
            <a:rPr lang="fr-FR" noProof="0" dirty="0" smtClean="0">
              <a:solidFill>
                <a:schemeClr val="bg1"/>
              </a:solidFill>
            </a:rPr>
            <a:t> Muon Observer</a:t>
          </a:r>
          <a:endParaRPr lang="fr-FR" noProof="0" dirty="0">
            <a:solidFill>
              <a:schemeClr val="bg1"/>
            </a:solidFill>
          </a:endParaRPr>
        </a:p>
      </dgm:t>
    </dgm:pt>
    <dgm:pt modelId="{18C9CD02-89B1-4DAC-82F7-270B4C72D463}" type="parTrans" cxnId="{91FD0498-0A3F-4A31-9D52-377EE3B7E4EA}">
      <dgm:prSet/>
      <dgm:spPr/>
      <dgm:t>
        <a:bodyPr/>
        <a:lstStyle/>
        <a:p>
          <a:endParaRPr lang="en-GB"/>
        </a:p>
      </dgm:t>
    </dgm:pt>
    <dgm:pt modelId="{2866F20D-C5E0-4AE5-B30F-C863CC2A9556}" type="sibTrans" cxnId="{91FD0498-0A3F-4A31-9D52-377EE3B7E4EA}">
      <dgm:prSet/>
      <dgm:spPr/>
      <dgm:t>
        <a:bodyPr/>
        <a:lstStyle/>
        <a:p>
          <a:endParaRPr lang="en-GB"/>
        </a:p>
      </dgm:t>
    </dgm:pt>
    <dgm:pt modelId="{A85C7716-2BF0-4C36-862C-8832C182EA67}">
      <dgm:prSet phldrT="[Text]"/>
      <dgm:spPr/>
      <dgm:t>
        <a:bodyPr/>
        <a:lstStyle/>
        <a:p>
          <a:r>
            <a:rPr lang="fr-FR" noProof="0" dirty="0" smtClean="0">
              <a:solidFill>
                <a:schemeClr val="bg1"/>
              </a:solidFill>
            </a:rPr>
            <a:t>« </a:t>
          </a:r>
          <a:r>
            <a:rPr lang="fr-FR" noProof="0" dirty="0" err="1" smtClean="0">
              <a:solidFill>
                <a:schemeClr val="bg1"/>
              </a:solidFill>
            </a:rPr>
            <a:t>KamioKanne</a:t>
          </a:r>
          <a:r>
            <a:rPr lang="fr-FR" noProof="0" dirty="0" smtClean="0">
              <a:solidFill>
                <a:schemeClr val="bg1"/>
              </a:solidFill>
            </a:rPr>
            <a:t> »</a:t>
          </a:r>
          <a:endParaRPr lang="fr-FR" noProof="0" dirty="0">
            <a:solidFill>
              <a:schemeClr val="bg1"/>
            </a:solidFill>
          </a:endParaRPr>
        </a:p>
      </dgm:t>
    </dgm:pt>
    <dgm:pt modelId="{3D01AE3B-859B-46A7-A941-E848AC5B611B}" type="parTrans" cxnId="{03567101-9D25-43DE-BBF0-F8439C296697}">
      <dgm:prSet/>
      <dgm:spPr/>
      <dgm:t>
        <a:bodyPr/>
        <a:lstStyle/>
        <a:p>
          <a:endParaRPr lang="en-GB"/>
        </a:p>
      </dgm:t>
    </dgm:pt>
    <dgm:pt modelId="{BAD70084-A785-4720-904C-19523860FF31}" type="sibTrans" cxnId="{03567101-9D25-43DE-BBF0-F8439C296697}">
      <dgm:prSet/>
      <dgm:spPr/>
      <dgm:t>
        <a:bodyPr/>
        <a:lstStyle/>
        <a:p>
          <a:endParaRPr lang="en-GB"/>
        </a:p>
      </dgm:t>
    </dgm:pt>
    <dgm:pt modelId="{49B1DD4E-1484-4F1C-94A4-444E031125B9}">
      <dgm:prSet phldrT="[Text]"/>
      <dgm:spPr/>
      <dgm:t>
        <a:bodyPr/>
        <a:lstStyle/>
        <a:p>
          <a:r>
            <a:rPr lang="fr-FR" noProof="0" dirty="0" smtClean="0">
              <a:solidFill>
                <a:schemeClr val="bg1"/>
              </a:solidFill>
              <a:latin typeface="Symbol" panose="05050102010706020507" pitchFamily="18" charset="2"/>
            </a:rPr>
            <a:t>g-g </a:t>
          </a:r>
          <a:r>
            <a:rPr lang="fr-FR" noProof="0" dirty="0" err="1" smtClean="0">
              <a:solidFill>
                <a:schemeClr val="bg1"/>
              </a:solidFill>
              <a:latin typeface="+mn-lt"/>
            </a:rPr>
            <a:t>Koinzidenz</a:t>
          </a:r>
          <a:endParaRPr lang="fr-FR" noProof="0" dirty="0">
            <a:solidFill>
              <a:schemeClr val="bg1"/>
            </a:solidFill>
            <a:latin typeface="+mn-lt"/>
          </a:endParaRPr>
        </a:p>
      </dgm:t>
    </dgm:pt>
    <dgm:pt modelId="{2B6639CF-BEEF-49C6-8B9B-39D79CB6C619}" type="parTrans" cxnId="{025298BF-C09F-4B25-8BFA-92D63BD7E954}">
      <dgm:prSet/>
      <dgm:spPr/>
      <dgm:t>
        <a:bodyPr/>
        <a:lstStyle/>
        <a:p>
          <a:endParaRPr lang="en-GB"/>
        </a:p>
      </dgm:t>
    </dgm:pt>
    <dgm:pt modelId="{26A8BC28-CDAA-4B97-96AC-5ED92547052B}" type="sibTrans" cxnId="{025298BF-C09F-4B25-8BFA-92D63BD7E954}">
      <dgm:prSet/>
      <dgm:spPr/>
      <dgm:t>
        <a:bodyPr/>
        <a:lstStyle/>
        <a:p>
          <a:endParaRPr lang="en-GB"/>
        </a:p>
      </dgm:t>
    </dgm:pt>
    <dgm:pt modelId="{BAB0CEBA-5436-468D-B8E2-488D4FDA33B6}" type="pres">
      <dgm:prSet presAssocID="{85243E01-453D-4EC6-8596-23993F37CD2E}" presName="theList" presStyleCnt="0">
        <dgm:presLayoutVars>
          <dgm:dir/>
          <dgm:animLvl val="lvl"/>
          <dgm:resizeHandles val="exact"/>
        </dgm:presLayoutVars>
      </dgm:prSet>
      <dgm:spPr/>
      <dgm:t>
        <a:bodyPr/>
        <a:lstStyle/>
        <a:p>
          <a:endParaRPr lang="en-GB"/>
        </a:p>
      </dgm:t>
    </dgm:pt>
    <dgm:pt modelId="{C43F62D4-10CD-4D45-AFA6-993C952DFBFB}" type="pres">
      <dgm:prSet presAssocID="{00EE2FA9-074F-428F-8761-616D41FB44F5}" presName="compNode" presStyleCnt="0"/>
      <dgm:spPr/>
    </dgm:pt>
    <dgm:pt modelId="{F860B72F-E520-4263-8546-2DC99E962AC6}" type="pres">
      <dgm:prSet presAssocID="{00EE2FA9-074F-428F-8761-616D41FB44F5}" presName="aNode" presStyleLbl="bgShp" presStyleIdx="0" presStyleCnt="3"/>
      <dgm:spPr/>
      <dgm:t>
        <a:bodyPr/>
        <a:lstStyle/>
        <a:p>
          <a:endParaRPr lang="en-GB"/>
        </a:p>
      </dgm:t>
    </dgm:pt>
    <dgm:pt modelId="{275B8B0B-7FFC-41F2-8EAE-6E310E481915}" type="pres">
      <dgm:prSet presAssocID="{00EE2FA9-074F-428F-8761-616D41FB44F5}" presName="textNode" presStyleLbl="bgShp" presStyleIdx="0" presStyleCnt="3"/>
      <dgm:spPr/>
      <dgm:t>
        <a:bodyPr/>
        <a:lstStyle/>
        <a:p>
          <a:endParaRPr lang="en-GB"/>
        </a:p>
      </dgm:t>
    </dgm:pt>
    <dgm:pt modelId="{197117A6-8ED0-4103-906A-7A85C19710F1}" type="pres">
      <dgm:prSet presAssocID="{00EE2FA9-074F-428F-8761-616D41FB44F5}" presName="compChildNode" presStyleCnt="0"/>
      <dgm:spPr/>
    </dgm:pt>
    <dgm:pt modelId="{8FD1D63C-D0C5-4F90-BD82-414C0089AA34}" type="pres">
      <dgm:prSet presAssocID="{00EE2FA9-074F-428F-8761-616D41FB44F5}" presName="theInnerList" presStyleCnt="0"/>
      <dgm:spPr/>
    </dgm:pt>
    <dgm:pt modelId="{84AE87B1-7DC8-49A9-B341-50A7D5286C6A}" type="pres">
      <dgm:prSet presAssocID="{4056DCB9-7C1F-4B80-86B6-61F312C713D7}" presName="childNode" presStyleLbl="node1" presStyleIdx="0" presStyleCnt="16" custLinFactNeighborX="2478">
        <dgm:presLayoutVars>
          <dgm:bulletEnabled val="1"/>
        </dgm:presLayoutVars>
      </dgm:prSet>
      <dgm:spPr/>
      <dgm:t>
        <a:bodyPr/>
        <a:lstStyle/>
        <a:p>
          <a:endParaRPr lang="en-GB"/>
        </a:p>
      </dgm:t>
    </dgm:pt>
    <dgm:pt modelId="{72D69EBA-5487-478D-BEB2-43098FBC37E7}" type="pres">
      <dgm:prSet presAssocID="{4056DCB9-7C1F-4B80-86B6-61F312C713D7}" presName="aSpace2" presStyleCnt="0"/>
      <dgm:spPr/>
    </dgm:pt>
    <dgm:pt modelId="{67DABF8C-066E-48CC-82DB-2FC11E3E6A2A}" type="pres">
      <dgm:prSet presAssocID="{8E8B9C5B-3684-4063-871F-AE5A3062D8A4}" presName="childNode" presStyleLbl="node1" presStyleIdx="1" presStyleCnt="16" custLinFactNeighborX="2478">
        <dgm:presLayoutVars>
          <dgm:bulletEnabled val="1"/>
        </dgm:presLayoutVars>
      </dgm:prSet>
      <dgm:spPr/>
      <dgm:t>
        <a:bodyPr/>
        <a:lstStyle/>
        <a:p>
          <a:endParaRPr lang="en-GB"/>
        </a:p>
      </dgm:t>
    </dgm:pt>
    <dgm:pt modelId="{02F93A0A-7337-4AEE-B27D-6054C41EC0E4}" type="pres">
      <dgm:prSet presAssocID="{8E8B9C5B-3684-4063-871F-AE5A3062D8A4}" presName="aSpace2" presStyleCnt="0"/>
      <dgm:spPr/>
    </dgm:pt>
    <dgm:pt modelId="{3D133BD0-617F-4C32-BC2E-344956E5F5B7}" type="pres">
      <dgm:prSet presAssocID="{8B9AC2C8-7C7A-4945-980D-A2A1E62DB2A0}" presName="childNode" presStyleLbl="node1" presStyleIdx="2" presStyleCnt="16" custLinFactNeighborX="2478">
        <dgm:presLayoutVars>
          <dgm:bulletEnabled val="1"/>
        </dgm:presLayoutVars>
      </dgm:prSet>
      <dgm:spPr/>
      <dgm:t>
        <a:bodyPr/>
        <a:lstStyle/>
        <a:p>
          <a:endParaRPr lang="en-GB"/>
        </a:p>
      </dgm:t>
    </dgm:pt>
    <dgm:pt modelId="{699A09FB-4E71-479F-AF32-EA2907A1AB7C}" type="pres">
      <dgm:prSet presAssocID="{8B9AC2C8-7C7A-4945-980D-A2A1E62DB2A0}" presName="aSpace2" presStyleCnt="0"/>
      <dgm:spPr/>
    </dgm:pt>
    <dgm:pt modelId="{C18CDF11-E39C-4C9A-97D4-02C91AA80924}" type="pres">
      <dgm:prSet presAssocID="{BE1F7B84-24E5-4B8B-85F3-91FECD0AC23F}" presName="childNode" presStyleLbl="node1" presStyleIdx="3" presStyleCnt="16" custLinFactNeighborX="2478">
        <dgm:presLayoutVars>
          <dgm:bulletEnabled val="1"/>
        </dgm:presLayoutVars>
      </dgm:prSet>
      <dgm:spPr/>
      <dgm:t>
        <a:bodyPr/>
        <a:lstStyle/>
        <a:p>
          <a:endParaRPr lang="en-GB"/>
        </a:p>
      </dgm:t>
    </dgm:pt>
    <dgm:pt modelId="{8DF822E5-8099-4CFA-B305-887AFFFBBAC4}" type="pres">
      <dgm:prSet presAssocID="{00EE2FA9-074F-428F-8761-616D41FB44F5}" presName="aSpace" presStyleCnt="0"/>
      <dgm:spPr/>
    </dgm:pt>
    <dgm:pt modelId="{55CE96ED-DD1D-451A-B3A5-9385D6ADC9A0}" type="pres">
      <dgm:prSet presAssocID="{5C5E0672-6B7A-45F7-9B38-38F88EBC5CF7}" presName="compNode" presStyleCnt="0"/>
      <dgm:spPr/>
    </dgm:pt>
    <dgm:pt modelId="{DB3EF739-B4FD-4ABA-B850-A2437D2E26A3}" type="pres">
      <dgm:prSet presAssocID="{5C5E0672-6B7A-45F7-9B38-38F88EBC5CF7}" presName="aNode" presStyleLbl="bgShp" presStyleIdx="1" presStyleCnt="3"/>
      <dgm:spPr/>
      <dgm:t>
        <a:bodyPr/>
        <a:lstStyle/>
        <a:p>
          <a:endParaRPr lang="en-GB"/>
        </a:p>
      </dgm:t>
    </dgm:pt>
    <dgm:pt modelId="{5BEE96A2-3C86-4F41-BB0C-E52335CE25B9}" type="pres">
      <dgm:prSet presAssocID="{5C5E0672-6B7A-45F7-9B38-38F88EBC5CF7}" presName="textNode" presStyleLbl="bgShp" presStyleIdx="1" presStyleCnt="3"/>
      <dgm:spPr/>
      <dgm:t>
        <a:bodyPr/>
        <a:lstStyle/>
        <a:p>
          <a:endParaRPr lang="en-GB"/>
        </a:p>
      </dgm:t>
    </dgm:pt>
    <dgm:pt modelId="{92D5131A-5F89-47EB-9BBF-3CC9E0042E33}" type="pres">
      <dgm:prSet presAssocID="{5C5E0672-6B7A-45F7-9B38-38F88EBC5CF7}" presName="compChildNode" presStyleCnt="0"/>
      <dgm:spPr/>
    </dgm:pt>
    <dgm:pt modelId="{00321636-CCDE-4B81-8D78-6D21E60B74BE}" type="pres">
      <dgm:prSet presAssocID="{5C5E0672-6B7A-45F7-9B38-38F88EBC5CF7}" presName="theInnerList" presStyleCnt="0"/>
      <dgm:spPr/>
    </dgm:pt>
    <dgm:pt modelId="{DCE40890-B4D4-4A73-B191-94D252E8B35D}" type="pres">
      <dgm:prSet presAssocID="{D079DEAC-A029-47BE-9A7E-2AC1D9F925A0}" presName="childNode" presStyleLbl="node1" presStyleIdx="4" presStyleCnt="16">
        <dgm:presLayoutVars>
          <dgm:bulletEnabled val="1"/>
        </dgm:presLayoutVars>
      </dgm:prSet>
      <dgm:spPr/>
      <dgm:t>
        <a:bodyPr/>
        <a:lstStyle/>
        <a:p>
          <a:endParaRPr lang="en-GB"/>
        </a:p>
      </dgm:t>
    </dgm:pt>
    <dgm:pt modelId="{61076D08-243B-4CAB-B496-D2FAEC3EB38C}" type="pres">
      <dgm:prSet presAssocID="{D079DEAC-A029-47BE-9A7E-2AC1D9F925A0}" presName="aSpace2" presStyleCnt="0"/>
      <dgm:spPr/>
    </dgm:pt>
    <dgm:pt modelId="{346778EC-6CE5-4429-84FE-B8FCA14661DC}" type="pres">
      <dgm:prSet presAssocID="{80B0AA83-678E-4163-BAAF-9CF916077DC9}" presName="childNode" presStyleLbl="node1" presStyleIdx="5" presStyleCnt="16">
        <dgm:presLayoutVars>
          <dgm:bulletEnabled val="1"/>
        </dgm:presLayoutVars>
      </dgm:prSet>
      <dgm:spPr/>
      <dgm:t>
        <a:bodyPr/>
        <a:lstStyle/>
        <a:p>
          <a:endParaRPr lang="en-GB"/>
        </a:p>
      </dgm:t>
    </dgm:pt>
    <dgm:pt modelId="{33E64011-7BD0-4925-944B-896555C48184}" type="pres">
      <dgm:prSet presAssocID="{80B0AA83-678E-4163-BAAF-9CF916077DC9}" presName="aSpace2" presStyleCnt="0"/>
      <dgm:spPr/>
    </dgm:pt>
    <dgm:pt modelId="{414255EF-D6F5-40FB-8CC0-9CCE3263D821}" type="pres">
      <dgm:prSet presAssocID="{D9A54DB4-B085-468E-95E2-8A342DB7E595}" presName="childNode" presStyleLbl="node1" presStyleIdx="6" presStyleCnt="16">
        <dgm:presLayoutVars>
          <dgm:bulletEnabled val="1"/>
        </dgm:presLayoutVars>
      </dgm:prSet>
      <dgm:spPr/>
      <dgm:t>
        <a:bodyPr/>
        <a:lstStyle/>
        <a:p>
          <a:endParaRPr lang="en-GB"/>
        </a:p>
      </dgm:t>
    </dgm:pt>
    <dgm:pt modelId="{F43424C6-DE38-4031-B382-119F70E6DC80}" type="pres">
      <dgm:prSet presAssocID="{D9A54DB4-B085-468E-95E2-8A342DB7E595}" presName="aSpace2" presStyleCnt="0"/>
      <dgm:spPr/>
    </dgm:pt>
    <dgm:pt modelId="{61CE8546-F8B0-4549-8F58-4DBF3A7CE0A7}" type="pres">
      <dgm:prSet presAssocID="{7A668D10-282E-422C-B96C-566559CD0627}" presName="childNode" presStyleLbl="node1" presStyleIdx="7" presStyleCnt="16">
        <dgm:presLayoutVars>
          <dgm:bulletEnabled val="1"/>
        </dgm:presLayoutVars>
      </dgm:prSet>
      <dgm:spPr/>
      <dgm:t>
        <a:bodyPr/>
        <a:lstStyle/>
        <a:p>
          <a:endParaRPr lang="en-GB"/>
        </a:p>
      </dgm:t>
    </dgm:pt>
    <dgm:pt modelId="{6AC9A3BF-78B0-4589-90F9-4399B78816EF}" type="pres">
      <dgm:prSet presAssocID="{7A668D10-282E-422C-B96C-566559CD0627}" presName="aSpace2" presStyleCnt="0"/>
      <dgm:spPr/>
    </dgm:pt>
    <dgm:pt modelId="{59E5F8FE-A497-4045-9FF1-135DCCB2D982}" type="pres">
      <dgm:prSet presAssocID="{9D12F41A-D9BC-4323-901F-EB6205F6ED0F}" presName="childNode" presStyleLbl="node1" presStyleIdx="8" presStyleCnt="16">
        <dgm:presLayoutVars>
          <dgm:bulletEnabled val="1"/>
        </dgm:presLayoutVars>
      </dgm:prSet>
      <dgm:spPr/>
      <dgm:t>
        <a:bodyPr/>
        <a:lstStyle/>
        <a:p>
          <a:endParaRPr lang="en-GB"/>
        </a:p>
      </dgm:t>
    </dgm:pt>
    <dgm:pt modelId="{0119CE56-84E7-471B-B553-3C36C01D9B9C}" type="pres">
      <dgm:prSet presAssocID="{9D12F41A-D9BC-4323-901F-EB6205F6ED0F}" presName="aSpace2" presStyleCnt="0"/>
      <dgm:spPr/>
    </dgm:pt>
    <dgm:pt modelId="{5B9D99CE-0671-4703-8F76-CC6F5F3B26BB}" type="pres">
      <dgm:prSet presAssocID="{E0B2B0D6-6BAE-4317-8376-C0DC8700FA59}" presName="childNode" presStyleLbl="node1" presStyleIdx="9" presStyleCnt="16">
        <dgm:presLayoutVars>
          <dgm:bulletEnabled val="1"/>
        </dgm:presLayoutVars>
      </dgm:prSet>
      <dgm:spPr/>
      <dgm:t>
        <a:bodyPr/>
        <a:lstStyle/>
        <a:p>
          <a:endParaRPr lang="en-GB"/>
        </a:p>
      </dgm:t>
    </dgm:pt>
    <dgm:pt modelId="{225519FE-E1CB-42B2-BACF-4F0A76A454DC}" type="pres">
      <dgm:prSet presAssocID="{5C5E0672-6B7A-45F7-9B38-38F88EBC5CF7}" presName="aSpace" presStyleCnt="0"/>
      <dgm:spPr/>
    </dgm:pt>
    <dgm:pt modelId="{A66FBE95-8085-49F9-AE57-2060CFED6600}" type="pres">
      <dgm:prSet presAssocID="{49D74616-92D4-4B78-A1C2-9B01ACAEC656}" presName="compNode" presStyleCnt="0"/>
      <dgm:spPr/>
    </dgm:pt>
    <dgm:pt modelId="{FDD1CEB8-06A1-4A02-8F74-12AEBD59E1B9}" type="pres">
      <dgm:prSet presAssocID="{49D74616-92D4-4B78-A1C2-9B01ACAEC656}" presName="aNode" presStyleLbl="bgShp" presStyleIdx="2" presStyleCnt="3"/>
      <dgm:spPr/>
      <dgm:t>
        <a:bodyPr/>
        <a:lstStyle/>
        <a:p>
          <a:endParaRPr lang="en-GB"/>
        </a:p>
      </dgm:t>
    </dgm:pt>
    <dgm:pt modelId="{927BF04D-A47A-4FFA-8D4C-EB1EFE3505BF}" type="pres">
      <dgm:prSet presAssocID="{49D74616-92D4-4B78-A1C2-9B01ACAEC656}" presName="textNode" presStyleLbl="bgShp" presStyleIdx="2" presStyleCnt="3"/>
      <dgm:spPr/>
      <dgm:t>
        <a:bodyPr/>
        <a:lstStyle/>
        <a:p>
          <a:endParaRPr lang="en-GB"/>
        </a:p>
      </dgm:t>
    </dgm:pt>
    <dgm:pt modelId="{5BB840A0-DA27-48F4-9E04-C82D5AC6540C}" type="pres">
      <dgm:prSet presAssocID="{49D74616-92D4-4B78-A1C2-9B01ACAEC656}" presName="compChildNode" presStyleCnt="0"/>
      <dgm:spPr/>
    </dgm:pt>
    <dgm:pt modelId="{C8C1460E-5395-453E-AAF9-3142A221185B}" type="pres">
      <dgm:prSet presAssocID="{49D74616-92D4-4B78-A1C2-9B01ACAEC656}" presName="theInnerList" presStyleCnt="0"/>
      <dgm:spPr/>
    </dgm:pt>
    <dgm:pt modelId="{C9704A88-C0E9-42D9-87D0-CC1CDA271F5B}" type="pres">
      <dgm:prSet presAssocID="{4694B8D0-760F-4A2B-A7B1-6054AFD5E8AB}" presName="childNode" presStyleLbl="node1" presStyleIdx="10" presStyleCnt="16">
        <dgm:presLayoutVars>
          <dgm:bulletEnabled val="1"/>
        </dgm:presLayoutVars>
      </dgm:prSet>
      <dgm:spPr/>
      <dgm:t>
        <a:bodyPr/>
        <a:lstStyle/>
        <a:p>
          <a:endParaRPr lang="en-GB"/>
        </a:p>
      </dgm:t>
    </dgm:pt>
    <dgm:pt modelId="{92A936EE-ECB3-4427-8F94-881721549508}" type="pres">
      <dgm:prSet presAssocID="{4694B8D0-760F-4A2B-A7B1-6054AFD5E8AB}" presName="aSpace2" presStyleCnt="0"/>
      <dgm:spPr/>
    </dgm:pt>
    <dgm:pt modelId="{34885EED-AB05-415C-AE11-1ADEC8DDCB74}" type="pres">
      <dgm:prSet presAssocID="{27B2BC47-4E08-4253-BD4B-5E1823690D32}" presName="childNode" presStyleLbl="node1" presStyleIdx="11" presStyleCnt="16">
        <dgm:presLayoutVars>
          <dgm:bulletEnabled val="1"/>
        </dgm:presLayoutVars>
      </dgm:prSet>
      <dgm:spPr/>
      <dgm:t>
        <a:bodyPr/>
        <a:lstStyle/>
        <a:p>
          <a:endParaRPr lang="en-GB"/>
        </a:p>
      </dgm:t>
    </dgm:pt>
    <dgm:pt modelId="{23942A6A-7AD1-4639-AF19-074F3D13F927}" type="pres">
      <dgm:prSet presAssocID="{27B2BC47-4E08-4253-BD4B-5E1823690D32}" presName="aSpace2" presStyleCnt="0"/>
      <dgm:spPr/>
    </dgm:pt>
    <dgm:pt modelId="{D0511393-2857-4A5A-8971-10347F5179CB}" type="pres">
      <dgm:prSet presAssocID="{8C7634B0-ACEA-4BDA-A703-86DB379EDB27}" presName="childNode" presStyleLbl="node1" presStyleIdx="12" presStyleCnt="16">
        <dgm:presLayoutVars>
          <dgm:bulletEnabled val="1"/>
        </dgm:presLayoutVars>
      </dgm:prSet>
      <dgm:spPr/>
      <dgm:t>
        <a:bodyPr/>
        <a:lstStyle/>
        <a:p>
          <a:endParaRPr lang="en-GB"/>
        </a:p>
      </dgm:t>
    </dgm:pt>
    <dgm:pt modelId="{7BED0F67-B441-4C36-AAA7-BC24F5EC60B4}" type="pres">
      <dgm:prSet presAssocID="{8C7634B0-ACEA-4BDA-A703-86DB379EDB27}" presName="aSpace2" presStyleCnt="0"/>
      <dgm:spPr/>
    </dgm:pt>
    <dgm:pt modelId="{9CFDBB1D-540A-4D5C-B6E6-FD802A3338BE}" type="pres">
      <dgm:prSet presAssocID="{C4620155-291E-4C35-884C-7E38E7C307BF}" presName="childNode" presStyleLbl="node1" presStyleIdx="13" presStyleCnt="16">
        <dgm:presLayoutVars>
          <dgm:bulletEnabled val="1"/>
        </dgm:presLayoutVars>
      </dgm:prSet>
      <dgm:spPr/>
      <dgm:t>
        <a:bodyPr/>
        <a:lstStyle/>
        <a:p>
          <a:endParaRPr lang="en-GB"/>
        </a:p>
      </dgm:t>
    </dgm:pt>
    <dgm:pt modelId="{C2244902-786B-47FD-9442-E23D7906CB98}" type="pres">
      <dgm:prSet presAssocID="{C4620155-291E-4C35-884C-7E38E7C307BF}" presName="aSpace2" presStyleCnt="0"/>
      <dgm:spPr/>
    </dgm:pt>
    <dgm:pt modelId="{3E63EA03-9642-458D-A73A-6FB2026B63C9}" type="pres">
      <dgm:prSet presAssocID="{A85C7716-2BF0-4C36-862C-8832C182EA67}" presName="childNode" presStyleLbl="node1" presStyleIdx="14" presStyleCnt="16">
        <dgm:presLayoutVars>
          <dgm:bulletEnabled val="1"/>
        </dgm:presLayoutVars>
      </dgm:prSet>
      <dgm:spPr/>
      <dgm:t>
        <a:bodyPr/>
        <a:lstStyle/>
        <a:p>
          <a:endParaRPr lang="en-GB"/>
        </a:p>
      </dgm:t>
    </dgm:pt>
    <dgm:pt modelId="{449CE12A-1619-40DE-B11C-6403ED3D17DD}" type="pres">
      <dgm:prSet presAssocID="{A85C7716-2BF0-4C36-862C-8832C182EA67}" presName="aSpace2" presStyleCnt="0"/>
      <dgm:spPr/>
    </dgm:pt>
    <dgm:pt modelId="{F069D099-B535-4A03-A2D0-AF79CEA7F50F}" type="pres">
      <dgm:prSet presAssocID="{49B1DD4E-1484-4F1C-94A4-444E031125B9}" presName="childNode" presStyleLbl="node1" presStyleIdx="15" presStyleCnt="16">
        <dgm:presLayoutVars>
          <dgm:bulletEnabled val="1"/>
        </dgm:presLayoutVars>
      </dgm:prSet>
      <dgm:spPr/>
      <dgm:t>
        <a:bodyPr/>
        <a:lstStyle/>
        <a:p>
          <a:endParaRPr lang="en-GB"/>
        </a:p>
      </dgm:t>
    </dgm:pt>
  </dgm:ptLst>
  <dgm:cxnLst>
    <dgm:cxn modelId="{5BAFD49A-DDFF-4608-AA6E-3078FDA79F9B}" srcId="{85243E01-453D-4EC6-8596-23993F37CD2E}" destId="{00EE2FA9-074F-428F-8761-616D41FB44F5}" srcOrd="0" destOrd="0" parTransId="{34E09FE0-3E27-4733-9518-C96C42167290}" sibTransId="{73B6ABAF-FF0D-4178-9696-68FAEFFBC942}"/>
    <dgm:cxn modelId="{025298BF-C09F-4B25-8BFA-92D63BD7E954}" srcId="{49D74616-92D4-4B78-A1C2-9B01ACAEC656}" destId="{49B1DD4E-1484-4F1C-94A4-444E031125B9}" srcOrd="5" destOrd="0" parTransId="{2B6639CF-BEEF-49C6-8B9B-39D79CB6C619}" sibTransId="{26A8BC28-CDAA-4B97-96AC-5ED92547052B}"/>
    <dgm:cxn modelId="{A092095F-CF18-4EBB-8A39-85E26FE7E260}" srcId="{00EE2FA9-074F-428F-8761-616D41FB44F5}" destId="{BE1F7B84-24E5-4B8B-85F3-91FECD0AC23F}" srcOrd="3" destOrd="0" parTransId="{96F30BAD-9015-44D1-BBD4-D71C63E80EBD}" sibTransId="{2ED2709F-B1C5-452D-8D77-D49271E1BD1A}"/>
    <dgm:cxn modelId="{CCF07EEA-69BB-44A3-9164-C3F202B90FA6}" type="presOf" srcId="{49D74616-92D4-4B78-A1C2-9B01ACAEC656}" destId="{FDD1CEB8-06A1-4A02-8F74-12AEBD59E1B9}" srcOrd="0" destOrd="0" presId="urn:microsoft.com/office/officeart/2005/8/layout/lProcess2"/>
    <dgm:cxn modelId="{47AAE8F6-B34A-4490-BC86-A82672EE0344}" srcId="{5C5E0672-6B7A-45F7-9B38-38F88EBC5CF7}" destId="{7A668D10-282E-422C-B96C-566559CD0627}" srcOrd="3" destOrd="0" parTransId="{ECE0864B-77ED-493E-956F-90865847C49E}" sibTransId="{FDD715E7-12F1-4DC7-8C6E-F4416222C27A}"/>
    <dgm:cxn modelId="{69741B70-223B-4072-8F7A-D1913A7A61B3}" srcId="{5C5E0672-6B7A-45F7-9B38-38F88EBC5CF7}" destId="{80B0AA83-678E-4163-BAAF-9CF916077DC9}" srcOrd="1" destOrd="0" parTransId="{5C511985-0315-4B60-A0F5-9163EA1A90F1}" sibTransId="{1F55307E-74A9-407A-B1CD-8C96C586044F}"/>
    <dgm:cxn modelId="{29395F25-5086-4A7D-BFE3-2C0DC2F90546}" type="presOf" srcId="{E0B2B0D6-6BAE-4317-8376-C0DC8700FA59}" destId="{5B9D99CE-0671-4703-8F76-CC6F5F3B26BB}" srcOrd="0" destOrd="0" presId="urn:microsoft.com/office/officeart/2005/8/layout/lProcess2"/>
    <dgm:cxn modelId="{A14C365E-D585-4D46-9815-979EDF7D0840}" srcId="{49D74616-92D4-4B78-A1C2-9B01ACAEC656}" destId="{8C7634B0-ACEA-4BDA-A703-86DB379EDB27}" srcOrd="2" destOrd="0" parTransId="{1ADB790E-DB85-410A-AA0A-2490862150C0}" sibTransId="{DEF1008A-A72D-46D4-AFC4-43CA296DDFD1}"/>
    <dgm:cxn modelId="{6916B08A-EAF1-445F-90D7-14495850A55A}" type="presOf" srcId="{8B9AC2C8-7C7A-4945-980D-A2A1E62DB2A0}" destId="{3D133BD0-617F-4C32-BC2E-344956E5F5B7}" srcOrd="0" destOrd="0" presId="urn:microsoft.com/office/officeart/2005/8/layout/lProcess2"/>
    <dgm:cxn modelId="{D685FE63-5995-4E9A-9B08-539D5FCC0F16}" type="presOf" srcId="{D9A54DB4-B085-468E-95E2-8A342DB7E595}" destId="{414255EF-D6F5-40FB-8CC0-9CCE3263D821}" srcOrd="0" destOrd="0" presId="urn:microsoft.com/office/officeart/2005/8/layout/lProcess2"/>
    <dgm:cxn modelId="{7520E25F-C5E6-41CA-8518-B179FC2DD46D}" type="presOf" srcId="{4694B8D0-760F-4A2B-A7B1-6054AFD5E8AB}" destId="{C9704A88-C0E9-42D9-87D0-CC1CDA271F5B}" srcOrd="0" destOrd="0" presId="urn:microsoft.com/office/officeart/2005/8/layout/lProcess2"/>
    <dgm:cxn modelId="{7E183856-FCE8-499D-A21F-8EA40E355794}" type="presOf" srcId="{49D74616-92D4-4B78-A1C2-9B01ACAEC656}" destId="{927BF04D-A47A-4FFA-8D4C-EB1EFE3505BF}" srcOrd="1" destOrd="0" presId="urn:microsoft.com/office/officeart/2005/8/layout/lProcess2"/>
    <dgm:cxn modelId="{E4E4BCCE-3260-4D4B-907D-B2AC00F828F2}" type="presOf" srcId="{5C5E0672-6B7A-45F7-9B38-38F88EBC5CF7}" destId="{5BEE96A2-3C86-4F41-BB0C-E52335CE25B9}" srcOrd="1" destOrd="0" presId="urn:microsoft.com/office/officeart/2005/8/layout/lProcess2"/>
    <dgm:cxn modelId="{F2122678-B5CE-46A6-82C1-509CC988CE89}" type="presOf" srcId="{9D12F41A-D9BC-4323-901F-EB6205F6ED0F}" destId="{59E5F8FE-A497-4045-9FF1-135DCCB2D982}" srcOrd="0" destOrd="0" presId="urn:microsoft.com/office/officeart/2005/8/layout/lProcess2"/>
    <dgm:cxn modelId="{7B31AEAC-F6F3-4EC6-8F66-716A8F839A94}" type="presOf" srcId="{4056DCB9-7C1F-4B80-86B6-61F312C713D7}" destId="{84AE87B1-7DC8-49A9-B341-50A7D5286C6A}" srcOrd="0" destOrd="0" presId="urn:microsoft.com/office/officeart/2005/8/layout/lProcess2"/>
    <dgm:cxn modelId="{67A258B6-3B53-46FA-9538-D3BEDB1FFA83}" type="presOf" srcId="{8E8B9C5B-3684-4063-871F-AE5A3062D8A4}" destId="{67DABF8C-066E-48CC-82DB-2FC11E3E6A2A}" srcOrd="0" destOrd="0" presId="urn:microsoft.com/office/officeart/2005/8/layout/lProcess2"/>
    <dgm:cxn modelId="{08743B39-2713-41E5-A0FF-29B93F4C176D}" srcId="{5C5E0672-6B7A-45F7-9B38-38F88EBC5CF7}" destId="{E0B2B0D6-6BAE-4317-8376-C0DC8700FA59}" srcOrd="5" destOrd="0" parTransId="{884DD460-162D-47DA-870E-86BB6E83CB9A}" sibTransId="{6A1CCA6D-EB27-4B5E-9370-B6CB0DE323D5}"/>
    <dgm:cxn modelId="{CA8F4120-6FCB-4030-BF05-3CE00D8E888E}" srcId="{5C5E0672-6B7A-45F7-9B38-38F88EBC5CF7}" destId="{D9A54DB4-B085-468E-95E2-8A342DB7E595}" srcOrd="2" destOrd="0" parTransId="{9C939C41-EA70-4039-A39F-3C4B0539AC89}" sibTransId="{92BAD8EF-5AD0-47F0-9590-9E4BA8D09EDF}"/>
    <dgm:cxn modelId="{03567101-9D25-43DE-BBF0-F8439C296697}" srcId="{49D74616-92D4-4B78-A1C2-9B01ACAEC656}" destId="{A85C7716-2BF0-4C36-862C-8832C182EA67}" srcOrd="4" destOrd="0" parTransId="{3D01AE3B-859B-46A7-A941-E848AC5B611B}" sibTransId="{BAD70084-A785-4720-904C-19523860FF31}"/>
    <dgm:cxn modelId="{CB4E4495-0CF5-4BF8-AB44-97C555140F6F}" type="presOf" srcId="{C4620155-291E-4C35-884C-7E38E7C307BF}" destId="{9CFDBB1D-540A-4D5C-B6E6-FD802A3338BE}" srcOrd="0" destOrd="0" presId="urn:microsoft.com/office/officeart/2005/8/layout/lProcess2"/>
    <dgm:cxn modelId="{EDB96C4E-8DCC-459F-8315-1880F0D90F17}" srcId="{00EE2FA9-074F-428F-8761-616D41FB44F5}" destId="{4056DCB9-7C1F-4B80-86B6-61F312C713D7}" srcOrd="0" destOrd="0" parTransId="{60D345B0-7251-45DA-AE95-1314AB3FB3CB}" sibTransId="{C7BCE12D-7A4A-436B-9607-73716C04ADF6}"/>
    <dgm:cxn modelId="{91FD0498-0A3F-4A31-9D52-377EE3B7E4EA}" srcId="{49D74616-92D4-4B78-A1C2-9B01ACAEC656}" destId="{C4620155-291E-4C35-884C-7E38E7C307BF}" srcOrd="3" destOrd="0" parTransId="{18C9CD02-89B1-4DAC-82F7-270B4C72D463}" sibTransId="{2866F20D-C5E0-4AE5-B30F-C863CC2A9556}"/>
    <dgm:cxn modelId="{00D59110-E5C3-447D-9AA2-896B1038EA98}" srcId="{85243E01-453D-4EC6-8596-23993F37CD2E}" destId="{5C5E0672-6B7A-45F7-9B38-38F88EBC5CF7}" srcOrd="1" destOrd="0" parTransId="{D30117D6-8213-4EAD-83C3-F1D0A964BF50}" sibTransId="{04DA6CEC-F085-46FC-BC99-1F3867A4EDF0}"/>
    <dgm:cxn modelId="{612A106E-5295-4A86-88BD-CFE2BA6EED4C}" srcId="{5C5E0672-6B7A-45F7-9B38-38F88EBC5CF7}" destId="{D079DEAC-A029-47BE-9A7E-2AC1D9F925A0}" srcOrd="0" destOrd="0" parTransId="{0FBF99C0-732C-40CF-9D78-66831B3C4927}" sibTransId="{A29BCFE4-A47F-413E-9986-04D7A4C7471E}"/>
    <dgm:cxn modelId="{440381A7-7549-49CE-B222-7E9AF86A9783}" type="presOf" srcId="{8C7634B0-ACEA-4BDA-A703-86DB379EDB27}" destId="{D0511393-2857-4A5A-8971-10347F5179CB}" srcOrd="0" destOrd="0" presId="urn:microsoft.com/office/officeart/2005/8/layout/lProcess2"/>
    <dgm:cxn modelId="{4FD1761C-F944-489C-8FE4-E1C682AA3091}" type="presOf" srcId="{00EE2FA9-074F-428F-8761-616D41FB44F5}" destId="{F860B72F-E520-4263-8546-2DC99E962AC6}" srcOrd="0" destOrd="0" presId="urn:microsoft.com/office/officeart/2005/8/layout/lProcess2"/>
    <dgm:cxn modelId="{4B3C5DE5-1998-4CFC-A159-FB55EC149DB5}" type="presOf" srcId="{27B2BC47-4E08-4253-BD4B-5E1823690D32}" destId="{34885EED-AB05-415C-AE11-1ADEC8DDCB74}" srcOrd="0" destOrd="0" presId="urn:microsoft.com/office/officeart/2005/8/layout/lProcess2"/>
    <dgm:cxn modelId="{8082CD94-BEA5-4DED-BAEF-742070BFBEC8}" srcId="{49D74616-92D4-4B78-A1C2-9B01ACAEC656}" destId="{27B2BC47-4E08-4253-BD4B-5E1823690D32}" srcOrd="1" destOrd="0" parTransId="{1AD1E42A-0973-42AD-B5FC-C002E7C53911}" sibTransId="{AFC8224E-3572-42AE-8052-13008B3C1905}"/>
    <dgm:cxn modelId="{141D1B51-ECF2-4C40-A79F-480584387F22}" type="presOf" srcId="{5C5E0672-6B7A-45F7-9B38-38F88EBC5CF7}" destId="{DB3EF739-B4FD-4ABA-B850-A2437D2E26A3}" srcOrd="0" destOrd="0" presId="urn:microsoft.com/office/officeart/2005/8/layout/lProcess2"/>
    <dgm:cxn modelId="{FD3533CA-9F16-4C51-9180-3FFB60DA6702}" type="presOf" srcId="{80B0AA83-678E-4163-BAAF-9CF916077DC9}" destId="{346778EC-6CE5-4429-84FE-B8FCA14661DC}" srcOrd="0" destOrd="0" presId="urn:microsoft.com/office/officeart/2005/8/layout/lProcess2"/>
    <dgm:cxn modelId="{0DF3F64D-EF1C-4C34-A86F-2BD8D5F435EE}" type="presOf" srcId="{00EE2FA9-074F-428F-8761-616D41FB44F5}" destId="{275B8B0B-7FFC-41F2-8EAE-6E310E481915}" srcOrd="1" destOrd="0" presId="urn:microsoft.com/office/officeart/2005/8/layout/lProcess2"/>
    <dgm:cxn modelId="{4EDEB8A8-497C-4B58-968C-AAF8051A7E37}" srcId="{5C5E0672-6B7A-45F7-9B38-38F88EBC5CF7}" destId="{9D12F41A-D9BC-4323-901F-EB6205F6ED0F}" srcOrd="4" destOrd="0" parTransId="{8A3FD50C-B047-4750-AA53-89AC36D47916}" sibTransId="{74828FC9-65C0-4086-AE02-181DB1F72005}"/>
    <dgm:cxn modelId="{5A69671F-217F-44C3-954E-D6B0A2B09249}" type="presOf" srcId="{49B1DD4E-1484-4F1C-94A4-444E031125B9}" destId="{F069D099-B535-4A03-A2D0-AF79CEA7F50F}" srcOrd="0" destOrd="0" presId="urn:microsoft.com/office/officeart/2005/8/layout/lProcess2"/>
    <dgm:cxn modelId="{1E8394B3-A53F-4E7A-9B4D-2D6AB188AA49}" srcId="{00EE2FA9-074F-428F-8761-616D41FB44F5}" destId="{8B9AC2C8-7C7A-4945-980D-A2A1E62DB2A0}" srcOrd="2" destOrd="0" parTransId="{34C1620A-F07F-4889-873B-2A99ED1A2D00}" sibTransId="{1351AF48-D707-4978-A570-395670934038}"/>
    <dgm:cxn modelId="{FE8DCB7B-19E8-4A79-B2F5-5C0D0DD82501}" srcId="{85243E01-453D-4EC6-8596-23993F37CD2E}" destId="{49D74616-92D4-4B78-A1C2-9B01ACAEC656}" srcOrd="2" destOrd="0" parTransId="{B9D64B01-0201-4CD4-B9AB-8E683607834A}" sibTransId="{28375249-2EC3-448E-8012-E73304996D7E}"/>
    <dgm:cxn modelId="{4E03AD96-F802-4EB1-92BF-52CF38909D0A}" type="presOf" srcId="{D079DEAC-A029-47BE-9A7E-2AC1D9F925A0}" destId="{DCE40890-B4D4-4A73-B191-94D252E8B35D}" srcOrd="0" destOrd="0" presId="urn:microsoft.com/office/officeart/2005/8/layout/lProcess2"/>
    <dgm:cxn modelId="{3FA56E40-A5DA-48DE-BF86-A2E7746D9285}" srcId="{00EE2FA9-074F-428F-8761-616D41FB44F5}" destId="{8E8B9C5B-3684-4063-871F-AE5A3062D8A4}" srcOrd="1" destOrd="0" parTransId="{CD1A8C93-E279-43ED-B171-C7F09707D4A8}" sibTransId="{A33A8903-CF53-4FBF-B65F-E64485BF5A28}"/>
    <dgm:cxn modelId="{E1DDF701-4BA3-4B8E-973A-6962A983D023}" type="presOf" srcId="{85243E01-453D-4EC6-8596-23993F37CD2E}" destId="{BAB0CEBA-5436-468D-B8E2-488D4FDA33B6}" srcOrd="0" destOrd="0" presId="urn:microsoft.com/office/officeart/2005/8/layout/lProcess2"/>
    <dgm:cxn modelId="{9F34A106-21B2-4DE6-9CAF-062DE96136B2}" type="presOf" srcId="{7A668D10-282E-422C-B96C-566559CD0627}" destId="{61CE8546-F8B0-4549-8F58-4DBF3A7CE0A7}" srcOrd="0" destOrd="0" presId="urn:microsoft.com/office/officeart/2005/8/layout/lProcess2"/>
    <dgm:cxn modelId="{532823AF-894A-408B-A902-2FE90E09DE79}" srcId="{49D74616-92D4-4B78-A1C2-9B01ACAEC656}" destId="{4694B8D0-760F-4A2B-A7B1-6054AFD5E8AB}" srcOrd="0" destOrd="0" parTransId="{F64ECFD7-29B8-444D-A02A-F5206D38D9CE}" sibTransId="{1D0FFEE9-98E1-4B54-808E-B1D19BE4E0AB}"/>
    <dgm:cxn modelId="{6E7AC4A2-A466-4C64-B318-9FEAA622BA91}" type="presOf" srcId="{A85C7716-2BF0-4C36-862C-8832C182EA67}" destId="{3E63EA03-9642-458D-A73A-6FB2026B63C9}" srcOrd="0" destOrd="0" presId="urn:microsoft.com/office/officeart/2005/8/layout/lProcess2"/>
    <dgm:cxn modelId="{E1EB5E27-4250-4565-BBB3-335FF9F2B5E5}" type="presOf" srcId="{BE1F7B84-24E5-4B8B-85F3-91FECD0AC23F}" destId="{C18CDF11-E39C-4C9A-97D4-02C91AA80924}" srcOrd="0" destOrd="0" presId="urn:microsoft.com/office/officeart/2005/8/layout/lProcess2"/>
    <dgm:cxn modelId="{FFF852E2-D82A-49B2-8573-068B553F91BD}" type="presParOf" srcId="{BAB0CEBA-5436-468D-B8E2-488D4FDA33B6}" destId="{C43F62D4-10CD-4D45-AFA6-993C952DFBFB}" srcOrd="0" destOrd="0" presId="urn:microsoft.com/office/officeart/2005/8/layout/lProcess2"/>
    <dgm:cxn modelId="{F74AEF04-9E6D-4F71-9C98-32A9804DE8B8}" type="presParOf" srcId="{C43F62D4-10CD-4D45-AFA6-993C952DFBFB}" destId="{F860B72F-E520-4263-8546-2DC99E962AC6}" srcOrd="0" destOrd="0" presId="urn:microsoft.com/office/officeart/2005/8/layout/lProcess2"/>
    <dgm:cxn modelId="{85820C8E-E729-4A3D-8E67-D3E4A754D27C}" type="presParOf" srcId="{C43F62D4-10CD-4D45-AFA6-993C952DFBFB}" destId="{275B8B0B-7FFC-41F2-8EAE-6E310E481915}" srcOrd="1" destOrd="0" presId="urn:microsoft.com/office/officeart/2005/8/layout/lProcess2"/>
    <dgm:cxn modelId="{C4C7BD61-AA8C-4153-BA72-A4B1159FDBF4}" type="presParOf" srcId="{C43F62D4-10CD-4D45-AFA6-993C952DFBFB}" destId="{197117A6-8ED0-4103-906A-7A85C19710F1}" srcOrd="2" destOrd="0" presId="urn:microsoft.com/office/officeart/2005/8/layout/lProcess2"/>
    <dgm:cxn modelId="{167B248A-5D07-42D0-A098-3BAD1D0D08C7}" type="presParOf" srcId="{197117A6-8ED0-4103-906A-7A85C19710F1}" destId="{8FD1D63C-D0C5-4F90-BD82-414C0089AA34}" srcOrd="0" destOrd="0" presId="urn:microsoft.com/office/officeart/2005/8/layout/lProcess2"/>
    <dgm:cxn modelId="{999BFDB6-EA52-4755-8EB8-D5F6D987B422}" type="presParOf" srcId="{8FD1D63C-D0C5-4F90-BD82-414C0089AA34}" destId="{84AE87B1-7DC8-49A9-B341-50A7D5286C6A}" srcOrd="0" destOrd="0" presId="urn:microsoft.com/office/officeart/2005/8/layout/lProcess2"/>
    <dgm:cxn modelId="{810F6EEA-A82A-4934-881B-DC61BED15848}" type="presParOf" srcId="{8FD1D63C-D0C5-4F90-BD82-414C0089AA34}" destId="{72D69EBA-5487-478D-BEB2-43098FBC37E7}" srcOrd="1" destOrd="0" presId="urn:microsoft.com/office/officeart/2005/8/layout/lProcess2"/>
    <dgm:cxn modelId="{E5C3F956-C86C-461A-8FFC-F2B683CED589}" type="presParOf" srcId="{8FD1D63C-D0C5-4F90-BD82-414C0089AA34}" destId="{67DABF8C-066E-48CC-82DB-2FC11E3E6A2A}" srcOrd="2" destOrd="0" presId="urn:microsoft.com/office/officeart/2005/8/layout/lProcess2"/>
    <dgm:cxn modelId="{5CC2FC56-57BB-4096-9306-382EA26E62EF}" type="presParOf" srcId="{8FD1D63C-D0C5-4F90-BD82-414C0089AA34}" destId="{02F93A0A-7337-4AEE-B27D-6054C41EC0E4}" srcOrd="3" destOrd="0" presId="urn:microsoft.com/office/officeart/2005/8/layout/lProcess2"/>
    <dgm:cxn modelId="{6135142C-A224-4E2B-8A4E-1BF9E5A7B8DC}" type="presParOf" srcId="{8FD1D63C-D0C5-4F90-BD82-414C0089AA34}" destId="{3D133BD0-617F-4C32-BC2E-344956E5F5B7}" srcOrd="4" destOrd="0" presId="urn:microsoft.com/office/officeart/2005/8/layout/lProcess2"/>
    <dgm:cxn modelId="{B8C44531-2563-4F1C-8FE7-2BAB723D1139}" type="presParOf" srcId="{8FD1D63C-D0C5-4F90-BD82-414C0089AA34}" destId="{699A09FB-4E71-479F-AF32-EA2907A1AB7C}" srcOrd="5" destOrd="0" presId="urn:microsoft.com/office/officeart/2005/8/layout/lProcess2"/>
    <dgm:cxn modelId="{3B982796-8FFA-4021-B54D-D68608FD4781}" type="presParOf" srcId="{8FD1D63C-D0C5-4F90-BD82-414C0089AA34}" destId="{C18CDF11-E39C-4C9A-97D4-02C91AA80924}" srcOrd="6" destOrd="0" presId="urn:microsoft.com/office/officeart/2005/8/layout/lProcess2"/>
    <dgm:cxn modelId="{C3C111FB-F06C-4221-9068-3A00319EFBBB}" type="presParOf" srcId="{BAB0CEBA-5436-468D-B8E2-488D4FDA33B6}" destId="{8DF822E5-8099-4CFA-B305-887AFFFBBAC4}" srcOrd="1" destOrd="0" presId="urn:microsoft.com/office/officeart/2005/8/layout/lProcess2"/>
    <dgm:cxn modelId="{F44781B7-A595-4A34-9767-A7BE5493A203}" type="presParOf" srcId="{BAB0CEBA-5436-468D-B8E2-488D4FDA33B6}" destId="{55CE96ED-DD1D-451A-B3A5-9385D6ADC9A0}" srcOrd="2" destOrd="0" presId="urn:microsoft.com/office/officeart/2005/8/layout/lProcess2"/>
    <dgm:cxn modelId="{87E8DF51-891A-44BB-8FC2-229658E75B49}" type="presParOf" srcId="{55CE96ED-DD1D-451A-B3A5-9385D6ADC9A0}" destId="{DB3EF739-B4FD-4ABA-B850-A2437D2E26A3}" srcOrd="0" destOrd="0" presId="urn:microsoft.com/office/officeart/2005/8/layout/lProcess2"/>
    <dgm:cxn modelId="{0005244A-A4CC-4D84-9A74-D2E8C8B837D3}" type="presParOf" srcId="{55CE96ED-DD1D-451A-B3A5-9385D6ADC9A0}" destId="{5BEE96A2-3C86-4F41-BB0C-E52335CE25B9}" srcOrd="1" destOrd="0" presId="urn:microsoft.com/office/officeart/2005/8/layout/lProcess2"/>
    <dgm:cxn modelId="{F166A7A0-0BE8-459C-95D8-8CC65A39A966}" type="presParOf" srcId="{55CE96ED-DD1D-451A-B3A5-9385D6ADC9A0}" destId="{92D5131A-5F89-47EB-9BBF-3CC9E0042E33}" srcOrd="2" destOrd="0" presId="urn:microsoft.com/office/officeart/2005/8/layout/lProcess2"/>
    <dgm:cxn modelId="{C9786D4B-7E09-45D6-93A2-A4BA270DC0F6}" type="presParOf" srcId="{92D5131A-5F89-47EB-9BBF-3CC9E0042E33}" destId="{00321636-CCDE-4B81-8D78-6D21E60B74BE}" srcOrd="0" destOrd="0" presId="urn:microsoft.com/office/officeart/2005/8/layout/lProcess2"/>
    <dgm:cxn modelId="{E37BB671-B607-49F5-9DE5-46A687BB5AB6}" type="presParOf" srcId="{00321636-CCDE-4B81-8D78-6D21E60B74BE}" destId="{DCE40890-B4D4-4A73-B191-94D252E8B35D}" srcOrd="0" destOrd="0" presId="urn:microsoft.com/office/officeart/2005/8/layout/lProcess2"/>
    <dgm:cxn modelId="{314E4C82-84AB-44B0-9ECD-60B45CAE98AE}" type="presParOf" srcId="{00321636-CCDE-4B81-8D78-6D21E60B74BE}" destId="{61076D08-243B-4CAB-B496-D2FAEC3EB38C}" srcOrd="1" destOrd="0" presId="urn:microsoft.com/office/officeart/2005/8/layout/lProcess2"/>
    <dgm:cxn modelId="{284075B4-41BF-411A-9387-4441E29C36B7}" type="presParOf" srcId="{00321636-CCDE-4B81-8D78-6D21E60B74BE}" destId="{346778EC-6CE5-4429-84FE-B8FCA14661DC}" srcOrd="2" destOrd="0" presId="urn:microsoft.com/office/officeart/2005/8/layout/lProcess2"/>
    <dgm:cxn modelId="{27FA4C4B-02B5-451F-8543-5CC843703B32}" type="presParOf" srcId="{00321636-CCDE-4B81-8D78-6D21E60B74BE}" destId="{33E64011-7BD0-4925-944B-896555C48184}" srcOrd="3" destOrd="0" presId="urn:microsoft.com/office/officeart/2005/8/layout/lProcess2"/>
    <dgm:cxn modelId="{4C61EA21-0FB4-47BF-B54E-E07F53FBF7A3}" type="presParOf" srcId="{00321636-CCDE-4B81-8D78-6D21E60B74BE}" destId="{414255EF-D6F5-40FB-8CC0-9CCE3263D821}" srcOrd="4" destOrd="0" presId="urn:microsoft.com/office/officeart/2005/8/layout/lProcess2"/>
    <dgm:cxn modelId="{A4CC81B5-A331-45BC-8C34-D13E0FF9CABD}" type="presParOf" srcId="{00321636-CCDE-4B81-8D78-6D21E60B74BE}" destId="{F43424C6-DE38-4031-B382-119F70E6DC80}" srcOrd="5" destOrd="0" presId="urn:microsoft.com/office/officeart/2005/8/layout/lProcess2"/>
    <dgm:cxn modelId="{09F27C8B-755C-4F4B-AFBE-776AD6287DC9}" type="presParOf" srcId="{00321636-CCDE-4B81-8D78-6D21E60B74BE}" destId="{61CE8546-F8B0-4549-8F58-4DBF3A7CE0A7}" srcOrd="6" destOrd="0" presId="urn:microsoft.com/office/officeart/2005/8/layout/lProcess2"/>
    <dgm:cxn modelId="{A2BECE9D-8FEA-4B8A-AEAF-CF43636E3A80}" type="presParOf" srcId="{00321636-CCDE-4B81-8D78-6D21E60B74BE}" destId="{6AC9A3BF-78B0-4589-90F9-4399B78816EF}" srcOrd="7" destOrd="0" presId="urn:microsoft.com/office/officeart/2005/8/layout/lProcess2"/>
    <dgm:cxn modelId="{7B70487F-3AF2-48DC-BBD6-04DB6352BB8B}" type="presParOf" srcId="{00321636-CCDE-4B81-8D78-6D21E60B74BE}" destId="{59E5F8FE-A497-4045-9FF1-135DCCB2D982}" srcOrd="8" destOrd="0" presId="urn:microsoft.com/office/officeart/2005/8/layout/lProcess2"/>
    <dgm:cxn modelId="{260E8035-9982-4F73-B57D-2110407EB330}" type="presParOf" srcId="{00321636-CCDE-4B81-8D78-6D21E60B74BE}" destId="{0119CE56-84E7-471B-B553-3C36C01D9B9C}" srcOrd="9" destOrd="0" presId="urn:microsoft.com/office/officeart/2005/8/layout/lProcess2"/>
    <dgm:cxn modelId="{6CE83DE5-05EF-410E-BE88-8EDB5816BA5D}" type="presParOf" srcId="{00321636-CCDE-4B81-8D78-6D21E60B74BE}" destId="{5B9D99CE-0671-4703-8F76-CC6F5F3B26BB}" srcOrd="10" destOrd="0" presId="urn:microsoft.com/office/officeart/2005/8/layout/lProcess2"/>
    <dgm:cxn modelId="{C0C6B65C-538C-458F-98A5-31D2493CBF78}" type="presParOf" srcId="{BAB0CEBA-5436-468D-B8E2-488D4FDA33B6}" destId="{225519FE-E1CB-42B2-BACF-4F0A76A454DC}" srcOrd="3" destOrd="0" presId="urn:microsoft.com/office/officeart/2005/8/layout/lProcess2"/>
    <dgm:cxn modelId="{3A9D4619-755F-4451-91FA-EA5FB8B1DD84}" type="presParOf" srcId="{BAB0CEBA-5436-468D-B8E2-488D4FDA33B6}" destId="{A66FBE95-8085-49F9-AE57-2060CFED6600}" srcOrd="4" destOrd="0" presId="urn:microsoft.com/office/officeart/2005/8/layout/lProcess2"/>
    <dgm:cxn modelId="{D0869F41-C44F-4936-BC84-2AA8AE2E61D0}" type="presParOf" srcId="{A66FBE95-8085-49F9-AE57-2060CFED6600}" destId="{FDD1CEB8-06A1-4A02-8F74-12AEBD59E1B9}" srcOrd="0" destOrd="0" presId="urn:microsoft.com/office/officeart/2005/8/layout/lProcess2"/>
    <dgm:cxn modelId="{DAC9C251-5A2D-4D5E-934F-8DA810B230EE}" type="presParOf" srcId="{A66FBE95-8085-49F9-AE57-2060CFED6600}" destId="{927BF04D-A47A-4FFA-8D4C-EB1EFE3505BF}" srcOrd="1" destOrd="0" presId="urn:microsoft.com/office/officeart/2005/8/layout/lProcess2"/>
    <dgm:cxn modelId="{4C16DEB2-F16D-4FB1-9177-80BE0D76B838}" type="presParOf" srcId="{A66FBE95-8085-49F9-AE57-2060CFED6600}" destId="{5BB840A0-DA27-48F4-9E04-C82D5AC6540C}" srcOrd="2" destOrd="0" presId="urn:microsoft.com/office/officeart/2005/8/layout/lProcess2"/>
    <dgm:cxn modelId="{992B3E3B-77D9-443D-B338-57355A05B1D1}" type="presParOf" srcId="{5BB840A0-DA27-48F4-9E04-C82D5AC6540C}" destId="{C8C1460E-5395-453E-AAF9-3142A221185B}" srcOrd="0" destOrd="0" presId="urn:microsoft.com/office/officeart/2005/8/layout/lProcess2"/>
    <dgm:cxn modelId="{97448808-090B-49C2-9F48-27D90028A760}" type="presParOf" srcId="{C8C1460E-5395-453E-AAF9-3142A221185B}" destId="{C9704A88-C0E9-42D9-87D0-CC1CDA271F5B}" srcOrd="0" destOrd="0" presId="urn:microsoft.com/office/officeart/2005/8/layout/lProcess2"/>
    <dgm:cxn modelId="{0B6F8BB0-CE7F-4C97-B821-126B7424138A}" type="presParOf" srcId="{C8C1460E-5395-453E-AAF9-3142A221185B}" destId="{92A936EE-ECB3-4427-8F94-881721549508}" srcOrd="1" destOrd="0" presId="urn:microsoft.com/office/officeart/2005/8/layout/lProcess2"/>
    <dgm:cxn modelId="{0BB184C6-6887-451C-9BE0-6D9BDB1A6D7B}" type="presParOf" srcId="{C8C1460E-5395-453E-AAF9-3142A221185B}" destId="{34885EED-AB05-415C-AE11-1ADEC8DDCB74}" srcOrd="2" destOrd="0" presId="urn:microsoft.com/office/officeart/2005/8/layout/lProcess2"/>
    <dgm:cxn modelId="{2C77F6F8-0863-46AC-99B5-8C947C3A124B}" type="presParOf" srcId="{C8C1460E-5395-453E-AAF9-3142A221185B}" destId="{23942A6A-7AD1-4639-AF19-074F3D13F927}" srcOrd="3" destOrd="0" presId="urn:microsoft.com/office/officeart/2005/8/layout/lProcess2"/>
    <dgm:cxn modelId="{2D4C0BA7-4858-49A9-B173-E3C57E9099A8}" type="presParOf" srcId="{C8C1460E-5395-453E-AAF9-3142A221185B}" destId="{D0511393-2857-4A5A-8971-10347F5179CB}" srcOrd="4" destOrd="0" presId="urn:microsoft.com/office/officeart/2005/8/layout/lProcess2"/>
    <dgm:cxn modelId="{D820FF41-B66C-43B0-954D-8DF00768BFEC}" type="presParOf" srcId="{C8C1460E-5395-453E-AAF9-3142A221185B}" destId="{7BED0F67-B441-4C36-AAA7-BC24F5EC60B4}" srcOrd="5" destOrd="0" presId="urn:microsoft.com/office/officeart/2005/8/layout/lProcess2"/>
    <dgm:cxn modelId="{BB665A3E-2C82-4F73-AC4A-B623EC6C80ED}" type="presParOf" srcId="{C8C1460E-5395-453E-AAF9-3142A221185B}" destId="{9CFDBB1D-540A-4D5C-B6E6-FD802A3338BE}" srcOrd="6" destOrd="0" presId="urn:microsoft.com/office/officeart/2005/8/layout/lProcess2"/>
    <dgm:cxn modelId="{04297864-00BC-449A-8E1B-747219CAEA29}" type="presParOf" srcId="{C8C1460E-5395-453E-AAF9-3142A221185B}" destId="{C2244902-786B-47FD-9442-E23D7906CB98}" srcOrd="7" destOrd="0" presId="urn:microsoft.com/office/officeart/2005/8/layout/lProcess2"/>
    <dgm:cxn modelId="{8FC9E1A3-B60D-401E-9D97-DB2E1F915AE1}" type="presParOf" srcId="{C8C1460E-5395-453E-AAF9-3142A221185B}" destId="{3E63EA03-9642-458D-A73A-6FB2026B63C9}" srcOrd="8" destOrd="0" presId="urn:microsoft.com/office/officeart/2005/8/layout/lProcess2"/>
    <dgm:cxn modelId="{59B059D9-A4A3-4BEE-BCB6-EAD433C1556F}" type="presParOf" srcId="{C8C1460E-5395-453E-AAF9-3142A221185B}" destId="{449CE12A-1619-40DE-B11C-6403ED3D17DD}" srcOrd="9" destOrd="0" presId="urn:microsoft.com/office/officeart/2005/8/layout/lProcess2"/>
    <dgm:cxn modelId="{F4769DC3-5B52-4C63-8413-6BAC9BEFFF3E}" type="presParOf" srcId="{C8C1460E-5395-453E-AAF9-3142A221185B}" destId="{F069D099-B535-4A03-A2D0-AF79CEA7F50F}" srcOrd="1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60B72F-E520-4263-8546-2DC99E962AC6}">
      <dsp:nvSpPr>
        <dsp:cNvPr id="0" name=""/>
        <dsp:cNvSpPr/>
      </dsp:nvSpPr>
      <dsp:spPr>
        <a:xfrm>
          <a:off x="1004" y="0"/>
          <a:ext cx="2610925" cy="46672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fr-FR" sz="2900" kern="1200" noProof="0" dirty="0" err="1" smtClean="0"/>
            <a:t>Teilchen-Beschleunigung</a:t>
          </a:r>
          <a:endParaRPr lang="fr-FR" sz="2900" kern="1200" noProof="0" dirty="0"/>
        </a:p>
      </dsp:txBody>
      <dsp:txXfrm>
        <a:off x="1004" y="0"/>
        <a:ext cx="2610925" cy="1400175"/>
      </dsp:txXfrm>
    </dsp:sp>
    <dsp:sp modelId="{84AE87B1-7DC8-49A9-B341-50A7D5286C6A}">
      <dsp:nvSpPr>
        <dsp:cNvPr id="0" name=""/>
        <dsp:cNvSpPr/>
      </dsp:nvSpPr>
      <dsp:spPr>
        <a:xfrm>
          <a:off x="313855" y="1400288"/>
          <a:ext cx="2088740" cy="67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Elektronenröhre</a:t>
          </a:r>
          <a:endParaRPr lang="fr-FR" sz="1500" kern="1200" noProof="0" dirty="0">
            <a:solidFill>
              <a:schemeClr val="bg1"/>
            </a:solidFill>
          </a:endParaRPr>
        </a:p>
      </dsp:txBody>
      <dsp:txXfrm>
        <a:off x="333769" y="1420202"/>
        <a:ext cx="2048912" cy="640090"/>
      </dsp:txXfrm>
    </dsp:sp>
    <dsp:sp modelId="{67DABF8C-066E-48CC-82DB-2FC11E3E6A2A}">
      <dsp:nvSpPr>
        <dsp:cNvPr id="0" name=""/>
        <dsp:cNvSpPr/>
      </dsp:nvSpPr>
      <dsp:spPr>
        <a:xfrm>
          <a:off x="313855" y="2184810"/>
          <a:ext cx="2088740" cy="67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Supraleitung</a:t>
          </a:r>
          <a:endParaRPr lang="fr-FR" sz="1500" kern="1200" noProof="0" dirty="0">
            <a:solidFill>
              <a:schemeClr val="bg1"/>
            </a:solidFill>
          </a:endParaRPr>
        </a:p>
      </dsp:txBody>
      <dsp:txXfrm>
        <a:off x="333769" y="2204724"/>
        <a:ext cx="2048912" cy="640090"/>
      </dsp:txXfrm>
    </dsp:sp>
    <dsp:sp modelId="{3D133BD0-617F-4C32-BC2E-344956E5F5B7}">
      <dsp:nvSpPr>
        <dsp:cNvPr id="0" name=""/>
        <dsp:cNvSpPr/>
      </dsp:nvSpPr>
      <dsp:spPr>
        <a:xfrm>
          <a:off x="313855" y="2969332"/>
          <a:ext cx="2088740" cy="67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en-GB" sz="1500" kern="1200" dirty="0" err="1" smtClean="0">
              <a:solidFill>
                <a:schemeClr val="bg1"/>
              </a:solidFill>
            </a:rPr>
            <a:t>Spezifische</a:t>
          </a:r>
          <a:r>
            <a:rPr lang="en-GB" sz="1500" kern="1200" dirty="0" smtClean="0">
              <a:solidFill>
                <a:schemeClr val="bg1"/>
              </a:solidFill>
            </a:rPr>
            <a:t> </a:t>
          </a:r>
          <a:r>
            <a:rPr lang="en-GB" sz="1500" kern="1200" dirty="0" err="1" smtClean="0">
              <a:solidFill>
                <a:schemeClr val="bg1"/>
              </a:solidFill>
            </a:rPr>
            <a:t>Elektronenladung</a:t>
          </a:r>
          <a:endParaRPr lang="en-GB" sz="1500" kern="1200" dirty="0">
            <a:solidFill>
              <a:schemeClr val="bg1"/>
            </a:solidFill>
          </a:endParaRPr>
        </a:p>
      </dsp:txBody>
      <dsp:txXfrm>
        <a:off x="333769" y="2989246"/>
        <a:ext cx="2048912" cy="640090"/>
      </dsp:txXfrm>
    </dsp:sp>
    <dsp:sp modelId="{C18CDF11-E39C-4C9A-97D4-02C91AA80924}">
      <dsp:nvSpPr>
        <dsp:cNvPr id="0" name=""/>
        <dsp:cNvSpPr/>
      </dsp:nvSpPr>
      <dsp:spPr>
        <a:xfrm>
          <a:off x="313855" y="3753854"/>
          <a:ext cx="2088740" cy="67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en-US" sz="1500" kern="1200" dirty="0" err="1" smtClean="0">
              <a:solidFill>
                <a:schemeClr val="bg1"/>
              </a:solidFill>
            </a:rPr>
            <a:t>Paulfalle</a:t>
          </a:r>
          <a:endParaRPr lang="en-GB" sz="1500" kern="1200" dirty="0">
            <a:solidFill>
              <a:schemeClr val="bg1"/>
            </a:solidFill>
          </a:endParaRPr>
        </a:p>
      </dsp:txBody>
      <dsp:txXfrm>
        <a:off x="333769" y="3773768"/>
        <a:ext cx="2048912" cy="640090"/>
      </dsp:txXfrm>
    </dsp:sp>
    <dsp:sp modelId="{DB3EF739-B4FD-4ABA-B850-A2437D2E26A3}">
      <dsp:nvSpPr>
        <dsp:cNvPr id="0" name=""/>
        <dsp:cNvSpPr/>
      </dsp:nvSpPr>
      <dsp:spPr>
        <a:xfrm>
          <a:off x="2807749" y="0"/>
          <a:ext cx="2610925" cy="46672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fr-FR" sz="2900" kern="1200" noProof="0" dirty="0" err="1" smtClean="0"/>
            <a:t>Grundlagen</a:t>
          </a:r>
          <a:endParaRPr lang="fr-FR" sz="2900" kern="1200" noProof="0" dirty="0"/>
        </a:p>
      </dsp:txBody>
      <dsp:txXfrm>
        <a:off x="2807749" y="0"/>
        <a:ext cx="2610925" cy="1400175"/>
      </dsp:txXfrm>
    </dsp:sp>
    <dsp:sp modelId="{DCE40890-B4D4-4A73-B191-94D252E8B35D}">
      <dsp:nvSpPr>
        <dsp:cNvPr id="0" name=""/>
        <dsp:cNvSpPr/>
      </dsp:nvSpPr>
      <dsp:spPr>
        <a:xfrm>
          <a:off x="3068842" y="1400402"/>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Radioaktivität</a:t>
          </a:r>
          <a:endParaRPr lang="fr-FR" sz="1500" kern="1200" noProof="0" dirty="0">
            <a:solidFill>
              <a:schemeClr val="bg1"/>
            </a:solidFill>
          </a:endParaRPr>
        </a:p>
      </dsp:txBody>
      <dsp:txXfrm>
        <a:off x="3081966" y="1413526"/>
        <a:ext cx="2062492" cy="421846"/>
      </dsp:txXfrm>
    </dsp:sp>
    <dsp:sp modelId="{346778EC-6CE5-4429-84FE-B8FCA14661DC}">
      <dsp:nvSpPr>
        <dsp:cNvPr id="0" name=""/>
        <dsp:cNvSpPr/>
      </dsp:nvSpPr>
      <dsp:spPr>
        <a:xfrm>
          <a:off x="3068842" y="1917435"/>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Halleffekt</a:t>
          </a:r>
          <a:endParaRPr lang="fr-FR" sz="1500" kern="1200" noProof="0" dirty="0">
            <a:solidFill>
              <a:schemeClr val="bg1"/>
            </a:solidFill>
          </a:endParaRPr>
        </a:p>
      </dsp:txBody>
      <dsp:txXfrm>
        <a:off x="3081966" y="1930559"/>
        <a:ext cx="2062492" cy="421846"/>
      </dsp:txXfrm>
    </dsp:sp>
    <dsp:sp modelId="{414255EF-D6F5-40FB-8CC0-9CCE3263D821}">
      <dsp:nvSpPr>
        <dsp:cNvPr id="0" name=""/>
        <dsp:cNvSpPr/>
      </dsp:nvSpPr>
      <dsp:spPr>
        <a:xfrm>
          <a:off x="3068842" y="2434467"/>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Spinthariscop</a:t>
          </a:r>
          <a:endParaRPr lang="fr-FR" sz="1500" kern="1200" noProof="0" dirty="0">
            <a:solidFill>
              <a:schemeClr val="bg1"/>
            </a:solidFill>
          </a:endParaRPr>
        </a:p>
      </dsp:txBody>
      <dsp:txXfrm>
        <a:off x="3081966" y="2447591"/>
        <a:ext cx="2062492" cy="421846"/>
      </dsp:txXfrm>
    </dsp:sp>
    <dsp:sp modelId="{61CE8546-F8B0-4549-8F58-4DBF3A7CE0A7}">
      <dsp:nvSpPr>
        <dsp:cNvPr id="0" name=""/>
        <dsp:cNvSpPr/>
      </dsp:nvSpPr>
      <dsp:spPr>
        <a:xfrm>
          <a:off x="3068842" y="2951500"/>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smtClean="0">
              <a:solidFill>
                <a:schemeClr val="bg1"/>
              </a:solidFill>
            </a:rPr>
            <a:t>Franck-Hertz </a:t>
          </a:r>
          <a:r>
            <a:rPr lang="fr-FR" sz="1500" kern="1200" noProof="0" dirty="0" err="1" smtClean="0">
              <a:solidFill>
                <a:schemeClr val="bg1"/>
              </a:solidFill>
            </a:rPr>
            <a:t>Experiment</a:t>
          </a:r>
          <a:endParaRPr lang="fr-FR" sz="1500" kern="1200" noProof="0" dirty="0">
            <a:solidFill>
              <a:schemeClr val="bg1"/>
            </a:solidFill>
          </a:endParaRPr>
        </a:p>
      </dsp:txBody>
      <dsp:txXfrm>
        <a:off x="3081966" y="2964624"/>
        <a:ext cx="2062492" cy="421846"/>
      </dsp:txXfrm>
    </dsp:sp>
    <dsp:sp modelId="{59E5F8FE-A497-4045-9FF1-135DCCB2D982}">
      <dsp:nvSpPr>
        <dsp:cNvPr id="0" name=""/>
        <dsp:cNvSpPr/>
      </dsp:nvSpPr>
      <dsp:spPr>
        <a:xfrm>
          <a:off x="3068842" y="3468532"/>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smtClean="0">
              <a:solidFill>
                <a:schemeClr val="bg1"/>
              </a:solidFill>
            </a:rPr>
            <a:t>Planck-</a:t>
          </a:r>
          <a:r>
            <a:rPr lang="fr-FR" sz="1500" kern="1200" noProof="0" dirty="0" err="1" smtClean="0">
              <a:solidFill>
                <a:schemeClr val="bg1"/>
              </a:solidFill>
            </a:rPr>
            <a:t>Konstante</a:t>
          </a:r>
          <a:endParaRPr lang="fr-FR" sz="1500" kern="1200" noProof="0" dirty="0">
            <a:solidFill>
              <a:schemeClr val="bg1"/>
            </a:solidFill>
          </a:endParaRPr>
        </a:p>
      </dsp:txBody>
      <dsp:txXfrm>
        <a:off x="3081966" y="3481656"/>
        <a:ext cx="2062492" cy="421846"/>
      </dsp:txXfrm>
    </dsp:sp>
    <dsp:sp modelId="{5B9D99CE-0671-4703-8F76-CC6F5F3B26BB}">
      <dsp:nvSpPr>
        <dsp:cNvPr id="0" name=""/>
        <dsp:cNvSpPr/>
      </dsp:nvSpPr>
      <dsp:spPr>
        <a:xfrm>
          <a:off x="3068842" y="3985564"/>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smtClean="0">
              <a:solidFill>
                <a:schemeClr val="bg1"/>
              </a:solidFill>
            </a:rPr>
            <a:t>Rutherford </a:t>
          </a:r>
          <a:r>
            <a:rPr lang="fr-FR" sz="1500" kern="1200" noProof="0" dirty="0" err="1" smtClean="0">
              <a:solidFill>
                <a:schemeClr val="bg1"/>
              </a:solidFill>
            </a:rPr>
            <a:t>Experiment</a:t>
          </a:r>
          <a:endParaRPr lang="fr-FR" sz="1500" kern="1200" noProof="0" dirty="0">
            <a:solidFill>
              <a:schemeClr val="bg1"/>
            </a:solidFill>
          </a:endParaRPr>
        </a:p>
      </dsp:txBody>
      <dsp:txXfrm>
        <a:off x="3081966" y="3998688"/>
        <a:ext cx="2062492" cy="421846"/>
      </dsp:txXfrm>
    </dsp:sp>
    <dsp:sp modelId="{FDD1CEB8-06A1-4A02-8F74-12AEBD59E1B9}">
      <dsp:nvSpPr>
        <dsp:cNvPr id="0" name=""/>
        <dsp:cNvSpPr/>
      </dsp:nvSpPr>
      <dsp:spPr>
        <a:xfrm>
          <a:off x="5614494" y="0"/>
          <a:ext cx="2610925" cy="46672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fr-FR" sz="2900" kern="1200" noProof="0" dirty="0" err="1" smtClean="0"/>
            <a:t>Teilchen-Identifikation</a:t>
          </a:r>
          <a:endParaRPr lang="fr-FR" sz="2900" kern="1200" noProof="0" dirty="0"/>
        </a:p>
      </dsp:txBody>
      <dsp:txXfrm>
        <a:off x="5614494" y="0"/>
        <a:ext cx="2610925" cy="1400175"/>
      </dsp:txXfrm>
    </dsp:sp>
    <dsp:sp modelId="{C9704A88-C0E9-42D9-87D0-CC1CDA271F5B}">
      <dsp:nvSpPr>
        <dsp:cNvPr id="0" name=""/>
        <dsp:cNvSpPr/>
      </dsp:nvSpPr>
      <dsp:spPr>
        <a:xfrm>
          <a:off x="5875587" y="1400402"/>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Nebelkammer</a:t>
          </a:r>
          <a:endParaRPr lang="fr-FR" sz="1500" kern="1200" noProof="0" dirty="0">
            <a:solidFill>
              <a:schemeClr val="bg1"/>
            </a:solidFill>
          </a:endParaRPr>
        </a:p>
      </dsp:txBody>
      <dsp:txXfrm>
        <a:off x="5888711" y="1413526"/>
        <a:ext cx="2062492" cy="421846"/>
      </dsp:txXfrm>
    </dsp:sp>
    <dsp:sp modelId="{34885EED-AB05-415C-AE11-1ADEC8DDCB74}">
      <dsp:nvSpPr>
        <dsp:cNvPr id="0" name=""/>
        <dsp:cNvSpPr/>
      </dsp:nvSpPr>
      <dsp:spPr>
        <a:xfrm>
          <a:off x="5875587" y="1917435"/>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Röntgenstrahlung</a:t>
          </a:r>
          <a:endParaRPr lang="fr-FR" sz="1500" kern="1200" noProof="0" dirty="0">
            <a:solidFill>
              <a:schemeClr val="bg1"/>
            </a:solidFill>
          </a:endParaRPr>
        </a:p>
      </dsp:txBody>
      <dsp:txXfrm>
        <a:off x="5888711" y="1930559"/>
        <a:ext cx="2062492" cy="421846"/>
      </dsp:txXfrm>
    </dsp:sp>
    <dsp:sp modelId="{D0511393-2857-4A5A-8971-10347F5179CB}">
      <dsp:nvSpPr>
        <dsp:cNvPr id="0" name=""/>
        <dsp:cNvSpPr/>
      </dsp:nvSpPr>
      <dsp:spPr>
        <a:xfrm>
          <a:off x="5875587" y="2434467"/>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MediPix</a:t>
          </a:r>
          <a:endParaRPr lang="fr-FR" sz="1500" kern="1200" noProof="0" dirty="0">
            <a:solidFill>
              <a:schemeClr val="bg1"/>
            </a:solidFill>
          </a:endParaRPr>
        </a:p>
      </dsp:txBody>
      <dsp:txXfrm>
        <a:off x="5888711" y="2447591"/>
        <a:ext cx="2062492" cy="421846"/>
      </dsp:txXfrm>
    </dsp:sp>
    <dsp:sp modelId="{9CFDBB1D-540A-4D5C-B6E6-FD802A3338BE}">
      <dsp:nvSpPr>
        <dsp:cNvPr id="0" name=""/>
        <dsp:cNvSpPr/>
      </dsp:nvSpPr>
      <dsp:spPr>
        <a:xfrm>
          <a:off x="5875587" y="2951500"/>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err="1" smtClean="0">
              <a:solidFill>
                <a:schemeClr val="bg1"/>
              </a:solidFill>
            </a:rPr>
            <a:t>COSmic</a:t>
          </a:r>
          <a:r>
            <a:rPr lang="fr-FR" sz="1500" kern="1200" noProof="0" dirty="0" smtClean="0">
              <a:solidFill>
                <a:schemeClr val="bg1"/>
              </a:solidFill>
            </a:rPr>
            <a:t> Muon Observer</a:t>
          </a:r>
          <a:endParaRPr lang="fr-FR" sz="1500" kern="1200" noProof="0" dirty="0">
            <a:solidFill>
              <a:schemeClr val="bg1"/>
            </a:solidFill>
          </a:endParaRPr>
        </a:p>
      </dsp:txBody>
      <dsp:txXfrm>
        <a:off x="5888711" y="2964624"/>
        <a:ext cx="2062492" cy="421846"/>
      </dsp:txXfrm>
    </dsp:sp>
    <dsp:sp modelId="{3E63EA03-9642-458D-A73A-6FB2026B63C9}">
      <dsp:nvSpPr>
        <dsp:cNvPr id="0" name=""/>
        <dsp:cNvSpPr/>
      </dsp:nvSpPr>
      <dsp:spPr>
        <a:xfrm>
          <a:off x="5875587" y="3468532"/>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smtClean="0">
              <a:solidFill>
                <a:schemeClr val="bg1"/>
              </a:solidFill>
            </a:rPr>
            <a:t>« </a:t>
          </a:r>
          <a:r>
            <a:rPr lang="fr-FR" sz="1500" kern="1200" noProof="0" dirty="0" err="1" smtClean="0">
              <a:solidFill>
                <a:schemeClr val="bg1"/>
              </a:solidFill>
            </a:rPr>
            <a:t>KamioKanne</a:t>
          </a:r>
          <a:r>
            <a:rPr lang="fr-FR" sz="1500" kern="1200" noProof="0" dirty="0" smtClean="0">
              <a:solidFill>
                <a:schemeClr val="bg1"/>
              </a:solidFill>
            </a:rPr>
            <a:t> »</a:t>
          </a:r>
          <a:endParaRPr lang="fr-FR" sz="1500" kern="1200" noProof="0" dirty="0">
            <a:solidFill>
              <a:schemeClr val="bg1"/>
            </a:solidFill>
          </a:endParaRPr>
        </a:p>
      </dsp:txBody>
      <dsp:txXfrm>
        <a:off x="5888711" y="3481656"/>
        <a:ext cx="2062492" cy="421846"/>
      </dsp:txXfrm>
    </dsp:sp>
    <dsp:sp modelId="{F069D099-B535-4A03-A2D0-AF79CEA7F50F}">
      <dsp:nvSpPr>
        <dsp:cNvPr id="0" name=""/>
        <dsp:cNvSpPr/>
      </dsp:nvSpPr>
      <dsp:spPr>
        <a:xfrm>
          <a:off x="5875587" y="3985564"/>
          <a:ext cx="2088740" cy="4480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fr-FR" sz="1500" kern="1200" noProof="0" dirty="0" smtClean="0">
              <a:solidFill>
                <a:schemeClr val="bg1"/>
              </a:solidFill>
              <a:latin typeface="Symbol" panose="05050102010706020507" pitchFamily="18" charset="2"/>
            </a:rPr>
            <a:t>g-g </a:t>
          </a:r>
          <a:r>
            <a:rPr lang="fr-FR" sz="1500" kern="1200" noProof="0" dirty="0" err="1" smtClean="0">
              <a:solidFill>
                <a:schemeClr val="bg1"/>
              </a:solidFill>
              <a:latin typeface="+mn-lt"/>
            </a:rPr>
            <a:t>Koinzidenz</a:t>
          </a:r>
          <a:endParaRPr lang="fr-FR" sz="1500" kern="1200" noProof="0" dirty="0">
            <a:solidFill>
              <a:schemeClr val="bg1"/>
            </a:solidFill>
            <a:latin typeface="+mn-lt"/>
          </a:endParaRPr>
        </a:p>
      </dsp:txBody>
      <dsp:txXfrm>
        <a:off x="5888711" y="3998688"/>
        <a:ext cx="2062492" cy="421846"/>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image" Target="../media/image57.emf"/><Relationship Id="rId5" Type="http://schemas.openxmlformats.org/officeDocument/2006/relationships/image" Target="../media/image61.emf"/><Relationship Id="rId4" Type="http://schemas.openxmlformats.org/officeDocument/2006/relationships/image" Target="../media/image6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A3AAF9-8219-4126-A75B-38240CC14A52}" type="datetimeFigureOut">
              <a:rPr lang="en-GB" smtClean="0"/>
              <a:t>29/03/2015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6AC0D5-9031-4CC8-A3AF-BAAA6C2FCB23}" type="slidenum">
              <a:rPr lang="en-GB" smtClean="0"/>
              <a:t>‹#›</a:t>
            </a:fld>
            <a:endParaRPr lang="en-GB"/>
          </a:p>
        </p:txBody>
      </p:sp>
    </p:spTree>
    <p:extLst>
      <p:ext uri="{BB962C8B-B14F-4D97-AF65-F5344CB8AC3E}">
        <p14:creationId xmlns:p14="http://schemas.microsoft.com/office/powerpoint/2010/main" val="164379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556B613-228C-244E-996A-6B01092BF939}" type="slidenum">
              <a:rPr lang="en-GB">
                <a:solidFill>
                  <a:prstClr val="black"/>
                </a:solidFill>
              </a:rPr>
              <a:pPr/>
              <a:t>3</a:t>
            </a:fld>
            <a:endParaRPr lang="en-GB" dirty="0">
              <a:solidFill>
                <a:prstClr val="black"/>
              </a:solidFill>
            </a:endParaRPr>
          </a:p>
        </p:txBody>
      </p:sp>
      <p:sp>
        <p:nvSpPr>
          <p:cNvPr id="25603" name="Rectangle 7"/>
          <p:cNvSpPr txBox="1">
            <a:spLocks noGrp="1" noChangeArrowheads="1"/>
          </p:cNvSpPr>
          <p:nvPr/>
        </p:nvSpPr>
        <p:spPr bwMode="auto">
          <a:xfrm>
            <a:off x="3886202"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7384DB91-2A12-EB44-BBA8-9B8987FC1698}" type="slidenum">
              <a:rPr lang="en-GB" sz="1200">
                <a:solidFill>
                  <a:prstClr val="black"/>
                </a:solidFill>
                <a:latin typeface="Arial" charset="0"/>
                <a:ea typeface="ＭＳ Ｐゴシック" charset="-128"/>
              </a:rPr>
              <a:pPr algn="r" fontAlgn="base">
                <a:spcBef>
                  <a:spcPct val="0"/>
                </a:spcBef>
                <a:spcAft>
                  <a:spcPct val="0"/>
                </a:spcAft>
              </a:pPr>
              <a:t>3</a:t>
            </a:fld>
            <a:endParaRPr lang="en-GB" sz="1200" dirty="0">
              <a:solidFill>
                <a:prstClr val="black"/>
              </a:solidFill>
              <a:latin typeface="Arial" charset="0"/>
              <a:ea typeface="ＭＳ Ｐゴシック" charset="-128"/>
            </a:endParaRPr>
          </a:p>
        </p:txBody>
      </p:sp>
      <p:sp>
        <p:nvSpPr>
          <p:cNvPr id="25604" name="Rectangle 2"/>
          <p:cNvSpPr>
            <a:spLocks noGrp="1" noRot="1" noChangeAspect="1" noChangeArrowheads="1" noTextEdit="1"/>
          </p:cNvSpPr>
          <p:nvPr>
            <p:ph type="sldImg"/>
          </p:nvPr>
        </p:nvSpPr>
        <p:spPr>
          <a:xfrm>
            <a:off x="1141413" y="684213"/>
            <a:ext cx="4576762" cy="3432175"/>
          </a:xfrm>
          <a:solidFill>
            <a:srgbClr val="FFFFFF"/>
          </a:solidFill>
          <a:ln/>
        </p:spPr>
      </p:sp>
      <p:sp>
        <p:nvSpPr>
          <p:cNvPr id="25605" name="Rectangle 3"/>
          <p:cNvSpPr>
            <a:spLocks noGrp="1" noChangeArrowheads="1"/>
          </p:cNvSpPr>
          <p:nvPr>
            <p:ph type="body" idx="1"/>
          </p:nvPr>
        </p:nvSpPr>
        <p:spPr>
          <a:xfrm>
            <a:off x="685801" y="4343401"/>
            <a:ext cx="5486400" cy="4114800"/>
          </a:xfrm>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1269145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126DE97-F4CB-40DC-9776-939F7013CC65}" type="slidenum">
              <a:rPr lang="en-US" smtClean="0">
                <a:solidFill>
                  <a:prstClr val="black"/>
                </a:solidFill>
              </a:rPr>
              <a:pPr/>
              <a:t>20</a:t>
            </a:fld>
            <a:endParaRPr lang="en-US" smtClean="0">
              <a:solidFill>
                <a:prstClr val="black"/>
              </a:solidFill>
            </a:endParaRPr>
          </a:p>
        </p:txBody>
      </p:sp>
      <p:sp>
        <p:nvSpPr>
          <p:cNvPr id="9011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3518" tIns="46759" rIns="93518" bIns="46759" anchor="b"/>
          <a:lstStyle/>
          <a:p>
            <a:pPr algn="r" defTabSz="935038"/>
            <a:fld id="{3B2258A1-C973-47FF-9DE5-90D4E8BAA2FC}" type="slidenum">
              <a:rPr lang="en-US" sz="1200">
                <a:solidFill>
                  <a:prstClr val="black"/>
                </a:solidFill>
                <a:latin typeface="Arial" pitchFamily="34" charset="0"/>
              </a:rPr>
              <a:pPr algn="r" defTabSz="935038"/>
              <a:t>20</a:t>
            </a:fld>
            <a:endParaRPr lang="en-US" sz="1200">
              <a:solidFill>
                <a:prstClr val="black"/>
              </a:solidFill>
              <a:latin typeface="Arial" pitchFamily="34" charset="0"/>
            </a:endParaRPr>
          </a:p>
        </p:txBody>
      </p:sp>
      <p:sp>
        <p:nvSpPr>
          <p:cNvPr id="90116" name="Rectangle 2"/>
          <p:cNvSpPr>
            <a:spLocks noGrp="1" noRot="1" noChangeAspect="1" noChangeArrowheads="1" noTextEdit="1"/>
          </p:cNvSpPr>
          <p:nvPr>
            <p:ph type="sldImg"/>
          </p:nvPr>
        </p:nvSpPr>
        <p:spPr>
          <a:xfrm>
            <a:off x="1143000" y="684213"/>
            <a:ext cx="4575175" cy="3432175"/>
          </a:xfrm>
          <a:ln/>
        </p:spPr>
      </p:sp>
      <p:sp>
        <p:nvSpPr>
          <p:cNvPr id="90117" name="Rectangle 3"/>
          <p:cNvSpPr>
            <a:spLocks noGrp="1" noChangeArrowheads="1"/>
          </p:cNvSpPr>
          <p:nvPr>
            <p:ph type="body" idx="1"/>
          </p:nvPr>
        </p:nvSpPr>
        <p:spPr>
          <a:xfrm>
            <a:off x="914401" y="4341814"/>
            <a:ext cx="5029200" cy="4116387"/>
          </a:xfrm>
          <a:noFill/>
          <a:ln/>
        </p:spPr>
        <p:txBody>
          <a:bodyPr lIns="93518" tIns="46759" rIns="93518" bIns="46759"/>
          <a:lstStyle/>
          <a:p>
            <a:pPr eaLnBrk="1" hangingPunct="1"/>
            <a:endParaRPr lang="en-GB" smtClean="0"/>
          </a:p>
        </p:txBody>
      </p:sp>
    </p:spTree>
    <p:extLst>
      <p:ext uri="{BB962C8B-B14F-4D97-AF65-F5344CB8AC3E}">
        <p14:creationId xmlns:p14="http://schemas.microsoft.com/office/powerpoint/2010/main" val="4253663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43000" y="685800"/>
            <a:ext cx="4572000" cy="3429000"/>
          </a:xfrm>
          <a:ln/>
        </p:spPr>
      </p:sp>
      <p:sp>
        <p:nvSpPr>
          <p:cNvPr id="47107" name="Rectangle 3"/>
          <p:cNvSpPr>
            <a:spLocks noGrp="1" noChangeArrowheads="1"/>
          </p:cNvSpPr>
          <p:nvPr>
            <p:ph type="body" idx="1"/>
          </p:nvPr>
        </p:nvSpPr>
        <p:spPr>
          <a:noFill/>
          <a:ln/>
        </p:spPr>
        <p:txBody>
          <a:bodyPr/>
          <a:lstStyle/>
          <a:p>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171770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rPr>
              <a:pPr/>
              <a:t>22</a:t>
            </a:fld>
            <a:endParaRPr lang="en-GB">
              <a:solidFill>
                <a:prstClr val="black"/>
              </a:solidFill>
            </a:endParaRPr>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66ABDDD2-2266-1E4D-AD49-39AAE94C9749}" type="slidenum">
              <a:rPr lang="en-GB" sz="1200">
                <a:solidFill>
                  <a:prstClr val="black"/>
                </a:solidFill>
                <a:latin typeface="Arial" charset="0"/>
                <a:ea typeface="ＭＳ Ｐゴシック" charset="-128"/>
              </a:rPr>
              <a:pPr algn="r" fontAlgn="base">
                <a:spcBef>
                  <a:spcPct val="0"/>
                </a:spcBef>
                <a:spcAft>
                  <a:spcPct val="0"/>
                </a:spcAft>
              </a:pPr>
              <a:t>22</a:t>
            </a:fld>
            <a:endParaRPr lang="en-GB" sz="1200">
              <a:solidFill>
                <a:prstClr val="black"/>
              </a:solidFill>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2824503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Comparing the difference between photon treatment and proton or carbon ion treatment, it is clear that hadron therapy has a large advantage when trying to spare surrounding tissue, which is especially important if the tumor is situated close to vital organs. </a:t>
            </a:r>
          </a:p>
          <a:p>
            <a:pPr marL="171450" indent="-171450">
              <a:buFont typeface="Arial" pitchFamily="34" charset="0"/>
              <a:buChar char="•"/>
            </a:pPr>
            <a:r>
              <a:rPr lang="en-US" dirty="0" smtClean="0"/>
              <a:t>There are also many other considerations to take when treating cancer and finding the right treatment for each patient can be difficult.</a:t>
            </a:r>
          </a:p>
          <a:p>
            <a:pPr marL="171450" indent="-171450">
              <a:buFont typeface="Arial" pitchFamily="34" charset="0"/>
              <a:buChar char="•"/>
            </a:pPr>
            <a:r>
              <a:rPr lang="en-US" dirty="0" smtClean="0"/>
              <a:t>Hadron therapy gives in particular new treatment opportunities for deep-seated tumors,</a:t>
            </a:r>
            <a:r>
              <a:rPr lang="en-US" baseline="0" dirty="0" smtClean="0"/>
              <a:t> because of the physical properties. </a:t>
            </a:r>
            <a:endParaRPr lang="en-US" dirty="0" smtClean="0"/>
          </a:p>
        </p:txBody>
      </p:sp>
      <p:sp>
        <p:nvSpPr>
          <p:cNvPr id="4" name="Slide Number Placeholder 3"/>
          <p:cNvSpPr>
            <a:spLocks noGrp="1"/>
          </p:cNvSpPr>
          <p:nvPr>
            <p:ph type="sldNum" sz="quarter" idx="10"/>
          </p:nvPr>
        </p:nvSpPr>
        <p:spPr/>
        <p:txBody>
          <a:bodyPr/>
          <a:lstStyle/>
          <a:p>
            <a:fld id="{D67785E5-0F1D-4F68-9E58-1244B824460A}"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329658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604DCD-C511-4B12-9DBB-AC80DD19A492}" type="slidenum">
              <a:rPr lang="en-GB" smtClean="0">
                <a:solidFill>
                  <a:prstClr val="black"/>
                </a:solidFill>
              </a:rPr>
              <a:pPr/>
              <a:t>28</a:t>
            </a:fld>
            <a:endParaRPr lang="en-GB">
              <a:solidFill>
                <a:prstClr val="black"/>
              </a:solidFill>
            </a:endParaRPr>
          </a:p>
        </p:txBody>
      </p:sp>
    </p:spTree>
    <p:extLst>
      <p:ext uri="{BB962C8B-B14F-4D97-AF65-F5344CB8AC3E}">
        <p14:creationId xmlns:p14="http://schemas.microsoft.com/office/powerpoint/2010/main" val="2391429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16AC0D5-9031-4CC8-A3AF-BAAA6C2FCB23}" type="slidenum">
              <a:rPr lang="en-GB" smtClean="0"/>
              <a:t>29</a:t>
            </a:fld>
            <a:endParaRPr lang="en-GB"/>
          </a:p>
        </p:txBody>
      </p:sp>
    </p:spTree>
    <p:extLst>
      <p:ext uri="{BB962C8B-B14F-4D97-AF65-F5344CB8AC3E}">
        <p14:creationId xmlns:p14="http://schemas.microsoft.com/office/powerpoint/2010/main" val="2334287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LHC is a perfect discovery machine, and reaches already a remarkable precision for the studies, a different type of accelerator can even do better.</a:t>
            </a:r>
          </a:p>
          <a:p>
            <a:r>
              <a:rPr lang="en-GB" dirty="0" smtClean="0"/>
              <a:t>This is because the LHC collides protons, which are composite particles. When you collide electrons with their antimatter twins positrons, this opens the door for much higher precision in the physics analysis.</a:t>
            </a:r>
            <a:endParaRPr lang="en-GB" sz="100" dirty="0" smtClean="0"/>
          </a:p>
          <a:p>
            <a:endParaRPr lang="en-US" dirty="0"/>
          </a:p>
        </p:txBody>
      </p:sp>
      <p:sp>
        <p:nvSpPr>
          <p:cNvPr id="4" name="Slide Number Placeholder 3"/>
          <p:cNvSpPr>
            <a:spLocks noGrp="1"/>
          </p:cNvSpPr>
          <p:nvPr>
            <p:ph type="sldNum" sz="quarter" idx="10"/>
          </p:nvPr>
        </p:nvSpPr>
        <p:spPr/>
        <p:txBody>
          <a:bodyPr/>
          <a:lstStyle/>
          <a:p>
            <a:fld id="{7F3E8146-905A-064D-8A48-75EB29CC0F7B}"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906068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64A6CED3-61F3-4BE2-8660-34DD24CCD8DD}" type="slidenum">
              <a:rPr lang="en-US" smtClean="0">
                <a:solidFill>
                  <a:prstClr val="black"/>
                </a:solidFill>
              </a:rPr>
              <a:pPr/>
              <a:t>38</a:t>
            </a:fld>
            <a:endParaRPr lang="en-US" smtClean="0">
              <a:solidFill>
                <a:prstClr val="black"/>
              </a:solidFill>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034982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SPC Members:</a:t>
            </a:r>
          </a:p>
          <a:p>
            <a:r>
              <a:rPr lang="en-GB" b="1" dirty="0" smtClean="0"/>
              <a:t>Members as from January 2012</a:t>
            </a:r>
          </a:p>
          <a:p>
            <a:r>
              <a:rPr lang="en-GB" b="1" dirty="0" smtClean="0"/>
              <a:t>Chairman</a:t>
            </a:r>
            <a:r>
              <a:rPr lang="en-GB" dirty="0" smtClean="0"/>
              <a:t>   </a:t>
            </a:r>
            <a:r>
              <a:rPr lang="en-GB" dirty="0" err="1" smtClean="0"/>
              <a:t>Prof.</a:t>
            </a:r>
            <a:r>
              <a:rPr lang="en-GB" dirty="0" smtClean="0"/>
              <a:t> Fabio ZWIRNER Univ. </a:t>
            </a:r>
            <a:r>
              <a:rPr lang="en-GB" dirty="0" err="1" smtClean="0"/>
              <a:t>Padova</a:t>
            </a:r>
            <a:r>
              <a:rPr lang="en-GB" dirty="0" smtClean="0"/>
              <a:t>     </a:t>
            </a:r>
            <a:r>
              <a:rPr lang="en-GB" b="1" dirty="0" smtClean="0"/>
              <a:t>Members</a:t>
            </a:r>
            <a:r>
              <a:rPr lang="en-GB" dirty="0" smtClean="0"/>
              <a:t>   </a:t>
            </a:r>
            <a:r>
              <a:rPr lang="en-GB" dirty="0" err="1" smtClean="0"/>
              <a:t>Prof.</a:t>
            </a:r>
            <a:r>
              <a:rPr lang="en-GB" dirty="0" smtClean="0"/>
              <a:t> </a:t>
            </a:r>
            <a:r>
              <a:rPr lang="en-GB" dirty="0" err="1" smtClean="0"/>
              <a:t>Juha</a:t>
            </a:r>
            <a:r>
              <a:rPr lang="en-GB" dirty="0" smtClean="0"/>
              <a:t> AYSTO Univ. </a:t>
            </a:r>
            <a:r>
              <a:rPr lang="en-GB" dirty="0" err="1" smtClean="0"/>
              <a:t>Jyväskylä</a:t>
            </a:r>
            <a:r>
              <a:rPr lang="en-GB" dirty="0" smtClean="0"/>
              <a:t> </a:t>
            </a:r>
            <a:r>
              <a:rPr lang="en-GB" dirty="0" err="1" smtClean="0"/>
              <a:t>Prof.</a:t>
            </a:r>
            <a:r>
              <a:rPr lang="en-GB" dirty="0" smtClean="0"/>
              <a:t> Peter BRAUN-MUNZINGER GSI Darmstadt </a:t>
            </a:r>
            <a:r>
              <a:rPr lang="en-GB" dirty="0" err="1" smtClean="0"/>
              <a:t>Prof.</a:t>
            </a:r>
            <a:r>
              <a:rPr lang="en-GB" dirty="0" smtClean="0"/>
              <a:t> Marcella DIEMOZ INFN-Roma </a:t>
            </a:r>
            <a:r>
              <a:rPr lang="en-GB" dirty="0" err="1" smtClean="0"/>
              <a:t>Prof.</a:t>
            </a:r>
            <a:r>
              <a:rPr lang="en-GB" dirty="0" smtClean="0"/>
              <a:t> Richard Keith ELLIS </a:t>
            </a:r>
            <a:r>
              <a:rPr lang="en-GB" dirty="0" err="1" smtClean="0"/>
              <a:t>Fermilab</a:t>
            </a:r>
            <a:r>
              <a:rPr lang="en-GB" dirty="0" smtClean="0"/>
              <a:t> </a:t>
            </a:r>
            <a:r>
              <a:rPr lang="en-GB" dirty="0" err="1" smtClean="0"/>
              <a:t>Prof.</a:t>
            </a:r>
            <a:r>
              <a:rPr lang="en-GB" dirty="0" smtClean="0"/>
              <a:t> Michael HARRISON BNL </a:t>
            </a:r>
            <a:r>
              <a:rPr lang="en-GB" dirty="0" err="1" smtClean="0"/>
              <a:t>Prof.</a:t>
            </a:r>
            <a:r>
              <a:rPr lang="en-GB" dirty="0" smtClean="0"/>
              <a:t> François LE DIBERDER LAL, </a:t>
            </a:r>
            <a:r>
              <a:rPr lang="en-GB" dirty="0" err="1" smtClean="0"/>
              <a:t>Orsay</a:t>
            </a:r>
            <a:r>
              <a:rPr lang="en-GB" dirty="0" smtClean="0"/>
              <a:t> </a:t>
            </a:r>
            <a:r>
              <a:rPr lang="en-GB" dirty="0" err="1" smtClean="0"/>
              <a:t>Prof.</a:t>
            </a:r>
            <a:r>
              <a:rPr lang="en-GB" dirty="0" smtClean="0"/>
              <a:t> Hitoshi MURAYAMA IPMU Tokyo/Berkeley </a:t>
            </a:r>
            <a:r>
              <a:rPr lang="en-GB" dirty="0" err="1" smtClean="0"/>
              <a:t>Prof.</a:t>
            </a:r>
            <a:r>
              <a:rPr lang="en-GB" dirty="0" smtClean="0"/>
              <a:t> Leonid RIVKIN EPFL/PSI </a:t>
            </a:r>
            <a:r>
              <a:rPr lang="en-GB" dirty="0" err="1" smtClean="0"/>
              <a:t>Prof.</a:t>
            </a:r>
            <a:r>
              <a:rPr lang="en-GB" dirty="0" smtClean="0"/>
              <a:t> Teresa RODRIGO IFCA </a:t>
            </a:r>
            <a:r>
              <a:rPr lang="en-GB" dirty="0" err="1" smtClean="0"/>
              <a:t>Prof.</a:t>
            </a:r>
            <a:r>
              <a:rPr lang="en-GB" dirty="0" smtClean="0"/>
              <a:t> Natalie ROE LBNL-Berkeley </a:t>
            </a:r>
            <a:r>
              <a:rPr lang="en-GB" dirty="0" err="1" smtClean="0"/>
              <a:t>Prof.</a:t>
            </a:r>
            <a:r>
              <a:rPr lang="en-GB" dirty="0" smtClean="0"/>
              <a:t> Christian SPIERING DESY </a:t>
            </a:r>
            <a:r>
              <a:rPr lang="en-GB" dirty="0" err="1" smtClean="0"/>
              <a:t>Prof.</a:t>
            </a:r>
            <a:r>
              <a:rPr lang="en-GB" dirty="0" smtClean="0"/>
              <a:t> </a:t>
            </a:r>
            <a:r>
              <a:rPr lang="en-GB" dirty="0" err="1" smtClean="0"/>
              <a:t>Gerardus</a:t>
            </a:r>
            <a:r>
              <a:rPr lang="en-GB" dirty="0" smtClean="0"/>
              <a:t> 'T HOOFT Utrecht University </a:t>
            </a:r>
            <a:r>
              <a:rPr lang="en-GB" dirty="0" err="1" smtClean="0"/>
              <a:t>Prof.</a:t>
            </a:r>
            <a:r>
              <a:rPr lang="en-GB" dirty="0" smtClean="0"/>
              <a:t> </a:t>
            </a:r>
            <a:r>
              <a:rPr lang="en-GB" dirty="0" err="1" smtClean="0"/>
              <a:t>Katsuo</a:t>
            </a:r>
            <a:r>
              <a:rPr lang="en-GB" dirty="0" smtClean="0"/>
              <a:t> TOKUSHUKU KEK </a:t>
            </a:r>
            <a:r>
              <a:rPr lang="en-GB" dirty="0" err="1" smtClean="0"/>
              <a:t>Prof.</a:t>
            </a:r>
            <a:r>
              <a:rPr lang="en-GB" dirty="0" smtClean="0"/>
              <a:t> David WARK Imperial College London </a:t>
            </a:r>
            <a:r>
              <a:rPr lang="en-GB" dirty="0" err="1" smtClean="0"/>
              <a:t>Prof.</a:t>
            </a:r>
            <a:r>
              <a:rPr lang="en-GB" dirty="0" smtClean="0"/>
              <a:t> Terence WYATT University of Manchester     </a:t>
            </a:r>
            <a:r>
              <a:rPr lang="en-GB" b="1" dirty="0" smtClean="0"/>
              <a:t>Ex-Officio Members</a:t>
            </a:r>
            <a:r>
              <a:rPr lang="en-GB" dirty="0" smtClean="0"/>
              <a:t>   </a:t>
            </a:r>
            <a:r>
              <a:rPr lang="en-GB" dirty="0" err="1" smtClean="0"/>
              <a:t>Prof.</a:t>
            </a:r>
            <a:r>
              <a:rPr lang="en-GB" dirty="0" smtClean="0"/>
              <a:t> Peter A. BUTLER Chairman INTC Dr Claude VALLEE Chairman SPSC </a:t>
            </a:r>
            <a:r>
              <a:rPr lang="en-GB" dirty="0" err="1" smtClean="0"/>
              <a:t>Prof.</a:t>
            </a:r>
            <a:r>
              <a:rPr lang="en-GB" dirty="0" smtClean="0"/>
              <a:t> Manfred KRAMMER Chairman ECFA </a:t>
            </a:r>
            <a:r>
              <a:rPr lang="en-GB" dirty="0" err="1" smtClean="0"/>
              <a:t>Prof.</a:t>
            </a:r>
            <a:r>
              <a:rPr lang="en-GB" dirty="0" smtClean="0"/>
              <a:t> </a:t>
            </a:r>
            <a:r>
              <a:rPr lang="en-GB" dirty="0" err="1" smtClean="0"/>
              <a:t>Eckhard</a:t>
            </a:r>
            <a:r>
              <a:rPr lang="en-GB" dirty="0" smtClean="0"/>
              <a:t> ELSEN Chairman LHCC     </a:t>
            </a:r>
            <a:r>
              <a:rPr lang="en-GB" b="1" dirty="0" smtClean="0"/>
              <a:t>Also Present</a:t>
            </a:r>
            <a:r>
              <a:rPr lang="en-GB" dirty="0" smtClean="0"/>
              <a:t>   </a:t>
            </a:r>
            <a:r>
              <a:rPr lang="en-GB" dirty="0" err="1" smtClean="0"/>
              <a:t>Prof.</a:t>
            </a:r>
            <a:r>
              <a:rPr lang="en-GB" dirty="0" smtClean="0"/>
              <a:t> Rolf HEUER Director-General </a:t>
            </a:r>
            <a:r>
              <a:rPr lang="en-GB" dirty="0" err="1" smtClean="0"/>
              <a:t>Prof.</a:t>
            </a:r>
            <a:r>
              <a:rPr lang="en-GB" dirty="0" smtClean="0"/>
              <a:t> Michel SPIRO President of Council Dr </a:t>
            </a:r>
            <a:r>
              <a:rPr lang="en-GB" dirty="0" err="1" smtClean="0"/>
              <a:t>Bjørn</a:t>
            </a:r>
            <a:r>
              <a:rPr lang="en-GB" dirty="0" smtClean="0"/>
              <a:t> JACOBSEN FC Chairman </a:t>
            </a:r>
            <a:r>
              <a:rPr lang="en-GB" dirty="0" err="1" smtClean="0"/>
              <a:t>Prof.</a:t>
            </a:r>
            <a:r>
              <a:rPr lang="en-GB" dirty="0" smtClean="0"/>
              <a:t> Tatsuya NAKADA European Strategy Scientific Secretary </a:t>
            </a:r>
            <a:endParaRPr lang="en-GB" dirty="0"/>
          </a:p>
        </p:txBody>
      </p:sp>
      <p:sp>
        <p:nvSpPr>
          <p:cNvPr id="4" name="Slide Number Placeholder 3"/>
          <p:cNvSpPr>
            <a:spLocks noGrp="1"/>
          </p:cNvSpPr>
          <p:nvPr>
            <p:ph type="sldNum" sz="quarter" idx="10"/>
          </p:nvPr>
        </p:nvSpPr>
        <p:spPr/>
        <p:txBody>
          <a:bodyPr/>
          <a:lstStyle/>
          <a:p>
            <a:fld id="{4DA008DA-A012-4482-B665-9A3D6ED3B16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799883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825E873-4E04-4557-81D8-AC9A4C0F5B87}" type="slidenum">
              <a:rPr lang="en-US" smtClean="0">
                <a:solidFill>
                  <a:prstClr val="black"/>
                </a:solidFill>
              </a:rPr>
              <a:pPr/>
              <a:t>7</a:t>
            </a:fld>
            <a:endParaRPr lang="en-US" smtClean="0">
              <a:solidFill>
                <a:prstClr val="black"/>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170343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rPr>
              <a:pPr/>
              <a:t>9</a:t>
            </a:fld>
            <a:endParaRPr lang="en-GB" dirty="0">
              <a:solidFill>
                <a:prstClr val="black"/>
              </a:solidFill>
            </a:endParaRPr>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66ABDDD2-2266-1E4D-AD49-39AAE94C9749}" type="slidenum">
              <a:rPr lang="en-GB" sz="1200">
                <a:solidFill>
                  <a:prstClr val="black"/>
                </a:solidFill>
                <a:latin typeface="Arial" charset="0"/>
                <a:ea typeface="ＭＳ Ｐゴシック" charset="-128"/>
              </a:rPr>
              <a:pPr algn="r" fontAlgn="base">
                <a:spcBef>
                  <a:spcPct val="0"/>
                </a:spcBef>
                <a:spcAft>
                  <a:spcPct val="0"/>
                </a:spcAft>
              </a:pPr>
              <a:t>9</a:t>
            </a:fld>
            <a:endParaRPr lang="en-GB" sz="1200" dirty="0">
              <a:solidFill>
                <a:prstClr val="black"/>
              </a:solidFill>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2973866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97CB41C-0744-6743-8CF0-B2273F0D3840}" type="slidenum">
              <a:rPr lang="en-GB">
                <a:solidFill>
                  <a:prstClr val="black"/>
                </a:solidFill>
              </a:rPr>
              <a:pPr/>
              <a:t>10</a:t>
            </a:fld>
            <a:endParaRPr lang="en-GB">
              <a:solidFill>
                <a:prstClr val="black"/>
              </a:solidFill>
            </a:endParaRPr>
          </a:p>
        </p:txBody>
      </p:sp>
      <p:sp>
        <p:nvSpPr>
          <p:cNvPr id="32771" name="Rectangle 2"/>
          <p:cNvSpPr>
            <a:spLocks noGrp="1" noRot="1" noChangeAspect="1" noChangeArrowheads="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960724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solidFill>
                  <a:prstClr val="black"/>
                </a:solidFill>
              </a:rPr>
              <a:pPr/>
              <a:t>11</a:t>
            </a:fld>
            <a:endParaRPr lang="en-GB" dirty="0">
              <a:solidFill>
                <a:prstClr val="black"/>
              </a:solidFill>
            </a:endParaRPr>
          </a:p>
        </p:txBody>
      </p:sp>
      <p:sp>
        <p:nvSpPr>
          <p:cNvPr id="34819"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454A460E-CC64-D142-BCBF-9AD3FECBD24F}" type="slidenum">
              <a:rPr lang="en-GB" sz="1200">
                <a:solidFill>
                  <a:prstClr val="black"/>
                </a:solidFill>
                <a:latin typeface="Arial" charset="0"/>
                <a:ea typeface="ＭＳ Ｐゴシック" charset="-128"/>
              </a:rPr>
              <a:pPr algn="r" eaLnBrk="0" fontAlgn="base" hangingPunct="0">
                <a:spcBef>
                  <a:spcPct val="0"/>
                </a:spcBef>
                <a:spcAft>
                  <a:spcPct val="0"/>
                </a:spcAft>
              </a:pPr>
              <a:t>11</a:t>
            </a:fld>
            <a:endParaRPr lang="en-GB" sz="1200" dirty="0">
              <a:solidFill>
                <a:prstClr val="black"/>
              </a:solidFill>
              <a:latin typeface="Arial" charset="0"/>
              <a:ea typeface="ＭＳ Ｐゴシック" charset="-128"/>
            </a:endParaRPr>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CH"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341445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B6F4A683-D973-4F6A-BF64-532C4699E08F}" type="slidenum">
              <a:rPr lang="en-US" smtClean="0">
                <a:solidFill>
                  <a:prstClr val="black"/>
                </a:solidFill>
              </a:rPr>
              <a:pPr/>
              <a:t>15</a:t>
            </a:fld>
            <a:endParaRPr lang="en-US" smtClean="0">
              <a:solidFill>
                <a:prstClr val="black"/>
              </a:solidFill>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68209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B4C9B7A-C0D9-407A-A7E6-77E635AA91BC}" type="slidenum">
              <a:rPr lang="en-US" smtClean="0">
                <a:solidFill>
                  <a:prstClr val="black"/>
                </a:solidFill>
              </a:rPr>
              <a:pPr/>
              <a:t>16</a:t>
            </a:fld>
            <a:endParaRPr lang="en-US" smtClean="0">
              <a:solidFill>
                <a:prstClr val="black"/>
              </a:solidFill>
            </a:endParaRPr>
          </a:p>
        </p:txBody>
      </p:sp>
      <p:sp>
        <p:nvSpPr>
          <p:cNvPr id="64515" name="Rectangle 2"/>
          <p:cNvSpPr>
            <a:spLocks noGrp="1" noRot="1" noChangeAspect="1" noChangeArrowheads="1" noTextEdit="1"/>
          </p:cNvSpPr>
          <p:nvPr>
            <p:ph type="sldImg"/>
          </p:nvPr>
        </p:nvSpPr>
        <p:spPr>
          <a:xfrm>
            <a:off x="1290638" y="796925"/>
            <a:ext cx="4278312" cy="3208338"/>
          </a:xfrm>
          <a:ln w="12700" cap="flat">
            <a:solidFill>
              <a:schemeClr val="tx1"/>
            </a:solidFill>
          </a:ln>
        </p:spPr>
      </p:sp>
    </p:spTree>
    <p:extLst>
      <p:ext uri="{BB962C8B-B14F-4D97-AF65-F5344CB8AC3E}">
        <p14:creationId xmlns:p14="http://schemas.microsoft.com/office/powerpoint/2010/main" val="3059514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B9460EF6-A35B-4E68-A1DA-870B9E7D8931}" type="slidenum">
              <a:rPr lang="en-US" smtClean="0">
                <a:solidFill>
                  <a:prstClr val="black"/>
                </a:solidFill>
              </a:rPr>
              <a:pPr/>
              <a:t>17</a:t>
            </a:fld>
            <a:endParaRPr lang="en-US" smtClean="0">
              <a:solidFill>
                <a:prstClr val="black"/>
              </a:solidFill>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851932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3.xml"/><Relationship Id="rId4" Type="http://schemas.openxmlformats.org/officeDocument/2006/relationships/image" Target="../media/image21.png"/></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77552931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075486935"/>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9973431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952178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004472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3749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solidFill>
                  <a:prstClr val="black">
                    <a:tint val="75000"/>
                  </a:prstClr>
                </a:solidFill>
              </a:rPr>
              <a:t>M. Joos, PH/ESE</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573889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654012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064957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8807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662230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98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02516460"/>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393480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6437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396701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M. Joos, PH/ESE</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626553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457200"/>
            <a:ext cx="6553200" cy="1066799"/>
          </a:xfrm>
        </p:spPr>
        <p:txBody>
          <a:bodyPr/>
          <a:lstStyle/>
          <a:p>
            <a:r>
              <a:rPr lang="de-DE" dirty="0" smtClean="0"/>
              <a:t>Mastertitelformat bearbeiten</a:t>
            </a:r>
            <a:endParaRPr lang="de-DE" dirty="0"/>
          </a:p>
        </p:txBody>
      </p:sp>
      <p:sp>
        <p:nvSpPr>
          <p:cNvPr id="3" name="Untertitel 2"/>
          <p:cNvSpPr>
            <a:spLocks noGrp="1"/>
          </p:cNvSpPr>
          <p:nvPr>
            <p:ph type="subTitle" idx="1"/>
          </p:nvPr>
        </p:nvSpPr>
        <p:spPr>
          <a:xfrm>
            <a:off x="1905000" y="1752600"/>
            <a:ext cx="5867400" cy="3810000"/>
          </a:xfrm>
        </p:spPr>
        <p:txBody>
          <a:bodyPr/>
          <a:lstStyle>
            <a:lvl1pPr marL="0" indent="0" algn="l">
              <a:buNone/>
              <a:defRPr lang="de-DE" sz="2600" kern="1200" dirty="0" smtClean="0">
                <a:solidFill>
                  <a:schemeClr val="accent1">
                    <a:lumMod val="75000"/>
                  </a:schemeClr>
                </a:solidFill>
                <a:latin typeface="Arial Narrow"/>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Master-Untertitelformat bearbeiten</a:t>
            </a:r>
            <a:endParaRPr lang="de-DE" dirty="0"/>
          </a:p>
        </p:txBody>
      </p:sp>
    </p:spTree>
    <p:extLst>
      <p:ext uri="{BB962C8B-B14F-4D97-AF65-F5344CB8AC3E}">
        <p14:creationId xmlns:p14="http://schemas.microsoft.com/office/powerpoint/2010/main" val="3041323188"/>
      </p:ext>
    </p:extLst>
  </p:cSld>
  <p:clrMapOvr>
    <a:masterClrMapping/>
  </p:clrMapOvr>
  <p:transition spd="med"/>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418884103"/>
      </p:ext>
    </p:extLst>
  </p:cSld>
  <p:clrMapOvr>
    <a:masterClrMapping/>
  </p:clrMapOvr>
  <p:transition spd="med"/>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04999" y="4406900"/>
            <a:ext cx="6589714" cy="1362075"/>
          </a:xfrm>
        </p:spPr>
        <p:txBody>
          <a:bodyPr anchor="t"/>
          <a:lstStyle>
            <a:lvl1pPr algn="l">
              <a:defRPr sz="4000" b="1" cap="all"/>
            </a:lvl1pPr>
          </a:lstStyle>
          <a:p>
            <a:r>
              <a:rPr lang="de-DE" dirty="0" smtClean="0"/>
              <a:t>Mastertitelformat bearbeiten</a:t>
            </a:r>
            <a:endParaRPr lang="de-DE" dirty="0"/>
          </a:p>
        </p:txBody>
      </p:sp>
      <p:sp>
        <p:nvSpPr>
          <p:cNvPr id="3" name="Textplatzhalter 2"/>
          <p:cNvSpPr>
            <a:spLocks noGrp="1"/>
          </p:cNvSpPr>
          <p:nvPr>
            <p:ph type="body" idx="1"/>
          </p:nvPr>
        </p:nvSpPr>
        <p:spPr>
          <a:xfrm>
            <a:off x="1904999" y="2906713"/>
            <a:ext cx="6589713" cy="1500187"/>
          </a:xfrm>
        </p:spPr>
        <p:txBody>
          <a:bodyPr anchor="b"/>
          <a:lstStyle>
            <a:lvl1pPr marL="0" indent="0">
              <a:buNone/>
              <a:defRPr sz="2000">
                <a:solidFill>
                  <a:srgbClr val="C2C42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Tree>
    <p:extLst>
      <p:ext uri="{BB962C8B-B14F-4D97-AF65-F5344CB8AC3E}">
        <p14:creationId xmlns:p14="http://schemas.microsoft.com/office/powerpoint/2010/main" val="2566118432"/>
      </p:ext>
    </p:extLst>
  </p:cSld>
  <p:clrMapOvr>
    <a:masterClrMapping/>
  </p:clrMapOvr>
  <p:transition spd="med"/>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extLst>
      <p:ext uri="{BB962C8B-B14F-4D97-AF65-F5344CB8AC3E}">
        <p14:creationId xmlns:p14="http://schemas.microsoft.com/office/powerpoint/2010/main" val="16961864"/>
      </p:ext>
    </p:extLst>
  </p:cSld>
  <p:clrMapOvr>
    <a:masterClrMapping/>
  </p:clrMapOvr>
  <p:transition spd="med"/>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972467"/>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r">
              <a:defRPr sz="1500" b="1">
                <a:solidFill>
                  <a:srgbClr val="C2C420"/>
                </a:solidFill>
              </a:defRPr>
            </a:lvl1pPr>
          </a:lstStyle>
          <a:p>
            <a:r>
              <a:rPr lang="de-DE" dirty="0" smtClean="0"/>
              <a:t>Mastertitelformat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Mastertextformat bearbeiten</a:t>
            </a:r>
          </a:p>
        </p:txBody>
      </p:sp>
    </p:spTree>
    <p:extLst>
      <p:ext uri="{BB962C8B-B14F-4D97-AF65-F5344CB8AC3E}">
        <p14:creationId xmlns:p14="http://schemas.microsoft.com/office/powerpoint/2010/main" val="3897537512"/>
      </p:ext>
    </p:extLst>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198477609"/>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2174973071"/>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p:nvPr>
        </p:nvSpPr>
        <p:spPr>
          <a:xfrm>
            <a:off x="1905000" y="1412776"/>
            <a:ext cx="6781800" cy="4813995"/>
          </a:xfrm>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562790572"/>
      </p:ext>
    </p:extLst>
  </p:cSld>
  <p:clrMapOvr>
    <a:masterClrMapping/>
  </p:clrMapOvr>
  <p:transition spd="med"/>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Mastertitelformat bearbeiten</a:t>
            </a:r>
            <a:endParaRPr lang="de-DE"/>
          </a:p>
        </p:txBody>
      </p:sp>
    </p:spTree>
    <p:extLst>
      <p:ext uri="{BB962C8B-B14F-4D97-AF65-F5344CB8AC3E}">
        <p14:creationId xmlns:p14="http://schemas.microsoft.com/office/powerpoint/2010/main" val="820548599"/>
      </p:ext>
    </p:extLst>
  </p:cSld>
  <p:clrMapOvr>
    <a:masterClrMapping/>
  </p:clrMapOvr>
  <p:transition spd="med"/>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387971"/>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dirty="0" smtClean="0"/>
              <a:t>Mastertitelformat bearbeiten</a:t>
            </a:r>
            <a:endParaRPr lang="de-DE" dirty="0"/>
          </a:p>
        </p:txBody>
      </p:sp>
      <p:sp>
        <p:nvSpPr>
          <p:cNvPr id="3" name="Inhaltsplatzhalt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Mastertextformat bearbeiten</a:t>
            </a:r>
          </a:p>
        </p:txBody>
      </p:sp>
    </p:spTree>
    <p:extLst>
      <p:ext uri="{BB962C8B-B14F-4D97-AF65-F5344CB8AC3E}">
        <p14:creationId xmlns:p14="http://schemas.microsoft.com/office/powerpoint/2010/main" val="2987711368"/>
      </p:ext>
    </p:extLst>
  </p:cSld>
  <p:clrMapOvr>
    <a:masterClrMapping/>
  </p:clrMapOvr>
  <p:transition spd="med"/>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05000" y="5367338"/>
            <a:ext cx="5486400" cy="10139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415361375"/>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870666672"/>
      </p:ext>
    </p:extLst>
  </p:cSld>
  <p:clrMapOvr>
    <a:masterClrMapping/>
  </p:clrMapOvr>
  <p:transition spd="med"/>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cSld name="Abschnittsüberschrif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a:srcRect/>
          <a:stretch>
            <a:fillRect/>
          </a:stretch>
        </p:blipFill>
        <p:spPr bwMode="auto">
          <a:xfrm>
            <a:off x="-288925" y="-7938"/>
            <a:ext cx="9721850" cy="6873876"/>
          </a:xfrm>
          <a:prstGeom prst="rect">
            <a:avLst/>
          </a:prstGeom>
          <a:noFill/>
          <a:ln w="9525">
            <a:noFill/>
            <a:miter lim="800000"/>
            <a:headEnd/>
            <a:tailEnd/>
          </a:ln>
        </p:spPr>
      </p:pic>
      <p:pic>
        <p:nvPicPr>
          <p:cNvPr id="5" name="Bild 10" descr="mc-logo.png"/>
          <p:cNvPicPr>
            <a:picLocks noChangeAspect="1"/>
          </p:cNvPicPr>
          <p:nvPr userDrawn="1"/>
        </p:nvPicPr>
        <p:blipFill>
          <a:blip r:embed="rId3"/>
          <a:srcRect/>
          <a:stretch>
            <a:fillRect/>
          </a:stretch>
        </p:blipFill>
        <p:spPr bwMode="auto">
          <a:xfrm>
            <a:off x="6584950" y="5775325"/>
            <a:ext cx="2330450" cy="930275"/>
          </a:xfrm>
          <a:prstGeom prst="rect">
            <a:avLst/>
          </a:prstGeom>
          <a:noFill/>
          <a:ln w="9525">
            <a:noFill/>
            <a:miter lim="800000"/>
            <a:headEnd/>
            <a:tailEnd/>
          </a:ln>
        </p:spPr>
      </p:pic>
      <p:pic>
        <p:nvPicPr>
          <p:cNvPr id="6" name="Bild 11" descr="ipogg.png"/>
          <p:cNvPicPr>
            <a:picLocks noChangeAspect="1"/>
          </p:cNvPicPr>
          <p:nvPr userDrawn="1"/>
        </p:nvPicPr>
        <p:blipFill>
          <a:blip r:embed="rId4"/>
          <a:srcRect/>
          <a:stretch>
            <a:fillRect/>
          </a:stretch>
        </p:blipFill>
        <p:spPr bwMode="auto">
          <a:xfrm>
            <a:off x="5362575" y="6003925"/>
            <a:ext cx="955675" cy="701675"/>
          </a:xfrm>
          <a:prstGeom prst="rect">
            <a:avLst/>
          </a:prstGeom>
          <a:noFill/>
          <a:ln w="9525">
            <a:noFill/>
            <a:miter lim="800000"/>
            <a:headEnd/>
            <a:tailEnd/>
          </a:ln>
        </p:spPr>
      </p:pic>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7" name="Datumsplatzhalter 3"/>
          <p:cNvSpPr>
            <a:spLocks noGrp="1"/>
          </p:cNvSpPr>
          <p:nvPr>
            <p:ph type="dt" sz="half" idx="10"/>
          </p:nvPr>
        </p:nvSpPr>
        <p:spPr>
          <a:xfrm>
            <a:off x="304800" y="6492875"/>
            <a:ext cx="2667000" cy="365125"/>
          </a:xfrm>
          <a:prstGeom prst="rect">
            <a:avLst/>
          </a:prstGeom>
        </p:spPr>
        <p:txBody>
          <a:bodyPr/>
          <a:lstStyle>
            <a:lvl1pPr>
              <a:defRPr/>
            </a:lvl1pPr>
          </a:lstStyle>
          <a:p>
            <a:pPr defTabSz="457200"/>
            <a:fld id="{81AEFCA5-335C-4185-BB5C-DEF34E64121C}" type="datetime1">
              <a:rPr lang="de-DE">
                <a:solidFill>
                  <a:prstClr val="black"/>
                </a:solidFill>
              </a:rPr>
              <a:pPr defTabSz="457200"/>
              <a:t>29.03.2015</a:t>
            </a:fld>
            <a:r>
              <a:rPr lang="de-DE">
                <a:solidFill>
                  <a:prstClr val="black"/>
                </a:solidFill>
              </a:rPr>
              <a:t>www.physicsmasterclasses.org</a:t>
            </a:r>
          </a:p>
        </p:txBody>
      </p:sp>
    </p:spTree>
    <p:extLst>
      <p:ext uri="{BB962C8B-B14F-4D97-AF65-F5344CB8AC3E}">
        <p14:creationId xmlns:p14="http://schemas.microsoft.com/office/powerpoint/2010/main" val="20531742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37976946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637553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189976179"/>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674418889"/>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205523716"/>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205838839"/>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489047965"/>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3665308398"/>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5375067"/>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294393321"/>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627485057"/>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230432194"/>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7234611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17493519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39625131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6524625"/>
            <a:ext cx="1403350" cy="333375"/>
          </a:xfrm>
          <a:prstGeom prst="rect">
            <a:avLst/>
          </a:prstGeom>
        </p:spPr>
        <p:txBody>
          <a:bodyPr/>
          <a:lstStyle>
            <a:lvl1pPr>
              <a:defRPr/>
            </a:lvl1pPr>
          </a:lstStyle>
          <a:p>
            <a:pPr>
              <a:defRPr/>
            </a:pPr>
            <a:r>
              <a:rPr lang="en-US" smtClean="0">
                <a:solidFill>
                  <a:srgbClr val="0055A0"/>
                </a:solidFill>
              </a:rPr>
              <a:t>17.03.2010</a:t>
            </a:r>
            <a:endParaRPr lang="en-US" dirty="0">
              <a:solidFill>
                <a:srgbClr val="0055A0"/>
              </a:solidFill>
            </a:endParaRPr>
          </a:p>
        </p:txBody>
      </p:sp>
      <p:sp>
        <p:nvSpPr>
          <p:cNvPr id="5" name="Footer Placeholder 4"/>
          <p:cNvSpPr>
            <a:spLocks noGrp="1"/>
          </p:cNvSpPr>
          <p:nvPr>
            <p:ph type="ftr" sz="quarter" idx="11"/>
          </p:nvPr>
        </p:nvSpPr>
        <p:spPr>
          <a:xfrm>
            <a:off x="1476375" y="6524625"/>
            <a:ext cx="6767513" cy="333375"/>
          </a:xfrm>
          <a:prstGeom prst="rect">
            <a:avLst/>
          </a:prstGeom>
        </p:spPr>
        <p:txBody>
          <a:bodyPr/>
          <a:lstStyle>
            <a:lvl1pPr>
              <a:defRPr/>
            </a:lvl1pPr>
          </a:lstStyle>
          <a:p>
            <a:pPr>
              <a:defRPr/>
            </a:pPr>
            <a:r>
              <a:rPr lang="de-DE" smtClean="0">
                <a:solidFill>
                  <a:srgbClr val="0055A0"/>
                </a:solidFill>
              </a:rPr>
              <a:t>Der LHC Beschleuniger - DPG - Bonn</a:t>
            </a:r>
            <a:endParaRPr lang="en-US" dirty="0">
              <a:solidFill>
                <a:srgbClr val="0055A0"/>
              </a:solidFill>
            </a:endParaRPr>
          </a:p>
        </p:txBody>
      </p:sp>
      <p:sp>
        <p:nvSpPr>
          <p:cNvPr id="6" name="Slide Number Placeholder 5"/>
          <p:cNvSpPr>
            <a:spLocks noGrp="1"/>
          </p:cNvSpPr>
          <p:nvPr>
            <p:ph type="sldNum" sz="quarter" idx="12"/>
          </p:nvPr>
        </p:nvSpPr>
        <p:spPr>
          <a:xfrm>
            <a:off x="8316913" y="6524625"/>
            <a:ext cx="827087" cy="333375"/>
          </a:xfrm>
          <a:prstGeom prst="rect">
            <a:avLst/>
          </a:prstGeom>
        </p:spPr>
        <p:txBody>
          <a:bodyPr/>
          <a:lstStyle>
            <a:lvl1pPr>
              <a:defRPr/>
            </a:lvl1pPr>
          </a:lstStyle>
          <a:p>
            <a:pPr>
              <a:defRPr/>
            </a:pPr>
            <a:fld id="{96AD6283-2E90-4ABA-8E84-DBB236693162}" type="slidenum">
              <a:rPr lang="en-US" smtClean="0">
                <a:solidFill>
                  <a:srgbClr val="0055A0"/>
                </a:solidFill>
              </a:rPr>
              <a:pPr>
                <a:defRPr/>
              </a:pPr>
              <a:t>‹#›</a:t>
            </a:fld>
            <a:endParaRPr lang="en-US" dirty="0">
              <a:solidFill>
                <a:srgbClr val="0055A0"/>
              </a:solidFill>
            </a:endParaRPr>
          </a:p>
        </p:txBody>
      </p:sp>
    </p:spTree>
    <p:extLst>
      <p:ext uri="{BB962C8B-B14F-4D97-AF65-F5344CB8AC3E}">
        <p14:creationId xmlns:p14="http://schemas.microsoft.com/office/powerpoint/2010/main" val="119838280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7654" b="81"/>
          <a:stretch/>
        </p:blipFill>
        <p:spPr>
          <a:xfrm rot="10800000">
            <a:off x="0" y="9419"/>
            <a:ext cx="9144001" cy="5603491"/>
          </a:xfrm>
          <a:prstGeom prst="rect">
            <a:avLst/>
          </a:prstGeom>
        </p:spPr>
      </p:pic>
      <p:sp>
        <p:nvSpPr>
          <p:cNvPr id="2" name="Title 1"/>
          <p:cNvSpPr>
            <a:spLocks noGrp="1"/>
          </p:cNvSpPr>
          <p:nvPr>
            <p:ph type="ctrTitle"/>
          </p:nvPr>
        </p:nvSpPr>
        <p:spPr>
          <a:xfrm>
            <a:off x="107504" y="3717032"/>
            <a:ext cx="3672408" cy="1811536"/>
          </a:xfrm>
        </p:spPr>
        <p:txBody>
          <a:bodyPr anchor="b">
            <a:noAutofit/>
          </a:bodyPr>
          <a:lstStyle>
            <a:lvl1pPr algn="ctr">
              <a:defRPr sz="4400" b="1">
                <a:effectLst>
                  <a:outerShdw blurRad="38100" dist="38100" dir="2700000" algn="tl">
                    <a:srgbClr val="000000">
                      <a:alpha val="43137"/>
                    </a:srgbClr>
                  </a:outerShdw>
                </a:effectLst>
              </a:defRPr>
            </a:lvl1pPr>
          </a:lstStyle>
          <a:p>
            <a:r>
              <a:rPr lang="en-US" smtClean="0"/>
              <a:t>Click to edit Master title style</a:t>
            </a:r>
            <a:endParaRPr lang="en-GB"/>
          </a:p>
        </p:txBody>
      </p:sp>
      <p:sp>
        <p:nvSpPr>
          <p:cNvPr id="3" name="Subtitle 2"/>
          <p:cNvSpPr>
            <a:spLocks noGrp="1"/>
          </p:cNvSpPr>
          <p:nvPr>
            <p:ph type="subTitle" idx="1"/>
          </p:nvPr>
        </p:nvSpPr>
        <p:spPr>
          <a:xfrm>
            <a:off x="35496" y="5661247"/>
            <a:ext cx="9073008" cy="116344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pic>
        <p:nvPicPr>
          <p:cNvPr id="8" name="Picture 7"/>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6951812" y="141183"/>
            <a:ext cx="2040873" cy="2335989"/>
          </a:xfrm>
          <a:prstGeom prst="rect">
            <a:avLst/>
          </a:prstGeom>
        </p:spPr>
      </p:pic>
    </p:spTree>
    <p:extLst>
      <p:ext uri="{BB962C8B-B14F-4D97-AF65-F5344CB8AC3E}">
        <p14:creationId xmlns:p14="http://schemas.microsoft.com/office/powerpoint/2010/main" val="206199785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3230" y="116632"/>
            <a:ext cx="7886700" cy="1167995"/>
          </a:xfrm>
        </p:spPr>
        <p:txBody>
          <a:bodyPr/>
          <a:lstStyle/>
          <a:p>
            <a:r>
              <a:rPr lang="en-US" smtClean="0"/>
              <a:t>Click to edit Master title style</a:t>
            </a:r>
            <a:endParaRPr lang="en-GB"/>
          </a:p>
        </p:txBody>
      </p:sp>
      <p:sp>
        <p:nvSpPr>
          <p:cNvPr id="3" name="Content Placeholder 2"/>
          <p:cNvSpPr>
            <a:spLocks noGrp="1"/>
          </p:cNvSpPr>
          <p:nvPr>
            <p:ph idx="1"/>
          </p:nvPr>
        </p:nvSpPr>
        <p:spPr>
          <a:xfrm>
            <a:off x="107503" y="1412776"/>
            <a:ext cx="8960883" cy="4896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107504" y="6464857"/>
            <a:ext cx="1008112" cy="365125"/>
          </a:xfrm>
        </p:spPr>
        <p:txBody>
          <a:bodyPr/>
          <a:lstStyle/>
          <a:p>
            <a:fld id="{98C35087-EACB-4B29-8F20-F7BDE4D1381D}" type="datetime1">
              <a:rPr lang="en-GB" smtClean="0">
                <a:solidFill>
                  <a:prstClr val="black">
                    <a:tint val="75000"/>
                  </a:prstClr>
                </a:solidFill>
              </a:rPr>
              <a:pPr/>
              <a:t>30/03/2015</a:t>
            </a:fld>
            <a:endParaRPr lang="en-GB">
              <a:solidFill>
                <a:prstClr val="black">
                  <a:tint val="75000"/>
                </a:prstClr>
              </a:solidFill>
            </a:endParaRPr>
          </a:p>
        </p:txBody>
      </p:sp>
      <p:sp>
        <p:nvSpPr>
          <p:cNvPr id="5" name="Footer Placeholder 4"/>
          <p:cNvSpPr>
            <a:spLocks noGrp="1"/>
          </p:cNvSpPr>
          <p:nvPr>
            <p:ph type="ftr" sz="quarter" idx="11"/>
          </p:nvPr>
        </p:nvSpPr>
        <p:spPr>
          <a:xfrm>
            <a:off x="1187624" y="6453336"/>
            <a:ext cx="7272808" cy="365125"/>
          </a:xfrm>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a:xfrm>
            <a:off x="8558167" y="6453336"/>
            <a:ext cx="510219" cy="365125"/>
          </a:xfrm>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378936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0DAA28-F031-400E-8BFF-738B61538782}" type="datetime1">
              <a:rPr lang="en-GB" smtClean="0">
                <a:solidFill>
                  <a:prstClr val="black">
                    <a:tint val="75000"/>
                  </a:prstClr>
                </a:solidFill>
              </a:rPr>
              <a:pPr/>
              <a:t>30/03/2015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9649617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CFC23A5-EFC8-4AE9-87E9-58E7B290E50C}" type="datetime1">
              <a:rPr lang="en-GB" smtClean="0">
                <a:solidFill>
                  <a:prstClr val="black">
                    <a:tint val="75000"/>
                  </a:prstClr>
                </a:solidFill>
              </a:rPr>
              <a:pPr/>
              <a:t>30/03/2015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913447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D76D1A5-3CE1-447B-86A9-E4E454AB5B22}" type="datetime1">
              <a:rPr lang="en-GB" smtClean="0">
                <a:solidFill>
                  <a:prstClr val="black">
                    <a:tint val="75000"/>
                  </a:prstClr>
                </a:solidFill>
              </a:rPr>
              <a:pPr/>
              <a:t>30/03/2015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9191980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B1652C0-A5E4-4C97-8EE3-C6C31D9271FA}" type="datetime1">
              <a:rPr lang="en-GB" smtClean="0">
                <a:solidFill>
                  <a:prstClr val="black">
                    <a:tint val="75000"/>
                  </a:prstClr>
                </a:solidFill>
              </a:rPr>
              <a:pPr/>
              <a:t>30/03/2015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2444085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B8BDF-814B-4D58-A954-E427EB223A18}" type="datetime1">
              <a:rPr lang="en-GB" smtClean="0">
                <a:solidFill>
                  <a:prstClr val="black">
                    <a:tint val="75000"/>
                  </a:prstClr>
                </a:solidFill>
              </a:rPr>
              <a:pPr/>
              <a:t>30/03/2015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1507851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185432-86FD-4B5E-ACB6-0E044C38241D}" type="datetime1">
              <a:rPr lang="en-GB" smtClean="0">
                <a:solidFill>
                  <a:prstClr val="black">
                    <a:tint val="75000"/>
                  </a:prstClr>
                </a:solidFill>
              </a:rPr>
              <a:pPr/>
              <a:t>30/03/2015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0465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57636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DDD13C-E94C-41A8-937D-D2DA29E6E558}" type="datetime1">
              <a:rPr lang="en-GB" smtClean="0">
                <a:solidFill>
                  <a:prstClr val="black">
                    <a:tint val="75000"/>
                  </a:prstClr>
                </a:solidFill>
              </a:rPr>
              <a:pPr/>
              <a:t>30/03/2015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496215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E356D2-E472-4752-8EED-DDF7EC389527}" type="datetime1">
              <a:rPr lang="en-GB" smtClean="0">
                <a:solidFill>
                  <a:prstClr val="black">
                    <a:tint val="75000"/>
                  </a:prstClr>
                </a:solidFill>
              </a:rPr>
              <a:pPr/>
              <a:t>30/03/2015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6296377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653923F-05B9-4CF3-A52B-C260E81F535F}" type="datetime1">
              <a:rPr lang="en-GB" smtClean="0">
                <a:solidFill>
                  <a:prstClr val="black">
                    <a:tint val="75000"/>
                  </a:prstClr>
                </a:solidFill>
              </a:rPr>
              <a:pPr/>
              <a:t>30/03/2015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7406167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8"/>
            <a:ext cx="8226854" cy="940443"/>
          </a:xfrm>
        </p:spPr>
        <p:txBody>
          <a:bodyPr/>
          <a:lstStyle>
            <a:lvl1pPr algn="l">
              <a:defRPr>
                <a:latin typeface="Helvetica" pitchFamily="34" charset="0"/>
              </a:defRPr>
            </a:lvl1pPr>
          </a:lstStyle>
          <a:p>
            <a:r>
              <a:rPr lang="fr-CH" smtClean="0"/>
              <a:t>Cliquez et modifiez le titre</a:t>
            </a:r>
            <a:endParaRPr lang="en-US"/>
          </a:p>
        </p:txBody>
      </p:sp>
      <p:sp>
        <p:nvSpPr>
          <p:cNvPr id="11" name="Espace réservé du texte 2"/>
          <p:cNvSpPr>
            <a:spLocks noGrp="1"/>
          </p:cNvSpPr>
          <p:nvPr>
            <p:ph type="body" idx="10"/>
          </p:nvPr>
        </p:nvSpPr>
        <p:spPr>
          <a:xfrm>
            <a:off x="457200" y="3391128"/>
            <a:ext cx="2743200" cy="419653"/>
          </a:xfrm>
        </p:spPr>
        <p:txBody>
          <a:bodyPr lIns="45720" tIns="0" rIns="45720" bIns="0" anchor="b"/>
          <a:lstStyle>
            <a:lvl1pPr marL="0" indent="0" algn="l">
              <a:buNone/>
              <a:defRPr sz="1400">
                <a:latin typeface="Helvetica" pitchFamily="34" charset="0"/>
              </a:defRPr>
            </a:lvl1pPr>
            <a:lvl2pPr>
              <a:buNone/>
              <a:defRPr sz="1200"/>
            </a:lvl2pPr>
            <a:lvl3pPr>
              <a:buNone/>
              <a:defRPr sz="1000"/>
            </a:lvl3pPr>
            <a:lvl4pPr>
              <a:buNone/>
              <a:defRPr sz="900"/>
            </a:lvl4pPr>
            <a:lvl5pPr>
              <a:buNone/>
              <a:defRPr sz="900"/>
            </a:lvl5pPr>
          </a:lstStyle>
          <a:p>
            <a:pPr lvl="0"/>
            <a:r>
              <a:rPr lang="fr-CH" smtClean="0"/>
              <a:t>Cliquez pour modifier les styles du texte du masque</a:t>
            </a:r>
          </a:p>
        </p:txBody>
      </p:sp>
      <p:sp>
        <p:nvSpPr>
          <p:cNvPr id="4" name="Footer Placeholder 2"/>
          <p:cNvSpPr>
            <a:spLocks noGrp="1"/>
          </p:cNvSpPr>
          <p:nvPr>
            <p:ph type="ftr" sz="quarter" idx="11"/>
          </p:nvPr>
        </p:nvSpPr>
        <p:spPr>
          <a:xfrm>
            <a:off x="5182791" y="6356353"/>
            <a:ext cx="2895600" cy="365125"/>
          </a:xfrm>
          <a:prstGeom prst="rect">
            <a:avLst/>
          </a:prstGeom>
        </p:spPr>
        <p:txBody>
          <a:bodyPr/>
          <a:lstStyle>
            <a:lvl1pPr eaLnBrk="1" hangingPunct="1">
              <a:defRPr>
                <a:latin typeface="Helvetica" pitchFamily="34" charset="0"/>
                <a:ea typeface="ＭＳ Ｐゴシック" charset="0"/>
                <a:cs typeface="Helvetica" pitchFamily="34" charset="0"/>
              </a:defRPr>
            </a:lvl1pPr>
          </a:lstStyle>
          <a:p>
            <a:pPr>
              <a:defRPr/>
            </a:pPr>
            <a:endParaRPr lang="en-US">
              <a:solidFill>
                <a:prstClr val="black">
                  <a:tint val="75000"/>
                </a:prstClr>
              </a:solidFill>
            </a:endParaRPr>
          </a:p>
        </p:txBody>
      </p:sp>
      <p:sp>
        <p:nvSpPr>
          <p:cNvPr id="5" name="Slide Number Placeholder 3"/>
          <p:cNvSpPr>
            <a:spLocks noGrp="1"/>
          </p:cNvSpPr>
          <p:nvPr>
            <p:ph type="sldNum" sz="quarter" idx="12"/>
          </p:nvPr>
        </p:nvSpPr>
        <p:spPr/>
        <p:txBody>
          <a:bodyPr/>
          <a:lstStyle>
            <a:lvl1pPr>
              <a:defRPr>
                <a:latin typeface="Helvetica" pitchFamily="34" charset="0"/>
              </a:defRPr>
            </a:lvl1pPr>
          </a:lstStyle>
          <a:p>
            <a:pPr>
              <a:defRPr/>
            </a:pPr>
            <a:fld id="{AAF1184C-E130-4E5E-B213-F85887D0991C}" type="slidenum">
              <a:rPr lang="en-US" altLang="en-US" smtClean="0">
                <a:solidFill>
                  <a:prstClr val="black">
                    <a:tint val="75000"/>
                  </a:prstClr>
                </a:solidFill>
              </a:rPr>
              <a:pPr>
                <a:defRPr/>
              </a:pPr>
              <a:t>‹#›</a:t>
            </a:fld>
            <a:endParaRPr lang="en-US" altLang="en-US">
              <a:solidFill>
                <a:prstClr val="black">
                  <a:tint val="75000"/>
                </a:prstClr>
              </a:solidFill>
            </a:endParaRPr>
          </a:p>
        </p:txBody>
      </p:sp>
    </p:spTree>
    <p:extLst>
      <p:ext uri="{BB962C8B-B14F-4D97-AF65-F5344CB8AC3E}">
        <p14:creationId xmlns:p14="http://schemas.microsoft.com/office/powerpoint/2010/main" val="9979955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304697043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1493014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504" y="112293"/>
            <a:ext cx="8928992" cy="940443"/>
          </a:xfrm>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a:xfrm>
            <a:off x="107504" y="1124744"/>
            <a:ext cx="8928992" cy="49685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069268746"/>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27584" y="6237312"/>
            <a:ext cx="8208912" cy="588464"/>
          </a:xfrm>
        </p:spPr>
        <p:txBody>
          <a:bodyPr/>
          <a:lstStyle>
            <a:lvl1pPr algn="l">
              <a:defRPr>
                <a:solidFill>
                  <a:schemeClr val="bg1"/>
                </a:solidFil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a:xfrm>
            <a:off x="107504" y="116632"/>
            <a:ext cx="8928992" cy="597666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extLst>
      <p:ext uri="{BB962C8B-B14F-4D97-AF65-F5344CB8AC3E}">
        <p14:creationId xmlns:p14="http://schemas.microsoft.com/office/powerpoint/2010/main" val="486446553"/>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940801830"/>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14670616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504" y="116632"/>
            <a:ext cx="8928992" cy="940443"/>
          </a:xfrm>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107504" y="1124744"/>
            <a:ext cx="8928992" cy="49685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323962094"/>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858466579"/>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3885141367"/>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2548688"/>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458692435"/>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82109802"/>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173713025"/>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872216145"/>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5507484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329025549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xfrm>
            <a:off x="0" y="6524625"/>
            <a:ext cx="1403350" cy="333375"/>
          </a:xfrm>
          <a:prstGeom prst="rect">
            <a:avLst/>
          </a:prstGeom>
          <a:ln/>
        </p:spPr>
        <p:txBody>
          <a:bodyPr/>
          <a:lstStyle>
            <a:lvl1pPr>
              <a:defRPr/>
            </a:lvl1pPr>
          </a:lstStyle>
          <a:p>
            <a:pPr eaLnBrk="0" fontAlgn="base" hangingPunct="0">
              <a:spcBef>
                <a:spcPct val="0"/>
              </a:spcBef>
              <a:spcAft>
                <a:spcPct val="0"/>
              </a:spcAft>
              <a:defRPr/>
            </a:pPr>
            <a:r>
              <a:rPr lang="en-US" smtClean="0">
                <a:solidFill>
                  <a:srgbClr val="0055A0"/>
                </a:solidFill>
                <a:latin typeface="Verdana" pitchFamily="34" charset="0"/>
              </a:rPr>
              <a:t>13.03.2013</a:t>
            </a:r>
            <a:endParaRPr lang="en-US">
              <a:solidFill>
                <a:srgbClr val="0055A0"/>
              </a:solidFill>
              <a:latin typeface="Verdana" pitchFamily="34" charset="0"/>
            </a:endParaRPr>
          </a:p>
        </p:txBody>
      </p:sp>
      <p:sp>
        <p:nvSpPr>
          <p:cNvPr id="5" name="Rectangle 6"/>
          <p:cNvSpPr>
            <a:spLocks noGrp="1" noChangeArrowheads="1"/>
          </p:cNvSpPr>
          <p:nvPr>
            <p:ph type="ftr" sz="quarter" idx="11"/>
          </p:nvPr>
        </p:nvSpPr>
        <p:spPr>
          <a:xfrm>
            <a:off x="1476375" y="6524625"/>
            <a:ext cx="6767513" cy="333375"/>
          </a:xfrm>
          <a:prstGeom prst="rect">
            <a:avLst/>
          </a:prstGeom>
          <a:ln/>
        </p:spPr>
        <p:txBody>
          <a:bodyPr/>
          <a:lstStyle>
            <a:lvl1pPr>
              <a:defRPr/>
            </a:lvl1pPr>
          </a:lstStyle>
          <a:p>
            <a:pPr eaLnBrk="0" fontAlgn="base" hangingPunct="0">
              <a:spcBef>
                <a:spcPct val="0"/>
              </a:spcBef>
              <a:spcAft>
                <a:spcPct val="0"/>
              </a:spcAft>
              <a:defRPr/>
            </a:pPr>
            <a:r>
              <a:rPr lang="en-US">
                <a:solidFill>
                  <a:srgbClr val="0055A0"/>
                </a:solidFill>
                <a:latin typeface="Verdana" pitchFamily="34" charset="0"/>
              </a:rPr>
              <a:t>Sascha Schmeling</a:t>
            </a:r>
          </a:p>
        </p:txBody>
      </p:sp>
      <p:sp>
        <p:nvSpPr>
          <p:cNvPr id="6" name="Rectangle 7"/>
          <p:cNvSpPr>
            <a:spLocks noGrp="1" noChangeArrowheads="1"/>
          </p:cNvSpPr>
          <p:nvPr>
            <p:ph type="sldNum" sz="quarter" idx="12"/>
          </p:nvPr>
        </p:nvSpPr>
        <p:spPr>
          <a:xfrm>
            <a:off x="8316913" y="6524625"/>
            <a:ext cx="827087" cy="333375"/>
          </a:xfrm>
          <a:prstGeom prst="rect">
            <a:avLst/>
          </a:prstGeom>
          <a:ln/>
        </p:spPr>
        <p:txBody>
          <a:bodyPr/>
          <a:lstStyle>
            <a:lvl1pPr>
              <a:defRPr/>
            </a:lvl1pPr>
          </a:lstStyle>
          <a:p>
            <a:pPr eaLnBrk="0" fontAlgn="base" hangingPunct="0">
              <a:spcBef>
                <a:spcPct val="0"/>
              </a:spcBef>
              <a:spcAft>
                <a:spcPct val="0"/>
              </a:spcAft>
              <a:defRPr/>
            </a:pPr>
            <a:fld id="{396936AC-C353-4134-8181-6407F3A4F82A}" type="slidenum">
              <a:rPr lang="en-US">
                <a:solidFill>
                  <a:srgbClr val="0055A0"/>
                </a:solidFill>
                <a:latin typeface="Verdana" pitchFamily="34" charset="0"/>
              </a:rPr>
              <a:pPr eaLnBrk="0" fontAlgn="base" hangingPunct="0">
                <a:spcBef>
                  <a:spcPct val="0"/>
                </a:spcBef>
                <a:spcAft>
                  <a:spcPct val="0"/>
                </a:spcAft>
                <a:defRPr/>
              </a:pPr>
              <a:t>‹#›</a:t>
            </a:fld>
            <a:endParaRPr lang="en-US">
              <a:solidFill>
                <a:srgbClr val="0055A0"/>
              </a:solidFill>
              <a:latin typeface="Verdana" pitchFamily="34" charset="0"/>
            </a:endParaRPr>
          </a:p>
        </p:txBody>
      </p:sp>
    </p:spTree>
    <p:extLst>
      <p:ext uri="{BB962C8B-B14F-4D97-AF65-F5344CB8AC3E}">
        <p14:creationId xmlns:p14="http://schemas.microsoft.com/office/powerpoint/2010/main" val="3020206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7566725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24352857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7722866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1963795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175015988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42513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41625006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02442617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258848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57478365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31888195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0B9E1D8-3D24-48FD-9935-538F83E7DBF2}" type="datetimeFigureOut">
              <a:rPr lang="en-GB">
                <a:solidFill>
                  <a:srgbClr val="0055A0"/>
                </a:solidFill>
              </a:rPr>
              <a:pPr/>
              <a:t>29/03/2015</a:t>
            </a:fld>
            <a:endParaRPr lang="en-GB">
              <a:solidFill>
                <a:srgbClr val="0055A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solidFill>
                <a:srgbClr val="0055A0"/>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BBD9885-1007-4C38-B70E-522EA1E8148B}" type="slidenum">
              <a:rPr lang="en-GB">
                <a:solidFill>
                  <a:srgbClr val="0055A0"/>
                </a:solidFill>
              </a:rPr>
              <a:pPr/>
              <a:t>‹#›</a:t>
            </a:fld>
            <a:endParaRPr lang="en-GB">
              <a:solidFill>
                <a:srgbClr val="0055A0"/>
              </a:solidFill>
            </a:endParaRPr>
          </a:p>
        </p:txBody>
      </p:sp>
    </p:spTree>
    <p:extLst>
      <p:ext uri="{BB962C8B-B14F-4D97-AF65-F5344CB8AC3E}">
        <p14:creationId xmlns:p14="http://schemas.microsoft.com/office/powerpoint/2010/main" val="3896616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6524625"/>
            <a:ext cx="1403350" cy="333375"/>
          </a:xfrm>
          <a:prstGeom prst="rect">
            <a:avLst/>
          </a:prstGeom>
        </p:spPr>
        <p:txBody>
          <a:bodyPr/>
          <a:lstStyle>
            <a:lvl1pPr>
              <a:defRPr/>
            </a:lvl1pPr>
          </a:lstStyle>
          <a:p>
            <a:pPr>
              <a:defRPr/>
            </a:pPr>
            <a:r>
              <a:rPr lang="en-US" smtClean="0">
                <a:solidFill>
                  <a:srgbClr val="0055A0"/>
                </a:solidFill>
              </a:rPr>
              <a:t>17.03.2010</a:t>
            </a:r>
            <a:endParaRPr lang="en-US" dirty="0">
              <a:solidFill>
                <a:srgbClr val="0055A0"/>
              </a:solidFill>
            </a:endParaRPr>
          </a:p>
        </p:txBody>
      </p:sp>
      <p:sp>
        <p:nvSpPr>
          <p:cNvPr id="5" name="Footer Placeholder 4"/>
          <p:cNvSpPr>
            <a:spLocks noGrp="1"/>
          </p:cNvSpPr>
          <p:nvPr>
            <p:ph type="ftr" sz="quarter" idx="11"/>
          </p:nvPr>
        </p:nvSpPr>
        <p:spPr>
          <a:xfrm>
            <a:off x="1476375" y="6524625"/>
            <a:ext cx="6767513" cy="333375"/>
          </a:xfrm>
          <a:prstGeom prst="rect">
            <a:avLst/>
          </a:prstGeom>
        </p:spPr>
        <p:txBody>
          <a:bodyPr/>
          <a:lstStyle>
            <a:lvl1pPr>
              <a:defRPr/>
            </a:lvl1pPr>
          </a:lstStyle>
          <a:p>
            <a:pPr>
              <a:defRPr/>
            </a:pPr>
            <a:r>
              <a:rPr lang="de-DE" smtClean="0">
                <a:solidFill>
                  <a:srgbClr val="0055A0"/>
                </a:solidFill>
              </a:rPr>
              <a:t>Der LHC Beschleuniger - DPG - Bonn</a:t>
            </a:r>
            <a:endParaRPr lang="en-US" dirty="0">
              <a:solidFill>
                <a:srgbClr val="0055A0"/>
              </a:solidFill>
            </a:endParaRPr>
          </a:p>
        </p:txBody>
      </p:sp>
      <p:sp>
        <p:nvSpPr>
          <p:cNvPr id="6" name="Slide Number Placeholder 5"/>
          <p:cNvSpPr>
            <a:spLocks noGrp="1"/>
          </p:cNvSpPr>
          <p:nvPr>
            <p:ph type="sldNum" sz="quarter" idx="12"/>
          </p:nvPr>
        </p:nvSpPr>
        <p:spPr>
          <a:xfrm>
            <a:off x="8316913" y="6524625"/>
            <a:ext cx="827087" cy="333375"/>
          </a:xfrm>
          <a:prstGeom prst="rect">
            <a:avLst/>
          </a:prstGeom>
        </p:spPr>
        <p:txBody>
          <a:bodyPr/>
          <a:lstStyle>
            <a:lvl1pPr>
              <a:defRPr/>
            </a:lvl1pPr>
          </a:lstStyle>
          <a:p>
            <a:pPr>
              <a:defRPr/>
            </a:pPr>
            <a:fld id="{96AD6283-2E90-4ABA-8E84-DBB236693162}" type="slidenum">
              <a:rPr lang="en-US" smtClean="0">
                <a:solidFill>
                  <a:srgbClr val="0055A0"/>
                </a:solidFill>
              </a:rPr>
              <a:pPr>
                <a:defRPr/>
              </a:pPr>
              <a:t>‹#›</a:t>
            </a:fld>
            <a:endParaRPr lang="en-US" dirty="0">
              <a:solidFill>
                <a:srgbClr val="0055A0"/>
              </a:solidFill>
            </a:endParaRPr>
          </a:p>
        </p:txBody>
      </p:sp>
    </p:spTree>
    <p:extLst>
      <p:ext uri="{BB962C8B-B14F-4D97-AF65-F5344CB8AC3E}">
        <p14:creationId xmlns:p14="http://schemas.microsoft.com/office/powerpoint/2010/main" val="32085398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04544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Image 2" descr="LOGO-60-shadow.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5660" y="1053046"/>
            <a:ext cx="5492679" cy="4748942"/>
          </a:xfrm>
          <a:prstGeom prst="rect">
            <a:avLst/>
          </a:prstGeom>
        </p:spPr>
      </p:pic>
    </p:spTree>
    <p:extLst>
      <p:ext uri="{BB962C8B-B14F-4D97-AF65-F5344CB8AC3E}">
        <p14:creationId xmlns:p14="http://schemas.microsoft.com/office/powerpoint/2010/main" val="1752521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103933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2750041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8963354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25173541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056312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692937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143812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429761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474583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497391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75241260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7941551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21"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982222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8596396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2734975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3877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00908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537374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864755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80"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42"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91862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66"/>
            <a:ext cx="2133600" cy="365125"/>
          </a:xfrm>
          <a:prstGeom prst="rect">
            <a:avLst/>
          </a:prstGeom>
        </p:spPr>
        <p:txBody>
          <a:bodyPr/>
          <a:lstStyle/>
          <a:p>
            <a:pPr fontAlgn="base">
              <a:spcBef>
                <a:spcPct val="0"/>
              </a:spcBef>
              <a:spcAft>
                <a:spcPct val="0"/>
              </a:spcAft>
            </a:pPr>
            <a:fld id="{BAFA8C01-0A37-2448-9BA5-7289468EE6BE}" type="datetimeFigureOut">
              <a:rPr lang="en-US" sz="2400">
                <a:solidFill>
                  <a:srgbClr val="000000"/>
                </a:solidFill>
                <a:latin typeface="Arial" charset="0"/>
                <a:ea typeface="ＭＳ Ｐゴシック" charset="-128"/>
              </a:rPr>
              <a:pPr fontAlgn="base">
                <a:spcBef>
                  <a:spcPct val="0"/>
                </a:spcBef>
                <a:spcAft>
                  <a:spcPct val="0"/>
                </a:spcAft>
              </a:pPr>
              <a:t>3/29/2015</a:t>
            </a:fld>
            <a:endParaRPr lang="en-US" sz="2400">
              <a:solidFill>
                <a:srgbClr val="000000"/>
              </a:solidFill>
              <a:latin typeface="Arial" charset="0"/>
              <a:ea typeface="ＭＳ Ｐゴシック" charset="-128"/>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73B2E-1C2D-D240-9120-9C4B082A013B}" type="slidenum">
              <a:rPr lang="en-US" smtClean="0"/>
              <a:pPr/>
              <a:t>‹#›</a:t>
            </a:fld>
            <a:endParaRPr lang="en-US"/>
          </a:p>
        </p:txBody>
      </p:sp>
    </p:spTree>
    <p:extLst>
      <p:ext uri="{BB962C8B-B14F-4D97-AF65-F5344CB8AC3E}">
        <p14:creationId xmlns:p14="http://schemas.microsoft.com/office/powerpoint/2010/main" val="3501040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6599949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42BE4D-AFD9-4890-9D97-6488081A19B0}" type="slidenum">
              <a:rPr lang="en-US"/>
              <a:pPr>
                <a:defRPr/>
              </a:pPr>
              <a:t>‹#›</a:t>
            </a:fld>
            <a:endParaRPr lang="en-US"/>
          </a:p>
        </p:txBody>
      </p:sp>
    </p:spTree>
    <p:extLst>
      <p:ext uri="{BB962C8B-B14F-4D97-AF65-F5344CB8AC3E}">
        <p14:creationId xmlns:p14="http://schemas.microsoft.com/office/powerpoint/2010/main" val="35179131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CCFFA58-25C3-424A-B845-8A236A4724C2}" type="slidenum">
              <a:rPr lang="en-US"/>
              <a:pPr>
                <a:defRPr/>
              </a:pPr>
              <a:t>‹#›</a:t>
            </a:fld>
            <a:endParaRPr lang="en-US"/>
          </a:p>
        </p:txBody>
      </p:sp>
    </p:spTree>
    <p:extLst>
      <p:ext uri="{BB962C8B-B14F-4D97-AF65-F5344CB8AC3E}">
        <p14:creationId xmlns:p14="http://schemas.microsoft.com/office/powerpoint/2010/main" val="16654393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C0F0DE7-7336-4F1C-A4CF-DC3D3EA37E88}" type="slidenum">
              <a:rPr lang="en-US"/>
              <a:pPr>
                <a:defRPr/>
              </a:pPr>
              <a:t>‹#›</a:t>
            </a:fld>
            <a:endParaRPr lang="en-US"/>
          </a:p>
        </p:txBody>
      </p:sp>
    </p:spTree>
    <p:extLst>
      <p:ext uri="{BB962C8B-B14F-4D97-AF65-F5344CB8AC3E}">
        <p14:creationId xmlns:p14="http://schemas.microsoft.com/office/powerpoint/2010/main" val="20530990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9E020AA-C4BF-4880-A11D-7817812382E0}" type="slidenum">
              <a:rPr lang="en-US"/>
              <a:pPr>
                <a:defRPr/>
              </a:pPr>
              <a:t>‹#›</a:t>
            </a:fld>
            <a:endParaRPr lang="en-US"/>
          </a:p>
        </p:txBody>
      </p:sp>
    </p:spTree>
    <p:extLst>
      <p:ext uri="{BB962C8B-B14F-4D97-AF65-F5344CB8AC3E}">
        <p14:creationId xmlns:p14="http://schemas.microsoft.com/office/powerpoint/2010/main" val="16205516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332F8D9-D07E-422E-8C90-6CF0DDA9E30F}" type="slidenum">
              <a:rPr lang="en-US"/>
              <a:pPr>
                <a:defRPr/>
              </a:pPr>
              <a:t>‹#›</a:t>
            </a:fld>
            <a:endParaRPr lang="en-US"/>
          </a:p>
        </p:txBody>
      </p:sp>
    </p:spTree>
    <p:extLst>
      <p:ext uri="{BB962C8B-B14F-4D97-AF65-F5344CB8AC3E}">
        <p14:creationId xmlns:p14="http://schemas.microsoft.com/office/powerpoint/2010/main" val="14923784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714D2EB-02FE-4ACD-908F-5F6A3628059F}" type="slidenum">
              <a:rPr lang="en-US"/>
              <a:pPr>
                <a:defRPr/>
              </a:pPr>
              <a:t>‹#›</a:t>
            </a:fld>
            <a:endParaRPr lang="en-US"/>
          </a:p>
        </p:txBody>
      </p:sp>
    </p:spTree>
    <p:extLst>
      <p:ext uri="{BB962C8B-B14F-4D97-AF65-F5344CB8AC3E}">
        <p14:creationId xmlns:p14="http://schemas.microsoft.com/office/powerpoint/2010/main" val="19227094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60CD461-F3DE-4C1C-93AB-CFA46F0F7F98}" type="slidenum">
              <a:rPr lang="en-US"/>
              <a:pPr>
                <a:defRPr/>
              </a:pPr>
              <a:t>‹#›</a:t>
            </a:fld>
            <a:endParaRPr lang="en-US"/>
          </a:p>
        </p:txBody>
      </p:sp>
    </p:spTree>
    <p:extLst>
      <p:ext uri="{BB962C8B-B14F-4D97-AF65-F5344CB8AC3E}">
        <p14:creationId xmlns:p14="http://schemas.microsoft.com/office/powerpoint/2010/main" val="20795996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64AE81E-2516-4E9E-95EF-9F0427DA7B51}" type="slidenum">
              <a:rPr lang="en-US"/>
              <a:pPr>
                <a:defRPr/>
              </a:pPr>
              <a:t>‹#›</a:t>
            </a:fld>
            <a:endParaRPr lang="en-US"/>
          </a:p>
        </p:txBody>
      </p:sp>
    </p:spTree>
    <p:extLst>
      <p:ext uri="{BB962C8B-B14F-4D97-AF65-F5344CB8AC3E}">
        <p14:creationId xmlns:p14="http://schemas.microsoft.com/office/powerpoint/2010/main" val="17229496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B88FF1-F6A8-45A5-8DF4-1311A8183663}" type="slidenum">
              <a:rPr lang="en-US"/>
              <a:pPr>
                <a:defRPr/>
              </a:pPr>
              <a:t>‹#›</a:t>
            </a:fld>
            <a:endParaRPr lang="en-US"/>
          </a:p>
        </p:txBody>
      </p:sp>
    </p:spTree>
    <p:extLst>
      <p:ext uri="{BB962C8B-B14F-4D97-AF65-F5344CB8AC3E}">
        <p14:creationId xmlns:p14="http://schemas.microsoft.com/office/powerpoint/2010/main" val="34598984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0AC104-D6F5-4B64-9C3A-DF29A315D1CD}" type="slidenum">
              <a:rPr lang="en-US"/>
              <a:pPr>
                <a:defRPr/>
              </a:pPr>
              <a:t>‹#›</a:t>
            </a:fld>
            <a:endParaRPr lang="en-US"/>
          </a:p>
        </p:txBody>
      </p:sp>
    </p:spTree>
    <p:extLst>
      <p:ext uri="{BB962C8B-B14F-4D97-AF65-F5344CB8AC3E}">
        <p14:creationId xmlns:p14="http://schemas.microsoft.com/office/powerpoint/2010/main" val="2378146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147131962"/>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9769BD-BE9C-4C00-B31F-A02B48215949}" type="slidenum">
              <a:rPr lang="en-US"/>
              <a:pPr>
                <a:defRPr/>
              </a:pPr>
              <a:t>‹#›</a:t>
            </a:fld>
            <a:endParaRPr lang="en-US"/>
          </a:p>
        </p:txBody>
      </p:sp>
    </p:spTree>
    <p:extLst>
      <p:ext uri="{BB962C8B-B14F-4D97-AF65-F5344CB8AC3E}">
        <p14:creationId xmlns:p14="http://schemas.microsoft.com/office/powerpoint/2010/main" val="232784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068523811"/>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2804034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47852958"/>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1822268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8903490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56355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974499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07051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85998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61219051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758731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Lucie Linssen, November 20th 2014</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19564808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Lucie Linssen, November 20th 2014</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22690846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Lucie Linssen, November 20th 2014</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840803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Lucie Linssen, November 20th 2014</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6501381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t>Lucie Linssen, November 20th 2014</a:t>
            </a:r>
            <a:endParaRPr lang="en-US"/>
          </a:p>
        </p:txBody>
      </p:sp>
      <p:sp>
        <p:nvSpPr>
          <p:cNvPr id="9" name="Slide Number Placeholder 8"/>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33229042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t>Lucie Linssen, November 20th 2014</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11930394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t>Lucie Linssen, November 20th 2014</a:t>
            </a:r>
            <a:endParaRPr lang="en-US"/>
          </a:p>
        </p:txBody>
      </p:sp>
      <p:sp>
        <p:nvSpPr>
          <p:cNvPr id="4" name="Slide Number Placeholder 3"/>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299606810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Lucie Linssen, November 20th 2014</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23669708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Lucie Linssen, November 20th 2014</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3056885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812402980"/>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Lucie Linssen, November 20th 2014</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218786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Lucie Linssen, November 20th 2014</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pPr/>
              <a:t>‹#›</a:t>
            </a:fld>
            <a:endParaRPr lang="en-US"/>
          </a:p>
        </p:txBody>
      </p:sp>
    </p:spTree>
    <p:extLst>
      <p:ext uri="{BB962C8B-B14F-4D97-AF65-F5344CB8AC3E}">
        <p14:creationId xmlns:p14="http://schemas.microsoft.com/office/powerpoint/2010/main" val="291917094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My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85800" y="6400800"/>
            <a:ext cx="1905000" cy="457200"/>
          </a:xfrm>
          <a:prstGeom prst="rect">
            <a:avLst/>
          </a:prstGeom>
        </p:spPr>
        <p:txBody>
          <a:bodyPr/>
          <a:lstStyle/>
          <a:p>
            <a:pPr defTabSz="457200"/>
            <a:endParaRPr lang="en-US" dirty="0">
              <a:solidFill>
                <a:prstClr val="black"/>
              </a:solidFill>
              <a:latin typeface="Times" charset="0"/>
            </a:endParaRPr>
          </a:p>
        </p:txBody>
      </p:sp>
      <p:sp>
        <p:nvSpPr>
          <p:cNvPr id="4" name="Footer Placeholder 3"/>
          <p:cNvSpPr>
            <a:spLocks noGrp="1"/>
          </p:cNvSpPr>
          <p:nvPr>
            <p:ph type="ftr" sz="quarter" idx="11"/>
          </p:nvPr>
        </p:nvSpPr>
        <p:spPr/>
        <p:txBody>
          <a:bodyPr/>
          <a:lstStyle/>
          <a:p>
            <a:r>
              <a:rPr lang="en-US" smtClean="0"/>
              <a:t>Lucie Linssen, November 20th 2014</a:t>
            </a:r>
            <a:endParaRPr lang="en-US" dirty="0">
              <a:latin typeface="Times" charset="0"/>
            </a:endParaRPr>
          </a:p>
        </p:txBody>
      </p:sp>
      <p:sp>
        <p:nvSpPr>
          <p:cNvPr id="5" name="Slide Number Placeholder 4"/>
          <p:cNvSpPr>
            <a:spLocks noGrp="1"/>
          </p:cNvSpPr>
          <p:nvPr>
            <p:ph type="sldNum" sz="quarter" idx="12"/>
          </p:nvPr>
        </p:nvSpPr>
        <p:spPr/>
        <p:txBody>
          <a:bodyPr/>
          <a:lstStyle/>
          <a:p>
            <a:fld id="{918AD847-EA26-2447-9994-E230048DA20F}" type="slidenum">
              <a:rPr lang="en-US" smtClean="0"/>
              <a:pPr/>
              <a:t>‹#›</a:t>
            </a:fld>
            <a:endParaRPr lang="en-US" dirty="0"/>
          </a:p>
        </p:txBody>
      </p:sp>
    </p:spTree>
    <p:extLst>
      <p:ext uri="{BB962C8B-B14F-4D97-AF65-F5344CB8AC3E}">
        <p14:creationId xmlns:p14="http://schemas.microsoft.com/office/powerpoint/2010/main" val="5052210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06777004"/>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8812819"/>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2576664"/>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92183" y="742950"/>
            <a:ext cx="3603625" cy="5360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8" y="742950"/>
            <a:ext cx="3603625" cy="5360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272558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7836765"/>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732587709"/>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95974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310705324"/>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5832115"/>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Chalkboard"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6143841"/>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6178736"/>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93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478983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49686" y="3333751"/>
            <a:ext cx="6432674" cy="1900238"/>
          </a:xfrm>
          <a:prstGeom prst="rect">
            <a:avLst/>
          </a:prstGeom>
        </p:spPr>
        <p:txBody>
          <a:bodyPr lIns="61183" tIns="30591" rIns="61183" bIns="30591"/>
          <a:lstStyle>
            <a:lvl1pPr marL="0" indent="0" algn="ctr">
              <a:buNone/>
              <a:defRPr sz="2400">
                <a:solidFill>
                  <a:schemeClr val="bg2"/>
                </a:solidFill>
                <a:effectLst>
                  <a:outerShdw dist="12700" dir="16200000" algn="tl" rotWithShape="0">
                    <a:schemeClr val="tx2">
                      <a:lumMod val="75000"/>
                      <a:alpha val="50000"/>
                    </a:schemeClr>
                  </a:outerShdw>
                </a:effectLst>
              </a:defRPr>
            </a:lvl1pPr>
            <a:lvl2pPr marL="585593" indent="0" algn="ctr">
              <a:buNone/>
              <a:defRPr>
                <a:solidFill>
                  <a:schemeClr val="tx1">
                    <a:tint val="75000"/>
                  </a:schemeClr>
                </a:solidFill>
              </a:defRPr>
            </a:lvl2pPr>
            <a:lvl3pPr marL="1171187" indent="0" algn="ctr">
              <a:buNone/>
              <a:defRPr>
                <a:solidFill>
                  <a:schemeClr val="tx1">
                    <a:tint val="75000"/>
                  </a:schemeClr>
                </a:solidFill>
              </a:defRPr>
            </a:lvl3pPr>
            <a:lvl4pPr marL="1756781" indent="0" algn="ctr">
              <a:buNone/>
              <a:defRPr>
                <a:solidFill>
                  <a:schemeClr val="tx1">
                    <a:tint val="75000"/>
                  </a:schemeClr>
                </a:solidFill>
              </a:defRPr>
            </a:lvl4pPr>
            <a:lvl5pPr marL="2342375" indent="0" algn="ctr">
              <a:buNone/>
              <a:defRPr>
                <a:solidFill>
                  <a:schemeClr val="tx1">
                    <a:tint val="75000"/>
                  </a:schemeClr>
                </a:solidFill>
              </a:defRPr>
            </a:lvl5pPr>
            <a:lvl6pPr marL="2927969" indent="0" algn="ctr">
              <a:buNone/>
              <a:defRPr>
                <a:solidFill>
                  <a:schemeClr val="tx1">
                    <a:tint val="75000"/>
                  </a:schemeClr>
                </a:solidFill>
              </a:defRPr>
            </a:lvl6pPr>
            <a:lvl7pPr marL="3513563" indent="0" algn="ctr">
              <a:buNone/>
              <a:defRPr>
                <a:solidFill>
                  <a:schemeClr val="tx1">
                    <a:tint val="75000"/>
                  </a:schemeClr>
                </a:solidFill>
              </a:defRPr>
            </a:lvl7pPr>
            <a:lvl8pPr marL="4099156" indent="0" algn="ctr">
              <a:buNone/>
              <a:defRPr>
                <a:solidFill>
                  <a:schemeClr val="tx1">
                    <a:tint val="75000"/>
                  </a:schemeClr>
                </a:solidFill>
              </a:defRPr>
            </a:lvl8pPr>
            <a:lvl9pPr marL="4684750" indent="0" algn="ctr">
              <a:buNone/>
              <a:defRPr>
                <a:solidFill>
                  <a:schemeClr val="tx1">
                    <a:tint val="75000"/>
                  </a:schemeClr>
                </a:solidFill>
              </a:defRPr>
            </a:lvl9pPr>
          </a:lstStyle>
          <a:p>
            <a:r>
              <a:rPr lang="en-US" smtClean="0"/>
              <a:t>Click to edit Master subtitle style</a:t>
            </a:r>
            <a:endParaRPr lang="en-US" dirty="0"/>
          </a:p>
        </p:txBody>
      </p:sp>
      <p:sp>
        <p:nvSpPr>
          <p:cNvPr id="11" name="Text Placeholder 10"/>
          <p:cNvSpPr>
            <a:spLocks noGrp="1"/>
          </p:cNvSpPr>
          <p:nvPr>
            <p:ph type="body" sz="quarter" idx="10"/>
          </p:nvPr>
        </p:nvSpPr>
        <p:spPr>
          <a:xfrm>
            <a:off x="1354668" y="2071688"/>
            <a:ext cx="6429686" cy="1166812"/>
          </a:xfrm>
          <a:prstGeom prst="rect">
            <a:avLst/>
          </a:prstGeom>
        </p:spPr>
        <p:txBody>
          <a:bodyPr vert="horz" lIns="61183" tIns="30591" rIns="61183" bIns="30591"/>
          <a:lstStyle>
            <a:lvl1pPr marL="0" indent="0" algn="ctr">
              <a:buFontTx/>
              <a:buNone/>
              <a:defRPr sz="5400" b="0">
                <a:solidFill>
                  <a:srgbClr val="FAF032"/>
                </a:solidFill>
                <a:effectLst>
                  <a:outerShdw dist="25400" dir="5400000" algn="tl" rotWithShape="0">
                    <a:schemeClr val="tx2">
                      <a:lumMod val="75000"/>
                      <a:alpha val="50000"/>
                    </a:schemeClr>
                  </a:outerShdw>
                </a:effectLst>
              </a:defRPr>
            </a:lvl1pPr>
          </a:lstStyle>
          <a:p>
            <a:pPr lvl="0"/>
            <a:r>
              <a:rPr lang="en-US" smtClean="0"/>
              <a:t>Click to edit Master text styles</a:t>
            </a:r>
          </a:p>
        </p:txBody>
      </p:sp>
    </p:spTree>
    <p:extLst>
      <p:ext uri="{BB962C8B-B14F-4D97-AF65-F5344CB8AC3E}">
        <p14:creationId xmlns:p14="http://schemas.microsoft.com/office/powerpoint/2010/main" val="1967015033"/>
      </p:ext>
    </p:extLst>
  </p:cSld>
  <p:clrMapOvr>
    <a:masterClrMapping/>
  </p:clrMapOvr>
  <p:transition spd="slow"/>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p:nvSpPr>
        <p:spPr>
          <a:xfrm>
            <a:off x="0" y="2409870"/>
            <a:ext cx="9144000" cy="1508105"/>
          </a:xfrm>
          <a:prstGeom prst="rect">
            <a:avLst/>
          </a:prstGeom>
        </p:spPr>
        <p:txBody>
          <a:bodyPr>
            <a:spAutoFit/>
          </a:bodyPr>
          <a:lstStyle/>
          <a:p>
            <a:pPr algn="ctr" defTabSz="585593">
              <a:spcAft>
                <a:spcPts val="100"/>
              </a:spcAft>
              <a:defRPr/>
            </a:pPr>
            <a:r>
              <a:rPr lang="en-US" sz="4400" dirty="0">
                <a:solidFill>
                  <a:srgbClr val="FAF032"/>
                </a:solidFill>
                <a:effectLst>
                  <a:outerShdw dist="25400" dir="5400000" algn="tl" rotWithShape="0">
                    <a:srgbClr val="0067A3">
                      <a:alpha val="50000"/>
                    </a:srgbClr>
                  </a:outerShdw>
                </a:effectLst>
                <a:latin typeface="Univers LT Std 45 Light"/>
                <a:ea typeface="ＭＳ Ｐゴシック" charset="0"/>
                <a:cs typeface="Univers LT Std 45 Light"/>
              </a:rPr>
              <a:t>Speaker Name</a:t>
            </a:r>
            <a:r>
              <a:rPr lang="en-US" sz="6000" dirty="0">
                <a:solidFill>
                  <a:srgbClr val="EDB50D"/>
                </a:solidFill>
                <a:effectLst>
                  <a:outerShdw dist="12700" dir="16200000">
                    <a:srgbClr val="0067A3">
                      <a:lumMod val="75000"/>
                      <a:alpha val="50000"/>
                    </a:srgbClr>
                  </a:outerShdw>
                </a:effectLst>
                <a:latin typeface="Cambria"/>
                <a:ea typeface="ＭＳ Ｐゴシック" charset="0"/>
                <a:cs typeface="Cambria"/>
              </a:rPr>
              <a:t/>
            </a:r>
            <a:br>
              <a:rPr lang="en-US" sz="6000" dirty="0">
                <a:solidFill>
                  <a:srgbClr val="EDB50D"/>
                </a:solidFill>
                <a:effectLst>
                  <a:outerShdw dist="12700" dir="16200000">
                    <a:srgbClr val="0067A3">
                      <a:lumMod val="75000"/>
                      <a:alpha val="50000"/>
                    </a:srgbClr>
                  </a:outerShdw>
                </a:effectLst>
                <a:latin typeface="Cambria"/>
                <a:ea typeface="ＭＳ Ｐゴシック" charset="0"/>
                <a:cs typeface="Cambria"/>
              </a:rPr>
            </a:br>
            <a:r>
              <a:rPr lang="en-US" sz="2400" dirty="0">
                <a:solidFill>
                  <a:srgbClr val="F0F0F0"/>
                </a:solidFill>
                <a:effectLst>
                  <a:outerShdw blurRad="6350" dist="12700" dir="2700000">
                    <a:srgbClr val="0067A3">
                      <a:lumMod val="75000"/>
                      <a:alpha val="50000"/>
                    </a:srgbClr>
                  </a:outerShdw>
                </a:effectLst>
                <a:latin typeface="Univers LT Std 45 Light"/>
                <a:ea typeface="ＭＳ Ｐゴシック" charset="0"/>
                <a:cs typeface="Univers LT Std 55"/>
              </a:rPr>
              <a:t>Title</a:t>
            </a:r>
            <a:br>
              <a:rPr lang="en-US" sz="2400" dirty="0">
                <a:solidFill>
                  <a:srgbClr val="F0F0F0"/>
                </a:solidFill>
                <a:effectLst>
                  <a:outerShdw blurRad="6350" dist="12700" dir="2700000">
                    <a:srgbClr val="0067A3">
                      <a:lumMod val="75000"/>
                      <a:alpha val="50000"/>
                    </a:srgbClr>
                  </a:outerShdw>
                </a:effectLst>
                <a:latin typeface="Univers LT Std 45 Light"/>
                <a:ea typeface="ＭＳ Ｐゴシック" charset="0"/>
                <a:cs typeface="Univers LT Std 55"/>
              </a:rPr>
            </a:br>
            <a:r>
              <a:rPr lang="en-US" sz="2400" dirty="0">
                <a:solidFill>
                  <a:srgbClr val="F0F0F0"/>
                </a:solidFill>
                <a:effectLst>
                  <a:outerShdw blurRad="6350" dist="12700" dir="2700000">
                    <a:srgbClr val="0067A3">
                      <a:lumMod val="75000"/>
                      <a:alpha val="50000"/>
                    </a:srgbClr>
                  </a:outerShdw>
                </a:effectLst>
                <a:latin typeface="Univers LT Std 45 Light"/>
                <a:ea typeface="ＭＳ Ｐゴシック" charset="0"/>
                <a:cs typeface="Univers LT Std 55"/>
              </a:rPr>
              <a:t>Company Name</a:t>
            </a:r>
          </a:p>
        </p:txBody>
      </p:sp>
    </p:spTree>
    <p:extLst>
      <p:ext uri="{BB962C8B-B14F-4D97-AF65-F5344CB8AC3E}">
        <p14:creationId xmlns:p14="http://schemas.microsoft.com/office/powerpoint/2010/main" val="1801533417"/>
      </p:ext>
    </p:extLst>
  </p:cSld>
  <p:clrMapOvr>
    <a:masterClrMapping/>
  </p:clrMapOvr>
  <p:transition spd="slow"/>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ext Contents Slide">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1887794" y="110614"/>
            <a:ext cx="6837106" cy="740942"/>
          </a:xfrm>
          <a:prstGeom prst="rect">
            <a:avLst/>
          </a:prstGeom>
        </p:spPr>
        <p:txBody>
          <a:bodyPr vert="horz" lIns="61183" tIns="30591" rIns="61183" bIns="30591"/>
          <a:lstStyle>
            <a:lvl1pPr marL="0" indent="0" algn="l">
              <a:buFontTx/>
              <a:buNone/>
              <a:defRPr sz="4000" b="0">
                <a:solidFill>
                  <a:srgbClr val="FAF032"/>
                </a:solidFill>
                <a:effectLst>
                  <a:outerShdw dist="25400" dir="5400000" algn="tl" rotWithShape="0">
                    <a:schemeClr val="tx2">
                      <a:lumMod val="75000"/>
                      <a:alpha val="50000"/>
                    </a:schemeClr>
                  </a:outerShdw>
                </a:effectLst>
              </a:defRPr>
            </a:lvl1pPr>
          </a:lstStyle>
          <a:p>
            <a:pPr lvl="0"/>
            <a:r>
              <a:rPr lang="en-US" dirty="0" smtClean="0"/>
              <a:t>Click to edit Master text</a:t>
            </a:r>
          </a:p>
        </p:txBody>
      </p:sp>
      <p:sp>
        <p:nvSpPr>
          <p:cNvPr id="4" name="Text Placeholder 3"/>
          <p:cNvSpPr>
            <a:spLocks noGrp="1"/>
          </p:cNvSpPr>
          <p:nvPr>
            <p:ph type="body" sz="quarter" idx="11"/>
          </p:nvPr>
        </p:nvSpPr>
        <p:spPr>
          <a:xfrm>
            <a:off x="449580" y="1094683"/>
            <a:ext cx="8275320" cy="5045075"/>
          </a:xfrm>
          <a:prstGeom prst="rect">
            <a:avLst/>
          </a:prstGeom>
        </p:spPr>
        <p:txBody>
          <a:bodyPr/>
          <a:lstStyle>
            <a:lvl1pPr>
              <a:defRPr sz="32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Date Placeholder 9"/>
          <p:cNvSpPr>
            <a:spLocks noGrp="1"/>
          </p:cNvSpPr>
          <p:nvPr>
            <p:ph type="dt" sz="half" idx="12"/>
          </p:nvPr>
        </p:nvSpPr>
        <p:spPr/>
        <p:txBody>
          <a:bodyPr/>
          <a:lstStyle>
            <a:lvl1pPr>
              <a:defRPr/>
            </a:lvl1pPr>
          </a:lstStyle>
          <a:p>
            <a:r>
              <a:rPr lang="fr-FR" smtClean="0">
                <a:solidFill>
                  <a:srgbClr val="F0F0F0"/>
                </a:solidFill>
              </a:rPr>
              <a:t>SPC, CERN, 15th Sept. 2014</a:t>
            </a:r>
            <a:endParaRPr lang="en-GB" dirty="0">
              <a:solidFill>
                <a:srgbClr val="F0F0F0"/>
              </a:solidFill>
            </a:endParaRPr>
          </a:p>
        </p:txBody>
      </p:sp>
      <p:sp>
        <p:nvSpPr>
          <p:cNvPr id="12" name="Footer Placeholder 11"/>
          <p:cNvSpPr>
            <a:spLocks noGrp="1"/>
          </p:cNvSpPr>
          <p:nvPr>
            <p:ph type="ftr" sz="quarter" idx="13"/>
          </p:nvPr>
        </p:nvSpPr>
        <p:spPr/>
        <p:txBody>
          <a:bodyPr/>
          <a:lstStyle/>
          <a:p>
            <a:r>
              <a:rPr lang="en-GB" smtClean="0">
                <a:solidFill>
                  <a:srgbClr val="F0F0F0"/>
                </a:solidFill>
              </a:rPr>
              <a:t>M. Benedikt</a:t>
            </a:r>
            <a:endParaRPr lang="en-GB">
              <a:solidFill>
                <a:srgbClr val="F0F0F0"/>
              </a:solidFill>
            </a:endParaRPr>
          </a:p>
        </p:txBody>
      </p:sp>
      <p:sp>
        <p:nvSpPr>
          <p:cNvPr id="13" name="Slide Number Placeholder 12"/>
          <p:cNvSpPr>
            <a:spLocks noGrp="1"/>
          </p:cNvSpPr>
          <p:nvPr>
            <p:ph type="sldNum" sz="quarter" idx="14"/>
          </p:nvPr>
        </p:nvSpPr>
        <p:spPr/>
        <p:txBody>
          <a:bodyPr/>
          <a:lstStyle/>
          <a:p>
            <a:fld id="{698FBEFE-EF3C-442C-ADEA-7E54C5213979}" type="slidenum">
              <a:rPr lang="en-GB" smtClean="0">
                <a:solidFill>
                  <a:srgbClr val="F0F0F0"/>
                </a:solidFill>
              </a:rPr>
              <a:pPr/>
              <a:t>‹#›</a:t>
            </a:fld>
            <a:endParaRPr lang="en-GB">
              <a:solidFill>
                <a:srgbClr val="F0F0F0"/>
              </a:solidFill>
            </a:endParaRPr>
          </a:p>
        </p:txBody>
      </p:sp>
      <p:pic>
        <p:nvPicPr>
          <p:cNvPr id="15" name="Picture 14"/>
          <p:cNvPicPr>
            <a:picLocks noChangeAspect="1"/>
          </p:cNvPicPr>
          <p:nvPr userDrawn="1"/>
        </p:nvPicPr>
        <p:blipFill>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34784" y="174050"/>
            <a:ext cx="1620000" cy="677505"/>
          </a:xfrm>
          <a:prstGeom prst="rect">
            <a:avLst/>
          </a:prstGeom>
        </p:spPr>
      </p:pic>
    </p:spTree>
    <p:extLst>
      <p:ext uri="{BB962C8B-B14F-4D97-AF65-F5344CB8AC3E}">
        <p14:creationId xmlns:p14="http://schemas.microsoft.com/office/powerpoint/2010/main" val="1301284686"/>
      </p:ext>
    </p:extLst>
  </p:cSld>
  <p:clrMapOvr>
    <a:masterClrMapping/>
  </p:clrMapOvr>
  <p:transition spd="slow"/>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1732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457200" y="1600200"/>
            <a:ext cx="7467600" cy="4525963"/>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8014645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r>
              <a:rPr lang="fr-FR" smtClean="0">
                <a:solidFill>
                  <a:srgbClr val="F0F0F0"/>
                </a:solidFill>
              </a:rPr>
              <a:t>SPC, CERN, 15th Sept. 2014</a:t>
            </a:r>
            <a:endParaRPr lang="en-GB" dirty="0">
              <a:solidFill>
                <a:srgbClr val="F0F0F0"/>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M. Benedikt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287F30A-F85A-8145-A133-C342ECAA07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0252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102.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5" Type="http://schemas.openxmlformats.org/officeDocument/2006/relationships/image" Target="../media/image7.emf"/><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image" Target="../media/image16.jpeg"/><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1.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5" Type="http://schemas.openxmlformats.org/officeDocument/2006/relationships/slideLayout" Target="../slideLayouts/slideLayout118.xml"/><Relationship Id="rId4" Type="http://schemas.openxmlformats.org/officeDocument/2006/relationships/slideLayout" Target="../slideLayouts/slideLayout117.xml"/><Relationship Id="rId9" Type="http://schemas.openxmlformats.org/officeDocument/2006/relationships/image" Target="../media/image17.png"/></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5" Type="http://schemas.openxmlformats.org/officeDocument/2006/relationships/slideLayout" Target="../slideLayouts/slideLayout125.xml"/><Relationship Id="rId4" Type="http://schemas.openxmlformats.org/officeDocument/2006/relationships/slideLayout" Target="../slideLayouts/slideLayout124.xml"/><Relationship Id="rId9" Type="http://schemas.openxmlformats.org/officeDocument/2006/relationships/image" Target="../media/image18.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6" Type="http://schemas.openxmlformats.org/officeDocument/2006/relationships/image" Target="../media/image22.emf"/><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theme" Target="../theme/theme14.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9.xml"/><Relationship Id="rId13" Type="http://schemas.openxmlformats.org/officeDocument/2006/relationships/theme" Target="../theme/theme15.xml"/><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slideLayout" Target="../slideLayouts/slideLayout153.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slideLayout" Target="../slideLayouts/slideLayout152.xml"/><Relationship Id="rId5" Type="http://schemas.openxmlformats.org/officeDocument/2006/relationships/slideLayout" Target="../slideLayouts/slideLayout146.xml"/><Relationship Id="rId10" Type="http://schemas.openxmlformats.org/officeDocument/2006/relationships/slideLayout" Target="../slideLayouts/slideLayout151.xml"/><Relationship Id="rId4" Type="http://schemas.openxmlformats.org/officeDocument/2006/relationships/slideLayout" Target="../slideLayouts/slideLayout145.xml"/><Relationship Id="rId9" Type="http://schemas.openxmlformats.org/officeDocument/2006/relationships/slideLayout" Target="../slideLayouts/slideLayout150.xml"/><Relationship Id="rId14" Type="http://schemas.openxmlformats.org/officeDocument/2006/relationships/image" Target="../media/image23.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18" Type="http://schemas.openxmlformats.org/officeDocument/2006/relationships/image" Target="../media/image26.emf"/><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17" Type="http://schemas.openxmlformats.org/officeDocument/2006/relationships/theme" Target="../theme/theme16.xml"/><Relationship Id="rId2" Type="http://schemas.openxmlformats.org/officeDocument/2006/relationships/slideLayout" Target="../slideLayouts/slideLayout155.xml"/><Relationship Id="rId16" Type="http://schemas.openxmlformats.org/officeDocument/2006/relationships/slideLayout" Target="../slideLayouts/slideLayout169.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10" Type="http://schemas.openxmlformats.org/officeDocument/2006/relationships/slideLayout" Target="../slideLayouts/slideLayout163.xml"/><Relationship Id="rId19" Type="http://schemas.openxmlformats.org/officeDocument/2006/relationships/image" Target="../media/image27.emf"/><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7.emf"/><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9.pn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8.jpe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heme" Target="../theme/theme3.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8.jpe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9.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10.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image" Target="../media/image8.jpeg"/><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theme" Target="../theme/theme6.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7.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12.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1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image" Target="../media/image13.pn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96.xml"/><Relationship Id="rId7"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5" Type="http://schemas.openxmlformats.org/officeDocument/2006/relationships/slideLayout" Target="../slideLayouts/slideLayout98.xml"/><Relationship Id="rId4"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3/29/2015</a:t>
            </a:fld>
            <a:endParaRPr lang="en-US" dirty="0">
              <a:solidFill>
                <a:srgbClr val="0055A0">
                  <a:tint val="75000"/>
                </a:srgbClr>
              </a:solidFill>
            </a:endParaRP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pic>
        <p:nvPicPr>
          <p:cNvPr id="8" name="Image 7" descr="LOGO-60-CERN.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01069" y="5986682"/>
            <a:ext cx="2016681" cy="871318"/>
          </a:xfrm>
          <a:prstGeom prst="rect">
            <a:avLst/>
          </a:prstGeom>
        </p:spPr>
      </p:pic>
    </p:spTree>
    <p:extLst>
      <p:ext uri="{BB962C8B-B14F-4D97-AF65-F5344CB8AC3E}">
        <p14:creationId xmlns:p14="http://schemas.microsoft.com/office/powerpoint/2010/main" val="91500963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74638"/>
            <a:ext cx="8291264" cy="1143000"/>
          </a:xfrm>
          <a:prstGeom prst="rect">
            <a:avLst/>
          </a:prstGeom>
        </p:spPr>
        <p:txBody>
          <a:bodyPr vert="horz" lIns="45720" rIns="45720"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457200" y="1600200"/>
            <a:ext cx="8291264" cy="4525963"/>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6" name="Slide Number Placeholder 5"/>
          <p:cNvSpPr>
            <a:spLocks noGrp="1"/>
          </p:cNvSpPr>
          <p:nvPr>
            <p:ph type="sldNum" sz="quarter" idx="4"/>
          </p:nvPr>
        </p:nvSpPr>
        <p:spPr>
          <a:xfrm>
            <a:off x="8172400" y="6356822"/>
            <a:ext cx="792088" cy="365125"/>
          </a:xfrm>
          <a:prstGeom prst="rect">
            <a:avLst/>
          </a:prstGeom>
        </p:spPr>
        <p:txBody>
          <a:bodyPr/>
          <a:lstStyle>
            <a:lvl1pPr>
              <a:defRPr sz="1400">
                <a:solidFill>
                  <a:schemeClr val="bg1"/>
                </a:solidFill>
              </a:defRPr>
            </a:lvl1pPr>
          </a:lstStyle>
          <a:p>
            <a:fld id="{6501926D-BD55-4F99-B46D-3C231A52E354}" type="slidenum">
              <a:rPr lang="en-GB" smtClean="0">
                <a:solidFill>
                  <a:srgbClr val="FFFFFF"/>
                </a:solidFill>
              </a:rPr>
              <a:pPr/>
              <a:t>‹#›</a:t>
            </a:fld>
            <a:endParaRPr lang="en-GB" dirty="0">
              <a:solidFill>
                <a:srgbClr val="FFFFFF"/>
              </a:solidFill>
            </a:endParaRPr>
          </a:p>
        </p:txBody>
      </p:sp>
      <p:sp>
        <p:nvSpPr>
          <p:cNvPr id="8" name="Footer Placeholder 4"/>
          <p:cNvSpPr>
            <a:spLocks noGrp="1"/>
          </p:cNvSpPr>
          <p:nvPr>
            <p:ph type="ftr" sz="quarter" idx="3"/>
          </p:nvPr>
        </p:nvSpPr>
        <p:spPr>
          <a:xfrm>
            <a:off x="3995936" y="6338550"/>
            <a:ext cx="3888432" cy="365125"/>
          </a:xfrm>
          <a:prstGeom prst="rect">
            <a:avLst/>
          </a:prstGeom>
        </p:spPr>
        <p:txBody>
          <a:bodyPr/>
          <a:lstStyle>
            <a:lvl1pPr>
              <a:defRPr>
                <a:solidFill>
                  <a:schemeClr val="bg1"/>
                </a:solidFill>
              </a:defRPr>
            </a:lvl1pPr>
          </a:lstStyle>
          <a:p>
            <a:endParaRPr lang="en-GB" dirty="0">
              <a:solidFill>
                <a:srgbClr val="FFFFFF"/>
              </a:solidFill>
            </a:endParaRPr>
          </a:p>
        </p:txBody>
      </p:sp>
      <p:pic>
        <p:nvPicPr>
          <p:cNvPr id="7" name="Image 4" descr="bande-01.eps"/>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10" name="Slide Number Placeholder 2"/>
          <p:cNvSpPr txBox="1">
            <a:spLocks/>
          </p:cNvSpPr>
          <p:nvPr userDrawn="1"/>
        </p:nvSpPr>
        <p:spPr>
          <a:xfrm>
            <a:off x="6858000" y="633730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mtClean="0">
                <a:solidFill>
                  <a:srgbClr val="FFFFFF"/>
                </a:solidFill>
              </a:rPr>
              <a:pPr/>
              <a:t>‹#›</a:t>
            </a:fld>
            <a:endParaRPr lang="en-GB" dirty="0">
              <a:solidFill>
                <a:srgbClr val="FFFFFF"/>
              </a:solidFill>
            </a:endParaRPr>
          </a:p>
        </p:txBody>
      </p:sp>
      <p:sp>
        <p:nvSpPr>
          <p:cNvPr id="11" name="TextBox 10"/>
          <p:cNvSpPr txBox="1"/>
          <p:nvPr userDrawn="1"/>
        </p:nvSpPr>
        <p:spPr>
          <a:xfrm>
            <a:off x="715840" y="6223759"/>
            <a:ext cx="5080295" cy="553998"/>
          </a:xfrm>
          <a:prstGeom prst="rect">
            <a:avLst/>
          </a:prstGeom>
          <a:noFill/>
        </p:spPr>
        <p:txBody>
          <a:bodyPr wrap="square" rtlCol="0">
            <a:spAutoFit/>
          </a:bodyPr>
          <a:lstStyle/>
          <a:p>
            <a:r>
              <a:rPr lang="en-US" sz="1000" dirty="0">
                <a:solidFill>
                  <a:srgbClr val="FFFFFF"/>
                </a:solidFill>
              </a:rPr>
              <a:t>LS1 Status  Report – 117</a:t>
            </a:r>
            <a:r>
              <a:rPr lang="en-US" sz="1000" baseline="30000" dirty="0">
                <a:solidFill>
                  <a:srgbClr val="FFFFFF"/>
                </a:solidFill>
              </a:rPr>
              <a:t>th</a:t>
            </a:r>
            <a:r>
              <a:rPr lang="en-US" sz="1000" dirty="0">
                <a:solidFill>
                  <a:srgbClr val="FFFFFF"/>
                </a:solidFill>
              </a:rPr>
              <a:t> LHCC</a:t>
            </a:r>
          </a:p>
          <a:p>
            <a:r>
              <a:rPr lang="en-US" sz="1000" dirty="0" err="1">
                <a:solidFill>
                  <a:srgbClr val="FFFFFF"/>
                </a:solidFill>
              </a:rPr>
              <a:t>Frédérick</a:t>
            </a:r>
            <a:r>
              <a:rPr lang="en-US" sz="1000" dirty="0">
                <a:solidFill>
                  <a:srgbClr val="FFFFFF"/>
                </a:solidFill>
              </a:rPr>
              <a:t>  </a:t>
            </a:r>
            <a:r>
              <a:rPr lang="en-US" sz="1000" dirty="0" err="1">
                <a:solidFill>
                  <a:srgbClr val="FFFFFF"/>
                </a:solidFill>
              </a:rPr>
              <a:t>Bordry</a:t>
            </a:r>
            <a:r>
              <a:rPr lang="en-US" sz="1000" dirty="0">
                <a:solidFill>
                  <a:srgbClr val="FFFFFF"/>
                </a:solidFill>
              </a:rPr>
              <a:t> </a:t>
            </a:r>
          </a:p>
          <a:p>
            <a:r>
              <a:rPr lang="en-US" sz="1000" dirty="0">
                <a:solidFill>
                  <a:srgbClr val="FFFFFF"/>
                </a:solidFill>
              </a:rPr>
              <a:t>5</a:t>
            </a:r>
            <a:r>
              <a:rPr lang="en-US" sz="1000" baseline="30000" dirty="0">
                <a:solidFill>
                  <a:srgbClr val="FFFFFF"/>
                </a:solidFill>
              </a:rPr>
              <a:t>th</a:t>
            </a:r>
            <a:r>
              <a:rPr lang="en-US" sz="1000" dirty="0">
                <a:solidFill>
                  <a:srgbClr val="FFFFFF"/>
                </a:solidFill>
              </a:rPr>
              <a:t> March 2014</a:t>
            </a:r>
            <a:endParaRPr lang="en-GB" sz="1000" dirty="0">
              <a:solidFill>
                <a:srgbClr val="FFFFFF"/>
              </a:solidFill>
            </a:endParaRPr>
          </a:p>
        </p:txBody>
      </p:sp>
    </p:spTree>
    <p:extLst>
      <p:ext uri="{BB962C8B-B14F-4D97-AF65-F5344CB8AC3E}">
        <p14:creationId xmlns:p14="http://schemas.microsoft.com/office/powerpoint/2010/main" val="2006500713"/>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M. Joos, PH/ESE</a:t>
            </a:r>
            <a:endParaRPr lang="en-US" dirty="0"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3080538"/>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609600"/>
            <a:ext cx="6781800" cy="808038"/>
          </a:xfrm>
          <a:prstGeom prst="rect">
            <a:avLst/>
          </a:prstGeom>
        </p:spPr>
        <p:txBody>
          <a:bodyPr vert="horz" lIns="91440" tIns="45720" rIns="91440" bIns="45720" rtlCol="0" anchor="t" anchorCtr="0">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1905000" y="1600200"/>
            <a:ext cx="6781800" cy="4525963"/>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964046335"/>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Lst>
  <p:transition spd="med"/>
  <p:timing>
    <p:tnLst>
      <p:par>
        <p:cTn id="1" dur="indefinite" restart="never" nodeType="tmRoot"/>
      </p:par>
    </p:tnLst>
  </p:timing>
  <p:hf sldNum="0" hdr="0"/>
  <p:txStyles>
    <p:titleStyle>
      <a:lvl1pPr algn="l" defTabSz="457200" rtl="0" eaLnBrk="1" latinLnBrk="0" hangingPunct="1">
        <a:spcBef>
          <a:spcPct val="0"/>
        </a:spcBef>
        <a:buNone/>
        <a:defRPr lang="de-DE" sz="3500" kern="1200" smtClean="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609600"/>
            <a:ext cx="6781800" cy="675110"/>
          </a:xfrm>
          <a:prstGeom prst="rect">
            <a:avLst/>
          </a:prstGeom>
        </p:spPr>
        <p:txBody>
          <a:bodyPr vert="horz" lIns="91440" tIns="45720" rIns="91440" bIns="45720" rtlCol="0" anchor="t" anchorCtr="0">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1905000" y="1484784"/>
            <a:ext cx="6781800" cy="4641379"/>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798676387"/>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Lst>
  <p:transition spd="med"/>
  <p:timing>
    <p:tnLst>
      <p:par>
        <p:cTn id="1" dur="indefinite" restart="never" nodeType="tmRoot"/>
      </p:par>
    </p:tnLst>
  </p:timing>
  <p:hf sldNum="0" hdr="0"/>
  <p:txStyles>
    <p:titleStyle>
      <a:lvl1pPr algn="l" defTabSz="457200" rtl="0" eaLnBrk="1" latinLnBrk="0" hangingPunct="1">
        <a:spcBef>
          <a:spcPct val="0"/>
        </a:spcBef>
        <a:buNone/>
        <a:defRPr lang="de-DE" sz="3500" kern="1200" smtClean="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descr="bande-02.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9" name="Espace réservé du titre 8"/>
          <p:cNvSpPr>
            <a:spLocks noGrp="1"/>
          </p:cNvSpPr>
          <p:nvPr>
            <p:ph type="title"/>
          </p:nvPr>
        </p:nvSpPr>
        <p:spPr>
          <a:xfrm>
            <a:off x="917146" y="6237312"/>
            <a:ext cx="8119350" cy="508395"/>
          </a:xfrm>
          <a:prstGeom prst="rect">
            <a:avLst/>
          </a:prstGeom>
        </p:spPr>
        <p:txBody>
          <a:bodyPr vert="horz" lIns="45720" rIns="45720" anchor="ctr">
            <a:no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107504" y="116632"/>
            <a:ext cx="8928992" cy="600757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Tree>
    <p:extLst>
      <p:ext uri="{BB962C8B-B14F-4D97-AF65-F5344CB8AC3E}">
        <p14:creationId xmlns:p14="http://schemas.microsoft.com/office/powerpoint/2010/main" val="1420927938"/>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Lst>
  <p:timing>
    <p:tnLst>
      <p:par>
        <p:cTn id="1" dur="indefinite" restart="never" nodeType="tmRoot"/>
      </p:par>
    </p:tnLst>
  </p:timing>
  <p:txStyles>
    <p:titleStyle>
      <a:lvl1pPr algn="l" rtl="0" eaLnBrk="1" latinLnBrk="0" hangingPunct="1">
        <a:spcBef>
          <a:spcPct val="0"/>
        </a:spcBef>
        <a:buNone/>
        <a:defRPr kumimoji="0" sz="3200"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504" y="98910"/>
            <a:ext cx="7886700" cy="1185717"/>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07503" y="1412776"/>
            <a:ext cx="8960883" cy="489654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7504" y="6453336"/>
            <a:ext cx="9361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5D7560-45A4-4F79-BEAE-7DE8AF38668A}" type="datetime1">
              <a:rPr lang="en-GB" smtClean="0">
                <a:solidFill>
                  <a:prstClr val="black">
                    <a:tint val="75000"/>
                  </a:prstClr>
                </a:solidFill>
              </a:rPr>
              <a:pPr/>
              <a:t>30/03/2015</a:t>
            </a:fld>
            <a:endParaRPr lang="en-GB">
              <a:solidFill>
                <a:prstClr val="black">
                  <a:tint val="75000"/>
                </a:prstClr>
              </a:solidFill>
            </a:endParaRPr>
          </a:p>
        </p:txBody>
      </p:sp>
      <p:sp>
        <p:nvSpPr>
          <p:cNvPr id="5" name="Footer Placeholder 4"/>
          <p:cNvSpPr>
            <a:spLocks noGrp="1"/>
          </p:cNvSpPr>
          <p:nvPr>
            <p:ph type="ftr" sz="quarter" idx="3"/>
          </p:nvPr>
        </p:nvSpPr>
        <p:spPr>
          <a:xfrm>
            <a:off x="1115616" y="6461216"/>
            <a:ext cx="734481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558168" y="6473403"/>
            <a:ext cx="5184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03998F-C28B-483C-9A3F-636BECD840AC}" type="slidenum">
              <a:rPr lang="en-GB" smtClean="0">
                <a:solidFill>
                  <a:prstClr val="black">
                    <a:tint val="75000"/>
                  </a:prstClr>
                </a:solidFill>
              </a:rPr>
              <a:pPr/>
              <a:t>‹#›</a:t>
            </a:fld>
            <a:endParaRPr lang="en-GB">
              <a:solidFill>
                <a:prstClr val="black">
                  <a:tint val="75000"/>
                </a:prstClr>
              </a:solidFill>
            </a:endParaRPr>
          </a:p>
        </p:txBody>
      </p:sp>
      <p:pic>
        <p:nvPicPr>
          <p:cNvPr id="7" name="Picture 6"/>
          <p:cNvPicPr>
            <a:picLocks/>
          </p:cNvPicPr>
          <p:nvPr userDrawn="1"/>
        </p:nvPicPr>
        <p:blipFill>
          <a:blip r:embed="rId14" cstate="print">
            <a:extLst>
              <a:ext uri="{28A0092B-C50C-407E-A947-70E740481C1C}">
                <a14:useLocalDpi xmlns:a14="http://schemas.microsoft.com/office/drawing/2010/main" val="0"/>
              </a:ext>
            </a:extLst>
          </a:blip>
          <a:stretch>
            <a:fillRect/>
          </a:stretch>
        </p:blipFill>
        <p:spPr>
          <a:xfrm>
            <a:off x="8047950" y="116632"/>
            <a:ext cx="1020437" cy="1167995"/>
          </a:xfrm>
          <a:prstGeom prst="rect">
            <a:avLst/>
          </a:prstGeom>
        </p:spPr>
      </p:pic>
    </p:spTree>
    <p:extLst>
      <p:ext uri="{BB962C8B-B14F-4D97-AF65-F5344CB8AC3E}">
        <p14:creationId xmlns:p14="http://schemas.microsoft.com/office/powerpoint/2010/main" val="2607560642"/>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157663"/>
            <a:ext cx="9144000" cy="707202"/>
          </a:xfrm>
          <a:prstGeom prst="rect">
            <a:avLst/>
          </a:prstGeom>
          <a:solidFill>
            <a:srgbClr val="005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de-DE">
              <a:solidFill>
                <a:prstClr val="white"/>
              </a:solidFill>
            </a:endParaRPr>
          </a:p>
        </p:txBody>
      </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2050" name="Picture 2"/>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2599" y="6220464"/>
            <a:ext cx="600969" cy="59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83568" y="6220464"/>
            <a:ext cx="64051" cy="59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3111042"/>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 id="2147483911" r:id="rId13"/>
    <p:sldLayoutId id="2147483912" r:id="rId14"/>
    <p:sldLayoutId id="2147483913" r:id="rId15"/>
    <p:sldLayoutId id="2147483914" r:id="rId16"/>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07504" y="116632"/>
            <a:ext cx="8928992"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107504" y="1124744"/>
            <a:ext cx="8928992" cy="4968552"/>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extLst>
      <p:ext uri="{BB962C8B-B14F-4D97-AF65-F5344CB8AC3E}">
        <p14:creationId xmlns:p14="http://schemas.microsoft.com/office/powerpoint/2010/main" val="344632530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a:p>
        </p:txBody>
      </p:sp>
      <p:pic>
        <p:nvPicPr>
          <p:cNvPr id="1030" name="Picture 17" descr="CERNlogo-bleu"/>
          <p:cNvPicPr>
            <a:picLocks noChangeAspect="1" noChangeArrowheads="1"/>
          </p:cNvPicPr>
          <p:nvPr userDrawn="1"/>
        </p:nvPicPr>
        <p:blipFill>
          <a:blip r:embed="rId12">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3"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193125305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21"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16"/>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97510035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390" tIns="45697" rIns="91390" bIns="45697" numCol="1" anchor="ctr" anchorCtr="0" compatLnSpc="1">
            <a:prstTxWarp prst="textNoShape">
              <a:avLst/>
            </a:prstTxWarp>
          </a:bodyPr>
          <a:lstStyle/>
          <a:p>
            <a:pPr lvl="0"/>
            <a:r>
              <a:rPr lang="en-US" smtClean="0"/>
              <a:t>Click to edit Master title style</a:t>
            </a:r>
          </a:p>
        </p:txBody>
      </p:sp>
      <p:sp>
        <p:nvSpPr>
          <p:cNvPr id="12291"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p:spPr>
        <p:txBody>
          <a:bodyPr vert="horz" wrap="square" lIns="91390" tIns="45697" rIns="91390" bIns="4569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76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90" tIns="45697" rIns="91390" bIns="45697" numCol="1" anchor="t" anchorCtr="0" compatLnSpc="1">
            <a:prstTxWarp prst="textNoShape">
              <a:avLst/>
            </a:prstTxWarp>
          </a:bodyPr>
          <a:lstStyle>
            <a:lvl1pPr>
              <a:defRPr sz="1400">
                <a:solidFill>
                  <a:srgbClr val="000000"/>
                </a:solidFill>
                <a:latin typeface="+mn-lt"/>
              </a:defRPr>
            </a:lvl1pPr>
          </a:lstStyle>
          <a:p>
            <a:pPr fontAlgn="base">
              <a:spcBef>
                <a:spcPct val="0"/>
              </a:spcBef>
              <a:spcAft>
                <a:spcPct val="0"/>
              </a:spcAft>
              <a:defRPr/>
            </a:pPr>
            <a:endParaRPr lang="en-US">
              <a:ea typeface="ＭＳ Ｐゴシック" charset="-128"/>
            </a:endParaRPr>
          </a:p>
        </p:txBody>
      </p:sp>
      <p:sp>
        <p:nvSpPr>
          <p:cNvPr id="4976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390" tIns="45697" rIns="91390" bIns="45697" numCol="1" anchor="t" anchorCtr="0" compatLnSpc="1">
            <a:prstTxWarp prst="textNoShape">
              <a:avLst/>
            </a:prstTxWarp>
          </a:bodyPr>
          <a:lstStyle>
            <a:lvl1pPr algn="ctr">
              <a:defRPr sz="1400">
                <a:solidFill>
                  <a:srgbClr val="000000"/>
                </a:solidFill>
                <a:latin typeface="+mn-lt"/>
              </a:defRPr>
            </a:lvl1pPr>
          </a:lstStyle>
          <a:p>
            <a:pPr fontAlgn="base">
              <a:spcBef>
                <a:spcPct val="0"/>
              </a:spcBef>
              <a:spcAft>
                <a:spcPct val="0"/>
              </a:spcAft>
              <a:defRPr/>
            </a:pPr>
            <a:endParaRPr lang="en-US">
              <a:ea typeface="ＭＳ Ｐゴシック" charset="-128"/>
            </a:endParaRPr>
          </a:p>
        </p:txBody>
      </p:sp>
      <p:sp>
        <p:nvSpPr>
          <p:cNvPr id="4976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390" tIns="45697" rIns="91390" bIns="45697" numCol="1" anchor="t" anchorCtr="0" compatLnSpc="1">
            <a:prstTxWarp prst="textNoShape">
              <a:avLst/>
            </a:prstTxWarp>
          </a:bodyPr>
          <a:lstStyle>
            <a:lvl1pPr algn="r">
              <a:defRPr sz="1400">
                <a:solidFill>
                  <a:srgbClr val="000000"/>
                </a:solidFill>
                <a:latin typeface="+mn-lt"/>
              </a:defRPr>
            </a:lvl1pPr>
          </a:lstStyle>
          <a:p>
            <a:pPr fontAlgn="base">
              <a:spcBef>
                <a:spcPct val="0"/>
              </a:spcBef>
              <a:spcAft>
                <a:spcPct val="0"/>
              </a:spcAft>
              <a:defRPr/>
            </a:pPr>
            <a:fld id="{BAA9A820-54AF-4C33-854D-0D91FA33B2E1}" type="slidenum">
              <a:rPr lang="en-US">
                <a:ea typeface="ＭＳ Ｐゴシック" charset="-128"/>
              </a:rPr>
              <a:pPr fontAlgn="base">
                <a:spcBef>
                  <a:spcPct val="0"/>
                </a:spcBef>
                <a:spcAft>
                  <a:spcPct val="0"/>
                </a:spcAft>
                <a:defRPr/>
              </a:pPr>
              <a:t>‹#›</a:t>
            </a:fld>
            <a:endParaRPr lang="en-US">
              <a:ea typeface="ＭＳ Ｐゴシック" charset="-128"/>
            </a:endParaRPr>
          </a:p>
        </p:txBody>
      </p:sp>
    </p:spTree>
    <p:extLst>
      <p:ext uri="{BB962C8B-B14F-4D97-AF65-F5344CB8AC3E}">
        <p14:creationId xmlns:p14="http://schemas.microsoft.com/office/powerpoint/2010/main" val="10606854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dirty="0"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dirty="0"/>
          </a:p>
        </p:txBody>
      </p:sp>
      <p:pic>
        <p:nvPicPr>
          <p:cNvPr id="1030" name="Picture 17" descr="CERNlogo-bleu"/>
          <p:cNvPicPr>
            <a:picLocks noChangeAspect="1" noChangeArrowheads="1"/>
          </p:cNvPicPr>
          <p:nvPr userDrawn="1"/>
        </p:nvPicPr>
        <p:blipFill>
          <a:blip r:embed="rId12">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dirty="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dirty="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3" cstate="screen">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3112057902"/>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5561" y="29967"/>
            <a:ext cx="7410748" cy="727338"/>
          </a:xfrm>
          <a:prstGeom prst="rect">
            <a:avLst/>
          </a:prstGeom>
          <a:noFill/>
          <a:ln>
            <a:noFill/>
          </a:ln>
          <a:effectLst/>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2527841" y="6559116"/>
            <a:ext cx="3923239" cy="231934"/>
          </a:xfrm>
          <a:prstGeom prst="rect">
            <a:avLst/>
          </a:prstGeom>
        </p:spPr>
        <p:txBody>
          <a:bodyPr vert="horz" lIns="91440" tIns="45720" rIns="91440" bIns="45720" rtlCol="0" anchor="ctr"/>
          <a:lstStyle>
            <a:lvl1pPr algn="ctr">
              <a:defRPr sz="1200">
                <a:solidFill>
                  <a:srgbClr val="0000FF"/>
                </a:solidFill>
              </a:defRPr>
            </a:lvl1pPr>
          </a:lstStyle>
          <a:p>
            <a:pPr defTabSz="457200"/>
            <a:r>
              <a:rPr lang="en-US" smtClean="0"/>
              <a:t>Lucie Linssen, November 20th 2014</a:t>
            </a:r>
            <a:endParaRPr lang="en-US" dirty="0"/>
          </a:p>
        </p:txBody>
      </p:sp>
      <p:sp>
        <p:nvSpPr>
          <p:cNvPr id="6" name="Slide Number Placeholder 5"/>
          <p:cNvSpPr>
            <a:spLocks noGrp="1"/>
          </p:cNvSpPr>
          <p:nvPr>
            <p:ph type="sldNum" sz="quarter" idx="4"/>
          </p:nvPr>
        </p:nvSpPr>
        <p:spPr>
          <a:xfrm>
            <a:off x="6553200" y="6559447"/>
            <a:ext cx="2133600" cy="231934"/>
          </a:xfrm>
          <a:prstGeom prst="rect">
            <a:avLst/>
          </a:prstGeom>
        </p:spPr>
        <p:txBody>
          <a:bodyPr vert="horz" lIns="91440" tIns="45720" rIns="91440" bIns="45720" rtlCol="0" anchor="ctr"/>
          <a:lstStyle>
            <a:lvl1pPr algn="r">
              <a:defRPr sz="1200">
                <a:solidFill>
                  <a:srgbClr val="0000FF"/>
                </a:solidFill>
              </a:defRPr>
            </a:lvl1pPr>
          </a:lstStyle>
          <a:p>
            <a:pPr defTabSz="457200"/>
            <a:fld id="{B74E05AD-D4DE-4948-AFDE-F7D48A720640}" type="slidenum">
              <a:rPr lang="en-US" smtClean="0"/>
              <a:pPr defTabSz="457200"/>
              <a:t>‹#›</a:t>
            </a:fld>
            <a:r>
              <a:rPr lang="en-US" dirty="0" smtClean="0"/>
              <a:t>/25</a:t>
            </a:r>
            <a:endParaRPr lang="en-US" dirty="0"/>
          </a:p>
        </p:txBody>
      </p:sp>
      <p:pic>
        <p:nvPicPr>
          <p:cNvPr id="9" name="Picture 8" descr="CLIC-Logo-Color-72.png"/>
          <p:cNvPicPr>
            <a:picLocks noChangeAspect="1"/>
          </p:cNvPicPr>
          <p:nvPr userDrawn="1"/>
        </p:nvPicPr>
        <p:blipFill rotWithShape="1">
          <a:blip r:embed="rId14">
            <a:extLst>
              <a:ext uri="{28A0092B-C50C-407E-A947-70E740481C1C}">
                <a14:useLocalDpi xmlns:a14="http://schemas.microsoft.com/office/drawing/2010/main" val="0"/>
              </a:ext>
            </a:extLst>
          </a:blip>
          <a:srcRect l="-106869" t="91739" r="135123" b="-63913"/>
          <a:stretch/>
        </p:blipFill>
        <p:spPr>
          <a:xfrm>
            <a:off x="3600504" y="2458336"/>
            <a:ext cx="1922599" cy="1934046"/>
          </a:xfrm>
          <a:prstGeom prst="rect">
            <a:avLst/>
          </a:prstGeom>
        </p:spPr>
      </p:pic>
      <p:pic>
        <p:nvPicPr>
          <p:cNvPr id="10" name="Picture 9" descr="CLIC-Logo-Color-72.png"/>
          <p:cNvPicPr>
            <a:picLocks noChangeAspect="1"/>
          </p:cNvPicPr>
          <p:nvPr userDrawn="1"/>
        </p:nvPicPr>
        <p:blipFill rotWithShape="1">
          <a:blip r:embed="rId14">
            <a:extLst>
              <a:ext uri="{28A0092B-C50C-407E-A947-70E740481C1C}">
                <a14:useLocalDpi xmlns:a14="http://schemas.microsoft.com/office/drawing/2010/main" val="0"/>
              </a:ext>
            </a:extLst>
          </a:blip>
          <a:srcRect l="13983" t="14014" r="14270" b="13812"/>
          <a:stretch/>
        </p:blipFill>
        <p:spPr>
          <a:xfrm>
            <a:off x="8401177" y="0"/>
            <a:ext cx="742823" cy="747246"/>
          </a:xfrm>
          <a:prstGeom prst="rect">
            <a:avLst/>
          </a:prstGeom>
        </p:spPr>
      </p:pic>
      <p:pic>
        <p:nvPicPr>
          <p:cNvPr id="8" name="Picture 7"/>
          <p:cNvPicPr>
            <a:picLocks noChangeAspect="1"/>
          </p:cNvPicPr>
          <p:nvPr userDrawn="1"/>
        </p:nvPicPr>
        <p:blipFill>
          <a:blip r:embed="rId15"/>
          <a:stretch>
            <a:fillRect/>
          </a:stretch>
        </p:blipFill>
        <p:spPr>
          <a:xfrm>
            <a:off x="12741" y="0"/>
            <a:ext cx="811054" cy="785091"/>
          </a:xfrm>
          <a:prstGeom prst="rect">
            <a:avLst/>
          </a:prstGeom>
        </p:spPr>
      </p:pic>
    </p:spTree>
    <p:extLst>
      <p:ext uri="{BB962C8B-B14F-4D97-AF65-F5344CB8AC3E}">
        <p14:creationId xmlns:p14="http://schemas.microsoft.com/office/powerpoint/2010/main" val="268748056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hf hdr="0" dt="0"/>
  <p:txStyles>
    <p:titleStyle>
      <a:lvl1pPr algn="ctr" defTabSz="457200" rtl="0" eaLnBrk="1" latinLnBrk="0" hangingPunct="1">
        <a:spcBef>
          <a:spcPct val="0"/>
        </a:spcBef>
        <a:buNone/>
        <a:defRPr sz="3600" kern="1200">
          <a:solidFill>
            <a:srgbClr val="0000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bwMode="auto">
          <a:xfrm>
            <a:off x="892175" y="742950"/>
            <a:ext cx="7359650" cy="5360988"/>
          </a:xfrm>
          <a:prstGeom prst="rect">
            <a:avLst/>
          </a:prstGeom>
          <a:noFill/>
          <a:ln w="12700">
            <a:noFill/>
            <a:miter lim="800000"/>
            <a:headEnd/>
            <a:tailEnd/>
          </a:ln>
        </p:spPr>
        <p:txBody>
          <a:bodyPr vert="horz" wrap="square" lIns="41135" tIns="0" rIns="41135" bIns="0" numCol="1" anchor="ctr" anchorCtr="0" compatLnSpc="1">
            <a:prstTxWarp prst="textNoShape">
              <a:avLst/>
            </a:prstTxWarp>
          </a:bodyPr>
          <a:lstStyle/>
          <a:p>
            <a:pPr lvl="0"/>
            <a:r>
              <a:rPr lang="en-US" smtClean="0">
                <a:sym typeface="Chalkboard" charset="0"/>
              </a:rPr>
              <a:t>Body Level One</a:t>
            </a:r>
          </a:p>
          <a:p>
            <a:pPr lvl="1"/>
            <a:r>
              <a:rPr lang="en-US" smtClean="0">
                <a:sym typeface="Chalkboard" charset="0"/>
              </a:rPr>
              <a:t>Body Level Two</a:t>
            </a:r>
          </a:p>
          <a:p>
            <a:pPr lvl="2"/>
            <a:r>
              <a:rPr lang="en-US" smtClean="0">
                <a:sym typeface="Chalkboard" charset="0"/>
              </a:rPr>
              <a:t>Body Level Three</a:t>
            </a:r>
          </a:p>
          <a:p>
            <a:pPr lvl="3"/>
            <a:r>
              <a:rPr lang="en-US" smtClean="0">
                <a:sym typeface="Chalkboard" charset="0"/>
              </a:rPr>
              <a:t>Body Level Four</a:t>
            </a:r>
          </a:p>
          <a:p>
            <a:pPr lvl="4"/>
            <a:r>
              <a:rPr lang="en-US" smtClean="0">
                <a:sym typeface="Chalkboard" charset="0"/>
              </a:rPr>
              <a:t>Body Level Five</a:t>
            </a:r>
          </a:p>
        </p:txBody>
      </p:sp>
    </p:spTree>
    <p:extLst>
      <p:ext uri="{BB962C8B-B14F-4D97-AF65-F5344CB8AC3E}">
        <p14:creationId xmlns:p14="http://schemas.microsoft.com/office/powerpoint/2010/main" val="3845208561"/>
      </p:ext>
    </p:extLst>
  </p:cSld>
  <p:clrMap bg1="dk2" tx1="lt1" bg2="dk1" tx2="lt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marL="22225" indent="-22225" algn="ctr" defTabSz="822325" rtl="0" eaLnBrk="0" fontAlgn="base" hangingPunct="0">
        <a:spcBef>
          <a:spcPts val="175"/>
        </a:spcBef>
        <a:spcAft>
          <a:spcPct val="0"/>
        </a:spcAft>
        <a:defRPr sz="5000">
          <a:solidFill>
            <a:schemeClr val="tx1"/>
          </a:solidFill>
          <a:latin typeface="+mj-lt"/>
          <a:ea typeface="+mj-ea"/>
          <a:cs typeface="+mj-cs"/>
          <a:sym typeface="Chalkboard" charset="0"/>
        </a:defRPr>
      </a:lvl1pPr>
      <a:lvl2pPr marL="22225" indent="-22225" algn="ctr" defTabSz="822325" rtl="0" eaLnBrk="0" fontAlgn="base" hangingPunct="0">
        <a:spcBef>
          <a:spcPts val="175"/>
        </a:spcBef>
        <a:spcAft>
          <a:spcPct val="0"/>
        </a:spcAft>
        <a:defRPr sz="5000">
          <a:solidFill>
            <a:schemeClr val="tx1"/>
          </a:solidFill>
          <a:latin typeface="Chalkboard" charset="0"/>
          <a:sym typeface="Chalkboard" charset="0"/>
        </a:defRPr>
      </a:lvl2pPr>
      <a:lvl3pPr marL="22225" indent="-22225" algn="ctr" defTabSz="822325" rtl="0" eaLnBrk="0" fontAlgn="base" hangingPunct="0">
        <a:spcBef>
          <a:spcPts val="175"/>
        </a:spcBef>
        <a:spcAft>
          <a:spcPct val="0"/>
        </a:spcAft>
        <a:defRPr sz="5000">
          <a:solidFill>
            <a:schemeClr val="tx1"/>
          </a:solidFill>
          <a:latin typeface="Chalkboard" charset="0"/>
          <a:sym typeface="Chalkboard" charset="0"/>
        </a:defRPr>
      </a:lvl3pPr>
      <a:lvl4pPr marL="22225" indent="-22225" algn="ctr" defTabSz="822325" rtl="0" eaLnBrk="0" fontAlgn="base" hangingPunct="0">
        <a:spcBef>
          <a:spcPts val="175"/>
        </a:spcBef>
        <a:spcAft>
          <a:spcPct val="0"/>
        </a:spcAft>
        <a:defRPr sz="5000">
          <a:solidFill>
            <a:schemeClr val="tx1"/>
          </a:solidFill>
          <a:latin typeface="Chalkboard" charset="0"/>
          <a:sym typeface="Chalkboard" charset="0"/>
        </a:defRPr>
      </a:lvl4pPr>
      <a:lvl5pPr marL="22225" indent="-22225" algn="ctr" defTabSz="822325" rtl="0" eaLnBrk="0" fontAlgn="base" hangingPunct="0">
        <a:spcBef>
          <a:spcPts val="175"/>
        </a:spcBef>
        <a:spcAft>
          <a:spcPct val="0"/>
        </a:spcAft>
        <a:defRPr sz="5000">
          <a:solidFill>
            <a:schemeClr val="tx1"/>
          </a:solidFill>
          <a:latin typeface="Chalkboard" charset="0"/>
          <a:sym typeface="Chalkboard" charset="0"/>
        </a:defRPr>
      </a:lvl5pPr>
      <a:lvl6pPr marL="479425" algn="ctr" defTabSz="822325" rtl="0" fontAlgn="base">
        <a:spcBef>
          <a:spcPts val="175"/>
        </a:spcBef>
        <a:spcAft>
          <a:spcPct val="0"/>
        </a:spcAft>
        <a:defRPr sz="5000">
          <a:solidFill>
            <a:schemeClr val="tx1"/>
          </a:solidFill>
          <a:latin typeface="Chalkboard" charset="0"/>
          <a:sym typeface="Chalkboard" charset="0"/>
        </a:defRPr>
      </a:lvl6pPr>
      <a:lvl7pPr marL="936625" algn="ctr" defTabSz="822325" rtl="0" fontAlgn="base">
        <a:spcBef>
          <a:spcPts val="175"/>
        </a:spcBef>
        <a:spcAft>
          <a:spcPct val="0"/>
        </a:spcAft>
        <a:defRPr sz="5000">
          <a:solidFill>
            <a:schemeClr val="tx1"/>
          </a:solidFill>
          <a:latin typeface="Chalkboard" charset="0"/>
          <a:sym typeface="Chalkboard" charset="0"/>
        </a:defRPr>
      </a:lvl7pPr>
      <a:lvl8pPr marL="1393825" algn="ctr" defTabSz="822325" rtl="0" fontAlgn="base">
        <a:spcBef>
          <a:spcPts val="175"/>
        </a:spcBef>
        <a:spcAft>
          <a:spcPct val="0"/>
        </a:spcAft>
        <a:defRPr sz="5000">
          <a:solidFill>
            <a:schemeClr val="tx1"/>
          </a:solidFill>
          <a:latin typeface="Chalkboard" charset="0"/>
          <a:sym typeface="Chalkboard" charset="0"/>
        </a:defRPr>
      </a:lvl8pPr>
      <a:lvl9pPr marL="1851025" algn="ctr" defTabSz="822325" rtl="0" fontAlgn="base">
        <a:spcBef>
          <a:spcPts val="175"/>
        </a:spcBef>
        <a:spcAft>
          <a:spcPct val="0"/>
        </a:spcAft>
        <a:defRPr sz="5000">
          <a:solidFill>
            <a:schemeClr val="tx1"/>
          </a:solidFill>
          <a:latin typeface="Chalkboard" charset="0"/>
          <a:sym typeface="Chalkboard" charset="0"/>
        </a:defRPr>
      </a:lvl9pPr>
    </p:titleStyle>
    <p:bodyStyle>
      <a:lvl1pPr marL="609600" indent="-422275" algn="l" defTabSz="822325" rtl="0" eaLnBrk="0" fontAlgn="base" hangingPunct="0">
        <a:spcBef>
          <a:spcPts val="4225"/>
        </a:spcBef>
        <a:spcAft>
          <a:spcPct val="0"/>
        </a:spcAft>
        <a:buSzPct val="66000"/>
        <a:buChar char="•"/>
        <a:defRPr sz="2500">
          <a:solidFill>
            <a:schemeClr val="tx1"/>
          </a:solidFill>
          <a:latin typeface="+mn-lt"/>
          <a:ea typeface="+mn-ea"/>
          <a:cs typeface="+mn-cs"/>
          <a:sym typeface="Chalkboard" charset="0"/>
        </a:defRPr>
      </a:lvl1pPr>
      <a:lvl2pPr marL="1009650" indent="-422275" algn="l" defTabSz="822325" rtl="0" eaLnBrk="0" fontAlgn="base" hangingPunct="0">
        <a:spcBef>
          <a:spcPts val="4225"/>
        </a:spcBef>
        <a:spcAft>
          <a:spcPct val="0"/>
        </a:spcAft>
        <a:buSzPct val="66000"/>
        <a:buChar char="•"/>
        <a:defRPr sz="2500">
          <a:solidFill>
            <a:schemeClr val="tx1"/>
          </a:solidFill>
          <a:latin typeface="+mn-lt"/>
          <a:sym typeface="Chalkboard" charset="0"/>
        </a:defRPr>
      </a:lvl2pPr>
      <a:lvl3pPr marL="1409700" indent="-422275" algn="l" defTabSz="822325" rtl="0" eaLnBrk="0" fontAlgn="base" hangingPunct="0">
        <a:spcBef>
          <a:spcPts val="4225"/>
        </a:spcBef>
        <a:spcAft>
          <a:spcPct val="0"/>
        </a:spcAft>
        <a:buSzPct val="66000"/>
        <a:buChar char="•"/>
        <a:defRPr sz="2500">
          <a:solidFill>
            <a:schemeClr val="tx1"/>
          </a:solidFill>
          <a:latin typeface="+mn-lt"/>
          <a:sym typeface="Chalkboard" charset="0"/>
        </a:defRPr>
      </a:lvl3pPr>
      <a:lvl4pPr marL="1809750" indent="-422275" algn="l" defTabSz="822325" rtl="0" eaLnBrk="0" fontAlgn="base" hangingPunct="0">
        <a:spcBef>
          <a:spcPts val="4225"/>
        </a:spcBef>
        <a:spcAft>
          <a:spcPct val="0"/>
        </a:spcAft>
        <a:buSzPct val="66000"/>
        <a:buChar char="•"/>
        <a:defRPr sz="2500">
          <a:solidFill>
            <a:schemeClr val="tx1"/>
          </a:solidFill>
          <a:latin typeface="+mn-lt"/>
          <a:sym typeface="Chalkboard" charset="0"/>
        </a:defRPr>
      </a:lvl4pPr>
      <a:lvl5pPr marL="2208213" indent="-420688" algn="l" defTabSz="822325" rtl="0" eaLnBrk="0" fontAlgn="base" hangingPunct="0">
        <a:spcBef>
          <a:spcPts val="4225"/>
        </a:spcBef>
        <a:spcAft>
          <a:spcPct val="0"/>
        </a:spcAft>
        <a:buSzPct val="66000"/>
        <a:buChar char="•"/>
        <a:defRPr sz="2500">
          <a:solidFill>
            <a:schemeClr val="tx1"/>
          </a:solidFill>
          <a:latin typeface="+mn-lt"/>
          <a:sym typeface="Chalkboard" charset="0"/>
        </a:defRPr>
      </a:lvl5pPr>
      <a:lvl6pPr marL="2665413" indent="-420688" algn="l" defTabSz="822325" rtl="0" fontAlgn="base">
        <a:spcBef>
          <a:spcPts val="4225"/>
        </a:spcBef>
        <a:spcAft>
          <a:spcPct val="0"/>
        </a:spcAft>
        <a:buSzPct val="66000"/>
        <a:buChar char="•"/>
        <a:defRPr sz="2500">
          <a:solidFill>
            <a:schemeClr val="tx1"/>
          </a:solidFill>
          <a:latin typeface="+mn-lt"/>
          <a:sym typeface="Chalkboard" charset="0"/>
        </a:defRPr>
      </a:lvl6pPr>
      <a:lvl7pPr marL="3122613" indent="-420688" algn="l" defTabSz="822325" rtl="0" fontAlgn="base">
        <a:spcBef>
          <a:spcPts val="4225"/>
        </a:spcBef>
        <a:spcAft>
          <a:spcPct val="0"/>
        </a:spcAft>
        <a:buSzPct val="66000"/>
        <a:buChar char="•"/>
        <a:defRPr sz="2500">
          <a:solidFill>
            <a:schemeClr val="tx1"/>
          </a:solidFill>
          <a:latin typeface="+mn-lt"/>
          <a:sym typeface="Chalkboard" charset="0"/>
        </a:defRPr>
      </a:lvl7pPr>
      <a:lvl8pPr marL="3579813" indent="-420688" algn="l" defTabSz="822325" rtl="0" fontAlgn="base">
        <a:spcBef>
          <a:spcPts val="4225"/>
        </a:spcBef>
        <a:spcAft>
          <a:spcPct val="0"/>
        </a:spcAft>
        <a:buSzPct val="66000"/>
        <a:buChar char="•"/>
        <a:defRPr sz="2500">
          <a:solidFill>
            <a:schemeClr val="tx1"/>
          </a:solidFill>
          <a:latin typeface="+mn-lt"/>
          <a:sym typeface="Chalkboard" charset="0"/>
        </a:defRPr>
      </a:lvl8pPr>
      <a:lvl9pPr marL="4037013" indent="-420688" algn="l" defTabSz="822325" rtl="0" fontAlgn="base">
        <a:spcBef>
          <a:spcPts val="4225"/>
        </a:spcBef>
        <a:spcAft>
          <a:spcPct val="0"/>
        </a:spcAft>
        <a:buSzPct val="66000"/>
        <a:buChar char="•"/>
        <a:defRPr sz="2500">
          <a:solidFill>
            <a:schemeClr val="tx1"/>
          </a:solidFill>
          <a:latin typeface="+mn-lt"/>
          <a:sym typeface="Chalkboard"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4782" y="2899410"/>
            <a:ext cx="8229786" cy="1143742"/>
          </a:xfrm>
          <a:prstGeom prst="rect">
            <a:avLst/>
          </a:prstGeom>
        </p:spPr>
        <p:txBody>
          <a:bodyPr vert="horz" lIns="117119" tIns="58559" rIns="117119" bIns="58559" rtlCol="0" anchor="ctr">
            <a:noAutofit/>
          </a:bodyPr>
          <a:lstStyle/>
          <a:p>
            <a:r>
              <a:rPr lang="en-US" smtClean="0"/>
              <a:t>Click to edit Master title style</a:t>
            </a:r>
            <a:endParaRPr lang="en-US" dirty="0"/>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100">
                <a:solidFill>
                  <a:schemeClr val="bg1"/>
                </a:solidFill>
              </a:defRPr>
            </a:lvl1pPr>
          </a:lstStyle>
          <a:p>
            <a:pPr defTabSz="584200" fontAlgn="base">
              <a:spcBef>
                <a:spcPct val="0"/>
              </a:spcBef>
              <a:spcAft>
                <a:spcPct val="0"/>
              </a:spcAft>
            </a:pPr>
            <a:r>
              <a:rPr lang="en-GB" smtClean="0">
                <a:solidFill>
                  <a:srgbClr val="F0F0F0"/>
                </a:solidFill>
                <a:ea typeface="ＭＳ Ｐゴシック" charset="0"/>
              </a:rPr>
              <a:t>M. Benedikt</a:t>
            </a:r>
            <a:endParaRPr lang="en-GB">
              <a:solidFill>
                <a:srgbClr val="F0F0F0"/>
              </a:solidFill>
              <a:ea typeface="ＭＳ Ｐゴシック" charset="0"/>
            </a:endParaRPr>
          </a:p>
        </p:txBody>
      </p:sp>
      <p:sp>
        <p:nvSpPr>
          <p:cNvPr id="4" name="Slide Number Placeholder 3"/>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100">
                <a:solidFill>
                  <a:schemeClr val="bg1"/>
                </a:solidFill>
              </a:defRPr>
            </a:lvl1pPr>
          </a:lstStyle>
          <a:p>
            <a:pPr defTabSz="584200" fontAlgn="base">
              <a:spcBef>
                <a:spcPct val="0"/>
              </a:spcBef>
              <a:spcAft>
                <a:spcPct val="0"/>
              </a:spcAft>
            </a:pPr>
            <a:fld id="{698FBEFE-EF3C-442C-ADEA-7E54C5213979}" type="slidenum">
              <a:rPr lang="en-GB" smtClean="0">
                <a:solidFill>
                  <a:srgbClr val="F0F0F0"/>
                </a:solidFill>
                <a:ea typeface="ＭＳ Ｐゴシック" charset="0"/>
              </a:rPr>
              <a:pPr defTabSz="584200" fontAlgn="base">
                <a:spcBef>
                  <a:spcPct val="0"/>
                </a:spcBef>
                <a:spcAft>
                  <a:spcPct val="0"/>
                </a:spcAft>
              </a:pPr>
              <a:t>‹#›</a:t>
            </a:fld>
            <a:endParaRPr lang="en-GB">
              <a:solidFill>
                <a:srgbClr val="F0F0F0"/>
              </a:solidFill>
              <a:ea typeface="ＭＳ Ｐゴシック" charset="0"/>
            </a:endParaRPr>
          </a:p>
        </p:txBody>
      </p:sp>
      <p:sp>
        <p:nvSpPr>
          <p:cNvPr id="6" name="Date Placeholder 5"/>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100">
                <a:solidFill>
                  <a:schemeClr val="bg1"/>
                </a:solidFill>
              </a:defRPr>
            </a:lvl1pPr>
          </a:lstStyle>
          <a:p>
            <a:pPr defTabSz="584200" fontAlgn="base">
              <a:spcBef>
                <a:spcPct val="0"/>
              </a:spcBef>
              <a:spcAft>
                <a:spcPct val="0"/>
              </a:spcAft>
            </a:pPr>
            <a:r>
              <a:rPr lang="fr-FR" smtClean="0">
                <a:solidFill>
                  <a:srgbClr val="F0F0F0"/>
                </a:solidFill>
                <a:ea typeface="ＭＳ Ｐゴシック" charset="0"/>
              </a:rPr>
              <a:t>SPC, CERN, 15th Sept. 2014</a:t>
            </a:r>
            <a:endParaRPr lang="en-GB" dirty="0">
              <a:solidFill>
                <a:srgbClr val="F0F0F0"/>
              </a:solidFill>
              <a:ea typeface="ＭＳ Ｐゴシック" charset="0"/>
            </a:endParaRPr>
          </a:p>
        </p:txBody>
      </p:sp>
    </p:spTree>
    <p:extLst>
      <p:ext uri="{BB962C8B-B14F-4D97-AF65-F5344CB8AC3E}">
        <p14:creationId xmlns:p14="http://schemas.microsoft.com/office/powerpoint/2010/main" val="3090259198"/>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Lst>
  <p:transition spd="slow"/>
  <p:timing>
    <p:tnLst>
      <p:par>
        <p:cTn id="1" dur="indefinite" restart="never" nodeType="tmRoot"/>
      </p:par>
    </p:tnLst>
  </p:timing>
  <p:hf hdr="0"/>
  <p:txStyles>
    <p:titleStyle>
      <a:lvl1pPr algn="ctr" defTabSz="584200" rtl="0" fontAlgn="base">
        <a:spcBef>
          <a:spcPct val="0"/>
        </a:spcBef>
        <a:spcAft>
          <a:spcPct val="0"/>
        </a:spcAft>
        <a:defRPr sz="5400" kern="1200" spc="-134">
          <a:solidFill>
            <a:srgbClr val="FAF032"/>
          </a:solidFill>
          <a:effectLst>
            <a:outerShdw dist="25400" dir="5400000" algn="tl" rotWithShape="0">
              <a:schemeClr val="tx2">
                <a:lumMod val="75000"/>
                <a:alpha val="50000"/>
              </a:schemeClr>
            </a:outerShdw>
          </a:effectLst>
          <a:latin typeface="Univers LT Std 45 Light"/>
          <a:ea typeface="ＭＳ Ｐゴシック" charset="0"/>
          <a:cs typeface="Univers LT Std 55"/>
        </a:defRPr>
      </a:lvl1pPr>
      <a:lvl2pPr algn="ctr" defTabSz="584200" rtl="0" fontAlgn="base">
        <a:spcBef>
          <a:spcPct val="0"/>
        </a:spcBef>
        <a:spcAft>
          <a:spcPct val="0"/>
        </a:spcAft>
        <a:defRPr sz="5400">
          <a:solidFill>
            <a:srgbClr val="FAF032"/>
          </a:solidFill>
          <a:latin typeface="Univers LT Std 45 Light" charset="0"/>
          <a:ea typeface="ＭＳ Ｐゴシック" charset="0"/>
        </a:defRPr>
      </a:lvl2pPr>
      <a:lvl3pPr algn="ctr" defTabSz="584200" rtl="0" fontAlgn="base">
        <a:spcBef>
          <a:spcPct val="0"/>
        </a:spcBef>
        <a:spcAft>
          <a:spcPct val="0"/>
        </a:spcAft>
        <a:defRPr sz="5400">
          <a:solidFill>
            <a:srgbClr val="FAF032"/>
          </a:solidFill>
          <a:latin typeface="Univers LT Std 45 Light" charset="0"/>
          <a:ea typeface="ＭＳ Ｐゴシック" charset="0"/>
        </a:defRPr>
      </a:lvl3pPr>
      <a:lvl4pPr algn="ctr" defTabSz="584200" rtl="0" fontAlgn="base">
        <a:spcBef>
          <a:spcPct val="0"/>
        </a:spcBef>
        <a:spcAft>
          <a:spcPct val="0"/>
        </a:spcAft>
        <a:defRPr sz="5400">
          <a:solidFill>
            <a:srgbClr val="FAF032"/>
          </a:solidFill>
          <a:latin typeface="Univers LT Std 45 Light" charset="0"/>
          <a:ea typeface="ＭＳ Ｐゴシック" charset="0"/>
        </a:defRPr>
      </a:lvl4pPr>
      <a:lvl5pPr algn="ctr" defTabSz="584200" rtl="0" fontAlgn="base">
        <a:spcBef>
          <a:spcPct val="0"/>
        </a:spcBef>
        <a:spcAft>
          <a:spcPct val="0"/>
        </a:spcAft>
        <a:defRPr sz="5400">
          <a:solidFill>
            <a:srgbClr val="FAF032"/>
          </a:solidFill>
          <a:latin typeface="Univers LT Std 45 Light" charset="0"/>
          <a:ea typeface="ＭＳ Ｐゴシック" charset="0"/>
        </a:defRPr>
      </a:lvl5pPr>
      <a:lvl6pPr marL="457200" algn="ctr" defTabSz="584200" rtl="0" fontAlgn="base">
        <a:spcBef>
          <a:spcPct val="0"/>
        </a:spcBef>
        <a:spcAft>
          <a:spcPct val="0"/>
        </a:spcAft>
        <a:defRPr sz="5400">
          <a:solidFill>
            <a:srgbClr val="FAF032"/>
          </a:solidFill>
          <a:latin typeface="Univers LT Std 45 Light" charset="0"/>
          <a:ea typeface="ＭＳ Ｐゴシック" charset="0"/>
        </a:defRPr>
      </a:lvl6pPr>
      <a:lvl7pPr marL="914400" algn="ctr" defTabSz="584200" rtl="0" fontAlgn="base">
        <a:spcBef>
          <a:spcPct val="0"/>
        </a:spcBef>
        <a:spcAft>
          <a:spcPct val="0"/>
        </a:spcAft>
        <a:defRPr sz="5400">
          <a:solidFill>
            <a:srgbClr val="FAF032"/>
          </a:solidFill>
          <a:latin typeface="Univers LT Std 45 Light" charset="0"/>
          <a:ea typeface="ＭＳ Ｐゴシック" charset="0"/>
        </a:defRPr>
      </a:lvl7pPr>
      <a:lvl8pPr marL="1371600" algn="ctr" defTabSz="584200" rtl="0" fontAlgn="base">
        <a:spcBef>
          <a:spcPct val="0"/>
        </a:spcBef>
        <a:spcAft>
          <a:spcPct val="0"/>
        </a:spcAft>
        <a:defRPr sz="5400">
          <a:solidFill>
            <a:srgbClr val="FAF032"/>
          </a:solidFill>
          <a:latin typeface="Univers LT Std 45 Light" charset="0"/>
          <a:ea typeface="ＭＳ Ｐゴシック" charset="0"/>
        </a:defRPr>
      </a:lvl8pPr>
      <a:lvl9pPr marL="1828800" algn="ctr" defTabSz="584200" rtl="0" fontAlgn="base">
        <a:spcBef>
          <a:spcPct val="0"/>
        </a:spcBef>
        <a:spcAft>
          <a:spcPct val="0"/>
        </a:spcAft>
        <a:defRPr sz="5400">
          <a:solidFill>
            <a:srgbClr val="FAF032"/>
          </a:solidFill>
          <a:latin typeface="Univers LT Std 45 Light" charset="0"/>
          <a:ea typeface="ＭＳ Ｐゴシック" charset="0"/>
        </a:defRPr>
      </a:lvl9pPr>
    </p:titleStyle>
    <p:bodyStyle>
      <a:lvl1pPr marL="438150" indent="-438150" algn="l" defTabSz="584200" rtl="0" fontAlgn="base">
        <a:spcBef>
          <a:spcPct val="20000"/>
        </a:spcBef>
        <a:spcAft>
          <a:spcPct val="0"/>
        </a:spcAft>
        <a:buFont typeface="Arial" charset="0"/>
        <a:buChar char="•"/>
        <a:defRPr sz="4100" kern="1200">
          <a:solidFill>
            <a:srgbClr val="F5F5F5"/>
          </a:solidFill>
          <a:latin typeface="Univers LT Std 45 Light"/>
          <a:ea typeface="ＭＳ Ｐゴシック" charset="0"/>
          <a:cs typeface="Univers LT Std 55"/>
        </a:defRPr>
      </a:lvl1pPr>
      <a:lvl2pPr marL="950913" indent="-365125" algn="l" defTabSz="584200" rtl="0" fontAlgn="base">
        <a:spcBef>
          <a:spcPct val="20000"/>
        </a:spcBef>
        <a:spcAft>
          <a:spcPct val="0"/>
        </a:spcAft>
        <a:buFont typeface="Arial" charset="0"/>
        <a:buChar char="–"/>
        <a:defRPr sz="3600" kern="1200">
          <a:solidFill>
            <a:srgbClr val="F5F5F5"/>
          </a:solidFill>
          <a:latin typeface="Univers LT Std 45 Light"/>
          <a:ea typeface="ＭＳ Ｐゴシック" charset="0"/>
          <a:cs typeface="Univers LT Std 55"/>
        </a:defRPr>
      </a:lvl2pPr>
      <a:lvl3pPr marL="1463675" indent="-292100" algn="l" defTabSz="584200" rtl="0" fontAlgn="base">
        <a:spcBef>
          <a:spcPct val="20000"/>
        </a:spcBef>
        <a:spcAft>
          <a:spcPct val="0"/>
        </a:spcAft>
        <a:buFont typeface="Arial" charset="0"/>
        <a:buChar char="•"/>
        <a:defRPr sz="3100" kern="1200">
          <a:solidFill>
            <a:srgbClr val="F5F5F5"/>
          </a:solidFill>
          <a:latin typeface="Univers LT Std 45 Light"/>
          <a:ea typeface="ＭＳ Ｐゴシック" charset="0"/>
          <a:cs typeface="Univers LT Std 55"/>
        </a:defRPr>
      </a:lvl3pPr>
      <a:lvl4pPr marL="20494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4pPr>
      <a:lvl5pPr marL="26336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5pPr>
      <a:lvl6pPr marL="3220765" indent="-292798" algn="l" defTabSz="585593" rtl="0" eaLnBrk="1" latinLnBrk="0" hangingPunct="1">
        <a:spcBef>
          <a:spcPct val="20000"/>
        </a:spcBef>
        <a:buFont typeface="Arial"/>
        <a:buChar char="•"/>
        <a:defRPr sz="2600" kern="1200">
          <a:solidFill>
            <a:schemeClr val="tx1"/>
          </a:solidFill>
          <a:latin typeface="+mn-lt"/>
          <a:ea typeface="+mn-ea"/>
          <a:cs typeface="+mn-cs"/>
        </a:defRPr>
      </a:lvl6pPr>
      <a:lvl7pPr marL="3806359" indent="-292798" algn="l" defTabSz="585593" rtl="0" eaLnBrk="1" latinLnBrk="0" hangingPunct="1">
        <a:spcBef>
          <a:spcPct val="20000"/>
        </a:spcBef>
        <a:buFont typeface="Arial"/>
        <a:buChar char="•"/>
        <a:defRPr sz="2600" kern="1200">
          <a:solidFill>
            <a:schemeClr val="tx1"/>
          </a:solidFill>
          <a:latin typeface="+mn-lt"/>
          <a:ea typeface="+mn-ea"/>
          <a:cs typeface="+mn-cs"/>
        </a:defRPr>
      </a:lvl7pPr>
      <a:lvl8pPr marL="4391954" indent="-292798" algn="l" defTabSz="585593" rtl="0" eaLnBrk="1" latinLnBrk="0" hangingPunct="1">
        <a:spcBef>
          <a:spcPct val="20000"/>
        </a:spcBef>
        <a:buFont typeface="Arial"/>
        <a:buChar char="•"/>
        <a:defRPr sz="2600" kern="1200">
          <a:solidFill>
            <a:schemeClr val="tx1"/>
          </a:solidFill>
          <a:latin typeface="+mn-lt"/>
          <a:ea typeface="+mn-ea"/>
          <a:cs typeface="+mn-cs"/>
        </a:defRPr>
      </a:lvl8pPr>
      <a:lvl9pPr marL="4977547" indent="-292798" algn="l" defTabSz="585593" rtl="0" eaLnBrk="1" latinLnBrk="0" hangingPunct="1">
        <a:spcBef>
          <a:spcPct val="20000"/>
        </a:spcBef>
        <a:buFont typeface="Arial"/>
        <a:buChar char="•"/>
        <a:defRPr sz="2600" kern="1200">
          <a:solidFill>
            <a:schemeClr val="tx1"/>
          </a:solidFill>
          <a:latin typeface="+mn-lt"/>
          <a:ea typeface="+mn-ea"/>
          <a:cs typeface="+mn-cs"/>
        </a:defRPr>
      </a:lvl9pPr>
    </p:bodyStyle>
    <p:otherStyle>
      <a:defPPr>
        <a:defRPr lang="en-US"/>
      </a:defPPr>
      <a:lvl1pPr marL="0" algn="l" defTabSz="585593" rtl="0" eaLnBrk="1" latinLnBrk="0" hangingPunct="1">
        <a:defRPr sz="2300" kern="1200">
          <a:solidFill>
            <a:schemeClr val="tx1"/>
          </a:solidFill>
          <a:latin typeface="+mn-lt"/>
          <a:ea typeface="+mn-ea"/>
          <a:cs typeface="+mn-cs"/>
        </a:defRPr>
      </a:lvl1pPr>
      <a:lvl2pPr marL="585593" algn="l" defTabSz="585593" rtl="0" eaLnBrk="1" latinLnBrk="0" hangingPunct="1">
        <a:defRPr sz="2300" kern="1200">
          <a:solidFill>
            <a:schemeClr val="tx1"/>
          </a:solidFill>
          <a:latin typeface="+mn-lt"/>
          <a:ea typeface="+mn-ea"/>
          <a:cs typeface="+mn-cs"/>
        </a:defRPr>
      </a:lvl2pPr>
      <a:lvl3pPr marL="1171187" algn="l" defTabSz="585593" rtl="0" eaLnBrk="1" latinLnBrk="0" hangingPunct="1">
        <a:defRPr sz="2300" kern="1200">
          <a:solidFill>
            <a:schemeClr val="tx1"/>
          </a:solidFill>
          <a:latin typeface="+mn-lt"/>
          <a:ea typeface="+mn-ea"/>
          <a:cs typeface="+mn-cs"/>
        </a:defRPr>
      </a:lvl3pPr>
      <a:lvl4pPr marL="1756781" algn="l" defTabSz="585593" rtl="0" eaLnBrk="1" latinLnBrk="0" hangingPunct="1">
        <a:defRPr sz="2300" kern="1200">
          <a:solidFill>
            <a:schemeClr val="tx1"/>
          </a:solidFill>
          <a:latin typeface="+mn-lt"/>
          <a:ea typeface="+mn-ea"/>
          <a:cs typeface="+mn-cs"/>
        </a:defRPr>
      </a:lvl4pPr>
      <a:lvl5pPr marL="2342375" algn="l" defTabSz="585593" rtl="0" eaLnBrk="1" latinLnBrk="0" hangingPunct="1">
        <a:defRPr sz="2300" kern="1200">
          <a:solidFill>
            <a:schemeClr val="tx1"/>
          </a:solidFill>
          <a:latin typeface="+mn-lt"/>
          <a:ea typeface="+mn-ea"/>
          <a:cs typeface="+mn-cs"/>
        </a:defRPr>
      </a:lvl5pPr>
      <a:lvl6pPr marL="2927969" algn="l" defTabSz="585593" rtl="0" eaLnBrk="1" latinLnBrk="0" hangingPunct="1">
        <a:defRPr sz="2300" kern="1200">
          <a:solidFill>
            <a:schemeClr val="tx1"/>
          </a:solidFill>
          <a:latin typeface="+mn-lt"/>
          <a:ea typeface="+mn-ea"/>
          <a:cs typeface="+mn-cs"/>
        </a:defRPr>
      </a:lvl6pPr>
      <a:lvl7pPr marL="3513563" algn="l" defTabSz="585593" rtl="0" eaLnBrk="1" latinLnBrk="0" hangingPunct="1">
        <a:defRPr sz="2300" kern="1200">
          <a:solidFill>
            <a:schemeClr val="tx1"/>
          </a:solidFill>
          <a:latin typeface="+mn-lt"/>
          <a:ea typeface="+mn-ea"/>
          <a:cs typeface="+mn-cs"/>
        </a:defRPr>
      </a:lvl7pPr>
      <a:lvl8pPr marL="4099156" algn="l" defTabSz="585593" rtl="0" eaLnBrk="1" latinLnBrk="0" hangingPunct="1">
        <a:defRPr sz="2300" kern="1200">
          <a:solidFill>
            <a:schemeClr val="tx1"/>
          </a:solidFill>
          <a:latin typeface="+mn-lt"/>
          <a:ea typeface="+mn-ea"/>
          <a:cs typeface="+mn-cs"/>
        </a:defRPr>
      </a:lvl8pPr>
      <a:lvl9pPr marL="4684750" algn="l" defTabSz="585593"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jpeg"/><Relationship Id="rId7" Type="http://schemas.openxmlformats.org/officeDocument/2006/relationships/image" Target="../media/image47.png"/><Relationship Id="rId12" Type="http://schemas.openxmlformats.org/officeDocument/2006/relationships/image" Target="../media/image52.jpeg"/><Relationship Id="rId2" Type="http://schemas.openxmlformats.org/officeDocument/2006/relationships/notesSlide" Target="../notesSlides/notesSlide6.xml"/><Relationship Id="rId1" Type="http://schemas.openxmlformats.org/officeDocument/2006/relationships/slideLayout" Target="../slideLayouts/slideLayout66.xml"/><Relationship Id="rId6" Type="http://schemas.openxmlformats.org/officeDocument/2006/relationships/image" Target="../media/image46.png"/><Relationship Id="rId11" Type="http://schemas.openxmlformats.org/officeDocument/2006/relationships/image" Target="../media/image51.jpe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jpeg"/></Relationships>
</file>

<file path=ppt/slides/_rels/slide1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134.xml"/></Relationships>
</file>

<file path=ppt/slides/_rels/slide14.xml.rels><?xml version="1.0" encoding="UTF-8" standalone="yes"?>
<Relationships xmlns="http://schemas.openxmlformats.org/package/2006/relationships"><Relationship Id="rId8" Type="http://schemas.openxmlformats.org/officeDocument/2006/relationships/image" Target="../media/image59.emf"/><Relationship Id="rId13" Type="http://schemas.openxmlformats.org/officeDocument/2006/relationships/image" Target="../media/image62.jpeg"/><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1.emf"/><Relationship Id="rId2" Type="http://schemas.openxmlformats.org/officeDocument/2006/relationships/slideLayout" Target="../slideLayouts/slideLayout56.xml"/><Relationship Id="rId1" Type="http://schemas.openxmlformats.org/officeDocument/2006/relationships/vmlDrawing" Target="../drawings/vmlDrawing1.vml"/><Relationship Id="rId6" Type="http://schemas.openxmlformats.org/officeDocument/2006/relationships/image" Target="../media/image58.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60.emf"/><Relationship Id="rId4" Type="http://schemas.openxmlformats.org/officeDocument/2006/relationships/image" Target="../media/image57.emf"/><Relationship Id="rId9"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6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1.xml"/></Relationships>
</file>

<file path=ppt/slides/_rels/slide17.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19.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5.xml"/><Relationship Id="rId1" Type="http://schemas.openxmlformats.org/officeDocument/2006/relationships/tags" Target="../tags/tag1.xml"/><Relationship Id="rId4" Type="http://schemas.openxmlformats.org/officeDocument/2006/relationships/image" Target="../media/image71.jpeg"/></Relationships>
</file>

<file path=ppt/slides/_rels/slide21.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11.xml"/><Relationship Id="rId1" Type="http://schemas.openxmlformats.org/officeDocument/2006/relationships/slideLayout" Target="../slideLayouts/slideLayout135.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75.jpeg"/><Relationship Id="rId2" Type="http://schemas.openxmlformats.org/officeDocument/2006/relationships/notesSlide" Target="../notesSlides/notesSlide12.xml"/><Relationship Id="rId1" Type="http://schemas.openxmlformats.org/officeDocument/2006/relationships/slideLayout" Target="../slideLayouts/slideLayout34.xml"/><Relationship Id="rId6" Type="http://schemas.openxmlformats.org/officeDocument/2006/relationships/image" Target="../media/image36.png"/><Relationship Id="rId5" Type="http://schemas.openxmlformats.org/officeDocument/2006/relationships/image" Target="../media/image74.jpe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3.xml"/><Relationship Id="rId1" Type="http://schemas.openxmlformats.org/officeDocument/2006/relationships/slideLayout" Target="../slideLayouts/slideLayout84.xml"/><Relationship Id="rId5" Type="http://schemas.openxmlformats.org/officeDocument/2006/relationships/image" Target="../media/image78.png"/><Relationship Id="rId4" Type="http://schemas.openxmlformats.org/officeDocument/2006/relationships/image" Target="../media/image7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25.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1.xml"/><Relationship Id="rId4" Type="http://schemas.openxmlformats.org/officeDocument/2006/relationships/image" Target="../media/image84.png"/></Relationships>
</file>

<file path=ppt/slides/_rels/slide28.x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notesSlide" Target="../notesSlides/notesSlide14.xml"/><Relationship Id="rId1" Type="http://schemas.openxmlformats.org/officeDocument/2006/relationships/slideLayout" Target="../slideLayouts/slideLayout10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1.xml"/></Relationships>
</file>

<file path=ppt/slides/_rels/slide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2.xml"/><Relationship Id="rId7" Type="http://schemas.openxmlformats.org/officeDocument/2006/relationships/image" Target="../media/image88.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notesSlide" Target="../notesSlides/notesSlide16.xml"/></Relationships>
</file>

<file path=ppt/slides/_rels/slide3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9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62.xml"/><Relationship Id="rId6" Type="http://schemas.openxmlformats.org/officeDocument/2006/relationships/image" Target="../media/image94.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104.xml"/><Relationship Id="rId6" Type="http://schemas.openxmlformats.org/officeDocument/2006/relationships/image" Target="../media/image103.png"/><Relationship Id="rId5" Type="http://schemas.openxmlformats.org/officeDocument/2006/relationships/image" Target="../media/image102.jpeg"/><Relationship Id="rId4" Type="http://schemas.openxmlformats.org/officeDocument/2006/relationships/image" Target="../media/image101.jpeg"/></Relationships>
</file>

<file path=ppt/slides/_rels/slide3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30.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2.xml"/></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8986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de-DE" sz="2400">
              <a:solidFill>
                <a:srgbClr val="000000"/>
              </a:solidFill>
              <a:ea typeface="ＭＳ Ｐゴシック" charset="-128"/>
            </a:endParaRPr>
          </a:p>
        </p:txBody>
      </p:sp>
      <p:pic>
        <p:nvPicPr>
          <p:cNvPr id="31749" name="Picture 3" descr="CMB_Timeline150nt"/>
          <p:cNvPicPr>
            <a:picLocks noChangeArrowheads="1"/>
          </p:cNvPicPr>
          <p:nvPr/>
        </p:nvPicPr>
        <p:blipFill>
          <a:blip r:embed="rId3"/>
          <a:srcRect/>
          <a:stretch>
            <a:fillRect/>
          </a:stretch>
        </p:blipFill>
        <p:spPr bwMode="auto">
          <a:xfrm>
            <a:off x="0" y="914400"/>
            <a:ext cx="9144000" cy="5943600"/>
          </a:xfrm>
          <a:prstGeom prst="rect">
            <a:avLst/>
          </a:prstGeom>
          <a:noFill/>
          <a:ln w="9525">
            <a:noFill/>
            <a:miter lim="800000"/>
            <a:headEnd/>
            <a:tailEnd/>
          </a:ln>
        </p:spPr>
      </p:pic>
      <p:sp>
        <p:nvSpPr>
          <p:cNvPr id="49156" name="Rectangle 4"/>
          <p:cNvSpPr>
            <a:spLocks noChangeArrowheads="1"/>
          </p:cNvSpPr>
          <p:nvPr/>
        </p:nvSpPr>
        <p:spPr bwMode="auto">
          <a:xfrm>
            <a:off x="228320" y="3048000"/>
            <a:ext cx="1430898" cy="463846"/>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de-DE" sz="2400">
                <a:solidFill>
                  <a:srgbClr val="EAEAEA"/>
                </a:solidFill>
                <a:effectLst>
                  <a:outerShdw blurRad="38100" dist="38100" dir="2700000" algn="tl">
                    <a:srgbClr val="000000"/>
                  </a:outerShdw>
                </a:effectLst>
                <a:ea typeface="ＭＳ Ｐゴシック" pitchFamily="-111" charset="-128"/>
                <a:cs typeface="ＭＳ Ｐゴシック" pitchFamily="-111" charset="-128"/>
              </a:rPr>
              <a:t>Big Bang</a:t>
            </a:r>
            <a:endParaRPr lang="de-DE" sz="2000">
              <a:solidFill>
                <a:srgbClr val="EAEAEA"/>
              </a:solidFill>
              <a:ea typeface="ＭＳ Ｐゴシック" pitchFamily="-111" charset="-128"/>
              <a:cs typeface="ＭＳ Ｐゴシック" pitchFamily="-111" charset="-128"/>
            </a:endParaRPr>
          </a:p>
        </p:txBody>
      </p:sp>
      <p:sp>
        <p:nvSpPr>
          <p:cNvPr id="31751" name="Rectangle 5"/>
          <p:cNvSpPr>
            <a:spLocks noChangeArrowheads="1"/>
          </p:cNvSpPr>
          <p:nvPr/>
        </p:nvSpPr>
        <p:spPr bwMode="auto">
          <a:xfrm>
            <a:off x="323528" y="16690"/>
            <a:ext cx="8496944" cy="1633397"/>
          </a:xfrm>
          <a:prstGeom prst="rect">
            <a:avLst/>
          </a:prstGeom>
          <a:noFill/>
          <a:ln w="25400">
            <a:noFill/>
            <a:miter lim="800000"/>
            <a:headEnd/>
            <a:tailEnd/>
          </a:ln>
        </p:spPr>
        <p:txBody>
          <a:bodyPr wrap="square" lIns="90000" tIns="46800" rIns="90000" bIns="46800">
            <a:prstTxWarp prst="textNoShape">
              <a:avLst/>
            </a:prstTxWarp>
            <a:spAutoFit/>
          </a:bodyPr>
          <a:lstStyle/>
          <a:p>
            <a:pPr fontAlgn="base">
              <a:spcBef>
                <a:spcPct val="0"/>
              </a:spcBef>
              <a:spcAft>
                <a:spcPct val="0"/>
              </a:spcAft>
            </a:pPr>
            <a:r>
              <a:rPr lang="de-DE" sz="2800" dirty="0">
                <a:solidFill>
                  <a:srgbClr val="EAEAEA"/>
                </a:solidFill>
                <a:effectLst>
                  <a:outerShdw blurRad="50800" dist="38100" dir="2700000">
                    <a:srgbClr val="000000"/>
                  </a:outerShdw>
                </a:effectLst>
                <a:ea typeface="ＭＳ Ｐゴシック" charset="-128"/>
              </a:rPr>
              <a:t>Die wissenschaftliche Herausforderung: </a:t>
            </a:r>
          </a:p>
          <a:p>
            <a:pPr fontAlgn="base">
              <a:spcBef>
                <a:spcPct val="0"/>
              </a:spcBef>
              <a:spcAft>
                <a:spcPct val="0"/>
              </a:spcAft>
            </a:pPr>
            <a:r>
              <a:rPr lang="de-DE" sz="3600" dirty="0">
                <a:solidFill>
                  <a:srgbClr val="EAEAEA"/>
                </a:solidFill>
                <a:effectLst>
                  <a:outerShdw blurRad="50800" dist="38100" dir="2700000">
                    <a:srgbClr val="000000"/>
                  </a:outerShdw>
                </a:effectLst>
                <a:ea typeface="ＭＳ Ｐゴシック" charset="-128"/>
              </a:rPr>
              <a:t>Erforschung der Entwicklung </a:t>
            </a:r>
            <a:br>
              <a:rPr lang="de-DE" sz="3600" dirty="0">
                <a:solidFill>
                  <a:srgbClr val="EAEAEA"/>
                </a:solidFill>
                <a:effectLst>
                  <a:outerShdw blurRad="50800" dist="38100" dir="2700000">
                    <a:srgbClr val="000000"/>
                  </a:outerShdw>
                </a:effectLst>
                <a:ea typeface="ＭＳ Ｐゴシック" charset="-128"/>
              </a:rPr>
            </a:br>
            <a:r>
              <a:rPr lang="de-DE" sz="3600" dirty="0">
                <a:solidFill>
                  <a:srgbClr val="EAEAEA"/>
                </a:solidFill>
                <a:effectLst>
                  <a:outerShdw blurRad="50800" dist="38100" dir="2700000">
                    <a:srgbClr val="000000"/>
                  </a:outerShdw>
                </a:effectLst>
                <a:ea typeface="ＭＳ Ｐゴシック" charset="-128"/>
              </a:rPr>
              <a:t>des frühen Universums</a:t>
            </a:r>
          </a:p>
        </p:txBody>
      </p:sp>
      <p:grpSp>
        <p:nvGrpSpPr>
          <p:cNvPr id="2" name="Group 6"/>
          <p:cNvGrpSpPr>
            <a:grpSpLocks/>
          </p:cNvGrpSpPr>
          <p:nvPr/>
        </p:nvGrpSpPr>
        <p:grpSpPr bwMode="auto">
          <a:xfrm>
            <a:off x="1828800" y="5524500"/>
            <a:ext cx="6813551" cy="981075"/>
            <a:chOff x="1152" y="3384"/>
            <a:chExt cx="4292" cy="618"/>
          </a:xfrm>
        </p:grpSpPr>
        <p:sp>
          <p:nvSpPr>
            <p:cNvPr id="31753"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pPr fontAlgn="base">
                <a:spcBef>
                  <a:spcPct val="0"/>
                </a:spcBef>
                <a:spcAft>
                  <a:spcPct val="0"/>
                </a:spcAft>
              </a:pPr>
              <a:endParaRPr lang="de-DE" sz="2400">
                <a:solidFill>
                  <a:srgbClr val="000000"/>
                </a:solidFill>
                <a:ea typeface="ＭＳ Ｐゴシック" charset="-128"/>
              </a:endParaRPr>
            </a:p>
          </p:txBody>
        </p:sp>
        <p:sp>
          <p:nvSpPr>
            <p:cNvPr id="49160" name="Rectangle 8"/>
            <p:cNvSpPr>
              <a:spLocks noChangeArrowheads="1"/>
            </p:cNvSpPr>
            <p:nvPr/>
          </p:nvSpPr>
          <p:spPr bwMode="auto">
            <a:xfrm>
              <a:off x="4812" y="3552"/>
              <a:ext cx="632"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de-DE" sz="2400">
                  <a:solidFill>
                    <a:srgbClr val="EAEAEA"/>
                  </a:solidFill>
                  <a:effectLst>
                    <a:outerShdw blurRad="38100" dist="38100" dir="2700000" algn="tl">
                      <a:srgbClr val="000000"/>
                    </a:outerShdw>
                  </a:effectLst>
                  <a:ea typeface="ＭＳ Ｐゴシック" pitchFamily="-111" charset="-128"/>
                  <a:cs typeface="ＭＳ Ｐゴシック" pitchFamily="-111" charset="-128"/>
                </a:rPr>
                <a:t>Heute</a:t>
              </a:r>
            </a:p>
          </p:txBody>
        </p:sp>
        <p:sp>
          <p:nvSpPr>
            <p:cNvPr id="49161" name="Rectangle 9"/>
            <p:cNvSpPr>
              <a:spLocks noChangeArrowheads="1"/>
            </p:cNvSpPr>
            <p:nvPr/>
          </p:nvSpPr>
          <p:spPr bwMode="auto">
            <a:xfrm>
              <a:off x="1947" y="3384"/>
              <a:ext cx="1914"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de-DE" sz="2400">
                  <a:solidFill>
                    <a:srgbClr val="EAEAEA"/>
                  </a:solidFill>
                  <a:effectLst>
                    <a:outerShdw blurRad="38100" dist="38100" dir="2700000" algn="tl">
                      <a:srgbClr val="000000"/>
                    </a:outerShdw>
                  </a:effectLst>
                  <a:ea typeface="ＭＳ Ｐゴシック" pitchFamily="-111" charset="-128"/>
                  <a:cs typeface="ＭＳ Ｐゴシック" pitchFamily="-111" charset="-128"/>
                </a:rPr>
                <a:t>13.8 Milliarden Jahre</a:t>
              </a:r>
            </a:p>
          </p:txBody>
        </p:sp>
        <p:sp>
          <p:nvSpPr>
            <p:cNvPr id="49162" name="Rectangle 10"/>
            <p:cNvSpPr>
              <a:spLocks noChangeArrowheads="1"/>
            </p:cNvSpPr>
            <p:nvPr/>
          </p:nvSpPr>
          <p:spPr bwMode="auto">
            <a:xfrm>
              <a:off x="2515" y="3710"/>
              <a:ext cx="786"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de-DE" sz="2400">
                  <a:solidFill>
                    <a:srgbClr val="EAEAEA"/>
                  </a:solidFill>
                  <a:effectLst>
                    <a:outerShdw blurRad="38100" dist="38100" dir="2700000" algn="tl">
                      <a:srgbClr val="000000"/>
                    </a:outerShdw>
                  </a:effectLst>
                  <a:ea typeface="ＭＳ Ｐゴシック" pitchFamily="-111" charset="-128"/>
                  <a:cs typeface="ＭＳ Ｐゴシック" pitchFamily="-111" charset="-128"/>
                </a:rPr>
                <a:t>10</a:t>
              </a:r>
              <a:r>
                <a:rPr lang="de-DE" sz="2400" baseline="30000">
                  <a:solidFill>
                    <a:srgbClr val="EAEAEA"/>
                  </a:solidFill>
                  <a:effectLst>
                    <a:outerShdw blurRad="38100" dist="38100" dir="2700000" algn="tl">
                      <a:srgbClr val="000000"/>
                    </a:outerShdw>
                  </a:effectLst>
                  <a:ea typeface="ＭＳ Ｐゴシック" pitchFamily="-111" charset="-128"/>
                  <a:cs typeface="ＭＳ Ｐゴシック" pitchFamily="-111" charset="-128"/>
                </a:rPr>
                <a:t>28</a:t>
              </a:r>
              <a:r>
                <a:rPr lang="de-DE" sz="2400">
                  <a:solidFill>
                    <a:srgbClr val="EAEAEA"/>
                  </a:solidFill>
                  <a:effectLst>
                    <a:outerShdw blurRad="38100" dist="38100" dir="2700000" algn="tl">
                      <a:srgbClr val="000000"/>
                    </a:outerShdw>
                  </a:effectLst>
                  <a:ea typeface="ＭＳ Ｐゴシック" pitchFamily="-111" charset="-128"/>
                  <a:cs typeface="ＭＳ Ｐゴシック" pitchFamily="-111" charset="-128"/>
                </a:rPr>
                <a:t> cm</a:t>
              </a:r>
            </a:p>
          </p:txBody>
        </p:sp>
        <p:sp>
          <p:nvSpPr>
            <p:cNvPr id="31757"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pPr fontAlgn="base">
                <a:spcBef>
                  <a:spcPct val="0"/>
                </a:spcBef>
                <a:spcAft>
                  <a:spcPct val="0"/>
                </a:spcAft>
              </a:pPr>
              <a:endParaRPr lang="de-DE" sz="2400">
                <a:solidFill>
                  <a:srgbClr val="000000"/>
                </a:solidFill>
                <a:ea typeface="ＭＳ Ｐゴシック" charset="-128"/>
              </a:endParaRPr>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pPr fontAlgn="base">
              <a:spcBef>
                <a:spcPct val="0"/>
              </a:spcBef>
              <a:spcAft>
                <a:spcPct val="0"/>
              </a:spcAft>
            </a:pPr>
            <a:r>
              <a:rPr lang="de-DE" sz="1400">
                <a:solidFill>
                  <a:srgbClr val="FFFF00"/>
                </a:solidFill>
                <a:effectLst>
                  <a:outerShdw blurRad="38100" dist="38100" dir="2700000">
                    <a:srgbClr val="000000"/>
                  </a:outerShdw>
                </a:effectLst>
                <a:ea typeface="ＭＳ Ｐゴシック" charset="-128"/>
              </a:rPr>
              <a:t>WMAP</a:t>
            </a:r>
          </a:p>
        </p:txBody>
      </p:sp>
      <p:pic>
        <p:nvPicPr>
          <p:cNvPr id="15" name="Picture 14"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29961302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94" name="Picture 22" descr="sriimg20040301_4754942_0"/>
          <p:cNvPicPr>
            <a:picLocks noChangeAspect="1" noChangeArrowheads="1"/>
          </p:cNvPicPr>
          <p:nvPr/>
        </p:nvPicPr>
        <p:blipFill>
          <a:blip r:embed="rId3"/>
          <a:srcRect/>
          <a:stretch>
            <a:fillRect/>
          </a:stretch>
        </p:blipFill>
        <p:spPr bwMode="auto">
          <a:xfrm>
            <a:off x="6934200" y="98072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2" name="Group 62"/>
          <p:cNvGrpSpPr>
            <a:grpSpLocks/>
          </p:cNvGrpSpPr>
          <p:nvPr/>
        </p:nvGrpSpPr>
        <p:grpSpPr bwMode="auto">
          <a:xfrm>
            <a:off x="1065213" y="533400"/>
            <a:ext cx="7827963" cy="5137150"/>
            <a:chOff x="671" y="362"/>
            <a:chExt cx="4931" cy="3236"/>
          </a:xfrm>
        </p:grpSpPr>
        <p:pic>
          <p:nvPicPr>
            <p:cNvPr id="33816" name="Picture 62" descr="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3" name="Group 59"/>
            <p:cNvGrpSpPr>
              <a:grpSpLocks/>
            </p:cNvGrpSpPr>
            <p:nvPr/>
          </p:nvGrpSpPr>
          <p:grpSpPr bwMode="auto">
            <a:xfrm>
              <a:off x="895" y="362"/>
              <a:ext cx="1549" cy="762"/>
              <a:chOff x="895" y="362"/>
              <a:chExt cx="1549" cy="762"/>
            </a:xfrm>
          </p:grpSpPr>
          <p:sp>
            <p:nvSpPr>
              <p:cNvPr id="33829"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30"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Proton</a:t>
                </a:r>
              </a:p>
            </p:txBody>
          </p:sp>
          <p:sp>
            <p:nvSpPr>
              <p:cNvPr id="33833" name="Rectangle 74"/>
              <p:cNvSpPr>
                <a:spLocks noChangeArrowheads="1"/>
              </p:cNvSpPr>
              <p:nvPr/>
            </p:nvSpPr>
            <p:spPr bwMode="auto">
              <a:xfrm>
                <a:off x="973" y="362"/>
                <a:ext cx="517" cy="213"/>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Urknall</a:t>
                </a:r>
              </a:p>
            </p:txBody>
          </p:sp>
          <p:sp>
            <p:nvSpPr>
              <p:cNvPr id="33834"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grpSp>
        <p:grpSp>
          <p:nvGrpSpPr>
            <p:cNvPr id="4" name="Group 61"/>
            <p:cNvGrpSpPr>
              <a:grpSpLocks/>
            </p:cNvGrpSpPr>
            <p:nvPr/>
          </p:nvGrpSpPr>
          <p:grpSpPr bwMode="auto">
            <a:xfrm>
              <a:off x="2899" y="1296"/>
              <a:ext cx="2703" cy="2249"/>
              <a:chOff x="2899" y="1296"/>
              <a:chExt cx="2703" cy="2249"/>
            </a:xfrm>
          </p:grpSpPr>
          <p:sp>
            <p:nvSpPr>
              <p:cNvPr id="33819"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20"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21"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22"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23"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24" name="Rectangle 75"/>
              <p:cNvSpPr>
                <a:spLocks noChangeArrowheads="1"/>
              </p:cNvSpPr>
              <p:nvPr/>
            </p:nvSpPr>
            <p:spPr bwMode="auto">
              <a:xfrm>
                <a:off x="2999" y="1296"/>
                <a:ext cx="669" cy="213"/>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GB" sz="1600" dirty="0" err="1">
                    <a:solidFill>
                      <a:srgbClr val="CCFFCC"/>
                    </a:solidFill>
                    <a:effectLst>
                      <a:outerShdw blurRad="50800" dist="38100" dir="2700000">
                        <a:srgbClr val="000000"/>
                      </a:outerShdw>
                    </a:effectLst>
                    <a:latin typeface="Arial" charset="0"/>
                    <a:ea typeface="ＭＳ Ｐゴシック" charset="-128"/>
                  </a:rPr>
                  <a:t>Erdradius</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5" name="Rectangle 76"/>
              <p:cNvSpPr>
                <a:spLocks noChangeArrowheads="1"/>
              </p:cNvSpPr>
              <p:nvPr/>
            </p:nvSpPr>
            <p:spPr bwMode="auto">
              <a:xfrm>
                <a:off x="4443" y="2047"/>
                <a:ext cx="625" cy="182"/>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en-GB" sz="1600" dirty="0" err="1">
                    <a:solidFill>
                      <a:srgbClr val="CCFFCC"/>
                    </a:solidFill>
                    <a:effectLst>
                      <a:outerShdw blurRad="50800" dist="38100" dir="2700000">
                        <a:srgbClr val="000000"/>
                      </a:outerShdw>
                    </a:effectLst>
                    <a:latin typeface="Arial" charset="0"/>
                    <a:ea typeface="ＭＳ Ｐゴシック" charset="-128"/>
                  </a:rPr>
                  <a:t>Galaxien</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6" name="Rectangle 77"/>
              <p:cNvSpPr>
                <a:spLocks noChangeArrowheads="1"/>
              </p:cNvSpPr>
              <p:nvPr/>
            </p:nvSpPr>
            <p:spPr bwMode="auto">
              <a:xfrm>
                <a:off x="3457" y="1536"/>
                <a:ext cx="1315" cy="213"/>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GB" sz="1600" dirty="0" err="1">
                    <a:solidFill>
                      <a:srgbClr val="CCFFCC"/>
                    </a:solidFill>
                    <a:effectLst>
                      <a:outerShdw blurRad="50800" dist="38100" dir="2700000">
                        <a:srgbClr val="000000"/>
                      </a:outerShdw>
                    </a:effectLst>
                    <a:latin typeface="Arial" charset="0"/>
                    <a:ea typeface="ＭＳ Ｐゴシック" charset="-128"/>
                  </a:rPr>
                  <a:t>Abstand</a:t>
                </a:r>
                <a:r>
                  <a:rPr lang="en-GB" sz="1600" dirty="0">
                    <a:solidFill>
                      <a:srgbClr val="CCFFCC"/>
                    </a:solidFill>
                    <a:effectLst>
                      <a:outerShdw blurRad="50800" dist="38100" dir="2700000">
                        <a:srgbClr val="000000"/>
                      </a:outerShdw>
                    </a:effectLst>
                    <a:latin typeface="Arial" charset="0"/>
                    <a:ea typeface="ＭＳ Ｐゴシック" charset="-128"/>
                  </a:rPr>
                  <a:t> </a:t>
                </a:r>
                <a:r>
                  <a:rPr lang="en-GB" sz="1600" dirty="0" err="1">
                    <a:solidFill>
                      <a:srgbClr val="CCFFCC"/>
                    </a:solidFill>
                    <a:effectLst>
                      <a:outerShdw blurRad="50800" dist="38100" dir="2700000">
                        <a:srgbClr val="000000"/>
                      </a:outerShdw>
                    </a:effectLst>
                    <a:latin typeface="Arial" charset="0"/>
                    <a:ea typeface="ＭＳ Ｐゴシック" charset="-128"/>
                  </a:rPr>
                  <a:t>Erde-Sonne</a:t>
                </a:r>
                <a:endParaRPr lang="en-GB"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7" name="Rectangle 78"/>
              <p:cNvSpPr>
                <a:spLocks noChangeArrowheads="1"/>
              </p:cNvSpPr>
              <p:nvPr/>
            </p:nvSpPr>
            <p:spPr bwMode="auto">
              <a:xfrm>
                <a:off x="4869" y="2287"/>
                <a:ext cx="733" cy="182"/>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en-GB" sz="1600" dirty="0" err="1">
                    <a:solidFill>
                      <a:srgbClr val="CCFFCC"/>
                    </a:solidFill>
                    <a:effectLst>
                      <a:outerShdw blurRad="50800" dist="38100" dir="2700000">
                        <a:srgbClr val="000000">
                          <a:alpha val="94000"/>
                        </a:srgbClr>
                      </a:outerShdw>
                    </a:effectLst>
                    <a:latin typeface="Arial" charset="0"/>
                    <a:ea typeface="ＭＳ Ｐゴシック" charset="-128"/>
                  </a:rPr>
                  <a:t>Universum</a:t>
                </a:r>
                <a:endParaRPr lang="en-GB" sz="1600" dirty="0">
                  <a:solidFill>
                    <a:srgbClr val="CCFFCC"/>
                  </a:solidFill>
                  <a:effectLst>
                    <a:outerShdw blurRad="50800" dist="38100" dir="2700000">
                      <a:srgbClr val="000000">
                        <a:alpha val="94000"/>
                      </a:srgbClr>
                    </a:outerShdw>
                  </a:effectLst>
                  <a:latin typeface="Arial" charset="0"/>
                  <a:ea typeface="ＭＳ Ｐゴシック" charset="-128"/>
                </a:endParaRP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de-DE" sz="1600" dirty="0">
                    <a:solidFill>
                      <a:srgbClr val="CCFFCC"/>
                    </a:solidFill>
                    <a:effectLst>
                      <a:outerShdw blurRad="50800" dist="38100" dir="2700000">
                        <a:srgbClr val="000000"/>
                      </a:outerShdw>
                    </a:effectLst>
                    <a:latin typeface="Arial" charset="0"/>
                    <a:ea typeface="ＭＳ Ｐゴシック" charset="-128"/>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6"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5"/>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Hubble</a:t>
                </a:r>
              </a:p>
            </p:txBody>
          </p:sp>
        </p:grpSp>
        <p:pic>
          <p:nvPicPr>
            <p:cNvPr id="59" name="Picture 51" descr="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prstTxWarp prst="textNoShape">
                <a:avLst/>
              </a:prstTxWarp>
              <a:spAutoFit/>
            </a:bodyPr>
            <a:lstStyle/>
            <a:p>
              <a:pPr fontAlgn="base">
                <a:lnSpc>
                  <a:spcPct val="90000"/>
                </a:lnSpc>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ALMA</a:t>
              </a:r>
            </a:p>
          </p:txBody>
        </p:sp>
        <p:grpSp>
          <p:nvGrpSpPr>
            <p:cNvPr id="7"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VLT</a:t>
                </a:r>
              </a:p>
            </p:txBody>
          </p:sp>
        </p:grpSp>
        <p:pic>
          <p:nvPicPr>
            <p:cNvPr id="62" name="Picture 57" descr="Picture 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prstTxWarp prst="textNoShape">
                <a:avLst/>
              </a:prstTxWarp>
              <a:spAutoFit/>
            </a:bodyPr>
            <a:lstStyle/>
            <a:p>
              <a:pPr fontAlgn="base">
                <a:lnSpc>
                  <a:spcPct val="90000"/>
                </a:lnSpc>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AMS</a:t>
              </a:r>
            </a:p>
          </p:txBody>
        </p:sp>
      </p:grpSp>
      <p:grpSp>
        <p:nvGrpSpPr>
          <p:cNvPr id="9" name="Group 91"/>
          <p:cNvGrpSpPr>
            <a:grpSpLocks/>
          </p:cNvGrpSpPr>
          <p:nvPr/>
        </p:nvGrpSpPr>
        <p:grpSpPr bwMode="auto">
          <a:xfrm>
            <a:off x="187326" y="2085975"/>
            <a:ext cx="3152775" cy="2755900"/>
            <a:chOff x="118" y="1314"/>
            <a:chExt cx="1986" cy="1736"/>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sp>
          <p:nvSpPr>
            <p:cNvPr id="28721" name="Rectangle 49"/>
            <p:cNvSpPr>
              <a:spLocks noChangeArrowheads="1"/>
            </p:cNvSpPr>
            <p:nvPr/>
          </p:nvSpPr>
          <p:spPr bwMode="auto">
            <a:xfrm>
              <a:off x="118" y="2761"/>
              <a:ext cx="1519" cy="289"/>
            </a:xfrm>
            <a:prstGeom prst="rect">
              <a:avLst/>
            </a:prstGeom>
            <a:noFill/>
            <a:ln w="9525">
              <a:noFill/>
              <a:miter lim="800000"/>
              <a:headEnd/>
              <a:tailEnd/>
            </a:ln>
            <a:effectLst/>
          </p:spPr>
          <p:txBody>
            <a:bodyPr wrap="none">
              <a:prstTxWarp prst="textNoShape">
                <a:avLst/>
              </a:prstTxWarp>
              <a:spAutoFit/>
            </a:bodyPr>
            <a:lstStyle/>
            <a:p>
              <a:pPr algn="ctr" fontAlgn="base">
                <a:lnSpc>
                  <a:spcPct val="107000"/>
                </a:lnSpc>
                <a:spcBef>
                  <a:spcPct val="0"/>
                </a:spcBef>
                <a:spcAft>
                  <a:spcPct val="0"/>
                </a:spcAft>
                <a:defRPr/>
              </a:pPr>
              <a:r>
                <a:rPr lang="en-GB" sz="2400" dirty="0" err="1">
                  <a:solidFill>
                    <a:srgbClr val="C7EEF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Supermikroskop</a:t>
              </a:r>
              <a:endParaRPr lang="en-GB" sz="2000" dirty="0">
                <a:solidFill>
                  <a:srgbClr val="3A62AB"/>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prstTxWarp prst="textNoShape">
                <a:avLst/>
              </a:prstTxWarp>
              <a:spAutoFit/>
            </a:bodyPr>
            <a:lstStyle/>
            <a:p>
              <a:pPr eaLnBrk="0" fontAlgn="base" hangingPunct="0">
                <a:lnSpc>
                  <a:spcPct val="90000"/>
                </a:lnSpc>
                <a:spcBef>
                  <a:spcPct val="0"/>
                </a:spcBef>
                <a:spcAft>
                  <a:spcPct val="0"/>
                </a:spcAft>
              </a:pPr>
              <a:r>
                <a:rPr lang="de-CH" sz="2200" dirty="0">
                  <a:solidFill>
                    <a:srgbClr val="C7EEF0"/>
                  </a:solidFill>
                  <a:effectLst>
                    <a:outerShdw blurRad="50800" dist="38100" dir="2700000">
                      <a:srgbClr val="000000"/>
                    </a:outerShdw>
                  </a:effectLst>
                  <a:latin typeface="Arial" charset="0"/>
                  <a:ea typeface="ＭＳ Ｐゴシック" charset="-128"/>
                </a:rPr>
                <a:t>LHC</a:t>
              </a:r>
            </a:p>
          </p:txBody>
        </p:sp>
        <p:pic>
          <p:nvPicPr>
            <p:cNvPr id="33812" name="Picture 7" descr="interconnect"/>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pic>
          <p:nvPicPr>
            <p:cNvPr id="12341" name="Picture 9"/>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grpSp>
        <p:nvGrpSpPr>
          <p:cNvPr id="10" name="Group 52"/>
          <p:cNvGrpSpPr>
            <a:grpSpLocks/>
          </p:cNvGrpSpPr>
          <p:nvPr/>
        </p:nvGrpSpPr>
        <p:grpSpPr bwMode="auto">
          <a:xfrm>
            <a:off x="2483768" y="838200"/>
            <a:ext cx="4495800" cy="4572000"/>
            <a:chOff x="2514600" y="914400"/>
            <a:chExt cx="4495800" cy="4572000"/>
          </a:xfrm>
        </p:grpSpPr>
        <p:pic>
          <p:nvPicPr>
            <p:cNvPr id="28725" name="Picture 53"/>
            <p:cNvPicPr>
              <a:picLocks noChangeAspect="1" noChangeArrowheads="1"/>
            </p:cNvPicPr>
            <p:nvPr/>
          </p:nvPicPr>
          <p:blipFill>
            <a:blip r:embed="rId11">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84080" y="2274314"/>
              <a:ext cx="796925" cy="3184474"/>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fontAlgn="base" hangingPunct="0">
                <a:spcBef>
                  <a:spcPct val="0"/>
                </a:spcBef>
                <a:spcAft>
                  <a:spcPct val="0"/>
                </a:spcAft>
                <a:defRPr/>
              </a:pPr>
              <a:endParaRPr lang="en-US" sz="2400" dirty="0">
                <a:solidFill>
                  <a:srgbClr val="000000"/>
                </a:solidFill>
                <a:latin typeface="Arial" charset="0"/>
                <a:ea typeface="ＭＳ Ｐゴシック" charset="-128"/>
              </a:endParaRPr>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fontAlgn="base" hangingPunct="0">
                <a:spcBef>
                  <a:spcPct val="0"/>
                </a:spcBef>
                <a:spcAft>
                  <a:spcPct val="0"/>
                </a:spcAft>
                <a:defRPr/>
              </a:pPr>
              <a:endParaRPr lang="en-US" sz="2400" dirty="0">
                <a:solidFill>
                  <a:srgbClr val="000000"/>
                </a:solidFill>
                <a:latin typeface="Arial" charset="0"/>
                <a:ea typeface="ＭＳ Ｐゴシック" charset="-128"/>
              </a:endParaRPr>
            </a:p>
          </p:txBody>
        </p:sp>
      </p:grpSp>
      <p:pic>
        <p:nvPicPr>
          <p:cNvPr id="50" name="Picture 2"/>
          <p:cNvPicPr>
            <a:picLocks noChangeAspect="1" noChangeArrowheads="1"/>
          </p:cNvPicPr>
          <p:nvPr/>
        </p:nvPicPr>
        <p:blipFill>
          <a:blip r:embed="rId12"/>
          <a:srcRect/>
          <a:stretch>
            <a:fillRect/>
          </a:stretch>
        </p:blipFill>
        <p:spPr bwMode="auto">
          <a:xfrm>
            <a:off x="2843808" y="1844825"/>
            <a:ext cx="1522130" cy="949810"/>
          </a:xfrm>
          <a:prstGeom prst="rect">
            <a:avLst/>
          </a:prstGeom>
          <a:noFill/>
          <a:ln w="9525">
            <a:noFill/>
            <a:miter lim="800000"/>
            <a:headEnd/>
            <a:tailEnd/>
          </a:ln>
          <a:effectLst>
            <a:outerShdw blurRad="38100" dist="38100" dir="2700000" algn="tl" rotWithShape="0">
              <a:prstClr val="black"/>
            </a:outerShdw>
          </a:effectLst>
        </p:spPr>
      </p:pic>
    </p:spTree>
    <p:extLst>
      <p:ext uri="{BB962C8B-B14F-4D97-AF65-F5344CB8AC3E}">
        <p14:creationId xmlns:p14="http://schemas.microsoft.com/office/powerpoint/2010/main" val="31066893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0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5061" r="8784" b="30569"/>
          <a:stretch/>
        </p:blipFill>
        <p:spPr>
          <a:xfrm>
            <a:off x="611568" y="703405"/>
            <a:ext cx="7878073" cy="4237779"/>
          </a:xfrm>
          <a:prstGeom prst="rect">
            <a:avLst/>
          </a:prstGeom>
        </p:spPr>
      </p:pic>
      <p:sp>
        <p:nvSpPr>
          <p:cNvPr id="5" name="TextBox 4"/>
          <p:cNvSpPr txBox="1"/>
          <p:nvPr/>
        </p:nvSpPr>
        <p:spPr>
          <a:xfrm>
            <a:off x="107510" y="44624"/>
            <a:ext cx="8928992" cy="584776"/>
          </a:xfrm>
          <a:prstGeom prst="rect">
            <a:avLst/>
          </a:prstGeom>
          <a:noFill/>
        </p:spPr>
        <p:txBody>
          <a:bodyPr wrap="square" rtlCol="0">
            <a:spAutoFit/>
          </a:bodyPr>
          <a:lstStyle/>
          <a:p>
            <a:pPr algn="ctr" fontAlgn="base">
              <a:spcBef>
                <a:spcPct val="0"/>
              </a:spcBef>
              <a:spcAft>
                <a:spcPct val="0"/>
              </a:spcAft>
            </a:pPr>
            <a:r>
              <a:rPr lang="en-US" sz="3200" dirty="0" err="1">
                <a:solidFill>
                  <a:srgbClr val="FFFFFF"/>
                </a:solidFill>
                <a:ea typeface="ＭＳ Ｐゴシック" charset="-128"/>
              </a:rPr>
              <a:t>Physik</a:t>
            </a:r>
            <a:r>
              <a:rPr lang="en-US" sz="3200" dirty="0">
                <a:solidFill>
                  <a:srgbClr val="FFFFFF"/>
                </a:solidFill>
                <a:ea typeface="ＭＳ Ｐゴシック" charset="-128"/>
              </a:rPr>
              <a:t> </a:t>
            </a:r>
            <a:r>
              <a:rPr lang="en-US" sz="3200" dirty="0" err="1">
                <a:solidFill>
                  <a:srgbClr val="FFFFFF"/>
                </a:solidFill>
                <a:ea typeface="ＭＳ Ｐゴシック" charset="-128"/>
              </a:rPr>
              <a:t>Nobelpreis</a:t>
            </a:r>
            <a:r>
              <a:rPr lang="en-US" sz="3200" dirty="0">
                <a:solidFill>
                  <a:srgbClr val="FFFFFF"/>
                </a:solidFill>
                <a:ea typeface="ＭＳ Ｐゴシック" charset="-128"/>
              </a:rPr>
              <a:t> 2013</a:t>
            </a:r>
          </a:p>
        </p:txBody>
      </p:sp>
      <p:sp>
        <p:nvSpPr>
          <p:cNvPr id="6" name="TextBox 5"/>
          <p:cNvSpPr txBox="1"/>
          <p:nvPr/>
        </p:nvSpPr>
        <p:spPr>
          <a:xfrm>
            <a:off x="683568" y="4987042"/>
            <a:ext cx="7704856" cy="1754326"/>
          </a:xfrm>
          <a:prstGeom prst="rect">
            <a:avLst/>
          </a:prstGeom>
          <a:noFill/>
        </p:spPr>
        <p:txBody>
          <a:bodyPr wrap="square" rtlCol="0">
            <a:spAutoFit/>
          </a:bodyPr>
          <a:lstStyle/>
          <a:p>
            <a:pPr algn="just" fontAlgn="base">
              <a:spcBef>
                <a:spcPct val="0"/>
              </a:spcBef>
              <a:spcAft>
                <a:spcPct val="0"/>
              </a:spcAft>
            </a:pPr>
            <a:r>
              <a:rPr lang="en-US" dirty="0">
                <a:solidFill>
                  <a:srgbClr val="FFFFFF"/>
                </a:solidFill>
                <a:ea typeface="ＭＳ Ｐゴシック" charset="-128"/>
              </a:rPr>
              <a:t>The Nobel Prize in Physics 2013 was awarded jointly to François </a:t>
            </a:r>
            <a:r>
              <a:rPr lang="en-US" dirty="0" err="1">
                <a:solidFill>
                  <a:srgbClr val="FFFFFF"/>
                </a:solidFill>
                <a:ea typeface="ＭＳ Ｐゴシック" charset="-128"/>
              </a:rPr>
              <a:t>Englert</a:t>
            </a:r>
            <a:r>
              <a:rPr lang="en-US" dirty="0">
                <a:solidFill>
                  <a:srgbClr val="FFFFFF"/>
                </a:solidFill>
                <a:ea typeface="ＭＳ Ｐゴシック" charset="-128"/>
              </a:rPr>
              <a:t> and Peter W. Higgs </a:t>
            </a:r>
            <a:r>
              <a:rPr lang="en-US" i="1" dirty="0">
                <a:solidFill>
                  <a:srgbClr val="FFFFFF"/>
                </a:solidFill>
                <a:ea typeface="ＭＳ Ｐゴシック" charset="-128"/>
              </a:rPr>
              <a:t>"for the theoretical discovery of a mechanism that contributes to our understanding of the origin of mass of subatomic particles, and which recently was </a:t>
            </a:r>
            <a:r>
              <a:rPr lang="en-US" i="1" dirty="0">
                <a:solidFill>
                  <a:srgbClr val="00FF00"/>
                </a:solidFill>
                <a:ea typeface="ＭＳ Ｐゴシック" charset="-128"/>
              </a:rPr>
              <a:t>confirmed through the discovery of the predicted fundamental particle, by the ATLAS and CMS experiments at CERN's Large Hadron Collider”.</a:t>
            </a:r>
            <a:endParaRPr lang="en-US" dirty="0">
              <a:solidFill>
                <a:srgbClr val="00FF00"/>
              </a:solidFill>
              <a:ea typeface="ＭＳ Ｐゴシック" charset="-128"/>
            </a:endParaRPr>
          </a:p>
        </p:txBody>
      </p:sp>
      <p:pic>
        <p:nvPicPr>
          <p:cNvPr id="2" name="Picture 1"/>
          <p:cNvPicPr>
            <a:picLocks noChangeAspect="1"/>
          </p:cNvPicPr>
          <p:nvPr/>
        </p:nvPicPr>
        <p:blipFill>
          <a:blip r:embed="rId3"/>
          <a:stretch>
            <a:fillRect/>
          </a:stretch>
        </p:blipFill>
        <p:spPr>
          <a:xfrm>
            <a:off x="7308304" y="116632"/>
            <a:ext cx="1772816" cy="1772816"/>
          </a:xfrm>
          <a:prstGeom prst="rect">
            <a:avLst/>
          </a:prstGeom>
        </p:spPr>
      </p:pic>
    </p:spTree>
    <p:extLst>
      <p:ext uri="{BB962C8B-B14F-4D97-AF65-F5344CB8AC3E}">
        <p14:creationId xmlns:p14="http://schemas.microsoft.com/office/powerpoint/2010/main" val="1787473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756" y="0"/>
            <a:ext cx="7916684" cy="609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040" y="219"/>
            <a:ext cx="7916400" cy="609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27584" y="6165304"/>
            <a:ext cx="8316416" cy="646331"/>
          </a:xfrm>
          <a:prstGeom prst="rect">
            <a:avLst/>
          </a:prstGeom>
          <a:noFill/>
        </p:spPr>
        <p:txBody>
          <a:bodyPr wrap="square" rtlCol="0">
            <a:spAutoFit/>
          </a:bodyPr>
          <a:lstStyle/>
          <a:p>
            <a:r>
              <a:rPr lang="en-US" sz="3600" dirty="0" err="1" smtClean="0">
                <a:solidFill>
                  <a:srgbClr val="0070C0"/>
                </a:solidFill>
              </a:rPr>
              <a:t>Standardmodell</a:t>
            </a:r>
            <a:endParaRPr lang="en-GB" sz="3600" dirty="0">
              <a:solidFill>
                <a:srgbClr val="0070C0"/>
              </a:solidFill>
            </a:endParaRPr>
          </a:p>
        </p:txBody>
      </p:sp>
    </p:spTree>
    <p:extLst>
      <p:ext uri="{BB962C8B-B14F-4D97-AF65-F5344CB8AC3E}">
        <p14:creationId xmlns:p14="http://schemas.microsoft.com/office/powerpoint/2010/main" val="428013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762000" y="2286000"/>
          <a:ext cx="647700" cy="611188"/>
        </p:xfrm>
        <a:graphic>
          <a:graphicData uri="http://schemas.openxmlformats.org/presentationml/2006/ole">
            <mc:AlternateContent xmlns:mc="http://schemas.openxmlformats.org/markup-compatibility/2006">
              <mc:Choice xmlns:v="urn:schemas-microsoft-com:vml" Requires="v">
                <p:oleObj spid="_x0000_s1161" name="Equation" r:id="rId3" imgW="228600" imgH="215640" progId="Equation.3">
                  <p:embed/>
                </p:oleObj>
              </mc:Choice>
              <mc:Fallback>
                <p:oleObj name="Equation" r:id="rId3" imgW="22860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286000"/>
                        <a:ext cx="647700" cy="611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3"/>
          <p:cNvGraphicFramePr>
            <a:graphicFrameLocks noChangeAspect="1"/>
          </p:cNvGraphicFramePr>
          <p:nvPr/>
        </p:nvGraphicFramePr>
        <p:xfrm>
          <a:off x="762000" y="2971800"/>
          <a:ext cx="1079500" cy="647700"/>
        </p:xfrm>
        <a:graphic>
          <a:graphicData uri="http://schemas.openxmlformats.org/presentationml/2006/ole">
            <mc:AlternateContent xmlns:mc="http://schemas.openxmlformats.org/markup-compatibility/2006">
              <mc:Choice xmlns:v="urn:schemas-microsoft-com:vml" Requires="v">
                <p:oleObj spid="_x0000_s1162" name="Equation" r:id="rId5" imgW="380880" imgH="228600" progId="Equation.3">
                  <p:embed/>
                </p:oleObj>
              </mc:Choice>
              <mc:Fallback>
                <p:oleObj name="Equation" r:id="rId5" imgW="3808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971800"/>
                        <a:ext cx="10795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760421" y="3657600"/>
          <a:ext cx="611187" cy="647700"/>
        </p:xfrm>
        <a:graphic>
          <a:graphicData uri="http://schemas.openxmlformats.org/presentationml/2006/ole">
            <mc:AlternateContent xmlns:mc="http://schemas.openxmlformats.org/markup-compatibility/2006">
              <mc:Choice xmlns:v="urn:schemas-microsoft-com:vml" Requires="v">
                <p:oleObj spid="_x0000_s1163" name="Equation" r:id="rId7" imgW="215640" imgH="228600" progId="Equation.3">
                  <p:embed/>
                </p:oleObj>
              </mc:Choice>
              <mc:Fallback>
                <p:oleObj name="Equation" r:id="rId7" imgW="21564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 y="3657600"/>
                        <a:ext cx="611187"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762000" y="4267200"/>
          <a:ext cx="827088" cy="611188"/>
        </p:xfrm>
        <a:graphic>
          <a:graphicData uri="http://schemas.openxmlformats.org/presentationml/2006/ole">
            <mc:AlternateContent xmlns:mc="http://schemas.openxmlformats.org/markup-compatibility/2006">
              <mc:Choice xmlns:v="urn:schemas-microsoft-com:vml" Requires="v">
                <p:oleObj spid="_x0000_s1164" name="Equation" r:id="rId9" imgW="291960" imgH="215640" progId="Equation.3">
                  <p:embed/>
                </p:oleObj>
              </mc:Choice>
              <mc:Fallback>
                <p:oleObj name="Equation" r:id="rId9" imgW="29196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2000" y="4267200"/>
                        <a:ext cx="827088" cy="611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762000" y="5029216"/>
          <a:ext cx="4114800" cy="493713"/>
        </p:xfrm>
        <a:graphic>
          <a:graphicData uri="http://schemas.openxmlformats.org/presentationml/2006/ole">
            <mc:AlternateContent xmlns:mc="http://schemas.openxmlformats.org/markup-compatibility/2006">
              <mc:Choice xmlns:v="urn:schemas-microsoft-com:vml" Requires="v">
                <p:oleObj spid="_x0000_s1165" name="Equation" r:id="rId11" imgW="1904760" imgH="228600" progId="Equation.3">
                  <p:embed/>
                </p:oleObj>
              </mc:Choice>
              <mc:Fallback>
                <p:oleObj name="Equation" r:id="rId11" imgW="190476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2000" y="5029216"/>
                        <a:ext cx="4114800" cy="493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6" name="Text Box 8"/>
          <p:cNvSpPr txBox="1">
            <a:spLocks noChangeArrowheads="1"/>
          </p:cNvSpPr>
          <p:nvPr/>
        </p:nvSpPr>
        <p:spPr bwMode="auto">
          <a:xfrm>
            <a:off x="2041525" y="2398728"/>
            <a:ext cx="1308912" cy="369285"/>
          </a:xfrm>
          <a:prstGeom prst="rect">
            <a:avLst/>
          </a:prstGeom>
          <a:noFill/>
          <a:ln w="9525">
            <a:noFill/>
            <a:miter lim="800000"/>
            <a:headEnd/>
            <a:tailEnd/>
          </a:ln>
        </p:spPr>
        <p:txBody>
          <a:bodyPr wrap="none" lIns="91390" tIns="45697" rIns="91390" bIns="45697">
            <a:spAutoFit/>
          </a:bodyPr>
          <a:lstStyle/>
          <a:p>
            <a:pPr fontAlgn="base">
              <a:spcBef>
                <a:spcPct val="0"/>
              </a:spcBef>
              <a:spcAft>
                <a:spcPct val="0"/>
              </a:spcAft>
            </a:pPr>
            <a:r>
              <a:rPr lang="da-DK">
                <a:solidFill>
                  <a:srgbClr val="FFCC00"/>
                </a:solidFill>
                <a:ea typeface="ＭＳ Ｐゴシック" charset="-128"/>
              </a:rPr>
              <a:t>BARYONS</a:t>
            </a:r>
            <a:endParaRPr lang="en-US">
              <a:solidFill>
                <a:srgbClr val="FFCC00"/>
              </a:solidFill>
              <a:ea typeface="ＭＳ Ｐゴシック" charset="-128"/>
            </a:endParaRPr>
          </a:p>
        </p:txBody>
      </p:sp>
      <p:sp>
        <p:nvSpPr>
          <p:cNvPr id="2057" name="Text Box 9"/>
          <p:cNvSpPr txBox="1">
            <a:spLocks noChangeArrowheads="1"/>
          </p:cNvSpPr>
          <p:nvPr/>
        </p:nvSpPr>
        <p:spPr bwMode="auto">
          <a:xfrm>
            <a:off x="2057400" y="3200416"/>
            <a:ext cx="1821744" cy="369285"/>
          </a:xfrm>
          <a:prstGeom prst="rect">
            <a:avLst/>
          </a:prstGeom>
          <a:noFill/>
          <a:ln w="9525">
            <a:noFill/>
            <a:miter lim="800000"/>
            <a:headEnd/>
            <a:tailEnd/>
          </a:ln>
        </p:spPr>
        <p:txBody>
          <a:bodyPr wrap="none" lIns="91390" tIns="45697" rIns="91390" bIns="45697">
            <a:spAutoFit/>
          </a:bodyPr>
          <a:lstStyle/>
          <a:p>
            <a:pPr fontAlgn="base">
              <a:spcBef>
                <a:spcPct val="0"/>
              </a:spcBef>
              <a:spcAft>
                <a:spcPct val="0"/>
              </a:spcAft>
            </a:pPr>
            <a:r>
              <a:rPr lang="da-DK" dirty="0">
                <a:solidFill>
                  <a:srgbClr val="FFCC00"/>
                </a:solidFill>
                <a:ea typeface="ＭＳ Ｐゴシック" charset="-128"/>
              </a:rPr>
              <a:t>DARK MATTER</a:t>
            </a:r>
            <a:endParaRPr lang="en-US" dirty="0">
              <a:solidFill>
                <a:srgbClr val="FFCC00"/>
              </a:solidFill>
              <a:ea typeface="ＭＳ Ｐゴシック" charset="-128"/>
            </a:endParaRPr>
          </a:p>
        </p:txBody>
      </p:sp>
      <p:sp>
        <p:nvSpPr>
          <p:cNvPr id="2058" name="Text Box 10"/>
          <p:cNvSpPr txBox="1">
            <a:spLocks noChangeArrowheads="1"/>
          </p:cNvSpPr>
          <p:nvPr/>
        </p:nvSpPr>
        <p:spPr bwMode="auto">
          <a:xfrm>
            <a:off x="2057407" y="3886206"/>
            <a:ext cx="1543911" cy="369285"/>
          </a:xfrm>
          <a:prstGeom prst="rect">
            <a:avLst/>
          </a:prstGeom>
          <a:noFill/>
          <a:ln w="9525">
            <a:noFill/>
            <a:miter lim="800000"/>
            <a:headEnd/>
            <a:tailEnd/>
          </a:ln>
        </p:spPr>
        <p:txBody>
          <a:bodyPr wrap="none" lIns="91390" tIns="45697" rIns="91390" bIns="45697">
            <a:spAutoFit/>
          </a:bodyPr>
          <a:lstStyle/>
          <a:p>
            <a:pPr fontAlgn="base">
              <a:spcBef>
                <a:spcPct val="0"/>
              </a:spcBef>
              <a:spcAft>
                <a:spcPct val="0"/>
              </a:spcAft>
            </a:pPr>
            <a:r>
              <a:rPr lang="da-DK" dirty="0">
                <a:solidFill>
                  <a:srgbClr val="FFCC00"/>
                </a:solidFill>
                <a:ea typeface="ＭＳ Ｐゴシック" charset="-128"/>
              </a:rPr>
              <a:t>NEUTRINOS</a:t>
            </a:r>
            <a:endParaRPr lang="en-US" dirty="0">
              <a:solidFill>
                <a:srgbClr val="FFCC00"/>
              </a:solidFill>
              <a:ea typeface="ＭＳ Ｐゴシック" charset="-128"/>
            </a:endParaRPr>
          </a:p>
        </p:txBody>
      </p:sp>
      <p:sp>
        <p:nvSpPr>
          <p:cNvPr id="2059" name="Text Box 11"/>
          <p:cNvSpPr txBox="1">
            <a:spLocks noChangeArrowheads="1"/>
          </p:cNvSpPr>
          <p:nvPr/>
        </p:nvSpPr>
        <p:spPr bwMode="auto">
          <a:xfrm>
            <a:off x="2057400" y="4495816"/>
            <a:ext cx="1864512" cy="369285"/>
          </a:xfrm>
          <a:prstGeom prst="rect">
            <a:avLst/>
          </a:prstGeom>
          <a:noFill/>
          <a:ln w="9525">
            <a:noFill/>
            <a:miter lim="800000"/>
            <a:headEnd/>
            <a:tailEnd/>
          </a:ln>
        </p:spPr>
        <p:txBody>
          <a:bodyPr wrap="none" lIns="91390" tIns="45697" rIns="91390" bIns="45697">
            <a:spAutoFit/>
          </a:bodyPr>
          <a:lstStyle/>
          <a:p>
            <a:pPr fontAlgn="base">
              <a:spcBef>
                <a:spcPct val="0"/>
              </a:spcBef>
              <a:spcAft>
                <a:spcPct val="0"/>
              </a:spcAft>
            </a:pPr>
            <a:r>
              <a:rPr lang="da-DK">
                <a:solidFill>
                  <a:srgbClr val="FFCC00"/>
                </a:solidFill>
                <a:ea typeface="ＭＳ Ｐゴシック" charset="-128"/>
              </a:rPr>
              <a:t>DARK ENERGY</a:t>
            </a:r>
            <a:endParaRPr lang="en-US">
              <a:solidFill>
                <a:srgbClr val="FFCC00"/>
              </a:solidFill>
              <a:ea typeface="ＭＳ Ｐゴシック" charset="-128"/>
            </a:endParaRPr>
          </a:p>
        </p:txBody>
      </p:sp>
      <p:pic>
        <p:nvPicPr>
          <p:cNvPr id="2060" name="Picture 12"/>
          <p:cNvPicPr>
            <a:picLocks noChangeAspect="1" noChangeArrowheads="1"/>
          </p:cNvPicPr>
          <p:nvPr/>
        </p:nvPicPr>
        <p:blipFill>
          <a:blip r:embed="rId13"/>
          <a:srcRect/>
          <a:stretch>
            <a:fillRect/>
          </a:stretch>
        </p:blipFill>
        <p:spPr bwMode="auto">
          <a:xfrm>
            <a:off x="4558352" y="2408930"/>
            <a:ext cx="4464050" cy="2417763"/>
          </a:xfrm>
          <a:prstGeom prst="rect">
            <a:avLst/>
          </a:prstGeom>
          <a:noFill/>
          <a:ln w="9525">
            <a:noFill/>
            <a:miter lim="800000"/>
            <a:headEnd/>
            <a:tailEnd/>
          </a:ln>
        </p:spPr>
      </p:pic>
      <p:sp>
        <p:nvSpPr>
          <p:cNvPr id="498701" name="Text Box 13"/>
          <p:cNvSpPr txBox="1">
            <a:spLocks noChangeArrowheads="1"/>
          </p:cNvSpPr>
          <p:nvPr/>
        </p:nvSpPr>
        <p:spPr bwMode="auto">
          <a:xfrm>
            <a:off x="179388" y="5805504"/>
            <a:ext cx="8856662" cy="892175"/>
          </a:xfrm>
          <a:prstGeom prst="rect">
            <a:avLst/>
          </a:prstGeom>
          <a:noFill/>
          <a:ln w="9525">
            <a:noFill/>
            <a:miter lim="800000"/>
            <a:headEnd/>
            <a:tailEnd/>
          </a:ln>
        </p:spPr>
        <p:txBody>
          <a:bodyPr lIns="91390" tIns="45697" rIns="91390" bIns="45697">
            <a:spAutoFit/>
          </a:bodyPr>
          <a:lstStyle/>
          <a:p>
            <a:pPr marL="342900" indent="-342900" fontAlgn="base">
              <a:spcBef>
                <a:spcPct val="0"/>
              </a:spcBef>
              <a:spcAft>
                <a:spcPct val="0"/>
              </a:spcAft>
              <a:buFont typeface="Wingdings" pitchFamily="2" charset="2"/>
              <a:buChar char="à"/>
            </a:pPr>
            <a:r>
              <a:rPr lang="da-DK" sz="2800">
                <a:solidFill>
                  <a:srgbClr val="FFCC00"/>
                </a:solidFill>
                <a:ea typeface="ＭＳ Ｐゴシック" charset="-128"/>
                <a:sym typeface="Wingdings" pitchFamily="2" charset="2"/>
              </a:rPr>
              <a:t>  </a:t>
            </a:r>
            <a:r>
              <a:rPr lang="da-DK" sz="2400">
                <a:solidFill>
                  <a:srgbClr val="FFCC00"/>
                </a:solidFill>
                <a:ea typeface="ＭＳ Ｐゴシック" charset="-128"/>
                <a:sym typeface="Wingdings" pitchFamily="2" charset="2"/>
              </a:rPr>
              <a:t>Mit dem Large Hadron Collider stehen wir heute am Anfang   </a:t>
            </a:r>
          </a:p>
          <a:p>
            <a:pPr marL="342900" indent="-342900" fontAlgn="base">
              <a:spcBef>
                <a:spcPct val="0"/>
              </a:spcBef>
              <a:spcAft>
                <a:spcPct val="0"/>
              </a:spcAft>
            </a:pPr>
            <a:r>
              <a:rPr lang="da-DK" sz="2400">
                <a:solidFill>
                  <a:srgbClr val="FFCC00"/>
                </a:solidFill>
                <a:ea typeface="ＭＳ Ｐゴシック" charset="-128"/>
                <a:sym typeface="Wingdings" pitchFamily="2" charset="2"/>
              </a:rPr>
              <a:t>                                  der</a:t>
            </a:r>
            <a:r>
              <a:rPr lang="da-DK" sz="2400">
                <a:solidFill>
                  <a:srgbClr val="FFCC00"/>
                </a:solidFill>
                <a:ea typeface="ＭＳ Ｐゴシック" charset="-128"/>
              </a:rPr>
              <a:t> Erforschung des ’Dunklen Universums’</a:t>
            </a:r>
          </a:p>
        </p:txBody>
      </p:sp>
      <p:sp>
        <p:nvSpPr>
          <p:cNvPr id="2062" name="Text Box 14"/>
          <p:cNvSpPr txBox="1">
            <a:spLocks noChangeArrowheads="1"/>
          </p:cNvSpPr>
          <p:nvPr/>
        </p:nvSpPr>
        <p:spPr bwMode="auto">
          <a:xfrm>
            <a:off x="274503" y="211813"/>
            <a:ext cx="7895904" cy="830979"/>
          </a:xfrm>
          <a:prstGeom prst="rect">
            <a:avLst/>
          </a:prstGeom>
          <a:noFill/>
          <a:ln w="9525">
            <a:noFill/>
            <a:miter lim="800000"/>
            <a:headEnd/>
            <a:tailEnd/>
          </a:ln>
        </p:spPr>
        <p:txBody>
          <a:bodyPr wrap="none" lIns="91420" tIns="45711" rIns="91420" bIns="45711">
            <a:spAutoFit/>
          </a:bodyPr>
          <a:lstStyle/>
          <a:p>
            <a:pPr fontAlgn="base">
              <a:spcBef>
                <a:spcPct val="0"/>
              </a:spcBef>
              <a:spcAft>
                <a:spcPct val="0"/>
              </a:spcAft>
            </a:pPr>
            <a:r>
              <a:rPr lang="de-DE" sz="2400" dirty="0">
                <a:solidFill>
                  <a:srgbClr val="FFFF00"/>
                </a:solidFill>
                <a:ea typeface="ＭＳ Ｐゴシック" charset="-128"/>
              </a:rPr>
              <a:t>. . . Standard Modell lässt ausserdem viele Fragen offen,</a:t>
            </a:r>
          </a:p>
          <a:p>
            <a:pPr fontAlgn="base">
              <a:spcBef>
                <a:spcPct val="0"/>
              </a:spcBef>
              <a:spcAft>
                <a:spcPct val="0"/>
              </a:spcAft>
            </a:pPr>
            <a:r>
              <a:rPr lang="de-DE" sz="2400" dirty="0">
                <a:solidFill>
                  <a:srgbClr val="FFFF00"/>
                </a:solidFill>
                <a:ea typeface="ＭＳ Ｐゴシック" charset="-128"/>
              </a:rPr>
              <a:t>      z.B. wo blieb die Antimaterie</a:t>
            </a:r>
          </a:p>
        </p:txBody>
      </p:sp>
      <p:sp>
        <p:nvSpPr>
          <p:cNvPr id="498703" name="Text Box 15"/>
          <p:cNvSpPr txBox="1">
            <a:spLocks noChangeArrowheads="1"/>
          </p:cNvSpPr>
          <p:nvPr/>
        </p:nvSpPr>
        <p:spPr bwMode="auto">
          <a:xfrm>
            <a:off x="6241418" y="1345979"/>
            <a:ext cx="2175555" cy="400091"/>
          </a:xfrm>
          <a:prstGeom prst="rect">
            <a:avLst/>
          </a:prstGeom>
          <a:solidFill>
            <a:srgbClr val="FFFF00"/>
          </a:solidFill>
          <a:ln w="9525">
            <a:noFill/>
            <a:miter lim="800000"/>
            <a:headEnd/>
            <a:tailEnd/>
          </a:ln>
        </p:spPr>
        <p:txBody>
          <a:bodyPr wrap="none" lIns="91420" tIns="45711" rIns="91420" bIns="45711">
            <a:spAutoFit/>
          </a:bodyPr>
          <a:lstStyle/>
          <a:p>
            <a:pPr fontAlgn="base">
              <a:spcBef>
                <a:spcPct val="0"/>
              </a:spcBef>
              <a:spcAft>
                <a:spcPct val="0"/>
              </a:spcAft>
            </a:pPr>
            <a:r>
              <a:rPr lang="de-DE" sz="2000">
                <a:solidFill>
                  <a:srgbClr val="000000"/>
                </a:solidFill>
                <a:latin typeface="Comic Sans MS" pitchFamily="66" charset="0"/>
                <a:ea typeface="ＭＳ Ｐゴシック" charset="-128"/>
              </a:rPr>
              <a:t>Standard Modell</a:t>
            </a:r>
            <a:endParaRPr lang="en-GB" sz="2000">
              <a:solidFill>
                <a:srgbClr val="000000"/>
              </a:solidFill>
              <a:latin typeface="Comic Sans MS" pitchFamily="66" charset="0"/>
              <a:ea typeface="ＭＳ Ｐゴシック" charset="-128"/>
            </a:endParaRPr>
          </a:p>
        </p:txBody>
      </p:sp>
      <p:sp>
        <p:nvSpPr>
          <p:cNvPr id="498704" name="AutoShape 16"/>
          <p:cNvSpPr>
            <a:spLocks noChangeArrowheads="1"/>
          </p:cNvSpPr>
          <p:nvPr/>
        </p:nvSpPr>
        <p:spPr bwMode="auto">
          <a:xfrm>
            <a:off x="6968493" y="1761226"/>
            <a:ext cx="360363" cy="647700"/>
          </a:xfrm>
          <a:prstGeom prst="downArrow">
            <a:avLst>
              <a:gd name="adj1" fmla="val 50000"/>
              <a:gd name="adj2" fmla="val 44934"/>
            </a:avLst>
          </a:prstGeom>
          <a:solidFill>
            <a:srgbClr val="FFFF00"/>
          </a:solidFill>
          <a:ln w="9525">
            <a:solidFill>
              <a:schemeClr val="tx1"/>
            </a:solidFill>
            <a:miter lim="800000"/>
            <a:headEnd/>
            <a:tailEnd/>
          </a:ln>
        </p:spPr>
        <p:txBody>
          <a:bodyPr vert="eaVert" wrap="none" anchor="ctr"/>
          <a:lstStyle/>
          <a:p>
            <a:pPr fontAlgn="base">
              <a:spcBef>
                <a:spcPct val="0"/>
              </a:spcBef>
              <a:spcAft>
                <a:spcPct val="0"/>
              </a:spcAft>
            </a:pPr>
            <a:endParaRPr lang="en-US">
              <a:solidFill>
                <a:srgbClr val="000000"/>
              </a:solidFill>
              <a:latin typeface="Comic Sans MS" pitchFamily="66" charset="0"/>
              <a:ea typeface="ＭＳ Ｐゴシック" charset="-128"/>
            </a:endParaRPr>
          </a:p>
        </p:txBody>
      </p:sp>
      <p:sp>
        <p:nvSpPr>
          <p:cNvPr id="16" name="Text Box 14"/>
          <p:cNvSpPr txBox="1">
            <a:spLocks noChangeArrowheads="1"/>
          </p:cNvSpPr>
          <p:nvPr/>
        </p:nvSpPr>
        <p:spPr bwMode="auto">
          <a:xfrm>
            <a:off x="545429" y="1515194"/>
            <a:ext cx="3951682" cy="461647"/>
          </a:xfrm>
          <a:prstGeom prst="rect">
            <a:avLst/>
          </a:prstGeom>
          <a:noFill/>
          <a:ln w="9525">
            <a:noFill/>
            <a:miter lim="800000"/>
            <a:headEnd/>
            <a:tailEnd/>
          </a:ln>
        </p:spPr>
        <p:txBody>
          <a:bodyPr wrap="none" lIns="91420" tIns="45711" rIns="91420" bIns="45711">
            <a:spAutoFit/>
          </a:bodyPr>
          <a:lstStyle/>
          <a:p>
            <a:pPr fontAlgn="base">
              <a:spcBef>
                <a:spcPct val="0"/>
              </a:spcBef>
              <a:spcAft>
                <a:spcPct val="0"/>
              </a:spcAft>
            </a:pPr>
            <a:r>
              <a:rPr lang="de-DE" sz="2400" b="1" dirty="0">
                <a:solidFill>
                  <a:srgbClr val="FFFFFF"/>
                </a:solidFill>
                <a:latin typeface="Comic Sans MS" pitchFamily="66" charset="0"/>
                <a:ea typeface="ＭＳ Ｐゴシック" charset="-128"/>
              </a:rPr>
              <a:t>  aber </a:t>
            </a:r>
            <a:r>
              <a:rPr lang="de-DE" sz="2400" b="1" dirty="0" smtClean="0">
                <a:solidFill>
                  <a:srgbClr val="FFFFFF"/>
                </a:solidFill>
                <a:latin typeface="Comic Sans MS" pitchFamily="66" charset="0"/>
                <a:ea typeface="ＭＳ Ｐゴシック" charset="-128"/>
              </a:rPr>
              <a:t>insbesondere ...:</a:t>
            </a:r>
            <a:endParaRPr lang="en-GB" sz="2400" b="1" dirty="0">
              <a:solidFill>
                <a:srgbClr val="FFFFFF"/>
              </a:solidFill>
              <a:latin typeface="Comic Sans MS" pitchFamily="66" charset="0"/>
              <a:ea typeface="ＭＳ Ｐゴシック" charset="-128"/>
            </a:endParaRPr>
          </a:p>
        </p:txBody>
      </p:sp>
    </p:spTree>
    <p:extLst>
      <p:ext uri="{BB962C8B-B14F-4D97-AF65-F5344CB8AC3E}">
        <p14:creationId xmlns:p14="http://schemas.microsoft.com/office/powerpoint/2010/main" val="14285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98703"/>
                                        </p:tgtEl>
                                        <p:attrNameLst>
                                          <p:attrName>style.visibility</p:attrName>
                                        </p:attrNameLst>
                                      </p:cBhvr>
                                      <p:to>
                                        <p:strVal val="visible"/>
                                      </p:to>
                                    </p:set>
                                    <p:anim calcmode="lin" valueType="num">
                                      <p:cBhvr>
                                        <p:cTn id="7" dur="1000" fill="hold"/>
                                        <p:tgtEl>
                                          <p:spTgt spid="498703"/>
                                        </p:tgtEl>
                                        <p:attrNameLst>
                                          <p:attrName>ppt_w</p:attrName>
                                        </p:attrNameLst>
                                      </p:cBhvr>
                                      <p:tavLst>
                                        <p:tav tm="0">
                                          <p:val>
                                            <p:strVal val="#ppt_w*0.70"/>
                                          </p:val>
                                        </p:tav>
                                        <p:tav tm="100000">
                                          <p:val>
                                            <p:strVal val="#ppt_w"/>
                                          </p:val>
                                        </p:tav>
                                      </p:tavLst>
                                    </p:anim>
                                    <p:anim calcmode="lin" valueType="num">
                                      <p:cBhvr>
                                        <p:cTn id="8" dur="1000" fill="hold"/>
                                        <p:tgtEl>
                                          <p:spTgt spid="498703"/>
                                        </p:tgtEl>
                                        <p:attrNameLst>
                                          <p:attrName>ppt_h</p:attrName>
                                        </p:attrNameLst>
                                      </p:cBhvr>
                                      <p:tavLst>
                                        <p:tav tm="0">
                                          <p:val>
                                            <p:strVal val="#ppt_h"/>
                                          </p:val>
                                        </p:tav>
                                        <p:tav tm="100000">
                                          <p:val>
                                            <p:strVal val="#ppt_h"/>
                                          </p:val>
                                        </p:tav>
                                      </p:tavLst>
                                    </p:anim>
                                    <p:animEffect transition="in" filter="fade">
                                      <p:cBhvr>
                                        <p:cTn id="9" dur="1000"/>
                                        <p:tgtEl>
                                          <p:spTgt spid="498703"/>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498704"/>
                                        </p:tgtEl>
                                        <p:attrNameLst>
                                          <p:attrName>style.visibility</p:attrName>
                                        </p:attrNameLst>
                                      </p:cBhvr>
                                      <p:to>
                                        <p:strVal val="visible"/>
                                      </p:to>
                                    </p:set>
                                    <p:anim calcmode="lin" valueType="num">
                                      <p:cBhvr>
                                        <p:cTn id="12" dur="1000" fill="hold"/>
                                        <p:tgtEl>
                                          <p:spTgt spid="498704"/>
                                        </p:tgtEl>
                                        <p:attrNameLst>
                                          <p:attrName>ppt_w</p:attrName>
                                        </p:attrNameLst>
                                      </p:cBhvr>
                                      <p:tavLst>
                                        <p:tav tm="0">
                                          <p:val>
                                            <p:strVal val="#ppt_w*0.70"/>
                                          </p:val>
                                        </p:tav>
                                        <p:tav tm="100000">
                                          <p:val>
                                            <p:strVal val="#ppt_w"/>
                                          </p:val>
                                        </p:tav>
                                      </p:tavLst>
                                    </p:anim>
                                    <p:anim calcmode="lin" valueType="num">
                                      <p:cBhvr>
                                        <p:cTn id="13" dur="1000" fill="hold"/>
                                        <p:tgtEl>
                                          <p:spTgt spid="498704"/>
                                        </p:tgtEl>
                                        <p:attrNameLst>
                                          <p:attrName>ppt_h</p:attrName>
                                        </p:attrNameLst>
                                      </p:cBhvr>
                                      <p:tavLst>
                                        <p:tav tm="0">
                                          <p:val>
                                            <p:strVal val="#ppt_h"/>
                                          </p:val>
                                        </p:tav>
                                        <p:tav tm="100000">
                                          <p:val>
                                            <p:strVal val="#ppt_h"/>
                                          </p:val>
                                        </p:tav>
                                      </p:tavLst>
                                    </p:anim>
                                    <p:animEffect transition="in" filter="fade">
                                      <p:cBhvr>
                                        <p:cTn id="14" dur="1000"/>
                                        <p:tgtEl>
                                          <p:spTgt spid="49870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498701"/>
                                        </p:tgtEl>
                                        <p:attrNameLst>
                                          <p:attrName>style.visibility</p:attrName>
                                        </p:attrNameLst>
                                      </p:cBhvr>
                                      <p:to>
                                        <p:strVal val="visible"/>
                                      </p:to>
                                    </p:set>
                                    <p:anim calcmode="lin" valueType="num">
                                      <p:cBhvr>
                                        <p:cTn id="19" dur="1000" fill="hold"/>
                                        <p:tgtEl>
                                          <p:spTgt spid="498701"/>
                                        </p:tgtEl>
                                        <p:attrNameLst>
                                          <p:attrName>ppt_w</p:attrName>
                                        </p:attrNameLst>
                                      </p:cBhvr>
                                      <p:tavLst>
                                        <p:tav tm="0">
                                          <p:val>
                                            <p:strVal val="#ppt_w*0.70"/>
                                          </p:val>
                                        </p:tav>
                                        <p:tav tm="100000">
                                          <p:val>
                                            <p:strVal val="#ppt_w"/>
                                          </p:val>
                                        </p:tav>
                                      </p:tavLst>
                                    </p:anim>
                                    <p:anim calcmode="lin" valueType="num">
                                      <p:cBhvr>
                                        <p:cTn id="20" dur="1000" fill="hold"/>
                                        <p:tgtEl>
                                          <p:spTgt spid="498701"/>
                                        </p:tgtEl>
                                        <p:attrNameLst>
                                          <p:attrName>ppt_h</p:attrName>
                                        </p:attrNameLst>
                                      </p:cBhvr>
                                      <p:tavLst>
                                        <p:tav tm="0">
                                          <p:val>
                                            <p:strVal val="#ppt_h"/>
                                          </p:val>
                                        </p:tav>
                                        <p:tav tm="100000">
                                          <p:val>
                                            <p:strVal val="#ppt_h"/>
                                          </p:val>
                                        </p:tav>
                                      </p:tavLst>
                                    </p:anim>
                                    <p:animEffect transition="in" filter="fade">
                                      <p:cBhvr>
                                        <p:cTn id="21" dur="1000"/>
                                        <p:tgtEl>
                                          <p:spTgt spid="498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701" grpId="0"/>
      <p:bldP spid="498703" grpId="0" animBg="1"/>
      <p:bldP spid="49870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8829" t="14029" r="17188" b="16350"/>
          <a:stretch/>
        </p:blipFill>
        <p:spPr>
          <a:xfrm>
            <a:off x="0" y="-8012"/>
            <a:ext cx="9148636" cy="7037412"/>
          </a:xfrm>
          <a:prstGeom prst="rect">
            <a:avLst/>
          </a:prstGeom>
        </p:spPr>
      </p:pic>
      <p:pic>
        <p:nvPicPr>
          <p:cNvPr id="20488" name="Picture 8"/>
          <p:cNvPicPr>
            <a:picLocks noChangeAspect="1" noChangeArrowheads="1"/>
          </p:cNvPicPr>
          <p:nvPr/>
        </p:nvPicPr>
        <p:blipFill>
          <a:blip r:embed="rId4" cstate="print"/>
          <a:srcRect/>
          <a:stretch>
            <a:fillRect/>
          </a:stretch>
        </p:blipFill>
        <p:spPr bwMode="auto">
          <a:xfrm>
            <a:off x="-239216" y="-8012"/>
            <a:ext cx="9383216" cy="7037412"/>
          </a:xfrm>
          <a:prstGeom prst="rect">
            <a:avLst/>
          </a:prstGeom>
          <a:noFill/>
          <a:ln w="9525">
            <a:noFill/>
            <a:miter lim="800000"/>
            <a:headEnd/>
            <a:tailEnd/>
          </a:ln>
        </p:spPr>
      </p:pic>
    </p:spTree>
    <p:extLst>
      <p:ext uri="{BB962C8B-B14F-4D97-AF65-F5344CB8AC3E}">
        <p14:creationId xmlns:p14="http://schemas.microsoft.com/office/powerpoint/2010/main" val="18807351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1000"/>
                                        <p:tgtEl>
                                          <p:spTgt spid="20488"/>
                                        </p:tgtEl>
                                      </p:cBhvr>
                                    </p:animEffect>
                                    <p:set>
                                      <p:cBhvr>
                                        <p:cTn id="7" dur="1" fill="hold">
                                          <p:stCondLst>
                                            <p:cond delay="999"/>
                                          </p:stCondLst>
                                        </p:cTn>
                                        <p:tgtEl>
                                          <p:spTgt spid="204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0" y="260648"/>
            <a:ext cx="9144000" cy="5943600"/>
          </a:xfrm>
        </p:spPr>
        <p:txBody>
          <a:bodyPr>
            <a:normAutofit/>
          </a:bodyPr>
          <a:lstStyle/>
          <a:p>
            <a:pPr eaLnBrk="1" hangingPunct="1">
              <a:defRPr/>
            </a:pPr>
            <a:r>
              <a:rPr lang="de-DE" sz="2400" dirty="0" smtClean="0">
                <a:solidFill>
                  <a:schemeClr val="accent2"/>
                </a:solidFill>
              </a:rPr>
              <a:t>1982 : Erste Projektstudien</a:t>
            </a:r>
          </a:p>
          <a:p>
            <a:pPr eaLnBrk="1" hangingPunct="1">
              <a:defRPr/>
            </a:pPr>
            <a:r>
              <a:rPr lang="de-DE" sz="2400" dirty="0" smtClean="0">
                <a:solidFill>
                  <a:schemeClr val="hlink"/>
                </a:solidFill>
              </a:rPr>
              <a:t>1983 : Z</a:t>
            </a:r>
            <a:r>
              <a:rPr lang="de-DE" sz="2400" baseline="30000" dirty="0" smtClean="0">
                <a:solidFill>
                  <a:schemeClr val="hlink"/>
                </a:solidFill>
              </a:rPr>
              <a:t>0</a:t>
            </a:r>
            <a:r>
              <a:rPr lang="de-DE" sz="2400" dirty="0" smtClean="0">
                <a:solidFill>
                  <a:schemeClr val="hlink"/>
                </a:solidFill>
              </a:rPr>
              <a:t>-Ereignis am </a:t>
            </a:r>
            <a:r>
              <a:rPr lang="de-DE" sz="2400" dirty="0" err="1" smtClean="0">
                <a:solidFill>
                  <a:schemeClr val="hlink"/>
                </a:solidFill>
              </a:rPr>
              <a:t>S</a:t>
            </a:r>
            <a:r>
              <a:rPr lang="de-DE" sz="2400" baseline="-4000" dirty="0" err="1" smtClean="0">
                <a:solidFill>
                  <a:schemeClr val="hlink"/>
                </a:solidFill>
              </a:rPr>
              <a:t>p</a:t>
            </a:r>
            <a:r>
              <a:rPr lang="de-DE" sz="2400" baseline="30000" dirty="0" err="1" smtClean="0">
                <a:solidFill>
                  <a:schemeClr val="hlink"/>
                </a:solidFill>
              </a:rPr>
              <a:t>p</a:t>
            </a:r>
            <a:r>
              <a:rPr lang="de-DE" sz="2400" dirty="0" err="1" smtClean="0">
                <a:solidFill>
                  <a:schemeClr val="hlink"/>
                </a:solidFill>
              </a:rPr>
              <a:t>S</a:t>
            </a:r>
            <a:r>
              <a:rPr lang="de-DE" sz="2400" dirty="0" smtClean="0">
                <a:solidFill>
                  <a:schemeClr val="hlink"/>
                </a:solidFill>
              </a:rPr>
              <a:t> </a:t>
            </a:r>
          </a:p>
          <a:p>
            <a:pPr eaLnBrk="1" hangingPunct="1">
              <a:defRPr/>
            </a:pPr>
            <a:r>
              <a:rPr lang="de-DE" sz="2400" dirty="0" smtClean="0">
                <a:solidFill>
                  <a:schemeClr val="hlink"/>
                </a:solidFill>
              </a:rPr>
              <a:t>1985 : Nobelpreis für S. van der Meer und C. Rubbia </a:t>
            </a:r>
          </a:p>
          <a:p>
            <a:pPr eaLnBrk="1" hangingPunct="1">
              <a:defRPr/>
            </a:pPr>
            <a:r>
              <a:rPr lang="de-DE" sz="2400" dirty="0" smtClean="0">
                <a:solidFill>
                  <a:schemeClr val="hlink"/>
                </a:solidFill>
              </a:rPr>
              <a:t>1989 : Beginn des LEP-Betriebs (Z Factory)</a:t>
            </a:r>
          </a:p>
          <a:p>
            <a:pPr eaLnBrk="1" hangingPunct="1">
              <a:defRPr/>
            </a:pPr>
            <a:r>
              <a:rPr lang="de-DE" sz="2400" dirty="0" smtClean="0">
                <a:solidFill>
                  <a:schemeClr val="accent2"/>
                </a:solidFill>
              </a:rPr>
              <a:t>1994 : Zustimmung zum LHC durch das Council</a:t>
            </a:r>
          </a:p>
          <a:p>
            <a:pPr eaLnBrk="1" hangingPunct="1">
              <a:defRPr/>
            </a:pPr>
            <a:r>
              <a:rPr lang="de-DE" sz="2400" dirty="0" smtClean="0">
                <a:solidFill>
                  <a:schemeClr val="accent2"/>
                </a:solidFill>
              </a:rPr>
              <a:t>1996 : Endgültige Entscheidung zum Baubeginn</a:t>
            </a:r>
          </a:p>
          <a:p>
            <a:pPr eaLnBrk="1" hangingPunct="1">
              <a:defRPr/>
            </a:pPr>
            <a:r>
              <a:rPr lang="de-DE" sz="2400" dirty="0" smtClean="0">
                <a:solidFill>
                  <a:schemeClr val="hlink"/>
                </a:solidFill>
              </a:rPr>
              <a:t>1996 : LEP Betrieb bei 100 </a:t>
            </a:r>
            <a:r>
              <a:rPr lang="de-DE" sz="2400" dirty="0" err="1" smtClean="0">
                <a:solidFill>
                  <a:schemeClr val="hlink"/>
                </a:solidFill>
              </a:rPr>
              <a:t>GeV</a:t>
            </a:r>
            <a:r>
              <a:rPr lang="de-DE" sz="2400" dirty="0" smtClean="0">
                <a:solidFill>
                  <a:schemeClr val="hlink"/>
                </a:solidFill>
              </a:rPr>
              <a:t> (W Factory)</a:t>
            </a:r>
          </a:p>
          <a:p>
            <a:pPr eaLnBrk="1" hangingPunct="1">
              <a:defRPr/>
            </a:pPr>
            <a:r>
              <a:rPr lang="de-DE" sz="2400" dirty="0" smtClean="0">
                <a:solidFill>
                  <a:schemeClr val="hlink"/>
                </a:solidFill>
              </a:rPr>
              <a:t>2000 : Ende des LEP Betriebs</a:t>
            </a:r>
          </a:p>
          <a:p>
            <a:pPr eaLnBrk="1" hangingPunct="1">
              <a:defRPr/>
            </a:pPr>
            <a:r>
              <a:rPr lang="de-DE" sz="2400" dirty="0" smtClean="0">
                <a:solidFill>
                  <a:schemeClr val="hlink"/>
                </a:solidFill>
              </a:rPr>
              <a:t>2002 : </a:t>
            </a:r>
            <a:r>
              <a:rPr lang="de-DE" sz="2400" dirty="0" err="1" smtClean="0">
                <a:solidFill>
                  <a:schemeClr val="hlink"/>
                </a:solidFill>
              </a:rPr>
              <a:t>Abschluß</a:t>
            </a:r>
            <a:r>
              <a:rPr lang="de-DE" sz="2400" dirty="0" smtClean="0">
                <a:solidFill>
                  <a:schemeClr val="hlink"/>
                </a:solidFill>
              </a:rPr>
              <a:t> des LEP Abbaus</a:t>
            </a:r>
          </a:p>
          <a:p>
            <a:pPr eaLnBrk="1" hangingPunct="1">
              <a:defRPr/>
            </a:pPr>
            <a:r>
              <a:rPr lang="de-DE" sz="2400" dirty="0" smtClean="0">
                <a:solidFill>
                  <a:schemeClr val="accent2"/>
                </a:solidFill>
              </a:rPr>
              <a:t>2003 : Beginn der LHC Installation</a:t>
            </a:r>
          </a:p>
          <a:p>
            <a:pPr eaLnBrk="1" hangingPunct="1">
              <a:defRPr/>
            </a:pPr>
            <a:r>
              <a:rPr lang="de-DE" sz="2400" dirty="0" smtClean="0">
                <a:solidFill>
                  <a:schemeClr val="accent2"/>
                </a:solidFill>
              </a:rPr>
              <a:t>2005 : Beginn der LHC Tests</a:t>
            </a:r>
          </a:p>
          <a:p>
            <a:pPr eaLnBrk="1" hangingPunct="1">
              <a:defRPr/>
            </a:pPr>
            <a:r>
              <a:rPr lang="de-DE" sz="2400" dirty="0" smtClean="0">
                <a:solidFill>
                  <a:schemeClr val="accent2"/>
                </a:solidFill>
              </a:rPr>
              <a:t>2008 : Erste Betriebsaufnahme LHC</a:t>
            </a:r>
          </a:p>
          <a:p>
            <a:pPr eaLnBrk="1" hangingPunct="1">
              <a:defRPr/>
            </a:pPr>
            <a:r>
              <a:rPr lang="de-DE" sz="2400" i="1" dirty="0" smtClean="0">
                <a:solidFill>
                  <a:schemeClr val="hlink"/>
                </a:solidFill>
                <a:effectLst>
                  <a:outerShdw blurRad="38100" dist="38100" dir="2700000" algn="tl">
                    <a:srgbClr val="C0C0C0"/>
                  </a:outerShdw>
                </a:effectLst>
              </a:rPr>
              <a:t>2009 : Physik!</a:t>
            </a:r>
            <a:endParaRPr lang="en-US" sz="2400" i="1" dirty="0" smtClean="0">
              <a:solidFill>
                <a:schemeClr val="hlink"/>
              </a:solidFill>
              <a:effectLst>
                <a:outerShdw blurRad="38100" dist="38100" dir="2700000" algn="tl">
                  <a:srgbClr val="C0C0C0"/>
                </a:outerShdw>
              </a:effectLst>
            </a:endParaRPr>
          </a:p>
        </p:txBody>
      </p:sp>
      <p:sp>
        <p:nvSpPr>
          <p:cNvPr id="4" name="TextBox 3"/>
          <p:cNvSpPr txBox="1"/>
          <p:nvPr/>
        </p:nvSpPr>
        <p:spPr>
          <a:xfrm>
            <a:off x="827584" y="6165304"/>
            <a:ext cx="8316416" cy="646331"/>
          </a:xfrm>
          <a:prstGeom prst="rect">
            <a:avLst/>
          </a:prstGeom>
          <a:noFill/>
        </p:spPr>
        <p:txBody>
          <a:bodyPr wrap="square" rtlCol="0">
            <a:spAutoFit/>
          </a:bodyPr>
          <a:lstStyle/>
          <a:p>
            <a:r>
              <a:rPr lang="en-US" sz="3600" dirty="0">
                <a:solidFill>
                  <a:srgbClr val="0070C0"/>
                </a:solidFill>
              </a:rPr>
              <a:t>LHC – Von der </a:t>
            </a:r>
            <a:r>
              <a:rPr lang="en-US" sz="3600" dirty="0" err="1">
                <a:solidFill>
                  <a:srgbClr val="0070C0"/>
                </a:solidFill>
              </a:rPr>
              <a:t>Idee</a:t>
            </a:r>
            <a:r>
              <a:rPr lang="en-US" sz="3600" dirty="0">
                <a:solidFill>
                  <a:srgbClr val="0070C0"/>
                </a:solidFill>
              </a:rPr>
              <a:t> </a:t>
            </a:r>
            <a:r>
              <a:rPr lang="en-US" sz="3600" dirty="0" err="1">
                <a:solidFill>
                  <a:srgbClr val="0070C0"/>
                </a:solidFill>
              </a:rPr>
              <a:t>zum</a:t>
            </a:r>
            <a:r>
              <a:rPr lang="en-US" sz="3600" dirty="0">
                <a:solidFill>
                  <a:srgbClr val="0070C0"/>
                </a:solidFill>
              </a:rPr>
              <a:t> </a:t>
            </a:r>
            <a:r>
              <a:rPr lang="en-US" sz="3600" dirty="0" err="1">
                <a:solidFill>
                  <a:srgbClr val="0070C0"/>
                </a:solidFill>
              </a:rPr>
              <a:t>Beschleuniger</a:t>
            </a:r>
            <a:endParaRPr lang="en-GB" sz="3600" dirty="0">
              <a:solidFill>
                <a:srgbClr val="0070C0"/>
              </a:solidFill>
            </a:endParaRPr>
          </a:p>
        </p:txBody>
      </p:sp>
    </p:spTree>
    <p:extLst>
      <p:ext uri="{BB962C8B-B14F-4D97-AF65-F5344CB8AC3E}">
        <p14:creationId xmlns:p14="http://schemas.microsoft.com/office/powerpoint/2010/main" val="28320476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wipe(left)">
                                      <p:cBhvr>
                                        <p:cTn id="7" dur="500"/>
                                        <p:tgtEl>
                                          <p:spTgt spid="33795">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animEffect transition="in" filter="wipe(right)">
                                      <p:cBhvr>
                                        <p:cTn id="11" dur="500"/>
                                        <p:tgtEl>
                                          <p:spTgt spid="33795">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animEffect transition="in" filter="wipe(left)">
                                      <p:cBhvr>
                                        <p:cTn id="15" dur="500"/>
                                        <p:tgtEl>
                                          <p:spTgt spid="33795">
                                            <p:txEl>
                                              <p:pRg st="2" end="2"/>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3795">
                                            <p:txEl>
                                              <p:pRg st="3" end="3"/>
                                            </p:txEl>
                                          </p:spTgt>
                                        </p:tgtEl>
                                        <p:attrNameLst>
                                          <p:attrName>style.visibility</p:attrName>
                                        </p:attrNameLst>
                                      </p:cBhvr>
                                      <p:to>
                                        <p:strVal val="visible"/>
                                      </p:to>
                                    </p:set>
                                    <p:animEffect transition="in" filter="wipe(right)">
                                      <p:cBhvr>
                                        <p:cTn id="19" dur="500"/>
                                        <p:tgtEl>
                                          <p:spTgt spid="33795">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3795">
                                            <p:txEl>
                                              <p:pRg st="4" end="4"/>
                                            </p:txEl>
                                          </p:spTgt>
                                        </p:tgtEl>
                                        <p:attrNameLst>
                                          <p:attrName>style.visibility</p:attrName>
                                        </p:attrNameLst>
                                      </p:cBhvr>
                                      <p:to>
                                        <p:strVal val="visible"/>
                                      </p:to>
                                    </p:set>
                                    <p:animEffect transition="in" filter="wipe(left)">
                                      <p:cBhvr>
                                        <p:cTn id="23" dur="500"/>
                                        <p:tgtEl>
                                          <p:spTgt spid="33795">
                                            <p:txEl>
                                              <p:pRg st="4" end="4"/>
                                            </p:tx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3795">
                                            <p:txEl>
                                              <p:pRg st="5" end="5"/>
                                            </p:txEl>
                                          </p:spTgt>
                                        </p:tgtEl>
                                        <p:attrNameLst>
                                          <p:attrName>style.visibility</p:attrName>
                                        </p:attrNameLst>
                                      </p:cBhvr>
                                      <p:to>
                                        <p:strVal val="visible"/>
                                      </p:to>
                                    </p:set>
                                    <p:animEffect transition="in" filter="wipe(right)">
                                      <p:cBhvr>
                                        <p:cTn id="27" dur="500"/>
                                        <p:tgtEl>
                                          <p:spTgt spid="33795">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3795">
                                            <p:txEl>
                                              <p:pRg st="6" end="6"/>
                                            </p:txEl>
                                          </p:spTgt>
                                        </p:tgtEl>
                                        <p:attrNameLst>
                                          <p:attrName>style.visibility</p:attrName>
                                        </p:attrNameLst>
                                      </p:cBhvr>
                                      <p:to>
                                        <p:strVal val="visible"/>
                                      </p:to>
                                    </p:set>
                                    <p:animEffect transition="in" filter="wipe(left)">
                                      <p:cBhvr>
                                        <p:cTn id="31" dur="500"/>
                                        <p:tgtEl>
                                          <p:spTgt spid="33795">
                                            <p:txEl>
                                              <p:pRg st="6" end="6"/>
                                            </p:txEl>
                                          </p:spTgt>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33795">
                                            <p:txEl>
                                              <p:pRg st="7" end="7"/>
                                            </p:txEl>
                                          </p:spTgt>
                                        </p:tgtEl>
                                        <p:attrNameLst>
                                          <p:attrName>style.visibility</p:attrName>
                                        </p:attrNameLst>
                                      </p:cBhvr>
                                      <p:to>
                                        <p:strVal val="visible"/>
                                      </p:to>
                                    </p:set>
                                    <p:animEffect transition="in" filter="wipe(right)">
                                      <p:cBhvr>
                                        <p:cTn id="35" dur="500"/>
                                        <p:tgtEl>
                                          <p:spTgt spid="33795">
                                            <p:txEl>
                                              <p:pRg st="7" end="7"/>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3795">
                                            <p:txEl>
                                              <p:pRg st="8" end="8"/>
                                            </p:txEl>
                                          </p:spTgt>
                                        </p:tgtEl>
                                        <p:attrNameLst>
                                          <p:attrName>style.visibility</p:attrName>
                                        </p:attrNameLst>
                                      </p:cBhvr>
                                      <p:to>
                                        <p:strVal val="visible"/>
                                      </p:to>
                                    </p:set>
                                    <p:animEffect transition="in" filter="wipe(left)">
                                      <p:cBhvr>
                                        <p:cTn id="39" dur="500"/>
                                        <p:tgtEl>
                                          <p:spTgt spid="33795">
                                            <p:txEl>
                                              <p:pRg st="8" end="8"/>
                                            </p:txEl>
                                          </p:spTgt>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3795">
                                            <p:txEl>
                                              <p:pRg st="9" end="9"/>
                                            </p:txEl>
                                          </p:spTgt>
                                        </p:tgtEl>
                                        <p:attrNameLst>
                                          <p:attrName>style.visibility</p:attrName>
                                        </p:attrNameLst>
                                      </p:cBhvr>
                                      <p:to>
                                        <p:strVal val="visible"/>
                                      </p:to>
                                    </p:set>
                                    <p:animEffect transition="in" filter="wipe(right)">
                                      <p:cBhvr>
                                        <p:cTn id="43" dur="500"/>
                                        <p:tgtEl>
                                          <p:spTgt spid="33795">
                                            <p:txEl>
                                              <p:pRg st="9" end="9"/>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33795">
                                            <p:txEl>
                                              <p:pRg st="10" end="10"/>
                                            </p:txEl>
                                          </p:spTgt>
                                        </p:tgtEl>
                                        <p:attrNameLst>
                                          <p:attrName>style.visibility</p:attrName>
                                        </p:attrNameLst>
                                      </p:cBhvr>
                                      <p:to>
                                        <p:strVal val="visible"/>
                                      </p:to>
                                    </p:set>
                                    <p:animEffect transition="in" filter="wipe(left)">
                                      <p:cBhvr>
                                        <p:cTn id="47" dur="500"/>
                                        <p:tgtEl>
                                          <p:spTgt spid="33795">
                                            <p:txEl>
                                              <p:pRg st="10" end="10"/>
                                            </p:txEl>
                                          </p:spTgt>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33795">
                                            <p:txEl>
                                              <p:pRg st="11" end="11"/>
                                            </p:txEl>
                                          </p:spTgt>
                                        </p:tgtEl>
                                        <p:attrNameLst>
                                          <p:attrName>style.visibility</p:attrName>
                                        </p:attrNameLst>
                                      </p:cBhvr>
                                      <p:to>
                                        <p:strVal val="visible"/>
                                      </p:to>
                                    </p:set>
                                    <p:animEffect transition="in" filter="wipe(right)">
                                      <p:cBhvr>
                                        <p:cTn id="51" dur="500"/>
                                        <p:tgtEl>
                                          <p:spTgt spid="33795">
                                            <p:txEl>
                                              <p:pRg st="11" end="1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33795">
                                            <p:txEl>
                                              <p:pRg st="12" end="12"/>
                                            </p:txEl>
                                          </p:spTgt>
                                        </p:tgtEl>
                                        <p:attrNameLst>
                                          <p:attrName>style.visibility</p:attrName>
                                        </p:attrNameLst>
                                      </p:cBhvr>
                                      <p:to>
                                        <p:strVal val="visible"/>
                                      </p:to>
                                    </p:set>
                                    <p:animEffect transition="in" filter="wipe(right)">
                                      <p:cBhvr>
                                        <p:cTn id="56" dur="500"/>
                                        <p:tgtEl>
                                          <p:spTgt spid="3379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0" y="0"/>
            <a:ext cx="9144000" cy="6858000"/>
          </a:xfrm>
          <a:prstGeom prst="rect">
            <a:avLst/>
          </a:prstGeom>
          <a:solidFill>
            <a:schemeClr val="bg1"/>
          </a:solidFill>
          <a:ln w="9525">
            <a:solidFill>
              <a:srgbClr val="000000"/>
            </a:solidFill>
            <a:miter lim="800000"/>
            <a:headEnd/>
            <a:tailEnd/>
          </a:ln>
        </p:spPr>
        <p:txBody>
          <a:bodyPr wrap="none" anchor="ctr"/>
          <a:lstStyle/>
          <a:p>
            <a:pPr algn="ctr"/>
            <a:endParaRPr lang="en-US" sz="2400">
              <a:solidFill>
                <a:srgbClr val="0055A0"/>
              </a:solidFill>
              <a:latin typeface="Times" pitchFamily="18" charset="0"/>
            </a:endParaRPr>
          </a:p>
        </p:txBody>
      </p:sp>
      <p:pic>
        <p:nvPicPr>
          <p:cNvPr id="44035" name="Picture 3" descr="LHC3D"/>
          <p:cNvPicPr>
            <a:picLocks noChangeAspect="1" noChangeArrowheads="1"/>
          </p:cNvPicPr>
          <p:nvPr/>
        </p:nvPicPr>
        <p:blipFill>
          <a:blip r:embed="rId3" cstate="print"/>
          <a:srcRect/>
          <a:stretch>
            <a:fillRect/>
          </a:stretch>
        </p:blipFill>
        <p:spPr bwMode="auto">
          <a:xfrm>
            <a:off x="0" y="617538"/>
            <a:ext cx="9144000" cy="5707062"/>
          </a:xfrm>
          <a:prstGeom prst="rect">
            <a:avLst/>
          </a:prstGeom>
          <a:noFill/>
          <a:ln w="9525">
            <a:noFill/>
            <a:miter lim="800000"/>
            <a:headEnd/>
            <a:tailEnd/>
          </a:ln>
        </p:spPr>
      </p:pic>
      <p:pic>
        <p:nvPicPr>
          <p:cNvPr id="98308" name="Picture 4" descr="ATLAS Detector 9803026"/>
          <p:cNvPicPr>
            <a:picLocks noChangeAspect="1" noChangeArrowheads="1"/>
          </p:cNvPicPr>
          <p:nvPr/>
        </p:nvPicPr>
        <p:blipFill>
          <a:blip r:embed="rId4" cstate="print"/>
          <a:srcRect/>
          <a:stretch>
            <a:fillRect/>
          </a:stretch>
        </p:blipFill>
        <p:spPr bwMode="auto">
          <a:xfrm>
            <a:off x="3429000" y="2971800"/>
            <a:ext cx="3886200" cy="2717800"/>
          </a:xfrm>
          <a:prstGeom prst="rect">
            <a:avLst/>
          </a:prstGeom>
          <a:noFill/>
          <a:ln w="9525">
            <a:noFill/>
            <a:miter lim="800000"/>
            <a:headEnd/>
            <a:tailEnd/>
          </a:ln>
        </p:spPr>
      </p:pic>
      <p:pic>
        <p:nvPicPr>
          <p:cNvPr id="98309" name="Picture 5" descr="CMS Detector 9803027"/>
          <p:cNvPicPr>
            <a:picLocks noChangeAspect="1" noChangeArrowheads="1"/>
          </p:cNvPicPr>
          <p:nvPr/>
        </p:nvPicPr>
        <p:blipFill>
          <a:blip r:embed="rId5" cstate="print"/>
          <a:srcRect/>
          <a:stretch>
            <a:fillRect/>
          </a:stretch>
        </p:blipFill>
        <p:spPr bwMode="auto">
          <a:xfrm>
            <a:off x="1371600" y="4137025"/>
            <a:ext cx="3810000" cy="2720975"/>
          </a:xfrm>
          <a:prstGeom prst="rect">
            <a:avLst/>
          </a:prstGeom>
          <a:noFill/>
          <a:ln w="9525">
            <a:noFill/>
            <a:miter lim="800000"/>
            <a:headEnd/>
            <a:tailEnd/>
          </a:ln>
        </p:spPr>
      </p:pic>
      <p:pic>
        <p:nvPicPr>
          <p:cNvPr id="98310" name="Picture 6" descr="LHCB"/>
          <p:cNvPicPr>
            <a:picLocks noChangeAspect="1" noChangeArrowheads="1"/>
          </p:cNvPicPr>
          <p:nvPr/>
        </p:nvPicPr>
        <p:blipFill>
          <a:blip r:embed="rId6" cstate="print"/>
          <a:srcRect l="3131" r="4747" b="-302"/>
          <a:stretch>
            <a:fillRect/>
          </a:stretch>
        </p:blipFill>
        <p:spPr bwMode="auto">
          <a:xfrm>
            <a:off x="1676400" y="2667000"/>
            <a:ext cx="4419600" cy="3217863"/>
          </a:xfrm>
          <a:prstGeom prst="rect">
            <a:avLst/>
          </a:prstGeom>
          <a:noFill/>
          <a:ln w="9525">
            <a:noFill/>
            <a:miter lim="800000"/>
            <a:headEnd/>
            <a:tailEnd/>
          </a:ln>
        </p:spPr>
      </p:pic>
      <p:pic>
        <p:nvPicPr>
          <p:cNvPr id="98311" name="Picture 7" descr="ALICE2003"/>
          <p:cNvPicPr>
            <a:picLocks noChangeAspect="1" noChangeArrowheads="1"/>
          </p:cNvPicPr>
          <p:nvPr/>
        </p:nvPicPr>
        <p:blipFill>
          <a:blip r:embed="rId7" cstate="print"/>
          <a:srcRect l="13045" t="19492" r="12019" b="18039"/>
          <a:stretch>
            <a:fillRect/>
          </a:stretch>
        </p:blipFill>
        <p:spPr bwMode="auto">
          <a:xfrm>
            <a:off x="3581400" y="2819400"/>
            <a:ext cx="5562600" cy="3276600"/>
          </a:xfrm>
          <a:prstGeom prst="rect">
            <a:avLst/>
          </a:prstGeom>
          <a:noFill/>
          <a:ln w="9525">
            <a:noFill/>
            <a:miter lim="800000"/>
            <a:headEnd/>
            <a:tailEnd/>
          </a:ln>
        </p:spPr>
      </p:pic>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41976568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8308"/>
                                        </p:tgtEl>
                                        <p:attrNameLst>
                                          <p:attrName>style.visibility</p:attrName>
                                        </p:attrNameLst>
                                      </p:cBhvr>
                                      <p:to>
                                        <p:strVal val="visible"/>
                                      </p:to>
                                    </p:set>
                                    <p:anim calcmode="lin" valueType="num">
                                      <p:cBhvr>
                                        <p:cTn id="7" dur="500" fill="hold"/>
                                        <p:tgtEl>
                                          <p:spTgt spid="98308"/>
                                        </p:tgtEl>
                                        <p:attrNameLst>
                                          <p:attrName>ppt_w</p:attrName>
                                        </p:attrNameLst>
                                      </p:cBhvr>
                                      <p:tavLst>
                                        <p:tav tm="0">
                                          <p:val>
                                            <p:fltVal val="0"/>
                                          </p:val>
                                        </p:tav>
                                        <p:tav tm="100000">
                                          <p:val>
                                            <p:strVal val="#ppt_w"/>
                                          </p:val>
                                        </p:tav>
                                      </p:tavLst>
                                    </p:anim>
                                    <p:anim calcmode="lin" valueType="num">
                                      <p:cBhvr>
                                        <p:cTn id="8" dur="500" fill="hold"/>
                                        <p:tgtEl>
                                          <p:spTgt spid="98308"/>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08"/>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98309"/>
                                        </p:tgtEl>
                                        <p:attrNameLst>
                                          <p:attrName>style.visibility</p:attrName>
                                        </p:attrNameLst>
                                      </p:cBhvr>
                                      <p:to>
                                        <p:strVal val="visible"/>
                                      </p:to>
                                    </p:set>
                                    <p:anim calcmode="lin" valueType="num">
                                      <p:cBhvr>
                                        <p:cTn id="13" dur="500" fill="hold"/>
                                        <p:tgtEl>
                                          <p:spTgt spid="98309"/>
                                        </p:tgtEl>
                                        <p:attrNameLst>
                                          <p:attrName>ppt_w</p:attrName>
                                        </p:attrNameLst>
                                      </p:cBhvr>
                                      <p:tavLst>
                                        <p:tav tm="0">
                                          <p:val>
                                            <p:fltVal val="0"/>
                                          </p:val>
                                        </p:tav>
                                        <p:tav tm="100000">
                                          <p:val>
                                            <p:strVal val="#ppt_w"/>
                                          </p:val>
                                        </p:tav>
                                      </p:tavLst>
                                    </p:anim>
                                    <p:anim calcmode="lin" valueType="num">
                                      <p:cBhvr>
                                        <p:cTn id="14" dur="500" fill="hold"/>
                                        <p:tgtEl>
                                          <p:spTgt spid="98309"/>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09"/>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98310"/>
                                        </p:tgtEl>
                                        <p:attrNameLst>
                                          <p:attrName>style.visibility</p:attrName>
                                        </p:attrNameLst>
                                      </p:cBhvr>
                                      <p:to>
                                        <p:strVal val="visible"/>
                                      </p:to>
                                    </p:set>
                                    <p:anim calcmode="lin" valueType="num">
                                      <p:cBhvr>
                                        <p:cTn id="19" dur="500" fill="hold"/>
                                        <p:tgtEl>
                                          <p:spTgt spid="98310"/>
                                        </p:tgtEl>
                                        <p:attrNameLst>
                                          <p:attrName>ppt_w</p:attrName>
                                        </p:attrNameLst>
                                      </p:cBhvr>
                                      <p:tavLst>
                                        <p:tav tm="0">
                                          <p:val>
                                            <p:fltVal val="0"/>
                                          </p:val>
                                        </p:tav>
                                        <p:tav tm="100000">
                                          <p:val>
                                            <p:strVal val="#ppt_w"/>
                                          </p:val>
                                        </p:tav>
                                      </p:tavLst>
                                    </p:anim>
                                    <p:anim calcmode="lin" valueType="num">
                                      <p:cBhvr>
                                        <p:cTn id="20" dur="500" fill="hold"/>
                                        <p:tgtEl>
                                          <p:spTgt spid="98310"/>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10"/>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98311"/>
                                        </p:tgtEl>
                                        <p:attrNameLst>
                                          <p:attrName>style.visibility</p:attrName>
                                        </p:attrNameLst>
                                      </p:cBhvr>
                                      <p:to>
                                        <p:strVal val="visible"/>
                                      </p:to>
                                    </p:set>
                                    <p:anim calcmode="lin" valueType="num">
                                      <p:cBhvr>
                                        <p:cTn id="25" dur="500" fill="hold"/>
                                        <p:tgtEl>
                                          <p:spTgt spid="98311"/>
                                        </p:tgtEl>
                                        <p:attrNameLst>
                                          <p:attrName>ppt_w</p:attrName>
                                        </p:attrNameLst>
                                      </p:cBhvr>
                                      <p:tavLst>
                                        <p:tav tm="0">
                                          <p:val>
                                            <p:fltVal val="0"/>
                                          </p:val>
                                        </p:tav>
                                        <p:tav tm="100000">
                                          <p:val>
                                            <p:strVal val="#ppt_w"/>
                                          </p:val>
                                        </p:tav>
                                      </p:tavLst>
                                    </p:anim>
                                    <p:anim calcmode="lin" valueType="num">
                                      <p:cBhvr>
                                        <p:cTn id="26" dur="500" fill="hold"/>
                                        <p:tgtEl>
                                          <p:spTgt spid="98311"/>
                                        </p:tgtEl>
                                        <p:attrNameLst>
                                          <p:attrName>ppt_h</p:attrName>
                                        </p:attrNameLst>
                                      </p:cBhvr>
                                      <p:tavLst>
                                        <p:tav tm="0">
                                          <p:val>
                                            <p:fltVal val="0"/>
                                          </p:val>
                                        </p:tav>
                                        <p:tav tm="100000">
                                          <p:val>
                                            <p:strVal val="#ppt_h"/>
                                          </p:val>
                                        </p:tav>
                                      </p:tavLst>
                                    </p:anim>
                                    <p:animEffect transition="in" filter="fade">
                                      <p:cBhvr>
                                        <p:cTn id="27" dur="500"/>
                                        <p:tgtEl>
                                          <p:spTgt spid="98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Weitere</a:t>
            </a:r>
            <a:r>
              <a:rPr lang="en-US" dirty="0" smtClean="0"/>
              <a:t> </a:t>
            </a:r>
            <a:r>
              <a:rPr lang="en-US" dirty="0" err="1" smtClean="0"/>
              <a:t>Aktivitäten</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48014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36" y="-3400"/>
            <a:ext cx="9193048" cy="6877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0525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a:t>
            </a:r>
            <a:br>
              <a:rPr lang="en-US" dirty="0" smtClean="0"/>
            </a:br>
            <a:r>
              <a:rPr lang="en-US" dirty="0" err="1" smtClean="0"/>
              <a:t>Eine</a:t>
            </a:r>
            <a:r>
              <a:rPr lang="en-US" dirty="0" smtClean="0"/>
              <a:t> </a:t>
            </a:r>
            <a:r>
              <a:rPr lang="en-US" dirty="0" err="1" smtClean="0"/>
              <a:t>kurze</a:t>
            </a:r>
            <a:r>
              <a:rPr lang="en-US" dirty="0" smtClean="0"/>
              <a:t> </a:t>
            </a:r>
            <a:r>
              <a:rPr lang="en-US" dirty="0" err="1" smtClean="0"/>
              <a:t>Einführung</a:t>
            </a:r>
            <a:endParaRPr lang="en-GB" dirty="0"/>
          </a:p>
        </p:txBody>
      </p:sp>
      <p:sp>
        <p:nvSpPr>
          <p:cNvPr id="3" name="Text Placeholder 2"/>
          <p:cNvSpPr>
            <a:spLocks noGrp="1"/>
          </p:cNvSpPr>
          <p:nvPr>
            <p:ph type="body" idx="1"/>
          </p:nvPr>
        </p:nvSpPr>
        <p:spPr/>
        <p:txBody>
          <a:bodyPr/>
          <a:lstStyle/>
          <a:p>
            <a:r>
              <a:rPr lang="en-US" dirty="0" smtClean="0"/>
              <a:t>Dr. Sascha Marc Schmeling</a:t>
            </a:r>
            <a:endParaRPr lang="en-GB" dirty="0"/>
          </a:p>
        </p:txBody>
      </p:sp>
    </p:spTree>
    <p:extLst>
      <p:ext uri="{BB962C8B-B14F-4D97-AF65-F5344CB8AC3E}">
        <p14:creationId xmlns:p14="http://schemas.microsoft.com/office/powerpoint/2010/main" val="3270716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summer"/>
          <p:cNvPicPr>
            <a:picLocks noChangeAspect="1" noChangeArrowheads="1"/>
          </p:cNvPicPr>
          <p:nvPr/>
        </p:nvPicPr>
        <p:blipFill rotWithShape="1">
          <a:blip r:embed="rId4" cstate="print"/>
          <a:srcRect l="2743" r="1857" b="3093"/>
          <a:stretch/>
        </p:blipFill>
        <p:spPr bwMode="auto">
          <a:xfrm>
            <a:off x="-3703" y="-397"/>
            <a:ext cx="9147703" cy="6149737"/>
          </a:xfrm>
          <a:prstGeom prst="rect">
            <a:avLst/>
          </a:prstGeom>
          <a:noFill/>
          <a:ln w="9525">
            <a:noFill/>
            <a:miter lim="800000"/>
            <a:headEnd/>
            <a:tailEnd/>
          </a:ln>
        </p:spPr>
      </p:pic>
      <p:sp>
        <p:nvSpPr>
          <p:cNvPr id="51204" name="WordArt 4"/>
          <p:cNvSpPr>
            <a:spLocks noChangeArrowheads="1" noChangeShapeType="1" noTextEdit="1"/>
          </p:cNvSpPr>
          <p:nvPr/>
        </p:nvSpPr>
        <p:spPr bwMode="auto">
          <a:xfrm>
            <a:off x="2627313" y="3099991"/>
            <a:ext cx="2381250"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Summer Students</a:t>
            </a:r>
          </a:p>
        </p:txBody>
      </p:sp>
      <p:sp>
        <p:nvSpPr>
          <p:cNvPr id="51205" name="WordArt 5"/>
          <p:cNvSpPr>
            <a:spLocks noChangeArrowheads="1" noChangeShapeType="1" noTextEdit="1"/>
          </p:cNvSpPr>
          <p:nvPr/>
        </p:nvSpPr>
        <p:spPr bwMode="auto">
          <a:xfrm>
            <a:off x="6443663" y="2450704"/>
            <a:ext cx="2276475"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Technical Students</a:t>
            </a:r>
          </a:p>
        </p:txBody>
      </p:sp>
      <p:sp>
        <p:nvSpPr>
          <p:cNvPr id="51206" name="WordArt 6"/>
          <p:cNvSpPr>
            <a:spLocks noChangeArrowheads="1" noChangeShapeType="1" noTextEdit="1"/>
          </p:cNvSpPr>
          <p:nvPr/>
        </p:nvSpPr>
        <p:spPr bwMode="auto">
          <a:xfrm>
            <a:off x="6372225" y="434579"/>
            <a:ext cx="2409825"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Doctoral Students</a:t>
            </a:r>
          </a:p>
        </p:txBody>
      </p:sp>
      <p:sp>
        <p:nvSpPr>
          <p:cNvPr id="51207" name="WordArt 7"/>
          <p:cNvSpPr>
            <a:spLocks noChangeArrowheads="1" noChangeShapeType="1" noTextEdit="1"/>
          </p:cNvSpPr>
          <p:nvPr/>
        </p:nvSpPr>
        <p:spPr bwMode="auto">
          <a:xfrm>
            <a:off x="3851275" y="1010841"/>
            <a:ext cx="1085850"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Fellows</a:t>
            </a:r>
          </a:p>
        </p:txBody>
      </p:sp>
      <p:sp>
        <p:nvSpPr>
          <p:cNvPr id="51208" name="WordArt 8"/>
          <p:cNvSpPr>
            <a:spLocks noChangeArrowheads="1" noChangeShapeType="1" noTextEdit="1"/>
          </p:cNvSpPr>
          <p:nvPr/>
        </p:nvSpPr>
        <p:spPr bwMode="auto">
          <a:xfrm>
            <a:off x="539750" y="2450704"/>
            <a:ext cx="1152525"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Visits</a:t>
            </a:r>
          </a:p>
        </p:txBody>
      </p:sp>
      <p:sp>
        <p:nvSpPr>
          <p:cNvPr id="51209" name="WordArt 9"/>
          <p:cNvSpPr>
            <a:spLocks noChangeArrowheads="1" noChangeShapeType="1" noTextEdit="1"/>
          </p:cNvSpPr>
          <p:nvPr/>
        </p:nvSpPr>
        <p:spPr bwMode="auto">
          <a:xfrm>
            <a:off x="107950" y="1587104"/>
            <a:ext cx="1571625"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Exhibitions</a:t>
            </a:r>
          </a:p>
        </p:txBody>
      </p:sp>
      <p:sp>
        <p:nvSpPr>
          <p:cNvPr id="51210" name="WordArt 10"/>
          <p:cNvSpPr>
            <a:spLocks noChangeArrowheads="1" noChangeShapeType="1" noTextEdit="1"/>
          </p:cNvSpPr>
          <p:nvPr/>
        </p:nvSpPr>
        <p:spPr bwMode="auto">
          <a:xfrm>
            <a:off x="2268538" y="5116116"/>
            <a:ext cx="3257550"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Teachers programmes</a:t>
            </a:r>
          </a:p>
        </p:txBody>
      </p:sp>
      <p:sp>
        <p:nvSpPr>
          <p:cNvPr id="51211" name="WordArt 11"/>
          <p:cNvSpPr>
            <a:spLocks noChangeArrowheads="1" noChangeShapeType="1" noTextEdit="1"/>
          </p:cNvSpPr>
          <p:nvPr/>
        </p:nvSpPr>
        <p:spPr bwMode="auto">
          <a:xfrm>
            <a:off x="827088" y="939404"/>
            <a:ext cx="2333625"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Academic Training</a:t>
            </a:r>
          </a:p>
        </p:txBody>
      </p:sp>
      <p:sp>
        <p:nvSpPr>
          <p:cNvPr id="51212" name="WordArt 12"/>
          <p:cNvSpPr>
            <a:spLocks noChangeArrowheads="1" noChangeShapeType="1" noTextEdit="1"/>
          </p:cNvSpPr>
          <p:nvPr/>
        </p:nvSpPr>
        <p:spPr bwMode="auto">
          <a:xfrm>
            <a:off x="323850" y="218679"/>
            <a:ext cx="1562100"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Apprentices</a:t>
            </a:r>
          </a:p>
        </p:txBody>
      </p:sp>
      <p:sp>
        <p:nvSpPr>
          <p:cNvPr id="51213" name="WordArt 13"/>
          <p:cNvSpPr>
            <a:spLocks noChangeArrowheads="1" noChangeShapeType="1" noTextEdit="1"/>
          </p:cNvSpPr>
          <p:nvPr/>
        </p:nvSpPr>
        <p:spPr bwMode="auto">
          <a:xfrm>
            <a:off x="6588125" y="1658541"/>
            <a:ext cx="2295525"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Computing School</a:t>
            </a:r>
          </a:p>
        </p:txBody>
      </p:sp>
      <p:sp>
        <p:nvSpPr>
          <p:cNvPr id="51214" name="WordArt 14"/>
          <p:cNvSpPr>
            <a:spLocks noChangeArrowheads="1" noChangeShapeType="1" noTextEdit="1"/>
          </p:cNvSpPr>
          <p:nvPr/>
        </p:nvSpPr>
        <p:spPr bwMode="auto">
          <a:xfrm>
            <a:off x="2771775" y="74216"/>
            <a:ext cx="3113088" cy="42862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Accelerator School</a:t>
            </a:r>
          </a:p>
        </p:txBody>
      </p:sp>
      <p:sp>
        <p:nvSpPr>
          <p:cNvPr id="51215" name="WordArt 15"/>
          <p:cNvSpPr>
            <a:spLocks noChangeArrowheads="1" noChangeShapeType="1" noTextEdit="1"/>
          </p:cNvSpPr>
          <p:nvPr/>
        </p:nvSpPr>
        <p:spPr bwMode="auto">
          <a:xfrm>
            <a:off x="5724525" y="1082279"/>
            <a:ext cx="3184525"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Physics School</a:t>
            </a:r>
          </a:p>
        </p:txBody>
      </p:sp>
      <p:sp>
        <p:nvSpPr>
          <p:cNvPr id="51216" name="WordArt 16"/>
          <p:cNvSpPr>
            <a:spLocks noChangeArrowheads="1" noChangeShapeType="1" noTextEdit="1"/>
          </p:cNvSpPr>
          <p:nvPr/>
        </p:nvSpPr>
        <p:spPr bwMode="auto">
          <a:xfrm>
            <a:off x="1979613" y="1947466"/>
            <a:ext cx="3838575"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CERN-Latin America School</a:t>
            </a:r>
          </a:p>
        </p:txBody>
      </p:sp>
      <p:sp>
        <p:nvSpPr>
          <p:cNvPr id="51217" name="WordArt 17"/>
          <p:cNvSpPr>
            <a:spLocks noChangeArrowheads="1" noChangeShapeType="1" noTextEdit="1"/>
          </p:cNvSpPr>
          <p:nvPr/>
        </p:nvSpPr>
        <p:spPr bwMode="auto">
          <a:xfrm>
            <a:off x="468313" y="4466829"/>
            <a:ext cx="2324100"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Technical Training</a:t>
            </a:r>
          </a:p>
        </p:txBody>
      </p:sp>
      <p:sp>
        <p:nvSpPr>
          <p:cNvPr id="51218" name="WordArt 18"/>
          <p:cNvSpPr>
            <a:spLocks noChangeArrowheads="1" noChangeShapeType="1" noTextEdit="1"/>
          </p:cNvSpPr>
          <p:nvPr/>
        </p:nvSpPr>
        <p:spPr bwMode="auto">
          <a:xfrm>
            <a:off x="6659563" y="4323954"/>
            <a:ext cx="2314575"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Language Training</a:t>
            </a:r>
          </a:p>
        </p:txBody>
      </p:sp>
      <p:sp>
        <p:nvSpPr>
          <p:cNvPr id="51219" name="WordArt 19"/>
          <p:cNvSpPr>
            <a:spLocks noChangeArrowheads="1" noChangeShapeType="1" noTextEdit="1"/>
          </p:cNvSpPr>
          <p:nvPr/>
        </p:nvSpPr>
        <p:spPr bwMode="auto">
          <a:xfrm>
            <a:off x="6011863" y="5547916"/>
            <a:ext cx="2743200"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Management Training</a:t>
            </a:r>
          </a:p>
        </p:txBody>
      </p:sp>
      <p:sp>
        <p:nvSpPr>
          <p:cNvPr id="51220" name="WordArt 20"/>
          <p:cNvSpPr>
            <a:spLocks noChangeArrowheads="1" noChangeShapeType="1" noTextEdit="1"/>
          </p:cNvSpPr>
          <p:nvPr/>
        </p:nvSpPr>
        <p:spPr bwMode="auto">
          <a:xfrm>
            <a:off x="6084888" y="4900216"/>
            <a:ext cx="2724150" cy="323850"/>
          </a:xfrm>
          <a:prstGeom prst="rect">
            <a:avLst/>
          </a:prstGeom>
        </p:spPr>
        <p:txBody>
          <a:bodyPr wrap="none" fromWordArt="1">
            <a:prstTxWarp prst="textPlain">
              <a:avLst>
                <a:gd name="adj" fmla="val 50000"/>
              </a:avLst>
            </a:prstTxWarp>
          </a:bodyPr>
          <a:lstStyle/>
          <a:p>
            <a:pPr algn="ctr"/>
            <a:r>
              <a:rPr lang="en-US" sz="20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Communications Training</a:t>
            </a:r>
          </a:p>
        </p:txBody>
      </p:sp>
      <p:sp>
        <p:nvSpPr>
          <p:cNvPr id="51221" name="WordArt 21"/>
          <p:cNvSpPr>
            <a:spLocks noChangeArrowheads="1" noChangeShapeType="1" noTextEdit="1"/>
          </p:cNvSpPr>
          <p:nvPr/>
        </p:nvSpPr>
        <p:spPr bwMode="auto">
          <a:xfrm>
            <a:off x="3132138" y="4108054"/>
            <a:ext cx="3092450" cy="504825"/>
          </a:xfrm>
          <a:prstGeom prst="rect">
            <a:avLst/>
          </a:prstGeom>
        </p:spPr>
        <p:txBody>
          <a:bodyPr wrap="none" fromWordArt="1">
            <a:prstTxWarp prst="textPlain">
              <a:avLst>
                <a:gd name="adj" fmla="val 50000"/>
              </a:avLst>
            </a:prstTxWarp>
          </a:bodyPr>
          <a:lstStyle/>
          <a:p>
            <a:pPr algn="ctr"/>
            <a:r>
              <a:rPr lang="en-US" sz="32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Science on Stage</a:t>
            </a:r>
          </a:p>
        </p:txBody>
      </p:sp>
      <p:sp>
        <p:nvSpPr>
          <p:cNvPr id="51222" name="WordArt 22"/>
          <p:cNvSpPr>
            <a:spLocks noChangeArrowheads="1" noChangeShapeType="1" noTextEdit="1"/>
          </p:cNvSpPr>
          <p:nvPr/>
        </p:nvSpPr>
        <p:spPr bwMode="auto">
          <a:xfrm>
            <a:off x="250825" y="5403454"/>
            <a:ext cx="1571625"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Conferences</a:t>
            </a:r>
          </a:p>
        </p:txBody>
      </p:sp>
      <p:sp>
        <p:nvSpPr>
          <p:cNvPr id="51223" name="WordArt 23"/>
          <p:cNvSpPr>
            <a:spLocks noChangeArrowheads="1" noChangeShapeType="1" noTextEdit="1"/>
          </p:cNvSpPr>
          <p:nvPr/>
        </p:nvSpPr>
        <p:spPr bwMode="auto">
          <a:xfrm>
            <a:off x="468313" y="3603229"/>
            <a:ext cx="1143000" cy="371475"/>
          </a:xfrm>
          <a:prstGeom prst="rect">
            <a:avLst/>
          </a:prstGeom>
        </p:spPr>
        <p:txBody>
          <a:bodyPr wrap="none" fromWordArt="1">
            <a:prstTxWarp prst="textPlain">
              <a:avLst>
                <a:gd name="adj" fmla="val 50000"/>
              </a:avLst>
            </a:prstTxWarp>
          </a:bodyPr>
          <a:lstStyle/>
          <a:p>
            <a:pPr algn="ctr"/>
            <a:r>
              <a:rPr lang="en-US" sz="24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Outreach</a:t>
            </a:r>
          </a:p>
        </p:txBody>
      </p:sp>
      <p:sp>
        <p:nvSpPr>
          <p:cNvPr id="51224" name="WordArt 24"/>
          <p:cNvSpPr>
            <a:spLocks noChangeArrowheads="1" noChangeShapeType="1" noTextEdit="1"/>
          </p:cNvSpPr>
          <p:nvPr/>
        </p:nvSpPr>
        <p:spPr bwMode="auto">
          <a:xfrm>
            <a:off x="7092950" y="3387329"/>
            <a:ext cx="1582738" cy="428625"/>
          </a:xfrm>
          <a:prstGeom prst="rect">
            <a:avLst/>
          </a:prstGeom>
        </p:spPr>
        <p:txBody>
          <a:bodyPr wrap="none" fromWordArt="1">
            <a:prstTxWarp prst="textPlain">
              <a:avLst>
                <a:gd name="adj" fmla="val 50000"/>
              </a:avLst>
            </a:prstTxWarp>
          </a:bodyPr>
          <a:lstStyle/>
          <a:p>
            <a:pPr algn="ctr"/>
            <a:r>
              <a:rPr lang="en-US" sz="2800" kern="10">
                <a:ln w="9525">
                  <a:solidFill>
                    <a:srgbClr val="F8F8F8"/>
                  </a:solidFill>
                  <a:round/>
                  <a:headEnd/>
                  <a:tailEnd/>
                </a:ln>
                <a:solidFill>
                  <a:srgbClr val="FFFF00"/>
                </a:solidFill>
                <a:effectLst>
                  <a:outerShdw dist="35921" dir="2700000" algn="ctr" rotWithShape="0">
                    <a:srgbClr val="C0C0C0">
                      <a:alpha val="79999"/>
                    </a:srgbClr>
                  </a:outerShdw>
                </a:effectLst>
                <a:latin typeface="Impact"/>
              </a:rPr>
              <a:t>Microcosm</a:t>
            </a:r>
          </a:p>
        </p:txBody>
      </p:sp>
      <p:sp>
        <p:nvSpPr>
          <p:cNvPr id="24" name="TextBox 23"/>
          <p:cNvSpPr txBox="1"/>
          <p:nvPr/>
        </p:nvSpPr>
        <p:spPr>
          <a:xfrm>
            <a:off x="827584" y="6165304"/>
            <a:ext cx="8316416" cy="523220"/>
          </a:xfrm>
          <a:prstGeom prst="rect">
            <a:avLst/>
          </a:prstGeom>
          <a:noFill/>
        </p:spPr>
        <p:txBody>
          <a:bodyPr wrap="square" rtlCol="0">
            <a:spAutoFit/>
          </a:bodyPr>
          <a:lstStyle/>
          <a:p>
            <a:r>
              <a:rPr lang="en-US" sz="2800" dirty="0" err="1">
                <a:solidFill>
                  <a:srgbClr val="0070C0"/>
                </a:solidFill>
              </a:rPr>
              <a:t>Eine</a:t>
            </a:r>
            <a:r>
              <a:rPr lang="en-US" sz="2800" dirty="0">
                <a:solidFill>
                  <a:srgbClr val="0070C0"/>
                </a:solidFill>
              </a:rPr>
              <a:t> </a:t>
            </a:r>
            <a:r>
              <a:rPr lang="en-US" sz="2800" dirty="0" err="1">
                <a:solidFill>
                  <a:srgbClr val="0070C0"/>
                </a:solidFill>
              </a:rPr>
              <a:t>Vielzahl</a:t>
            </a:r>
            <a:r>
              <a:rPr lang="en-US" sz="2800" dirty="0">
                <a:solidFill>
                  <a:srgbClr val="0070C0"/>
                </a:solidFill>
              </a:rPr>
              <a:t> </a:t>
            </a:r>
            <a:r>
              <a:rPr lang="en-US" sz="2800" dirty="0" err="1">
                <a:solidFill>
                  <a:srgbClr val="0070C0"/>
                </a:solidFill>
              </a:rPr>
              <a:t>anderer</a:t>
            </a:r>
            <a:r>
              <a:rPr lang="en-US" sz="2800" dirty="0">
                <a:solidFill>
                  <a:srgbClr val="0070C0"/>
                </a:solidFill>
              </a:rPr>
              <a:t> </a:t>
            </a:r>
            <a:r>
              <a:rPr lang="en-US" sz="2800" dirty="0" err="1">
                <a:solidFill>
                  <a:srgbClr val="0070C0"/>
                </a:solidFill>
              </a:rPr>
              <a:t>Aktivitäten</a:t>
            </a:r>
            <a:r>
              <a:rPr lang="en-US" sz="2800" dirty="0">
                <a:solidFill>
                  <a:srgbClr val="0070C0"/>
                </a:solidFill>
              </a:rPr>
              <a:t> …</a:t>
            </a:r>
          </a:p>
        </p:txBody>
      </p:sp>
    </p:spTree>
    <p:custDataLst>
      <p:tags r:id="rId1"/>
    </p:custDataLst>
    <p:extLst>
      <p:ext uri="{BB962C8B-B14F-4D97-AF65-F5344CB8AC3E}">
        <p14:creationId xmlns:p14="http://schemas.microsoft.com/office/powerpoint/2010/main" val="9797712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1210"/>
                                        </p:tgtEl>
                                        <p:attrNameLst>
                                          <p:attrName>style.visibility</p:attrName>
                                        </p:attrNameLst>
                                      </p:cBhvr>
                                      <p:to>
                                        <p:strVal val="visible"/>
                                      </p:to>
                                    </p:set>
                                    <p:animEffect transition="in" filter="dissolve">
                                      <p:cBhvr>
                                        <p:cTn id="7" dur="500"/>
                                        <p:tgtEl>
                                          <p:spTgt spid="51210"/>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1208"/>
                                        </p:tgtEl>
                                        <p:attrNameLst>
                                          <p:attrName>style.visibility</p:attrName>
                                        </p:attrNameLst>
                                      </p:cBhvr>
                                      <p:to>
                                        <p:strVal val="visible"/>
                                      </p:to>
                                    </p:set>
                                    <p:animEffect transition="in" filter="dissolve">
                                      <p:cBhvr>
                                        <p:cTn id="11" dur="500"/>
                                        <p:tgtEl>
                                          <p:spTgt spid="51208"/>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1209"/>
                                        </p:tgtEl>
                                        <p:attrNameLst>
                                          <p:attrName>style.visibility</p:attrName>
                                        </p:attrNameLst>
                                      </p:cBhvr>
                                      <p:to>
                                        <p:strVal val="visible"/>
                                      </p:to>
                                    </p:set>
                                    <p:animEffect transition="in" filter="dissolve">
                                      <p:cBhvr>
                                        <p:cTn id="15" dur="500"/>
                                        <p:tgtEl>
                                          <p:spTgt spid="51209"/>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51204"/>
                                        </p:tgtEl>
                                        <p:attrNameLst>
                                          <p:attrName>style.visibility</p:attrName>
                                        </p:attrNameLst>
                                      </p:cBhvr>
                                      <p:to>
                                        <p:strVal val="visible"/>
                                      </p:to>
                                    </p:set>
                                    <p:animEffect transition="in" filter="dissolve">
                                      <p:cBhvr>
                                        <p:cTn id="19" dur="500"/>
                                        <p:tgtEl>
                                          <p:spTgt spid="51204"/>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51213"/>
                                        </p:tgtEl>
                                        <p:attrNameLst>
                                          <p:attrName>style.visibility</p:attrName>
                                        </p:attrNameLst>
                                      </p:cBhvr>
                                      <p:to>
                                        <p:strVal val="visible"/>
                                      </p:to>
                                    </p:set>
                                    <p:animEffect transition="in" filter="dissolve">
                                      <p:cBhvr>
                                        <p:cTn id="23" dur="500"/>
                                        <p:tgtEl>
                                          <p:spTgt spid="51213"/>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51214"/>
                                        </p:tgtEl>
                                        <p:attrNameLst>
                                          <p:attrName>style.visibility</p:attrName>
                                        </p:attrNameLst>
                                      </p:cBhvr>
                                      <p:to>
                                        <p:strVal val="visible"/>
                                      </p:to>
                                    </p:set>
                                    <p:animEffect transition="in" filter="dissolve">
                                      <p:cBhvr>
                                        <p:cTn id="27" dur="500"/>
                                        <p:tgtEl>
                                          <p:spTgt spid="51214"/>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51215"/>
                                        </p:tgtEl>
                                        <p:attrNameLst>
                                          <p:attrName>style.visibility</p:attrName>
                                        </p:attrNameLst>
                                      </p:cBhvr>
                                      <p:to>
                                        <p:strVal val="visible"/>
                                      </p:to>
                                    </p:set>
                                    <p:animEffect transition="in" filter="dissolve">
                                      <p:cBhvr>
                                        <p:cTn id="31" dur="500"/>
                                        <p:tgtEl>
                                          <p:spTgt spid="51215"/>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51216"/>
                                        </p:tgtEl>
                                        <p:attrNameLst>
                                          <p:attrName>style.visibility</p:attrName>
                                        </p:attrNameLst>
                                      </p:cBhvr>
                                      <p:to>
                                        <p:strVal val="visible"/>
                                      </p:to>
                                    </p:set>
                                    <p:animEffect transition="in" filter="dissolve">
                                      <p:cBhvr>
                                        <p:cTn id="35" dur="500"/>
                                        <p:tgtEl>
                                          <p:spTgt spid="51216"/>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51212"/>
                                        </p:tgtEl>
                                        <p:attrNameLst>
                                          <p:attrName>style.visibility</p:attrName>
                                        </p:attrNameLst>
                                      </p:cBhvr>
                                      <p:to>
                                        <p:strVal val="visible"/>
                                      </p:to>
                                    </p:set>
                                    <p:animEffect transition="in" filter="dissolve">
                                      <p:cBhvr>
                                        <p:cTn id="39" dur="500"/>
                                        <p:tgtEl>
                                          <p:spTgt spid="51212"/>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51206"/>
                                        </p:tgtEl>
                                        <p:attrNameLst>
                                          <p:attrName>style.visibility</p:attrName>
                                        </p:attrNameLst>
                                      </p:cBhvr>
                                      <p:to>
                                        <p:strVal val="visible"/>
                                      </p:to>
                                    </p:set>
                                    <p:animEffect transition="in" filter="dissolve">
                                      <p:cBhvr>
                                        <p:cTn id="43" dur="500"/>
                                        <p:tgtEl>
                                          <p:spTgt spid="51206"/>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51205"/>
                                        </p:tgtEl>
                                        <p:attrNameLst>
                                          <p:attrName>style.visibility</p:attrName>
                                        </p:attrNameLst>
                                      </p:cBhvr>
                                      <p:to>
                                        <p:strVal val="visible"/>
                                      </p:to>
                                    </p:set>
                                    <p:animEffect transition="in" filter="dissolve">
                                      <p:cBhvr>
                                        <p:cTn id="47" dur="500"/>
                                        <p:tgtEl>
                                          <p:spTgt spid="5120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51211"/>
                                        </p:tgtEl>
                                        <p:attrNameLst>
                                          <p:attrName>style.visibility</p:attrName>
                                        </p:attrNameLst>
                                      </p:cBhvr>
                                      <p:to>
                                        <p:strVal val="visible"/>
                                      </p:to>
                                    </p:set>
                                    <p:animEffect transition="in" filter="dissolve">
                                      <p:cBhvr>
                                        <p:cTn id="51" dur="500"/>
                                        <p:tgtEl>
                                          <p:spTgt spid="51211"/>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51217"/>
                                        </p:tgtEl>
                                        <p:attrNameLst>
                                          <p:attrName>style.visibility</p:attrName>
                                        </p:attrNameLst>
                                      </p:cBhvr>
                                      <p:to>
                                        <p:strVal val="visible"/>
                                      </p:to>
                                    </p:set>
                                    <p:animEffect transition="in" filter="dissolve">
                                      <p:cBhvr>
                                        <p:cTn id="55" dur="500"/>
                                        <p:tgtEl>
                                          <p:spTgt spid="512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51219"/>
                                        </p:tgtEl>
                                        <p:attrNameLst>
                                          <p:attrName>style.visibility</p:attrName>
                                        </p:attrNameLst>
                                      </p:cBhvr>
                                      <p:to>
                                        <p:strVal val="visible"/>
                                      </p:to>
                                    </p:set>
                                    <p:animEffect transition="in" filter="dissolve">
                                      <p:cBhvr>
                                        <p:cTn id="59" dur="500"/>
                                        <p:tgtEl>
                                          <p:spTgt spid="51219"/>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51220"/>
                                        </p:tgtEl>
                                        <p:attrNameLst>
                                          <p:attrName>style.visibility</p:attrName>
                                        </p:attrNameLst>
                                      </p:cBhvr>
                                      <p:to>
                                        <p:strVal val="visible"/>
                                      </p:to>
                                    </p:set>
                                    <p:animEffect transition="in" filter="dissolve">
                                      <p:cBhvr>
                                        <p:cTn id="63" dur="500"/>
                                        <p:tgtEl>
                                          <p:spTgt spid="51220"/>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51218"/>
                                        </p:tgtEl>
                                        <p:attrNameLst>
                                          <p:attrName>style.visibility</p:attrName>
                                        </p:attrNameLst>
                                      </p:cBhvr>
                                      <p:to>
                                        <p:strVal val="visible"/>
                                      </p:to>
                                    </p:set>
                                    <p:animEffect transition="in" filter="dissolve">
                                      <p:cBhvr>
                                        <p:cTn id="67" dur="500"/>
                                        <p:tgtEl>
                                          <p:spTgt spid="51218"/>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51207"/>
                                        </p:tgtEl>
                                        <p:attrNameLst>
                                          <p:attrName>style.visibility</p:attrName>
                                        </p:attrNameLst>
                                      </p:cBhvr>
                                      <p:to>
                                        <p:strVal val="visible"/>
                                      </p:to>
                                    </p:set>
                                    <p:animEffect transition="in" filter="dissolve">
                                      <p:cBhvr>
                                        <p:cTn id="71" dur="500"/>
                                        <p:tgtEl>
                                          <p:spTgt spid="51207"/>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51221"/>
                                        </p:tgtEl>
                                        <p:attrNameLst>
                                          <p:attrName>style.visibility</p:attrName>
                                        </p:attrNameLst>
                                      </p:cBhvr>
                                      <p:to>
                                        <p:strVal val="visible"/>
                                      </p:to>
                                    </p:set>
                                    <p:animEffect transition="in" filter="dissolve">
                                      <p:cBhvr>
                                        <p:cTn id="75" dur="500"/>
                                        <p:tgtEl>
                                          <p:spTgt spid="51221"/>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51222"/>
                                        </p:tgtEl>
                                        <p:attrNameLst>
                                          <p:attrName>style.visibility</p:attrName>
                                        </p:attrNameLst>
                                      </p:cBhvr>
                                      <p:to>
                                        <p:strVal val="visible"/>
                                      </p:to>
                                    </p:set>
                                    <p:animEffect transition="in" filter="dissolve">
                                      <p:cBhvr>
                                        <p:cTn id="79" dur="500"/>
                                        <p:tgtEl>
                                          <p:spTgt spid="51222"/>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51223"/>
                                        </p:tgtEl>
                                        <p:attrNameLst>
                                          <p:attrName>style.visibility</p:attrName>
                                        </p:attrNameLst>
                                      </p:cBhvr>
                                      <p:to>
                                        <p:strVal val="visible"/>
                                      </p:to>
                                    </p:set>
                                    <p:animEffect transition="in" filter="dissolve">
                                      <p:cBhvr>
                                        <p:cTn id="83" dur="500"/>
                                        <p:tgtEl>
                                          <p:spTgt spid="51223"/>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51224"/>
                                        </p:tgtEl>
                                        <p:attrNameLst>
                                          <p:attrName>style.visibility</p:attrName>
                                        </p:attrNameLst>
                                      </p:cBhvr>
                                      <p:to>
                                        <p:strVal val="visible"/>
                                      </p:to>
                                    </p:set>
                                    <p:animEffect transition="in" filter="dissolve">
                                      <p:cBhvr>
                                        <p:cTn id="87" dur="500"/>
                                        <p:tgtEl>
                                          <p:spTgt spid="51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51205" grpId="0" animBg="1"/>
      <p:bldP spid="51206" grpId="0" animBg="1"/>
      <p:bldP spid="51207" grpId="0" animBg="1"/>
      <p:bldP spid="51208" grpId="0" animBg="1"/>
      <p:bldP spid="51209" grpId="0" animBg="1"/>
      <p:bldP spid="51210" grpId="0" animBg="1"/>
      <p:bldP spid="51211" grpId="0" animBg="1"/>
      <p:bldP spid="51212" grpId="0" animBg="1"/>
      <p:bldP spid="51213" grpId="0" animBg="1"/>
      <p:bldP spid="51214" grpId="0" animBg="1"/>
      <p:bldP spid="51215" grpId="0" animBg="1"/>
      <p:bldP spid="51216" grpId="0" animBg="1"/>
      <p:bldP spid="51217" grpId="0" animBg="1"/>
      <p:bldP spid="51218" grpId="0" animBg="1"/>
      <p:bldP spid="51219" grpId="0" animBg="1"/>
      <p:bldP spid="51220" grpId="0" animBg="1"/>
      <p:bldP spid="51221" grpId="0" animBg="1"/>
      <p:bldP spid="51222" grpId="0" animBg="1"/>
      <p:bldP spid="51223" grpId="0" animBg="1"/>
      <p:bldP spid="512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899592" y="6150114"/>
            <a:ext cx="5889754" cy="707886"/>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fontAlgn="base">
              <a:spcBef>
                <a:spcPct val="0"/>
              </a:spcBef>
              <a:spcAft>
                <a:spcPct val="0"/>
              </a:spcAft>
            </a:pPr>
            <a:r>
              <a:rPr lang="en-US" sz="4000" dirty="0">
                <a:solidFill>
                  <a:srgbClr val="0070C0"/>
                </a:solidFill>
                <a:ea typeface="ＭＳ Ｐゴシック" charset="-128"/>
              </a:rPr>
              <a:t>CERN </a:t>
            </a:r>
            <a:r>
              <a:rPr lang="en-US" sz="4000" dirty="0" err="1">
                <a:solidFill>
                  <a:srgbClr val="0070C0"/>
                </a:solidFill>
                <a:ea typeface="ＭＳ Ｐゴシック" charset="-128"/>
              </a:rPr>
              <a:t>Lehrerprogramme</a:t>
            </a:r>
            <a:endParaRPr lang="en-US" sz="4000" dirty="0">
              <a:solidFill>
                <a:srgbClr val="0070C0"/>
              </a:solidFill>
              <a:ea typeface="ＭＳ Ｐゴシック" charset="-128"/>
            </a:endParaRPr>
          </a:p>
        </p:txBody>
      </p:sp>
      <p:pic>
        <p:nvPicPr>
          <p:cNvPr id="2" name="Picture 1"/>
          <p:cNvPicPr>
            <a:picLocks noChangeAspect="1"/>
          </p:cNvPicPr>
          <p:nvPr/>
        </p:nvPicPr>
        <p:blipFill>
          <a:blip r:embed="rId3"/>
          <a:stretch>
            <a:fillRect/>
          </a:stretch>
        </p:blipFill>
        <p:spPr>
          <a:xfrm>
            <a:off x="48014" y="548680"/>
            <a:ext cx="9047972" cy="5227921"/>
          </a:xfrm>
          <a:prstGeom prst="rect">
            <a:avLst/>
          </a:prstGeom>
        </p:spPr>
      </p:pic>
    </p:spTree>
    <p:extLst>
      <p:ext uri="{BB962C8B-B14F-4D97-AF65-F5344CB8AC3E}">
        <p14:creationId xmlns:p14="http://schemas.microsoft.com/office/powerpoint/2010/main" val="5594069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7391400" cy="685800"/>
          </a:xfrm>
          <a:effectLst>
            <a:outerShdw blurRad="38100" dist="38100" dir="2700000" algn="tl" rotWithShape="0">
              <a:prstClr val="black"/>
            </a:outerShdw>
          </a:effectLst>
        </p:spPr>
        <p:txBody>
          <a:bodyPr anchor="ctr"/>
          <a:lstStyle/>
          <a:p>
            <a:pPr eaLnBrk="1" hangingPunct="1">
              <a:defRPr/>
            </a:pPr>
            <a:r>
              <a:rPr lang="en-GB" sz="3200" dirty="0" smtClean="0">
                <a:solidFill>
                  <a:schemeClr val="accent1"/>
                </a:solidFill>
                <a:effectLst>
                  <a:outerShdw blurRad="50800" dist="38100" dir="2700000">
                    <a:srgbClr val="000000"/>
                  </a:outerShdw>
                </a:effectLst>
                <a:ea typeface="+mj-ea"/>
                <a:cs typeface="+mj-cs"/>
              </a:rPr>
              <a:t>CERN: </a:t>
            </a:r>
            <a:r>
              <a:rPr lang="en-GB" sz="3200" dirty="0" err="1" smtClean="0">
                <a:solidFill>
                  <a:schemeClr val="accent1"/>
                </a:solidFill>
                <a:effectLst>
                  <a:outerShdw blurRad="50800" dist="38100" dir="2700000">
                    <a:srgbClr val="000000"/>
                  </a:outerShdw>
                </a:effectLst>
                <a:ea typeface="+mj-ea"/>
                <a:cs typeface="+mj-cs"/>
              </a:rPr>
              <a:t>Teilchenphysik</a:t>
            </a:r>
            <a:r>
              <a:rPr lang="en-GB" sz="3200" dirty="0" smtClean="0">
                <a:solidFill>
                  <a:schemeClr val="accent1"/>
                </a:solidFill>
                <a:effectLst>
                  <a:outerShdw blurRad="50800" dist="38100" dir="2700000">
                    <a:srgbClr val="000000"/>
                  </a:outerShdw>
                </a:effectLst>
                <a:ea typeface="+mj-ea"/>
                <a:cs typeface="+mj-cs"/>
              </a:rPr>
              <a:t> und Innovation</a:t>
            </a:r>
            <a:endParaRPr lang="en-GB" sz="3200" dirty="0">
              <a:solidFill>
                <a:schemeClr val="accent1"/>
              </a:solidFill>
              <a:effectLst>
                <a:outerShdw blurRad="50800" dist="38100" dir="2700000">
                  <a:srgbClr val="000000"/>
                </a:outerShdw>
              </a:effectLst>
              <a:ea typeface="+mj-ea"/>
              <a:cs typeface="+mj-cs"/>
            </a:endParaRPr>
          </a:p>
        </p:txBody>
      </p:sp>
      <p:sp>
        <p:nvSpPr>
          <p:cNvPr id="37892" name="Rectangle 1028"/>
          <p:cNvSpPr>
            <a:spLocks noGrp="1" noChangeArrowheads="1"/>
          </p:cNvSpPr>
          <p:nvPr>
            <p:ph type="body" idx="4294967295"/>
          </p:nvPr>
        </p:nvSpPr>
        <p:spPr>
          <a:xfrm>
            <a:off x="533400" y="1524000"/>
            <a:ext cx="8458200" cy="914400"/>
          </a:xfrm>
        </p:spPr>
        <p:txBody>
          <a:bodyPr/>
          <a:lstStyle/>
          <a:p>
            <a:pPr>
              <a:spcAft>
                <a:spcPts val="1200"/>
              </a:spcAft>
              <a:buClr>
                <a:srgbClr val="FFFF00"/>
              </a:buClr>
              <a:buFont typeface="Wingdings" charset="2"/>
              <a:buChar char="q"/>
            </a:pPr>
            <a:r>
              <a:rPr lang="en-US" sz="2400" dirty="0" err="1" smtClean="0">
                <a:solidFill>
                  <a:srgbClr val="FFFF00"/>
                </a:solidFill>
                <a:effectLst>
                  <a:outerShdw blurRad="38100" dist="38100" dir="2700000" algn="tl" rotWithShape="0">
                    <a:prstClr val="black"/>
                  </a:outerShdw>
                </a:effectLst>
              </a:rPr>
              <a:t>Vermitteln</a:t>
            </a: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a:t>
            </a:r>
            <a:r>
              <a:rPr lang="en-US" sz="2400" dirty="0" err="1" smtClean="0">
                <a:solidFill>
                  <a:schemeClr val="bg2"/>
                </a:solidFill>
                <a:effectLst>
                  <a:outerShdw blurRad="38100" dist="38100" dir="2700000" algn="tl" rotWithShape="0">
                    <a:prstClr val="black"/>
                  </a:outerShdw>
                </a:effectLst>
                <a:ea typeface="ＭＳ Ｐゴシック" charset="-128"/>
                <a:cs typeface="ＭＳ Ｐゴシック" charset="-128"/>
              </a:rPr>
              <a:t>zwischen</a:t>
            </a: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a:t>
            </a:r>
            <a:r>
              <a:rPr lang="en-US" sz="2400" dirty="0" err="1" smtClean="0">
                <a:solidFill>
                  <a:schemeClr val="bg2"/>
                </a:solidFill>
                <a:effectLst>
                  <a:outerShdw blurRad="38100" dist="38100" dir="2700000" algn="tl" rotWithShape="0">
                    <a:prstClr val="black"/>
                  </a:outerShdw>
                </a:effectLst>
                <a:ea typeface="ＭＳ Ｐゴシック" charset="-128"/>
                <a:cs typeface="ＭＳ Ｐゴシック" charset="-128"/>
              </a:rPr>
              <a:t>Grundlagenforschung</a:t>
            </a: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und                               </a:t>
            </a:r>
            <a:b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b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a:t>
            </a:r>
            <a:r>
              <a:rPr lang="en-US" sz="2400" dirty="0" err="1" smtClean="0">
                <a:solidFill>
                  <a:schemeClr val="bg2"/>
                </a:solidFill>
                <a:effectLst>
                  <a:outerShdw blurRad="38100" dist="38100" dir="2700000" algn="tl" rotWithShape="0">
                    <a:prstClr val="black"/>
                  </a:outerShdw>
                </a:effectLst>
                <a:ea typeface="ＭＳ Ｐゴシック" charset="-128"/>
                <a:cs typeface="ＭＳ Ｐゴシック" charset="-128"/>
              </a:rPr>
              <a:t>Schlüsseltechnologien</a:t>
            </a:r>
            <a:endPar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endParaRPr>
          </a:p>
        </p:txBody>
      </p:sp>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pic>
          <p:nvPicPr>
            <p:cNvPr id="16399" name="Picture 13" descr="Picture 2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pic>
        <p:nvPicPr>
          <p:cNvPr id="7" name="Picture 6" descr="Screen shot 2011-04-17 at 17.36.46.png"/>
          <p:cNvPicPr>
            <a:picLocks noChangeAspect="1"/>
          </p:cNvPicPr>
          <p:nvPr/>
        </p:nvPicPr>
        <p:blipFill>
          <a:blip r:embed="rId4"/>
          <a:stretch>
            <a:fillRect/>
          </a:stretch>
        </p:blipFill>
        <p:spPr>
          <a:xfrm>
            <a:off x="1040064" y="2416769"/>
            <a:ext cx="5208336" cy="936031"/>
          </a:xfrm>
          <a:prstGeom prst="rect">
            <a:avLst/>
          </a:prstGeom>
          <a:effectLst>
            <a:outerShdw blurRad="38100" dist="38100" dir="2700000">
              <a:srgbClr val="000000"/>
            </a:outerShdw>
          </a:effectLst>
        </p:spPr>
      </p:pic>
      <p:grpSp>
        <p:nvGrpSpPr>
          <p:cNvPr id="3" name="Group 2"/>
          <p:cNvGrpSpPr/>
          <p:nvPr/>
        </p:nvGrpSpPr>
        <p:grpSpPr>
          <a:xfrm>
            <a:off x="457200" y="3849469"/>
            <a:ext cx="8686800" cy="2904530"/>
            <a:chOff x="457200" y="3849469"/>
            <a:chExt cx="8686800" cy="2904530"/>
          </a:xfrm>
        </p:grpSpPr>
        <p:grpSp>
          <p:nvGrpSpPr>
            <p:cNvPr id="19" name="Group 18"/>
            <p:cNvGrpSpPr/>
            <p:nvPr/>
          </p:nvGrpSpPr>
          <p:grpSpPr>
            <a:xfrm>
              <a:off x="457200" y="3849469"/>
              <a:ext cx="8686800" cy="2904530"/>
              <a:chOff x="457200" y="3849469"/>
              <a:chExt cx="8686800" cy="2904530"/>
            </a:xfrm>
          </p:grpSpPr>
          <p:sp>
            <p:nvSpPr>
              <p:cNvPr id="14" name="Rectangle 1028"/>
              <p:cNvSpPr txBox="1">
                <a:spLocks noChangeArrowheads="1"/>
              </p:cNvSpPr>
              <p:nvPr/>
            </p:nvSpPr>
            <p:spPr bwMode="auto">
              <a:xfrm>
                <a:off x="457200" y="3849469"/>
                <a:ext cx="86868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fontAlgn="base" hangingPunct="0">
                  <a:spcBef>
                    <a:spcPct val="20000"/>
                  </a:spcBef>
                  <a:spcAft>
                    <a:spcPts val="1200"/>
                  </a:spcAft>
                  <a:buClr>
                    <a:srgbClr val="FFFF00"/>
                  </a:buClr>
                  <a:buSzPct val="75000"/>
                  <a:buFont typeface="Wingdings" charset="2"/>
                  <a:buChar char="q"/>
                  <a:defRPr/>
                </a:pPr>
                <a:r>
                  <a:rPr lang="en-US" sz="2400" kern="0" dirty="0">
                    <a:solidFill>
                      <a:srgbClr val="FFFF00"/>
                    </a:solidFill>
                    <a:effectLst>
                      <a:outerShdw blurRad="38100" dist="38100" dir="2700000" algn="tl" rotWithShape="0">
                        <a:prstClr val="black"/>
                      </a:outerShdw>
                    </a:effectLst>
                    <a:ea typeface="ＭＳ Ｐゴシック" charset="-128"/>
                  </a:rPr>
                  <a:t>CERN </a:t>
                </a:r>
                <a:r>
                  <a:rPr lang="en-US" sz="2400" kern="0" dirty="0" err="1">
                    <a:solidFill>
                      <a:srgbClr val="FFFF00"/>
                    </a:solidFill>
                    <a:effectLst>
                      <a:outerShdw blurRad="38100" dist="38100" dir="2700000" algn="tl" rotWithShape="0">
                        <a:prstClr val="black"/>
                      </a:outerShdw>
                    </a:effectLst>
                    <a:ea typeface="ＭＳ Ｐゴシック" charset="-128"/>
                  </a:rPr>
                  <a:t>Technologien</a:t>
                </a:r>
                <a:r>
                  <a:rPr lang="en-US" sz="2400" kern="0" dirty="0">
                    <a:solidFill>
                      <a:srgbClr val="FFFF00"/>
                    </a:solidFill>
                    <a:effectLst>
                      <a:outerShdw blurRad="38100" dist="38100" dir="2700000" algn="tl" rotWithShape="0">
                        <a:prstClr val="black"/>
                      </a:outerShdw>
                    </a:effectLst>
                    <a:ea typeface="ＭＳ Ｐゴシック" charset="-128"/>
                  </a:rPr>
                  <a:t> und </a:t>
                </a:r>
                <a:r>
                  <a:rPr lang="en-US" sz="2400" kern="0" dirty="0" err="1">
                    <a:solidFill>
                      <a:srgbClr val="FFFF00"/>
                    </a:solidFill>
                    <a:effectLst>
                      <a:outerShdw blurRad="38100" dist="38100" dir="2700000" algn="tl" rotWithShape="0">
                        <a:prstClr val="black"/>
                      </a:outerShdw>
                    </a:effectLst>
                    <a:ea typeface="ＭＳ Ｐゴシック" charset="-128"/>
                  </a:rPr>
                  <a:t>Innovationen</a:t>
                </a:r>
                <a:endParaRPr lang="en-US" sz="2400" kern="0" dirty="0">
                  <a:solidFill>
                    <a:srgbClr val="EAEAEA"/>
                  </a:solidFill>
                  <a:effectLst>
                    <a:outerShdw blurRad="38100" dist="38100" dir="2700000" algn="tl" rotWithShape="0">
                      <a:prstClr val="black"/>
                    </a:outerShdw>
                  </a:effectLst>
                  <a:ea typeface="ＭＳ Ｐゴシック" charset="-128"/>
                </a:endParaRPr>
              </a:p>
            </p:txBody>
          </p:sp>
          <p:pic>
            <p:nvPicPr>
              <p:cNvPr id="15" name="Picture 2" descr="Capture-003924web"/>
              <p:cNvPicPr>
                <a:picLocks noChangeAspect="1" noChangeArrowheads="1"/>
              </p:cNvPicPr>
              <p:nvPr/>
            </p:nvPicPr>
            <p:blipFill>
              <a:blip r:embed="rId5"/>
              <a:srcRect/>
              <a:stretch>
                <a:fillRect/>
              </a:stretch>
            </p:blipFill>
            <p:spPr bwMode="auto">
              <a:xfrm>
                <a:off x="914400" y="4382869"/>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8" name="TextBox 17"/>
              <p:cNvSpPr txBox="1"/>
              <p:nvPr/>
            </p:nvSpPr>
            <p:spPr>
              <a:xfrm>
                <a:off x="3707882" y="5877272"/>
                <a:ext cx="2438400" cy="646331"/>
              </a:xfrm>
              <a:prstGeom prst="rect">
                <a:avLst/>
              </a:prstGeom>
              <a:noFill/>
            </p:spPr>
            <p:txBody>
              <a:bodyPr wrap="square" rtlCol="0">
                <a:spAutoFit/>
              </a:bodyPr>
              <a:lstStyle/>
              <a:p>
                <a:pPr algn="ctr" fontAlgn="base">
                  <a:spcBef>
                    <a:spcPct val="0"/>
                  </a:spcBef>
                  <a:spcAft>
                    <a:spcPct val="0"/>
                  </a:spcAft>
                </a:pPr>
                <a:r>
                  <a:rPr lang="en-US" dirty="0" err="1">
                    <a:solidFill>
                      <a:srgbClr val="FFFFFF"/>
                    </a:solidFill>
                    <a:effectLst>
                      <a:outerShdw blurRad="38100" dist="38100" dir="2700000" algn="tl" rotWithShape="0">
                        <a:prstClr val="black"/>
                      </a:outerShdw>
                    </a:effectLst>
                    <a:latin typeface="Arial" charset="0"/>
                    <a:ea typeface="ＭＳ Ｐゴシック" charset="-128"/>
                  </a:rPr>
                  <a:t>Nachweis</a:t>
                </a:r>
                <a:r>
                  <a:rPr lang="en-US" dirty="0">
                    <a:solidFill>
                      <a:srgbClr val="FFFFFF"/>
                    </a:solidFill>
                    <a:effectLst>
                      <a:outerShdw blurRad="38100" dist="38100" dir="2700000" algn="tl" rotWithShape="0">
                        <a:prstClr val="black"/>
                      </a:outerShdw>
                    </a:effectLst>
                    <a:latin typeface="Arial" charset="0"/>
                    <a:ea typeface="ＭＳ Ｐゴシック" charset="-128"/>
                  </a:rPr>
                  <a:t> von </a:t>
                </a:r>
                <a:r>
                  <a:rPr lang="en-US" dirty="0" err="1">
                    <a:solidFill>
                      <a:srgbClr val="FFFFFF"/>
                    </a:solidFill>
                    <a:effectLst>
                      <a:outerShdw blurRad="38100" dist="38100" dir="2700000" algn="tl" rotWithShape="0">
                        <a:prstClr val="black"/>
                      </a:outerShdw>
                    </a:effectLst>
                    <a:latin typeface="Arial" charset="0"/>
                    <a:ea typeface="ＭＳ Ｐゴシック" charset="-128"/>
                  </a:rPr>
                  <a:t>Teilchen</a:t>
                </a:r>
                <a:endParaRPr lang="en-US" dirty="0">
                  <a:solidFill>
                    <a:srgbClr val="FFFFFF"/>
                  </a:solidFill>
                  <a:effectLst>
                    <a:outerShdw blurRad="38100" dist="38100" dir="2700000" algn="tl" rotWithShape="0">
                      <a:prstClr val="black"/>
                    </a:outerShdw>
                  </a:effectLst>
                  <a:latin typeface="Arial" charset="0"/>
                  <a:ea typeface="ＭＳ Ｐゴシック" charset="-128"/>
                </a:endParaRPr>
              </a:p>
            </p:txBody>
          </p:sp>
          <p:sp>
            <p:nvSpPr>
              <p:cNvPr id="20" name="TextBox 19"/>
              <p:cNvSpPr txBox="1"/>
              <p:nvPr/>
            </p:nvSpPr>
            <p:spPr>
              <a:xfrm>
                <a:off x="762000" y="5830669"/>
                <a:ext cx="2438400" cy="646331"/>
              </a:xfrm>
              <a:prstGeom prst="rect">
                <a:avLst/>
              </a:prstGeom>
              <a:noFill/>
            </p:spPr>
            <p:txBody>
              <a:bodyPr wrap="square" rtlCol="0">
                <a:spAutoFit/>
              </a:bodyPr>
              <a:lstStyle/>
              <a:p>
                <a:pPr algn="ctr" fontAlgn="base">
                  <a:spcBef>
                    <a:spcPct val="0"/>
                  </a:spcBef>
                  <a:spcAft>
                    <a:spcPct val="0"/>
                  </a:spcAft>
                </a:pPr>
                <a:r>
                  <a:rPr lang="en-US" dirty="0" err="1">
                    <a:solidFill>
                      <a:srgbClr val="FFFFFF"/>
                    </a:solidFill>
                    <a:effectLst>
                      <a:outerShdw blurRad="38100" dist="38100" dir="2700000" algn="tl" rotWithShape="0">
                        <a:prstClr val="black"/>
                      </a:outerShdw>
                    </a:effectLst>
                    <a:latin typeface="Arial" charset="0"/>
                    <a:ea typeface="ＭＳ Ｐゴシック" charset="-128"/>
                  </a:rPr>
                  <a:t>Beschleunigung</a:t>
                </a:r>
                <a:r>
                  <a:rPr lang="en-US" dirty="0">
                    <a:solidFill>
                      <a:srgbClr val="FFFFFF"/>
                    </a:solidFill>
                    <a:effectLst>
                      <a:outerShdw blurRad="38100" dist="38100" dir="2700000" algn="tl" rotWithShape="0">
                        <a:prstClr val="black"/>
                      </a:outerShdw>
                    </a:effectLst>
                    <a:latin typeface="Arial" charset="0"/>
                    <a:ea typeface="ＭＳ Ｐゴシック" charset="-128"/>
                  </a:rPr>
                  <a:t> von </a:t>
                </a:r>
                <a:r>
                  <a:rPr lang="en-US" dirty="0" err="1">
                    <a:solidFill>
                      <a:srgbClr val="FFFFFF"/>
                    </a:solidFill>
                    <a:effectLst>
                      <a:outerShdw blurRad="38100" dist="38100" dir="2700000" algn="tl" rotWithShape="0">
                        <a:prstClr val="black"/>
                      </a:outerShdw>
                    </a:effectLst>
                    <a:latin typeface="Arial" charset="0"/>
                    <a:ea typeface="ＭＳ Ｐゴシック" charset="-128"/>
                  </a:rPr>
                  <a:t>Teilchenstrahlen</a:t>
                </a:r>
                <a:endParaRPr lang="en-US" dirty="0">
                  <a:solidFill>
                    <a:srgbClr val="FFFFFF"/>
                  </a:solidFill>
                  <a:effectLst>
                    <a:outerShdw blurRad="38100" dist="38100" dir="2700000" algn="tl" rotWithShape="0">
                      <a:prstClr val="black"/>
                    </a:outerShdw>
                  </a:effectLst>
                  <a:latin typeface="Arial" charset="0"/>
                  <a:ea typeface="ＭＳ Ｐゴシック" charset="-128"/>
                </a:endParaRPr>
              </a:p>
            </p:txBody>
          </p:sp>
          <p:pic>
            <p:nvPicPr>
              <p:cNvPr id="21" name="Picture 1033" descr="Grid_globe_V1"/>
              <p:cNvPicPr>
                <a:picLocks noChangeAspect="1" noChangeArrowheads="1"/>
              </p:cNvPicPr>
              <p:nvPr/>
            </p:nvPicPr>
            <p:blipFill>
              <a:blip r:embed="rId6"/>
              <a:srcRect/>
              <a:stretch>
                <a:fillRect/>
              </a:stretch>
            </p:blipFill>
            <p:spPr bwMode="auto">
              <a:xfrm>
                <a:off x="6858000" y="4395827"/>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22" name="TextBox 21"/>
              <p:cNvSpPr txBox="1"/>
              <p:nvPr/>
            </p:nvSpPr>
            <p:spPr>
              <a:xfrm>
                <a:off x="6705600" y="5830669"/>
                <a:ext cx="1981200" cy="923330"/>
              </a:xfrm>
              <a:prstGeom prst="rect">
                <a:avLst/>
              </a:prstGeom>
              <a:noFill/>
            </p:spPr>
            <p:txBody>
              <a:bodyPr wrap="square" rtlCol="0">
                <a:spAutoFit/>
              </a:bodyPr>
              <a:lstStyle/>
              <a:p>
                <a:pPr algn="ctr" fontAlgn="base">
                  <a:spcBef>
                    <a:spcPct val="0"/>
                  </a:spcBef>
                  <a:spcAft>
                    <a:spcPct val="0"/>
                  </a:spcAft>
                </a:pPr>
                <a:r>
                  <a:rPr lang="en-US" dirty="0" err="1">
                    <a:solidFill>
                      <a:srgbClr val="FFFFFF"/>
                    </a:solidFill>
                    <a:effectLst>
                      <a:outerShdw blurRad="38100" dist="38100" dir="2700000" algn="tl" rotWithShape="0">
                        <a:prstClr val="black"/>
                      </a:outerShdw>
                    </a:effectLst>
                    <a:latin typeface="Arial" charset="0"/>
                    <a:ea typeface="ＭＳ Ｐゴシック" charset="-128"/>
                  </a:rPr>
                  <a:t>Hochleistungs-rechenzentren</a:t>
                </a:r>
                <a:endParaRPr lang="en-US" dirty="0">
                  <a:solidFill>
                    <a:srgbClr val="FFFFFF"/>
                  </a:solidFill>
                  <a:effectLst>
                    <a:outerShdw blurRad="38100" dist="38100" dir="2700000" algn="tl" rotWithShape="0">
                      <a:prstClr val="black"/>
                    </a:outerShdw>
                  </a:effectLst>
                  <a:latin typeface="Arial" charset="0"/>
                  <a:ea typeface="ＭＳ Ｐゴシック" charset="-128"/>
                </a:endParaRPr>
              </a:p>
              <a:p>
                <a:pPr algn="ctr" fontAlgn="base">
                  <a:spcBef>
                    <a:spcPct val="0"/>
                  </a:spcBef>
                  <a:spcAft>
                    <a:spcPct val="0"/>
                  </a:spcAft>
                </a:pPr>
                <a:r>
                  <a:rPr lang="en-US" dirty="0">
                    <a:solidFill>
                      <a:srgbClr val="FFFFFF"/>
                    </a:solidFill>
                    <a:effectLst>
                      <a:outerShdw blurRad="38100" dist="38100" dir="2700000" algn="tl" rotWithShape="0">
                        <a:prstClr val="black"/>
                      </a:outerShdw>
                    </a:effectLst>
                    <a:latin typeface="Arial" charset="0"/>
                    <a:ea typeface="ＭＳ Ｐゴシック" charset="-128"/>
                  </a:rPr>
                  <a:t>(GRID)</a:t>
                </a:r>
              </a:p>
            </p:txBody>
          </p:sp>
          <p:sp>
            <p:nvSpPr>
              <p:cNvPr id="24" name="Left-Right Arrow 23"/>
              <p:cNvSpPr/>
              <p:nvPr/>
            </p:nvSpPr>
            <p:spPr bwMode="auto">
              <a:xfrm>
                <a:off x="6012160"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pitchFamily="-112" charset="0"/>
                  <a:ea typeface="ＭＳ Ｐゴシック" pitchFamily="-112" charset="-128"/>
                  <a:cs typeface="ＭＳ Ｐゴシック" pitchFamily="-112" charset="-128"/>
                </a:endParaRPr>
              </a:p>
            </p:txBody>
          </p:sp>
          <p:sp>
            <p:nvSpPr>
              <p:cNvPr id="25" name="Left-Right Arrow 24"/>
              <p:cNvSpPr/>
              <p:nvPr/>
            </p:nvSpPr>
            <p:spPr bwMode="auto">
              <a:xfrm>
                <a:off x="3265128"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pitchFamily="-112" charset="0"/>
                  <a:ea typeface="ＭＳ Ｐゴシック" pitchFamily="-112" charset="-128"/>
                  <a:cs typeface="ＭＳ Ｐゴシック" pitchFamily="-112" charset="-128"/>
                </a:endParaRPr>
              </a:p>
            </p:txBody>
          </p:sp>
        </p:grpSp>
        <p:pic>
          <p:nvPicPr>
            <p:cNvPr id="23" name="Picture 22" descr="cms_event.jpe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67944" y="4328703"/>
              <a:ext cx="1662621" cy="1582047"/>
            </a:xfrm>
            <a:prstGeom prst="rect">
              <a:avLst/>
            </a:prstGeom>
            <a:effectLst>
              <a:outerShdw blurRad="38100" dist="38100" dir="2700000" algn="tl" rotWithShape="0">
                <a:prstClr val="black"/>
              </a:outerShdw>
            </a:effectLst>
          </p:spPr>
        </p:pic>
      </p:grpSp>
      <p:sp>
        <p:nvSpPr>
          <p:cNvPr id="4" name="TextBox 3"/>
          <p:cNvSpPr txBox="1"/>
          <p:nvPr/>
        </p:nvSpPr>
        <p:spPr>
          <a:xfrm>
            <a:off x="0" y="4531548"/>
            <a:ext cx="9144000" cy="1077218"/>
          </a:xfrm>
          <a:prstGeom prst="rect">
            <a:avLst/>
          </a:prstGeom>
          <a:solidFill>
            <a:srgbClr val="0000FF"/>
          </a:solidFill>
        </p:spPr>
        <p:txBody>
          <a:bodyPr wrap="square" rtlCol="0">
            <a:spAutoFit/>
          </a:bodyPr>
          <a:lstStyle/>
          <a:p>
            <a:pPr indent="-342900" algn="ctr" fontAlgn="base">
              <a:defRPr/>
            </a:pPr>
            <a:r>
              <a:rPr lang="en-US" sz="2400" dirty="0" err="1">
                <a:solidFill>
                  <a:srgbClr val="FFFF00"/>
                </a:solidFill>
                <a:effectLst>
                  <a:outerShdw blurRad="38100" dist="38100" dir="2700000" algn="tl" rotWithShape="0">
                    <a:prstClr val="black"/>
                  </a:outerShdw>
                </a:effectLst>
                <a:latin typeface="Arial" charset="0"/>
                <a:ea typeface="ＭＳ Ｐゴシック" charset="-128"/>
                <a:sym typeface="Wingdings"/>
              </a:rPr>
              <a:t>Beispiel</a:t>
            </a:r>
            <a:r>
              <a:rPr lang="en-US" sz="2400" dirty="0">
                <a:solidFill>
                  <a:srgbClr val="FFFF00"/>
                </a:solidFill>
                <a:effectLst>
                  <a:outerShdw blurRad="38100" dist="38100" dir="2700000" algn="tl" rotWithShape="0">
                    <a:prstClr val="black"/>
                  </a:outerShdw>
                </a:effectLst>
                <a:latin typeface="Arial" charset="0"/>
                <a:ea typeface="ＭＳ Ｐゴシック" charset="-128"/>
                <a:sym typeface="Wingdings"/>
              </a:rPr>
              <a:t> </a:t>
            </a:r>
            <a:r>
              <a:rPr lang="en-US" sz="2400" dirty="0" err="1">
                <a:solidFill>
                  <a:srgbClr val="FFFF00"/>
                </a:solidFill>
                <a:effectLst>
                  <a:outerShdw blurRad="38100" dist="38100" dir="2700000" algn="tl" rotWithShape="0">
                    <a:prstClr val="black"/>
                  </a:outerShdw>
                </a:effectLst>
                <a:latin typeface="Arial" charset="0"/>
                <a:ea typeface="ＭＳ Ｐゴシック" charset="-128"/>
                <a:sym typeface="Wingdings"/>
              </a:rPr>
              <a:t>für</a:t>
            </a:r>
            <a:r>
              <a:rPr lang="en-US" sz="2400" dirty="0">
                <a:solidFill>
                  <a:srgbClr val="FFFF00"/>
                </a:solidFill>
                <a:effectLst>
                  <a:outerShdw blurRad="38100" dist="38100" dir="2700000" algn="tl" rotWithShape="0">
                    <a:prstClr val="black"/>
                  </a:outerShdw>
                </a:effectLst>
                <a:latin typeface="Arial" charset="0"/>
                <a:ea typeface="ＭＳ Ｐゴシック" charset="-128"/>
                <a:sym typeface="Wingdings"/>
              </a:rPr>
              <a:t> </a:t>
            </a:r>
            <a:r>
              <a:rPr lang="en-US" sz="2400" dirty="0" err="1">
                <a:solidFill>
                  <a:srgbClr val="FFFF00"/>
                </a:solidFill>
                <a:effectLst>
                  <a:outerShdw blurRad="38100" dist="38100" dir="2700000" algn="tl" rotWithShape="0">
                    <a:prstClr val="black"/>
                  </a:outerShdw>
                </a:effectLst>
                <a:latin typeface="Arial" charset="0"/>
                <a:ea typeface="ＭＳ Ｐゴシック" charset="-128"/>
                <a:sym typeface="Wingdings"/>
              </a:rPr>
              <a:t>Technologietransfer</a:t>
            </a:r>
            <a:r>
              <a:rPr lang="en-US" sz="2400" dirty="0">
                <a:solidFill>
                  <a:srgbClr val="FFFF00"/>
                </a:solidFill>
                <a:effectLst>
                  <a:outerShdw blurRad="38100" dist="38100" dir="2700000" algn="tl" rotWithShape="0">
                    <a:prstClr val="black"/>
                  </a:outerShdw>
                </a:effectLst>
                <a:latin typeface="Arial" charset="0"/>
                <a:ea typeface="ＭＳ Ｐゴシック" charset="-128"/>
                <a:sym typeface="Wingdings"/>
              </a:rPr>
              <a:t>: </a:t>
            </a:r>
            <a:r>
              <a:rPr lang="en-US" sz="2400" dirty="0" err="1">
                <a:solidFill>
                  <a:srgbClr val="FFFF00"/>
                </a:solidFill>
                <a:effectLst>
                  <a:outerShdw blurRad="38100" dist="38100" dir="2700000" algn="tl" rotWithShape="0">
                    <a:prstClr val="black"/>
                  </a:outerShdw>
                </a:effectLst>
                <a:latin typeface="Arial" charset="0"/>
                <a:ea typeface="ＭＳ Ｐゴシック" charset="-128"/>
                <a:sym typeface="Wingdings"/>
              </a:rPr>
              <a:t>Medizinische</a:t>
            </a:r>
            <a:r>
              <a:rPr lang="en-US" sz="2400" dirty="0">
                <a:solidFill>
                  <a:srgbClr val="FFFF00"/>
                </a:solidFill>
                <a:effectLst>
                  <a:outerShdw blurRad="38100" dist="38100" dir="2700000" algn="tl" rotWithShape="0">
                    <a:prstClr val="black"/>
                  </a:outerShdw>
                </a:effectLst>
                <a:latin typeface="Arial" charset="0"/>
                <a:ea typeface="ＭＳ Ｐゴシック" charset="-128"/>
                <a:sym typeface="Wingdings"/>
              </a:rPr>
              <a:t> </a:t>
            </a:r>
            <a:r>
              <a:rPr lang="en-US" sz="2400" dirty="0" err="1">
                <a:solidFill>
                  <a:srgbClr val="FFFF00"/>
                </a:solidFill>
                <a:effectLst>
                  <a:outerShdw blurRad="38100" dist="38100" dir="2700000" algn="tl" rotWithShape="0">
                    <a:prstClr val="black"/>
                  </a:outerShdw>
                </a:effectLst>
                <a:latin typeface="Arial" charset="0"/>
                <a:ea typeface="ＭＳ Ｐゴシック" charset="-128"/>
                <a:sym typeface="Wingdings"/>
              </a:rPr>
              <a:t>Anwendungen</a:t>
            </a:r>
            <a:endParaRPr lang="en-US" sz="2400" dirty="0">
              <a:solidFill>
                <a:srgbClr val="FFFF00"/>
              </a:solidFill>
              <a:effectLst>
                <a:outerShdw blurRad="38100" dist="38100" dir="2700000" algn="tl" rotWithShape="0">
                  <a:prstClr val="black"/>
                </a:outerShdw>
              </a:effectLst>
              <a:latin typeface="Arial" charset="0"/>
              <a:ea typeface="ＭＳ Ｐゴシック" charset="-128"/>
              <a:sym typeface="Wingdings"/>
            </a:endParaRPr>
          </a:p>
          <a:p>
            <a:pPr indent="-342900" algn="ctr" fontAlgn="base">
              <a:defRPr/>
            </a:pPr>
            <a:r>
              <a:rPr lang="en-GB" sz="2000" dirty="0" err="1">
                <a:solidFill>
                  <a:srgbClr val="FFFFFF"/>
                </a:solidFill>
                <a:effectLst>
                  <a:outerShdw blurRad="38100" dist="38100" dir="2700000" algn="tl" rotWithShape="0">
                    <a:prstClr val="black"/>
                  </a:outerShdw>
                </a:effectLst>
                <a:latin typeface="Arial" charset="0"/>
                <a:ea typeface="ＭＳ Ｐゴシック" charset="-128"/>
              </a:rPr>
              <a:t>Eine</a:t>
            </a:r>
            <a:r>
              <a:rPr lang="en-GB" sz="2000" dirty="0">
                <a:solidFill>
                  <a:srgbClr val="FFFFFF"/>
                </a:solidFill>
                <a:effectLst>
                  <a:outerShdw blurRad="38100" dist="38100" dir="2700000" algn="tl" rotWithShape="0">
                    <a:prstClr val="black"/>
                  </a:outerShdw>
                </a:effectLst>
                <a:latin typeface="Arial" charset="0"/>
                <a:ea typeface="ＭＳ Ｐゴシック" charset="-128"/>
              </a:rPr>
              <a:t>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Kombination</a:t>
            </a:r>
            <a:r>
              <a:rPr lang="en-GB" sz="2000" dirty="0">
                <a:solidFill>
                  <a:srgbClr val="FFFFFF"/>
                </a:solidFill>
                <a:effectLst>
                  <a:outerShdw blurRad="38100" dist="38100" dir="2700000" algn="tl" rotWithShape="0">
                    <a:prstClr val="black"/>
                  </a:outerShdw>
                </a:effectLst>
                <a:latin typeface="Arial" charset="0"/>
                <a:ea typeface="ＭＳ Ｐゴシック" charset="-128"/>
              </a:rPr>
              <a:t> von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Physik</a:t>
            </a:r>
            <a:r>
              <a:rPr lang="en-GB" sz="2000" dirty="0">
                <a:solidFill>
                  <a:srgbClr val="FFFFFF"/>
                </a:solidFill>
                <a:effectLst>
                  <a:outerShdw blurRad="38100" dist="38100" dir="2700000" algn="tl" rotWithShape="0">
                    <a:prstClr val="black"/>
                  </a:outerShdw>
                </a:effectLst>
                <a:latin typeface="Arial" charset="0"/>
                <a:ea typeface="ＭＳ Ｐゴシック" charset="-128"/>
              </a:rPr>
              <a:t>,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Ingenieurskunst</a:t>
            </a:r>
            <a:r>
              <a:rPr lang="en-GB" sz="2000" dirty="0">
                <a:solidFill>
                  <a:srgbClr val="FFFFFF"/>
                </a:solidFill>
                <a:effectLst>
                  <a:outerShdw blurRad="38100" dist="38100" dir="2700000" algn="tl" rotWithShape="0">
                    <a:prstClr val="black"/>
                  </a:outerShdw>
                </a:effectLst>
                <a:latin typeface="Arial" charset="0"/>
                <a:ea typeface="ＭＳ Ｐゴシック" charset="-128"/>
              </a:rPr>
              <a:t>,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Informationstechnologie</a:t>
            </a:r>
            <a:r>
              <a:rPr lang="en-GB" sz="2000" dirty="0">
                <a:solidFill>
                  <a:srgbClr val="FFFFFF"/>
                </a:solidFill>
                <a:effectLst>
                  <a:outerShdw blurRad="38100" dist="38100" dir="2700000" algn="tl" rotWithShape="0">
                    <a:prstClr val="black"/>
                  </a:outerShdw>
                </a:effectLst>
                <a:latin typeface="Arial" charset="0"/>
                <a:ea typeface="ＭＳ Ｐゴシック" charset="-128"/>
              </a:rPr>
              <a:t> und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Biologie</a:t>
            </a:r>
            <a:r>
              <a:rPr lang="en-GB" sz="2000" dirty="0">
                <a:solidFill>
                  <a:srgbClr val="FFFFFF"/>
                </a:solidFill>
                <a:effectLst>
                  <a:outerShdw blurRad="38100" dist="38100" dir="2700000" algn="tl" rotWithShape="0">
                    <a:prstClr val="black"/>
                  </a:outerShdw>
                </a:effectLst>
                <a:latin typeface="Arial" charset="0"/>
                <a:ea typeface="ＭＳ Ｐゴシック" charset="-128"/>
              </a:rPr>
              <a:t> um Krebs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zu</a:t>
            </a:r>
            <a:r>
              <a:rPr lang="en-GB" sz="2000" dirty="0">
                <a:solidFill>
                  <a:srgbClr val="FFFFFF"/>
                </a:solidFill>
                <a:effectLst>
                  <a:outerShdw blurRad="38100" dist="38100" dir="2700000" algn="tl" rotWithShape="0">
                    <a:prstClr val="black"/>
                  </a:outerShdw>
                </a:effectLst>
                <a:latin typeface="Arial" charset="0"/>
                <a:ea typeface="ＭＳ Ｐゴシック" charset="-128"/>
              </a:rPr>
              <a:t> </a:t>
            </a:r>
            <a:r>
              <a:rPr lang="en-GB" sz="2000" dirty="0" err="1">
                <a:solidFill>
                  <a:srgbClr val="FFFFFF"/>
                </a:solidFill>
                <a:effectLst>
                  <a:outerShdw blurRad="38100" dist="38100" dir="2700000" algn="tl" rotWithShape="0">
                    <a:prstClr val="black"/>
                  </a:outerShdw>
                </a:effectLst>
                <a:latin typeface="Arial" charset="0"/>
                <a:ea typeface="ＭＳ Ｐゴシック" charset="-128"/>
              </a:rPr>
              <a:t>bekämpfen</a:t>
            </a:r>
            <a:r>
              <a:rPr lang="en-GB" sz="2000" dirty="0">
                <a:solidFill>
                  <a:srgbClr val="FFFFFF"/>
                </a:solidFill>
                <a:effectLst>
                  <a:outerShdw blurRad="38100" dist="38100" dir="2700000" algn="tl" rotWithShape="0">
                    <a:prstClr val="black"/>
                  </a:outerShdw>
                </a:effectLst>
                <a:latin typeface="Arial" charset="0"/>
                <a:ea typeface="ＭＳ Ｐゴシック" charset="-128"/>
              </a:rPr>
              <a:t>.</a:t>
            </a:r>
          </a:p>
        </p:txBody>
      </p:sp>
    </p:spTree>
    <p:extLst>
      <p:ext uri="{BB962C8B-B14F-4D97-AF65-F5344CB8AC3E}">
        <p14:creationId xmlns:p14="http://schemas.microsoft.com/office/powerpoint/2010/main" val="34189117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40"/>
          <p:cNvSpPr>
            <a:spLocks noChangeAspect="1"/>
          </p:cNvSpPr>
          <p:nvPr/>
        </p:nvSpPr>
        <p:spPr>
          <a:xfrm>
            <a:off x="3682962" y="1896148"/>
            <a:ext cx="1258001" cy="678788"/>
          </a:xfrm>
          <a:custGeom>
            <a:avLst/>
            <a:gdLst>
              <a:gd name="connsiteX0" fmla="*/ 0 w 5032005"/>
              <a:gd name="connsiteY0" fmla="*/ 2266669 h 2726674"/>
              <a:gd name="connsiteX1" fmla="*/ 2036363 w 5032005"/>
              <a:gd name="connsiteY1" fmla="*/ 2233010 h 2726674"/>
              <a:gd name="connsiteX2" fmla="*/ 3085398 w 5032005"/>
              <a:gd name="connsiteY2" fmla="*/ 2064716 h 2726674"/>
              <a:gd name="connsiteX3" fmla="*/ 3500525 w 5032005"/>
              <a:gd name="connsiteY3" fmla="*/ 1571052 h 2726674"/>
              <a:gd name="connsiteX4" fmla="*/ 3623941 w 5032005"/>
              <a:gd name="connsiteY4" fmla="*/ 11523 h 2726674"/>
              <a:gd name="connsiteX5" fmla="*/ 3640770 w 5032005"/>
              <a:gd name="connsiteY5" fmla="*/ 2474232 h 2726674"/>
              <a:gd name="connsiteX6" fmla="*/ 3803455 w 5032005"/>
              <a:gd name="connsiteY6" fmla="*/ 2608868 h 2726674"/>
              <a:gd name="connsiteX7" fmla="*/ 5032005 w 5032005"/>
              <a:gd name="connsiteY7" fmla="*/ 2726674 h 2726674"/>
              <a:gd name="connsiteX8" fmla="*/ 5032005 w 5032005"/>
              <a:gd name="connsiteY8" fmla="*/ 2726674 h 2726674"/>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86408 h 2748373"/>
              <a:gd name="connsiteX1" fmla="*/ 2036363 w 5032005"/>
              <a:gd name="connsiteY1" fmla="*/ 2252749 h 2748373"/>
              <a:gd name="connsiteX2" fmla="*/ 3085398 w 5032005"/>
              <a:gd name="connsiteY2" fmla="*/ 2084455 h 2748373"/>
              <a:gd name="connsiteX3" fmla="*/ 3500525 w 5032005"/>
              <a:gd name="connsiteY3" fmla="*/ 1590791 h 2748373"/>
              <a:gd name="connsiteX4" fmla="*/ 3623941 w 5032005"/>
              <a:gd name="connsiteY4" fmla="*/ 31262 h 2748373"/>
              <a:gd name="connsiteX5" fmla="*/ 3640770 w 5032005"/>
              <a:gd name="connsiteY5" fmla="*/ 2263968 h 2748373"/>
              <a:gd name="connsiteX6" fmla="*/ 4078336 w 5032005"/>
              <a:gd name="connsiteY6" fmla="*/ 2695925 h 2748373"/>
              <a:gd name="connsiteX7" fmla="*/ 5032005 w 5032005"/>
              <a:gd name="connsiteY7" fmla="*/ 2746413 h 2748373"/>
              <a:gd name="connsiteX8" fmla="*/ 5032005 w 5032005"/>
              <a:gd name="connsiteY8" fmla="*/ 2746413 h 2748373"/>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3085398 w 5032005"/>
              <a:gd name="connsiteY1" fmla="*/ 2056772 h 2718730"/>
              <a:gd name="connsiteX2" fmla="*/ 3500525 w 5032005"/>
              <a:gd name="connsiteY2" fmla="*/ 1563108 h 2718730"/>
              <a:gd name="connsiteX3" fmla="*/ 3623941 w 5032005"/>
              <a:gd name="connsiteY3" fmla="*/ 3579 h 2718730"/>
              <a:gd name="connsiteX4" fmla="*/ 3657600 w 5032005"/>
              <a:gd name="connsiteY4" fmla="*/ 2045551 h 2718730"/>
              <a:gd name="connsiteX5" fmla="*/ 3898822 w 5032005"/>
              <a:gd name="connsiteY5" fmla="*/ 2606534 h 2718730"/>
              <a:gd name="connsiteX6" fmla="*/ 5032005 w 5032005"/>
              <a:gd name="connsiteY6" fmla="*/ 2718730 h 2718730"/>
              <a:gd name="connsiteX7" fmla="*/ 5032005 w 5032005"/>
              <a:gd name="connsiteY7" fmla="*/ 2718730 h 2718730"/>
              <a:gd name="connsiteX0" fmla="*/ 0 w 5032005"/>
              <a:gd name="connsiteY0" fmla="*/ 2258814 h 2718819"/>
              <a:gd name="connsiteX1" fmla="*/ 3500525 w 5032005"/>
              <a:gd name="connsiteY1" fmla="*/ 1563197 h 2718819"/>
              <a:gd name="connsiteX2" fmla="*/ 3623941 w 5032005"/>
              <a:gd name="connsiteY2" fmla="*/ 3668 h 2718819"/>
              <a:gd name="connsiteX3" fmla="*/ 3657600 w 5032005"/>
              <a:gd name="connsiteY3" fmla="*/ 2045640 h 2718819"/>
              <a:gd name="connsiteX4" fmla="*/ 3898822 w 5032005"/>
              <a:gd name="connsiteY4" fmla="*/ 2606623 h 2718819"/>
              <a:gd name="connsiteX5" fmla="*/ 5032005 w 5032005"/>
              <a:gd name="connsiteY5" fmla="*/ 2718819 h 2718819"/>
              <a:gd name="connsiteX6" fmla="*/ 5032005 w 5032005"/>
              <a:gd name="connsiteY6" fmla="*/ 2718819 h 27188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146 h 2715151"/>
              <a:gd name="connsiteX1" fmla="*/ 3623941 w 5032005"/>
              <a:gd name="connsiteY1" fmla="*/ 0 h 2715151"/>
              <a:gd name="connsiteX2" fmla="*/ 3657600 w 5032005"/>
              <a:gd name="connsiteY2" fmla="*/ 204197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32005" h="2715151">
                <a:moveTo>
                  <a:pt x="0" y="2255146"/>
                </a:moveTo>
                <a:cubicBezTo>
                  <a:pt x="3282288" y="2179024"/>
                  <a:pt x="3642991" y="2575529"/>
                  <a:pt x="3623941" y="0"/>
                </a:cubicBezTo>
                <a:cubicBezTo>
                  <a:pt x="3616321" y="741711"/>
                  <a:pt x="3632216" y="1429076"/>
                  <a:pt x="3638550" y="2038162"/>
                </a:cubicBezTo>
                <a:cubicBezTo>
                  <a:pt x="3644884" y="2647248"/>
                  <a:pt x="3678010" y="2570134"/>
                  <a:pt x="3898822" y="2602955"/>
                </a:cubicBezTo>
                <a:cubicBezTo>
                  <a:pt x="4119634" y="2635776"/>
                  <a:pt x="4843141" y="2696452"/>
                  <a:pt x="5032005" y="2715151"/>
                </a:cubicBezTo>
                <a:lnTo>
                  <a:pt x="5032005" y="2715151"/>
                </a:lnTo>
              </a:path>
            </a:pathLst>
          </a:custGeom>
          <a:ln w="28575">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srgbClr val="0C377B"/>
              </a:solidFill>
            </a:endParaRPr>
          </a:p>
        </p:txBody>
      </p:sp>
      <p:sp>
        <p:nvSpPr>
          <p:cNvPr id="2" name="Title 1"/>
          <p:cNvSpPr>
            <a:spLocks noGrp="1"/>
          </p:cNvSpPr>
          <p:nvPr>
            <p:ph type="title"/>
          </p:nvPr>
        </p:nvSpPr>
        <p:spPr/>
        <p:txBody>
          <a:bodyPr>
            <a:noAutofit/>
          </a:bodyPr>
          <a:lstStyle/>
          <a:p>
            <a:r>
              <a:rPr lang="en-US" sz="3200" dirty="0" smtClean="0"/>
              <a:t>Longitudinal energy deposition - Bragg-peak</a:t>
            </a:r>
            <a:endParaRPr lang="en-GB" sz="3200" dirty="0"/>
          </a:p>
        </p:txBody>
      </p:sp>
      <p:sp>
        <p:nvSpPr>
          <p:cNvPr id="42" name="Freeform 41"/>
          <p:cNvSpPr>
            <a:spLocks noChangeAspect="1"/>
          </p:cNvSpPr>
          <p:nvPr/>
        </p:nvSpPr>
        <p:spPr>
          <a:xfrm>
            <a:off x="3688572" y="2126151"/>
            <a:ext cx="1336539" cy="448785"/>
          </a:xfrm>
          <a:custGeom>
            <a:avLst/>
            <a:gdLst>
              <a:gd name="connsiteX0" fmla="*/ 0 w 5391033"/>
              <a:gd name="connsiteY0" fmla="*/ 1494731 h 1814491"/>
              <a:gd name="connsiteX1" fmla="*/ 3612721 w 5391033"/>
              <a:gd name="connsiteY1" fmla="*/ 2520 h 1814491"/>
              <a:gd name="connsiteX2" fmla="*/ 5385423 w 5391033"/>
              <a:gd name="connsiteY2" fmla="*/ 1808881 h 1814491"/>
              <a:gd name="connsiteX3" fmla="*/ 5385423 w 5391033"/>
              <a:gd name="connsiteY3" fmla="*/ 1808881 h 1814491"/>
              <a:gd name="connsiteX4" fmla="*/ 5391033 w 5391033"/>
              <a:gd name="connsiteY4" fmla="*/ 1814491 h 1814491"/>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407862"/>
              <a:gd name="connsiteY0" fmla="*/ 1492211 h 1817580"/>
              <a:gd name="connsiteX1" fmla="*/ 3612721 w 5407862"/>
              <a:gd name="connsiteY1" fmla="*/ 0 h 1817580"/>
              <a:gd name="connsiteX2" fmla="*/ 5385423 w 5407862"/>
              <a:gd name="connsiteY2" fmla="*/ 1806361 h 1817580"/>
              <a:gd name="connsiteX3" fmla="*/ 5385423 w 5407862"/>
              <a:gd name="connsiteY3" fmla="*/ 1806361 h 1817580"/>
              <a:gd name="connsiteX4" fmla="*/ 5391033 w 5407862"/>
              <a:gd name="connsiteY4" fmla="*/ 1811971 h 1817580"/>
              <a:gd name="connsiteX5" fmla="*/ 5407862 w 5407862"/>
              <a:gd name="connsiteY5" fmla="*/ 1817580 h 1817580"/>
              <a:gd name="connsiteX0" fmla="*/ 0 w 5458350"/>
              <a:gd name="connsiteY0" fmla="*/ 1492211 h 2148559"/>
              <a:gd name="connsiteX1" fmla="*/ 3612721 w 5458350"/>
              <a:gd name="connsiteY1" fmla="*/ 0 h 2148559"/>
              <a:gd name="connsiteX2" fmla="*/ 5385423 w 5458350"/>
              <a:gd name="connsiteY2" fmla="*/ 1806361 h 2148559"/>
              <a:gd name="connsiteX3" fmla="*/ 5385423 w 5458350"/>
              <a:gd name="connsiteY3" fmla="*/ 1806361 h 2148559"/>
              <a:gd name="connsiteX4" fmla="*/ 5391033 w 5458350"/>
              <a:gd name="connsiteY4" fmla="*/ 1811971 h 2148559"/>
              <a:gd name="connsiteX5" fmla="*/ 5458350 w 5458350"/>
              <a:gd name="connsiteY5" fmla="*/ 2148559 h 2148559"/>
              <a:gd name="connsiteX0" fmla="*/ 0 w 5601310"/>
              <a:gd name="connsiteY0" fmla="*/ 1492211 h 2148559"/>
              <a:gd name="connsiteX1" fmla="*/ 3612721 w 5601310"/>
              <a:gd name="connsiteY1" fmla="*/ 0 h 2148559"/>
              <a:gd name="connsiteX2" fmla="*/ 5385423 w 5601310"/>
              <a:gd name="connsiteY2" fmla="*/ 1806361 h 2148559"/>
              <a:gd name="connsiteX3" fmla="*/ 5385423 w 5601310"/>
              <a:gd name="connsiteY3" fmla="*/ 1806361 h 2148559"/>
              <a:gd name="connsiteX4" fmla="*/ 5391033 w 5601310"/>
              <a:gd name="connsiteY4" fmla="*/ 1811971 h 2148559"/>
              <a:gd name="connsiteX5" fmla="*/ 5458350 w 5601310"/>
              <a:gd name="connsiteY5" fmla="*/ 2148559 h 2148559"/>
              <a:gd name="connsiteX0" fmla="*/ 0 w 5563429"/>
              <a:gd name="connsiteY0" fmla="*/ 1492211 h 2165399"/>
              <a:gd name="connsiteX1" fmla="*/ 3612721 w 5563429"/>
              <a:gd name="connsiteY1" fmla="*/ 0 h 2165399"/>
              <a:gd name="connsiteX2" fmla="*/ 5385423 w 5563429"/>
              <a:gd name="connsiteY2" fmla="*/ 1806361 h 2165399"/>
              <a:gd name="connsiteX3" fmla="*/ 5385423 w 5563429"/>
              <a:gd name="connsiteY3" fmla="*/ 1806361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385423 w 5563429"/>
              <a:gd name="connsiteY2" fmla="*/ 1806361 h 2165399"/>
              <a:gd name="connsiteX3" fmla="*/ 5026394 w 5563429"/>
              <a:gd name="connsiteY3" fmla="*/ 1901728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026394 w 5563429"/>
              <a:gd name="connsiteY2" fmla="*/ 1901728 h 2165399"/>
              <a:gd name="connsiteX3" fmla="*/ 5149811 w 5563429"/>
              <a:gd name="connsiteY3" fmla="*/ 2165390 h 2165399"/>
              <a:gd name="connsiteX4" fmla="*/ 5458350 w 5563429"/>
              <a:gd name="connsiteY4" fmla="*/ 2148559 h 2165399"/>
              <a:gd name="connsiteX0" fmla="*/ 0 w 5563429"/>
              <a:gd name="connsiteY0" fmla="*/ 1492211 h 2165399"/>
              <a:gd name="connsiteX1" fmla="*/ 3612721 w 5563429"/>
              <a:gd name="connsiteY1" fmla="*/ 0 h 2165399"/>
              <a:gd name="connsiteX2" fmla="*/ 5149811 w 5563429"/>
              <a:gd name="connsiteY2" fmla="*/ 2165390 h 2165399"/>
              <a:gd name="connsiteX3" fmla="*/ 5458350 w 5563429"/>
              <a:gd name="connsiteY3" fmla="*/ 2148559 h 2165399"/>
              <a:gd name="connsiteX0" fmla="*/ 0 w 5458350"/>
              <a:gd name="connsiteY0" fmla="*/ 1492211 h 2148559"/>
              <a:gd name="connsiteX1" fmla="*/ 3612721 w 5458350"/>
              <a:gd name="connsiteY1" fmla="*/ 0 h 2148559"/>
              <a:gd name="connsiteX2" fmla="*/ 5458350 w 5458350"/>
              <a:gd name="connsiteY2" fmla="*/ 2148559 h 2148559"/>
              <a:gd name="connsiteX0" fmla="*/ 0 w 5385423"/>
              <a:gd name="connsiteY0" fmla="*/ 1492211 h 1811970"/>
              <a:gd name="connsiteX1" fmla="*/ 3612721 w 5385423"/>
              <a:gd name="connsiteY1" fmla="*/ 0 h 1811970"/>
              <a:gd name="connsiteX2" fmla="*/ 5385423 w 5385423"/>
              <a:gd name="connsiteY2" fmla="*/ 1811970 h 181197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800402"/>
              <a:gd name="connsiteX1" fmla="*/ 3612721 w 5346154"/>
              <a:gd name="connsiteY1" fmla="*/ 0 h 1800402"/>
              <a:gd name="connsiteX2" fmla="*/ 5346154 w 5346154"/>
              <a:gd name="connsiteY2" fmla="*/ 1795140 h 1800402"/>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5379 h 1798308"/>
              <a:gd name="connsiteX1" fmla="*/ 3612721 w 5346154"/>
              <a:gd name="connsiteY1" fmla="*/ 3168 h 1798308"/>
              <a:gd name="connsiteX2" fmla="*/ 3570999 w 5346154"/>
              <a:gd name="connsiteY2" fmla="*/ 1120193 h 1798308"/>
              <a:gd name="connsiteX3" fmla="*/ 5346154 w 5346154"/>
              <a:gd name="connsiteY3" fmla="*/ 1798308 h 1798308"/>
              <a:gd name="connsiteX0" fmla="*/ 0 w 5346154"/>
              <a:gd name="connsiteY0" fmla="*/ 1494874 h 1797803"/>
              <a:gd name="connsiteX1" fmla="*/ 3612721 w 5346154"/>
              <a:gd name="connsiteY1" fmla="*/ 2663 h 1797803"/>
              <a:gd name="connsiteX2" fmla="*/ 3742449 w 5346154"/>
              <a:gd name="connsiteY2" fmla="*/ 1295900 h 1797803"/>
              <a:gd name="connsiteX3" fmla="*/ 5346154 w 5346154"/>
              <a:gd name="connsiteY3" fmla="*/ 1797803 h 1797803"/>
              <a:gd name="connsiteX0" fmla="*/ 0 w 5346154"/>
              <a:gd name="connsiteY0" fmla="*/ 1494316 h 1797245"/>
              <a:gd name="connsiteX1" fmla="*/ 3612721 w 5346154"/>
              <a:gd name="connsiteY1" fmla="*/ 2105 h 1797245"/>
              <a:gd name="connsiteX2" fmla="*/ 3630531 w 5346154"/>
              <a:gd name="connsiteY2" fmla="*/ 1588236 h 1797245"/>
              <a:gd name="connsiteX3" fmla="*/ 5346154 w 5346154"/>
              <a:gd name="connsiteY3" fmla="*/ 1797245 h 1797245"/>
              <a:gd name="connsiteX0" fmla="*/ 0 w 5346154"/>
              <a:gd name="connsiteY0" fmla="*/ 1494561 h 1797490"/>
              <a:gd name="connsiteX1" fmla="*/ 3612721 w 5346154"/>
              <a:gd name="connsiteY1" fmla="*/ 2350 h 1797490"/>
              <a:gd name="connsiteX2" fmla="*/ 3630531 w 5346154"/>
              <a:gd name="connsiteY2" fmla="*/ 1588481 h 1797490"/>
              <a:gd name="connsiteX3" fmla="*/ 5346154 w 5346154"/>
              <a:gd name="connsiteY3" fmla="*/ 1797490 h 1797490"/>
              <a:gd name="connsiteX0" fmla="*/ 0 w 5346154"/>
              <a:gd name="connsiteY0" fmla="*/ 1492211 h 1795140"/>
              <a:gd name="connsiteX1" fmla="*/ 3612721 w 5346154"/>
              <a:gd name="connsiteY1" fmla="*/ 0 h 1795140"/>
              <a:gd name="connsiteX2" fmla="*/ 3630531 w 5346154"/>
              <a:gd name="connsiteY2" fmla="*/ 1586131 h 1795140"/>
              <a:gd name="connsiteX3" fmla="*/ 5346154 w 5346154"/>
              <a:gd name="connsiteY3"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625768 w 5346154"/>
              <a:gd name="connsiteY3" fmla="*/ 1581368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6154" h="1795140">
                <a:moveTo>
                  <a:pt x="0" y="1492211"/>
                </a:moveTo>
                <a:cubicBezTo>
                  <a:pt x="3332231" y="1415543"/>
                  <a:pt x="3629549" y="1748394"/>
                  <a:pt x="3612721" y="0"/>
                </a:cubicBezTo>
                <a:cubicBezTo>
                  <a:pt x="3624480" y="675657"/>
                  <a:pt x="3624995" y="1139303"/>
                  <a:pt x="3630531" y="1586131"/>
                </a:cubicBezTo>
                <a:cubicBezTo>
                  <a:pt x="3642231" y="1711579"/>
                  <a:pt x="3666062" y="1713221"/>
                  <a:pt x="3747212" y="1717100"/>
                </a:cubicBezTo>
                <a:cubicBezTo>
                  <a:pt x="4046830" y="1743113"/>
                  <a:pt x="4813173" y="1769127"/>
                  <a:pt x="5346154" y="1795140"/>
                </a:cubicBezTo>
              </a:path>
            </a:pathLst>
          </a:cu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srgbClr val="0C377B"/>
              </a:solidFill>
            </a:endParaRPr>
          </a:p>
        </p:txBody>
      </p:sp>
      <p:sp>
        <p:nvSpPr>
          <p:cNvPr id="74" name="TextBox 73"/>
          <p:cNvSpPr txBox="1">
            <a:spLocks noChangeAspect="1"/>
          </p:cNvSpPr>
          <p:nvPr/>
        </p:nvSpPr>
        <p:spPr>
          <a:xfrm>
            <a:off x="3200022" y="1376541"/>
            <a:ext cx="2313638" cy="369332"/>
          </a:xfrm>
          <a:prstGeom prst="rect">
            <a:avLst/>
          </a:prstGeom>
          <a:noFill/>
        </p:spPr>
        <p:txBody>
          <a:bodyPr wrap="square" rtlCol="0">
            <a:spAutoFit/>
          </a:bodyPr>
          <a:lstStyle/>
          <a:p>
            <a:pPr algn="ctr"/>
            <a:r>
              <a:rPr lang="en-US" dirty="0">
                <a:solidFill>
                  <a:srgbClr val="00B0F0"/>
                </a:solidFill>
              </a:rPr>
              <a:t>Protons </a:t>
            </a:r>
            <a:r>
              <a:rPr lang="en-US" dirty="0">
                <a:solidFill>
                  <a:srgbClr val="0C377B"/>
                </a:solidFill>
              </a:rPr>
              <a:t>or</a:t>
            </a:r>
            <a:r>
              <a:rPr lang="en-US" dirty="0">
                <a:solidFill>
                  <a:srgbClr val="00B0F0"/>
                </a:solidFill>
              </a:rPr>
              <a:t> </a:t>
            </a:r>
            <a:r>
              <a:rPr lang="en-US" dirty="0">
                <a:solidFill>
                  <a:srgbClr val="C00000"/>
                </a:solidFill>
              </a:rPr>
              <a:t>Carbon</a:t>
            </a:r>
            <a:endParaRPr lang="en-GB" dirty="0">
              <a:solidFill>
                <a:srgbClr val="C00000"/>
              </a:solidFill>
            </a:endParaRPr>
          </a:p>
        </p:txBody>
      </p:sp>
      <p:pic>
        <p:nvPicPr>
          <p:cNvPr id="4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l="27692" t="18321" r="27344" b="13441"/>
          <a:stretch>
            <a:fillRect/>
          </a:stretch>
        </p:blipFill>
        <p:spPr bwMode="auto">
          <a:xfrm>
            <a:off x="3232285" y="2859908"/>
            <a:ext cx="2390445" cy="2592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l="17123" t="34351" r="74780" b="40387"/>
          <a:stretch>
            <a:fillRect/>
          </a:stretch>
        </p:blipFill>
        <p:spPr bwMode="auto">
          <a:xfrm>
            <a:off x="46294" y="2859908"/>
            <a:ext cx="684300" cy="1114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Text Box 43"/>
          <p:cNvSpPr txBox="1">
            <a:spLocks noChangeArrowheads="1"/>
          </p:cNvSpPr>
          <p:nvPr/>
        </p:nvSpPr>
        <p:spPr bwMode="auto">
          <a:xfrm>
            <a:off x="5930221" y="2934339"/>
            <a:ext cx="2892056" cy="2585323"/>
          </a:xfrm>
          <a:prstGeom prst="rect">
            <a:avLst/>
          </a:prstGeom>
          <a:noFill/>
          <a:ln w="9525">
            <a:noFill/>
            <a:miter lim="800000"/>
            <a:headEnd/>
            <a:tailEnd/>
          </a:ln>
          <a:effectLst/>
        </p:spPr>
        <p:txBody>
          <a:bodyPr wrap="square">
            <a:spAutoFit/>
          </a:bodyPr>
          <a:lstStyle/>
          <a:p>
            <a:r>
              <a:rPr lang="en-US" dirty="0">
                <a:solidFill>
                  <a:srgbClr val="0C377B"/>
                </a:solidFill>
              </a:rPr>
              <a:t>Hadron beams are more effective than X-rays in destroying tumors while  sparing healthy tissues nearby.</a:t>
            </a:r>
          </a:p>
          <a:p>
            <a:endParaRPr lang="en-US" dirty="0">
              <a:solidFill>
                <a:srgbClr val="0C377B"/>
              </a:solidFill>
            </a:endParaRPr>
          </a:p>
          <a:p>
            <a:r>
              <a:rPr lang="en-US" dirty="0">
                <a:solidFill>
                  <a:srgbClr val="0C377B"/>
                </a:solidFill>
              </a:rPr>
              <a:t>New treatment opportunities for deep-seated tumors</a:t>
            </a:r>
          </a:p>
        </p:txBody>
      </p:sp>
      <p:sp>
        <p:nvSpPr>
          <p:cNvPr id="34" name="Freeform 33"/>
          <p:cNvSpPr>
            <a:spLocks/>
          </p:cNvSpPr>
          <p:nvPr/>
        </p:nvSpPr>
        <p:spPr>
          <a:xfrm>
            <a:off x="1024583" y="2093023"/>
            <a:ext cx="1854044" cy="481913"/>
          </a:xfrm>
          <a:custGeom>
            <a:avLst/>
            <a:gdLst>
              <a:gd name="connsiteX0" fmla="*/ 0 w 7416177"/>
              <a:gd name="connsiteY0" fmla="*/ 1919458 h 1919458"/>
              <a:gd name="connsiteX1" fmla="*/ 488054 w 7416177"/>
              <a:gd name="connsiteY1" fmla="*/ 90658 h 1919458"/>
              <a:gd name="connsiteX2" fmla="*/ 1795141 w 7416177"/>
              <a:gd name="connsiteY2" fmla="*/ 331880 h 1919458"/>
              <a:gd name="connsiteX3" fmla="*/ 3068569 w 7416177"/>
              <a:gd name="connsiteY3" fmla="*/ 803104 h 1919458"/>
              <a:gd name="connsiteX4" fmla="*/ 4678587 w 7416177"/>
              <a:gd name="connsiteY4" fmla="*/ 1285549 h 1919458"/>
              <a:gd name="connsiteX5" fmla="*/ 6961782 w 7416177"/>
              <a:gd name="connsiteY5" fmla="*/ 1796042 h 1919458"/>
              <a:gd name="connsiteX6" fmla="*/ 7416177 w 7416177"/>
              <a:gd name="connsiteY6" fmla="*/ 1863360 h 1919458"/>
              <a:gd name="connsiteX7" fmla="*/ 7416177 w 7416177"/>
              <a:gd name="connsiteY7" fmla="*/ 1863360 h 1919458"/>
              <a:gd name="connsiteX0" fmla="*/ 0 w 7416177"/>
              <a:gd name="connsiteY0" fmla="*/ 1932826 h 1932826"/>
              <a:gd name="connsiteX1" fmla="*/ 488054 w 7416177"/>
              <a:gd name="connsiteY1" fmla="*/ 104026 h 1932826"/>
              <a:gd name="connsiteX2" fmla="*/ 1666115 w 7416177"/>
              <a:gd name="connsiteY2" fmla="*/ 289150 h 1932826"/>
              <a:gd name="connsiteX3" fmla="*/ 3068569 w 7416177"/>
              <a:gd name="connsiteY3" fmla="*/ 816472 h 1932826"/>
              <a:gd name="connsiteX4" fmla="*/ 4678587 w 7416177"/>
              <a:gd name="connsiteY4" fmla="*/ 1298917 h 1932826"/>
              <a:gd name="connsiteX5" fmla="*/ 6961782 w 7416177"/>
              <a:gd name="connsiteY5" fmla="*/ 1809410 h 1932826"/>
              <a:gd name="connsiteX6" fmla="*/ 7416177 w 7416177"/>
              <a:gd name="connsiteY6" fmla="*/ 1876728 h 1932826"/>
              <a:gd name="connsiteX7" fmla="*/ 7416177 w 7416177"/>
              <a:gd name="connsiteY7" fmla="*/ 1876728 h 1932826"/>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681882 h 1681882"/>
              <a:gd name="connsiteX1" fmla="*/ 1666115 w 7416177"/>
              <a:gd name="connsiteY1" fmla="*/ 38206 h 1681882"/>
              <a:gd name="connsiteX2" fmla="*/ 3068569 w 7416177"/>
              <a:gd name="connsiteY2" fmla="*/ 565528 h 1681882"/>
              <a:gd name="connsiteX3" fmla="*/ 4678587 w 7416177"/>
              <a:gd name="connsiteY3" fmla="*/ 1047973 h 1681882"/>
              <a:gd name="connsiteX4" fmla="*/ 6961782 w 7416177"/>
              <a:gd name="connsiteY4" fmla="*/ 1558466 h 1681882"/>
              <a:gd name="connsiteX5" fmla="*/ 7416177 w 7416177"/>
              <a:gd name="connsiteY5" fmla="*/ 1625784 h 1681882"/>
              <a:gd name="connsiteX6" fmla="*/ 7416177 w 7416177"/>
              <a:gd name="connsiteY6" fmla="*/ 1625784 h 1681882"/>
              <a:gd name="connsiteX0" fmla="*/ 0 w 7416177"/>
              <a:gd name="connsiteY0" fmla="*/ 1133091 h 1133091"/>
              <a:gd name="connsiteX1" fmla="*/ 3068569 w 7416177"/>
              <a:gd name="connsiteY1" fmla="*/ 16737 h 1133091"/>
              <a:gd name="connsiteX2" fmla="*/ 4678587 w 7416177"/>
              <a:gd name="connsiteY2" fmla="*/ 499182 h 1133091"/>
              <a:gd name="connsiteX3" fmla="*/ 6961782 w 7416177"/>
              <a:gd name="connsiteY3" fmla="*/ 1009675 h 1133091"/>
              <a:gd name="connsiteX4" fmla="*/ 7416177 w 7416177"/>
              <a:gd name="connsiteY4" fmla="*/ 1076993 h 1133091"/>
              <a:gd name="connsiteX5" fmla="*/ 7416177 w 7416177"/>
              <a:gd name="connsiteY5" fmla="*/ 1076993 h 1133091"/>
              <a:gd name="connsiteX0" fmla="*/ 0 w 7416177"/>
              <a:gd name="connsiteY0" fmla="*/ 1116727 h 1116727"/>
              <a:gd name="connsiteX1" fmla="*/ 3068569 w 7416177"/>
              <a:gd name="connsiteY1" fmla="*/ 373 h 1116727"/>
              <a:gd name="connsiteX2" fmla="*/ 6961782 w 7416177"/>
              <a:gd name="connsiteY2" fmla="*/ 993311 h 1116727"/>
              <a:gd name="connsiteX3" fmla="*/ 7416177 w 7416177"/>
              <a:gd name="connsiteY3" fmla="*/ 1060629 h 1116727"/>
              <a:gd name="connsiteX4" fmla="*/ 7416177 w 7416177"/>
              <a:gd name="connsiteY4" fmla="*/ 1060629 h 1116727"/>
              <a:gd name="connsiteX0" fmla="*/ 0 w 7416177"/>
              <a:gd name="connsiteY0" fmla="*/ 1116427 h 1116427"/>
              <a:gd name="connsiteX1" fmla="*/ 3068569 w 7416177"/>
              <a:gd name="connsiteY1" fmla="*/ 73 h 1116427"/>
              <a:gd name="connsiteX2" fmla="*/ 7416177 w 7416177"/>
              <a:gd name="connsiteY2" fmla="*/ 1060329 h 1116427"/>
              <a:gd name="connsiteX3" fmla="*/ 7416177 w 7416177"/>
              <a:gd name="connsiteY3" fmla="*/ 1060329 h 1116427"/>
              <a:gd name="connsiteX0" fmla="*/ 0 w 7416177"/>
              <a:gd name="connsiteY0" fmla="*/ 1845700 h 1845700"/>
              <a:gd name="connsiteX1" fmla="*/ 3068569 w 7416177"/>
              <a:gd name="connsiteY1" fmla="*/ 729346 h 1845700"/>
              <a:gd name="connsiteX2" fmla="*/ 7416177 w 7416177"/>
              <a:gd name="connsiteY2" fmla="*/ 1789602 h 1845700"/>
              <a:gd name="connsiteX3" fmla="*/ 7416177 w 7416177"/>
              <a:gd name="connsiteY3" fmla="*/ 1789602 h 1845700"/>
              <a:gd name="connsiteX0" fmla="*/ 0 w 7416177"/>
              <a:gd name="connsiteY0" fmla="*/ 2052806 h 2052806"/>
              <a:gd name="connsiteX1" fmla="*/ 3068569 w 7416177"/>
              <a:gd name="connsiteY1" fmla="*/ 936452 h 2052806"/>
              <a:gd name="connsiteX2" fmla="*/ 7416177 w 7416177"/>
              <a:gd name="connsiteY2" fmla="*/ 1996708 h 2052806"/>
              <a:gd name="connsiteX3" fmla="*/ 7416177 w 7416177"/>
              <a:gd name="connsiteY3" fmla="*/ 1996708 h 2052806"/>
              <a:gd name="connsiteX0" fmla="*/ 0 w 7416177"/>
              <a:gd name="connsiteY0" fmla="*/ 1938493 h 1938493"/>
              <a:gd name="connsiteX1" fmla="*/ 3068569 w 7416177"/>
              <a:gd name="connsiteY1" fmla="*/ 822139 h 1938493"/>
              <a:gd name="connsiteX2" fmla="*/ 7416177 w 7416177"/>
              <a:gd name="connsiteY2" fmla="*/ 1882395 h 1938493"/>
              <a:gd name="connsiteX3" fmla="*/ 7416177 w 7416177"/>
              <a:gd name="connsiteY3" fmla="*/ 1882395 h 1938493"/>
              <a:gd name="connsiteX0" fmla="*/ 0 w 7416177"/>
              <a:gd name="connsiteY0" fmla="*/ 1994544 h 1994544"/>
              <a:gd name="connsiteX1" fmla="*/ 3068569 w 7416177"/>
              <a:gd name="connsiteY1" fmla="*/ 878190 h 1994544"/>
              <a:gd name="connsiteX2" fmla="*/ 7416177 w 7416177"/>
              <a:gd name="connsiteY2" fmla="*/ 1938446 h 1994544"/>
              <a:gd name="connsiteX3" fmla="*/ 7416177 w 7416177"/>
              <a:gd name="connsiteY3" fmla="*/ 1938446 h 1994544"/>
              <a:gd name="connsiteX0" fmla="*/ 0 w 7416177"/>
              <a:gd name="connsiteY0" fmla="*/ 1881664 h 1881664"/>
              <a:gd name="connsiteX1" fmla="*/ 3068569 w 7416177"/>
              <a:gd name="connsiteY1" fmla="*/ 765310 h 1881664"/>
              <a:gd name="connsiteX2" fmla="*/ 7416177 w 7416177"/>
              <a:gd name="connsiteY2" fmla="*/ 1825566 h 1881664"/>
              <a:gd name="connsiteX3" fmla="*/ 7416177 w 7416177"/>
              <a:gd name="connsiteY3" fmla="*/ 1825566 h 1881664"/>
              <a:gd name="connsiteX0" fmla="*/ 0 w 7416177"/>
              <a:gd name="connsiteY0" fmla="*/ 1928743 h 1928743"/>
              <a:gd name="connsiteX1" fmla="*/ 3068569 w 7416177"/>
              <a:gd name="connsiteY1" fmla="*/ 812389 h 1928743"/>
              <a:gd name="connsiteX2" fmla="*/ 7416177 w 7416177"/>
              <a:gd name="connsiteY2" fmla="*/ 1872645 h 1928743"/>
              <a:gd name="connsiteX3" fmla="*/ 7416177 w 7416177"/>
              <a:gd name="connsiteY3" fmla="*/ 1872645 h 1928743"/>
              <a:gd name="connsiteX0" fmla="*/ 0 w 7416177"/>
              <a:gd name="connsiteY0" fmla="*/ 1946249 h 1946249"/>
              <a:gd name="connsiteX1" fmla="*/ 3068569 w 7416177"/>
              <a:gd name="connsiteY1" fmla="*/ 829895 h 1946249"/>
              <a:gd name="connsiteX2" fmla="*/ 7416177 w 7416177"/>
              <a:gd name="connsiteY2" fmla="*/ 1890151 h 1946249"/>
              <a:gd name="connsiteX3" fmla="*/ 7416177 w 7416177"/>
              <a:gd name="connsiteY3" fmla="*/ 1890151 h 1946249"/>
              <a:gd name="connsiteX0" fmla="*/ 0 w 7416177"/>
              <a:gd name="connsiteY0" fmla="*/ 1908547 h 1908547"/>
              <a:gd name="connsiteX1" fmla="*/ 3068569 w 7416177"/>
              <a:gd name="connsiteY1" fmla="*/ 792193 h 1908547"/>
              <a:gd name="connsiteX2" fmla="*/ 7416177 w 7416177"/>
              <a:gd name="connsiteY2" fmla="*/ 1852449 h 1908547"/>
              <a:gd name="connsiteX3" fmla="*/ 7416177 w 7416177"/>
              <a:gd name="connsiteY3" fmla="*/ 1852449 h 1908547"/>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878152 h 1878152"/>
              <a:gd name="connsiteX1" fmla="*/ 3068569 w 7416177"/>
              <a:gd name="connsiteY1" fmla="*/ 761798 h 1878152"/>
              <a:gd name="connsiteX2" fmla="*/ 7416177 w 7416177"/>
              <a:gd name="connsiteY2" fmla="*/ 1822054 h 1878152"/>
              <a:gd name="connsiteX3" fmla="*/ 7416177 w 7416177"/>
              <a:gd name="connsiteY3" fmla="*/ 1822054 h 1878152"/>
              <a:gd name="connsiteX0" fmla="*/ 0 w 7416177"/>
              <a:gd name="connsiteY0" fmla="*/ 1927653 h 1927653"/>
              <a:gd name="connsiteX1" fmla="*/ 3068569 w 7416177"/>
              <a:gd name="connsiteY1" fmla="*/ 811299 h 1927653"/>
              <a:gd name="connsiteX2" fmla="*/ 7416177 w 7416177"/>
              <a:gd name="connsiteY2" fmla="*/ 1871555 h 1927653"/>
              <a:gd name="connsiteX3" fmla="*/ 7416177 w 7416177"/>
              <a:gd name="connsiteY3" fmla="*/ 1871555 h 1927653"/>
            </a:gdLst>
            <a:ahLst/>
            <a:cxnLst>
              <a:cxn ang="0">
                <a:pos x="connsiteX0" y="connsiteY0"/>
              </a:cxn>
              <a:cxn ang="0">
                <a:pos x="connsiteX1" y="connsiteY1"/>
              </a:cxn>
              <a:cxn ang="0">
                <a:pos x="connsiteX2" y="connsiteY2"/>
              </a:cxn>
              <a:cxn ang="0">
                <a:pos x="connsiteX3" y="connsiteY3"/>
              </a:cxn>
            </a:cxnLst>
            <a:rect l="l" t="t" r="r" b="b"/>
            <a:pathLst>
              <a:path w="7416177" h="1927653">
                <a:moveTo>
                  <a:pt x="0" y="1927653"/>
                </a:moveTo>
                <a:cubicBezTo>
                  <a:pt x="467835" y="-863971"/>
                  <a:pt x="346640" y="-42951"/>
                  <a:pt x="3068569" y="811299"/>
                </a:cubicBezTo>
                <a:cubicBezTo>
                  <a:pt x="5790498" y="1665549"/>
                  <a:pt x="6120076" y="1650396"/>
                  <a:pt x="7416177" y="1871555"/>
                </a:cubicBezTo>
                <a:lnTo>
                  <a:pt x="7416177" y="1871555"/>
                </a:lnTo>
              </a:path>
            </a:pathLst>
          </a:custGeom>
          <a:ln w="28575">
            <a:solidFill>
              <a:schemeClr val="tx2">
                <a:lumMod val="60000"/>
                <a:lumOff val="4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srgbClr val="0C377B"/>
              </a:solidFill>
            </a:endParaRPr>
          </a:p>
        </p:txBody>
      </p:sp>
      <p:sp>
        <p:nvSpPr>
          <p:cNvPr id="35" name="TextBox 34"/>
          <p:cNvSpPr txBox="1"/>
          <p:nvPr/>
        </p:nvSpPr>
        <p:spPr>
          <a:xfrm>
            <a:off x="1345038" y="1376541"/>
            <a:ext cx="1213133" cy="369332"/>
          </a:xfrm>
          <a:prstGeom prst="rect">
            <a:avLst/>
          </a:prstGeom>
          <a:noFill/>
        </p:spPr>
        <p:txBody>
          <a:bodyPr wrap="square" rtlCol="0">
            <a:spAutoFit/>
          </a:bodyPr>
          <a:lstStyle/>
          <a:p>
            <a:pPr algn="ctr"/>
            <a:r>
              <a:rPr lang="en-US" dirty="0">
                <a:solidFill>
                  <a:srgbClr val="0C377B">
                    <a:lumMod val="60000"/>
                    <a:lumOff val="40000"/>
                  </a:srgbClr>
                </a:solidFill>
              </a:rPr>
              <a:t>Photons</a:t>
            </a:r>
            <a:endParaRPr lang="en-GB" dirty="0">
              <a:solidFill>
                <a:srgbClr val="0C377B">
                  <a:lumMod val="60000"/>
                  <a:lumOff val="40000"/>
                </a:srgbClr>
              </a:solidFill>
            </a:endParaRPr>
          </a:p>
        </p:txBody>
      </p:sp>
      <p:pic>
        <p:nvPicPr>
          <p:cNvPr id="36" name="Picture 18"/>
          <p:cNvPicPr>
            <a:picLocks noChangeAspect="1" noChangeArrowheads="1"/>
          </p:cNvPicPr>
          <p:nvPr/>
        </p:nvPicPr>
        <p:blipFill>
          <a:blip r:embed="rId5"/>
          <a:srcRect/>
          <a:stretch>
            <a:fillRect/>
          </a:stretch>
        </p:blipFill>
        <p:spPr bwMode="auto">
          <a:xfrm>
            <a:off x="730594" y="2859908"/>
            <a:ext cx="2512324" cy="2592164"/>
          </a:xfrm>
          <a:prstGeom prst="rect">
            <a:avLst/>
          </a:prstGeom>
          <a:noFill/>
          <a:ln w="9525">
            <a:noFill/>
            <a:miter lim="800000"/>
            <a:headEnd/>
            <a:tailEnd/>
          </a:ln>
        </p:spPr>
      </p:pic>
      <p:sp>
        <p:nvSpPr>
          <p:cNvPr id="38" name="TextBox 37"/>
          <p:cNvSpPr txBox="1"/>
          <p:nvPr/>
        </p:nvSpPr>
        <p:spPr>
          <a:xfrm>
            <a:off x="4571877" y="5198156"/>
            <a:ext cx="1048529" cy="253916"/>
          </a:xfrm>
          <a:prstGeom prst="rect">
            <a:avLst/>
          </a:prstGeom>
          <a:noFill/>
        </p:spPr>
        <p:txBody>
          <a:bodyPr wrap="square" rtlCol="0">
            <a:spAutoFit/>
          </a:bodyPr>
          <a:lstStyle/>
          <a:p>
            <a:pPr algn="r"/>
            <a:r>
              <a:rPr lang="en-US" sz="1050" dirty="0">
                <a:solidFill>
                  <a:srgbClr val="FFFFFF"/>
                </a:solidFill>
              </a:rPr>
              <a:t>GSI</a:t>
            </a:r>
            <a:endParaRPr lang="en-GB" sz="1050" dirty="0">
              <a:solidFill>
                <a:srgbClr val="FFFFFF"/>
              </a:solidFill>
            </a:endParaRPr>
          </a:p>
        </p:txBody>
      </p:sp>
      <p:sp>
        <p:nvSpPr>
          <p:cNvPr id="14" name="TextBox 13"/>
          <p:cNvSpPr txBox="1"/>
          <p:nvPr/>
        </p:nvSpPr>
        <p:spPr>
          <a:xfrm>
            <a:off x="2076239" y="5198156"/>
            <a:ext cx="1048529" cy="253916"/>
          </a:xfrm>
          <a:prstGeom prst="rect">
            <a:avLst/>
          </a:prstGeom>
          <a:noFill/>
        </p:spPr>
        <p:txBody>
          <a:bodyPr wrap="square" rtlCol="0">
            <a:spAutoFit/>
          </a:bodyPr>
          <a:lstStyle/>
          <a:p>
            <a:pPr algn="r"/>
            <a:r>
              <a:rPr lang="en-US" sz="1050" dirty="0">
                <a:solidFill>
                  <a:srgbClr val="FFFFFF"/>
                </a:solidFill>
              </a:rPr>
              <a:t>GSI</a:t>
            </a:r>
            <a:endParaRPr lang="en-GB" sz="1050" dirty="0">
              <a:solidFill>
                <a:srgbClr val="FFFFFF"/>
              </a:solidFill>
            </a:endParaRPr>
          </a:p>
        </p:txBody>
      </p:sp>
    </p:spTree>
    <p:extLst>
      <p:ext uri="{BB962C8B-B14F-4D97-AF65-F5344CB8AC3E}">
        <p14:creationId xmlns:p14="http://schemas.microsoft.com/office/powerpoint/2010/main" val="125730961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a:t>
            </a:r>
            <a:r>
              <a:rPr lang="en-US" dirty="0" err="1" smtClean="0"/>
              <a:t>passiert</a:t>
            </a:r>
            <a:r>
              <a:rPr lang="en-US" dirty="0" smtClean="0"/>
              <a:t> zur </a:t>
            </a:r>
            <a:r>
              <a:rPr lang="en-US" dirty="0" err="1" smtClean="0"/>
              <a:t>Zeit</a:t>
            </a:r>
            <a:r>
              <a:rPr lang="en-US" dirty="0" smtClean="0"/>
              <a:t>?</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279841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404664"/>
            <a:ext cx="9167227" cy="6480720"/>
          </a:xfrm>
          <a:prstGeom prst="rect">
            <a:avLst/>
          </a:prstGeom>
        </p:spPr>
      </p:pic>
      <p:sp>
        <p:nvSpPr>
          <p:cNvPr id="3" name="TextBox 2"/>
          <p:cNvSpPr txBox="1"/>
          <p:nvPr/>
        </p:nvSpPr>
        <p:spPr>
          <a:xfrm>
            <a:off x="827584"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5" name="TextBox 4"/>
          <p:cNvSpPr txBox="1"/>
          <p:nvPr/>
        </p:nvSpPr>
        <p:spPr>
          <a:xfrm>
            <a:off x="2330145"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6" name="TextBox 5"/>
          <p:cNvSpPr txBox="1"/>
          <p:nvPr/>
        </p:nvSpPr>
        <p:spPr>
          <a:xfrm>
            <a:off x="3914321"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7" name="TextBox 6"/>
          <p:cNvSpPr txBox="1"/>
          <p:nvPr/>
        </p:nvSpPr>
        <p:spPr>
          <a:xfrm>
            <a:off x="5498497"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8" name="TextBox 7"/>
          <p:cNvSpPr txBox="1"/>
          <p:nvPr/>
        </p:nvSpPr>
        <p:spPr>
          <a:xfrm>
            <a:off x="6876256"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9" name="TextBox 8"/>
          <p:cNvSpPr txBox="1"/>
          <p:nvPr/>
        </p:nvSpPr>
        <p:spPr>
          <a:xfrm>
            <a:off x="8450825" y="1628800"/>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0" name="TextBox 9"/>
          <p:cNvSpPr txBox="1"/>
          <p:nvPr/>
        </p:nvSpPr>
        <p:spPr>
          <a:xfrm>
            <a:off x="827584"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1" name="TextBox 10"/>
          <p:cNvSpPr txBox="1"/>
          <p:nvPr/>
        </p:nvSpPr>
        <p:spPr>
          <a:xfrm>
            <a:off x="2330145"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2" name="TextBox 11"/>
          <p:cNvSpPr txBox="1"/>
          <p:nvPr/>
        </p:nvSpPr>
        <p:spPr>
          <a:xfrm>
            <a:off x="3914321"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3" name="TextBox 12"/>
          <p:cNvSpPr txBox="1"/>
          <p:nvPr/>
        </p:nvSpPr>
        <p:spPr>
          <a:xfrm>
            <a:off x="5498497"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4" name="TextBox 13"/>
          <p:cNvSpPr txBox="1"/>
          <p:nvPr/>
        </p:nvSpPr>
        <p:spPr>
          <a:xfrm>
            <a:off x="6876256"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
        <p:nvSpPr>
          <p:cNvPr id="15" name="TextBox 14"/>
          <p:cNvSpPr txBox="1"/>
          <p:nvPr/>
        </p:nvSpPr>
        <p:spPr>
          <a:xfrm>
            <a:off x="8450825" y="4437112"/>
            <a:ext cx="788999" cy="1015663"/>
          </a:xfrm>
          <a:prstGeom prst="rect">
            <a:avLst/>
          </a:prstGeom>
          <a:noFill/>
        </p:spPr>
        <p:txBody>
          <a:bodyPr wrap="none" rtlCol="0">
            <a:spAutoFit/>
          </a:bodyPr>
          <a:lstStyle/>
          <a:p>
            <a:r>
              <a:rPr lang="en-GB" sz="6000" b="1" dirty="0" smtClean="0">
                <a:solidFill>
                  <a:srgbClr val="66FF33"/>
                </a:solidFill>
                <a:effectLst>
                  <a:outerShdw blurRad="38100" dist="38100" dir="2700000" algn="tl">
                    <a:srgbClr val="000000">
                      <a:alpha val="43137"/>
                    </a:srgbClr>
                  </a:outerShdw>
                </a:effectLst>
                <a:sym typeface="Wingdings" panose="05000000000000000000" pitchFamily="2" charset="2"/>
              </a:rPr>
              <a:t></a:t>
            </a:r>
            <a:endParaRPr lang="en-GB" sz="6000" b="1" dirty="0">
              <a:solidFill>
                <a:srgbClr val="66FF33"/>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80995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50"/>
                                        <p:tgtEl>
                                          <p:spTgt spid="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250"/>
                                        <p:tgtEl>
                                          <p:spTgt spid="6"/>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250"/>
                                        <p:tgtEl>
                                          <p:spTgt spid="7"/>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250"/>
                                        <p:tgtEl>
                                          <p:spTgt spid="8"/>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250"/>
                                        <p:tgtEl>
                                          <p:spTgt spid="9"/>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250"/>
                                        <p:tgtEl>
                                          <p:spTgt spid="10"/>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250"/>
                                        <p:tgtEl>
                                          <p:spTgt spid="11"/>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250"/>
                                        <p:tgtEl>
                                          <p:spTgt spid="12"/>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250"/>
                                        <p:tgtEl>
                                          <p:spTgt spid="13"/>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250"/>
                                        <p:tgtEl>
                                          <p:spTgt spid="14"/>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4860031" cy="6890423"/>
          </a:xfrm>
          <a:prstGeom prst="rect">
            <a:avLst/>
          </a:prstGeom>
        </p:spPr>
      </p:pic>
      <p:pic>
        <p:nvPicPr>
          <p:cNvPr id="3" name="Picture 2"/>
          <p:cNvPicPr>
            <a:picLocks noChangeAspect="1"/>
          </p:cNvPicPr>
          <p:nvPr/>
        </p:nvPicPr>
        <p:blipFill rotWithShape="1">
          <a:blip r:embed="rId3"/>
          <a:srcRect l="4285" t="4806" r="10162"/>
          <a:stretch/>
        </p:blipFill>
        <p:spPr>
          <a:xfrm>
            <a:off x="4777740" y="-1"/>
            <a:ext cx="4366260" cy="6887993"/>
          </a:xfrm>
          <a:prstGeom prst="rect">
            <a:avLst/>
          </a:prstGeom>
        </p:spPr>
      </p:pic>
    </p:spTree>
    <p:extLst>
      <p:ext uri="{BB962C8B-B14F-4D97-AF65-F5344CB8AC3E}">
        <p14:creationId xmlns:p14="http://schemas.microsoft.com/office/powerpoint/2010/main" val="25176603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8276"/>
            <a:ext cx="9144000" cy="6858000"/>
          </a:xfrm>
          <a:prstGeom prst="rect">
            <a:avLst/>
          </a:prstGeom>
        </p:spPr>
      </p:pic>
      <p:pic>
        <p:nvPicPr>
          <p:cNvPr id="3" name="Picture 2"/>
          <p:cNvPicPr>
            <a:picLocks noChangeAspect="1"/>
          </p:cNvPicPr>
          <p:nvPr/>
        </p:nvPicPr>
        <p:blipFill>
          <a:blip r:embed="rId3"/>
          <a:stretch>
            <a:fillRect/>
          </a:stretch>
        </p:blipFill>
        <p:spPr>
          <a:xfrm>
            <a:off x="0" y="-9138"/>
            <a:ext cx="9144000" cy="6858000"/>
          </a:xfrm>
          <a:prstGeom prst="rect">
            <a:avLst/>
          </a:prstGeom>
        </p:spPr>
      </p:pic>
      <p:pic>
        <p:nvPicPr>
          <p:cNvPr id="2" name="Picture 1"/>
          <p:cNvPicPr>
            <a:picLocks noChangeAspect="1"/>
          </p:cNvPicPr>
          <p:nvPr/>
        </p:nvPicPr>
        <p:blipFill>
          <a:blip r:embed="rId4"/>
          <a:stretch>
            <a:fillRect/>
          </a:stretch>
        </p:blipFill>
        <p:spPr>
          <a:xfrm>
            <a:off x="4139952" y="3517798"/>
            <a:ext cx="5004048" cy="3340202"/>
          </a:xfrm>
          <a:prstGeom prst="rect">
            <a:avLst/>
          </a:prstGeom>
        </p:spPr>
      </p:pic>
    </p:spTree>
    <p:extLst>
      <p:ext uri="{BB962C8B-B14F-4D97-AF65-F5344CB8AC3E}">
        <p14:creationId xmlns:p14="http://schemas.microsoft.com/office/powerpoint/2010/main" val="344660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9395" y="2018457"/>
            <a:ext cx="826208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9552" y="908720"/>
            <a:ext cx="8424936" cy="1477328"/>
          </a:xfrm>
          <a:prstGeom prst="rect">
            <a:avLst/>
          </a:prstGeom>
          <a:noFill/>
        </p:spPr>
        <p:txBody>
          <a:bodyPr wrap="square" rtlCol="0">
            <a:spAutoFit/>
          </a:bodyPr>
          <a:lstStyle/>
          <a:p>
            <a:r>
              <a:rPr lang="en-GB" dirty="0">
                <a:solidFill>
                  <a:srgbClr val="0C377B"/>
                </a:solidFill>
              </a:rPr>
              <a:t>Only EYETS (19 weeks)   (no Linac4 connection during Run2) </a:t>
            </a:r>
          </a:p>
          <a:p>
            <a:r>
              <a:rPr lang="en-GB" dirty="0">
                <a:solidFill>
                  <a:srgbClr val="0C377B"/>
                </a:solidFill>
              </a:rPr>
              <a:t>LS2 	starting in </a:t>
            </a:r>
            <a:r>
              <a:rPr lang="en-GB" dirty="0">
                <a:solidFill>
                  <a:srgbClr val="FF0000"/>
                </a:solidFill>
              </a:rPr>
              <a:t>2018 (July)</a:t>
            </a:r>
            <a:r>
              <a:rPr lang="en-GB" dirty="0">
                <a:solidFill>
                  <a:srgbClr val="0C377B"/>
                </a:solidFill>
              </a:rPr>
              <a:t>	</a:t>
            </a:r>
            <a:r>
              <a:rPr lang="en-GB" dirty="0">
                <a:solidFill>
                  <a:srgbClr val="FF0000"/>
                </a:solidFill>
              </a:rPr>
              <a:t>18 </a:t>
            </a:r>
            <a:r>
              <a:rPr lang="en-GB" dirty="0">
                <a:solidFill>
                  <a:srgbClr val="0C377B"/>
                </a:solidFill>
              </a:rPr>
              <a:t>months + 3months BC </a:t>
            </a:r>
            <a:r>
              <a:rPr lang="en-GB" sz="1400" dirty="0">
                <a:solidFill>
                  <a:srgbClr val="0C377B"/>
                </a:solidFill>
              </a:rPr>
              <a:t>(Beam Commissioning)</a:t>
            </a:r>
            <a:endParaRPr lang="en-GB" dirty="0">
              <a:solidFill>
                <a:srgbClr val="0C377B"/>
              </a:solidFill>
            </a:endParaRPr>
          </a:p>
          <a:p>
            <a:r>
              <a:rPr lang="en-GB" dirty="0">
                <a:solidFill>
                  <a:srgbClr val="0C377B"/>
                </a:solidFill>
              </a:rPr>
              <a:t>LS3	LHC: starting in 2023 =&gt;	</a:t>
            </a:r>
            <a:r>
              <a:rPr lang="en-GB" dirty="0">
                <a:solidFill>
                  <a:srgbClr val="FF0000"/>
                </a:solidFill>
              </a:rPr>
              <a:t>30</a:t>
            </a:r>
            <a:r>
              <a:rPr lang="en-GB" dirty="0">
                <a:solidFill>
                  <a:srgbClr val="0C377B"/>
                </a:solidFill>
              </a:rPr>
              <a:t> months + 3 BC</a:t>
            </a:r>
          </a:p>
          <a:p>
            <a:r>
              <a:rPr lang="en-GB" dirty="0">
                <a:solidFill>
                  <a:srgbClr val="0C377B"/>
                </a:solidFill>
              </a:rPr>
              <a:t>	injectors: in 2024	      =&gt;	</a:t>
            </a:r>
            <a:r>
              <a:rPr lang="en-GB" dirty="0">
                <a:solidFill>
                  <a:srgbClr val="FF0000"/>
                </a:solidFill>
              </a:rPr>
              <a:t>13</a:t>
            </a:r>
            <a:r>
              <a:rPr lang="en-GB" dirty="0">
                <a:solidFill>
                  <a:srgbClr val="0C377B"/>
                </a:solidFill>
              </a:rPr>
              <a:t> months + 3 BC</a:t>
            </a:r>
          </a:p>
          <a:p>
            <a:endParaRPr lang="en-GB" dirty="0">
              <a:solidFill>
                <a:srgbClr val="0C377B"/>
              </a:solidFill>
            </a:endParaRPr>
          </a:p>
        </p:txBody>
      </p:sp>
      <p:sp>
        <p:nvSpPr>
          <p:cNvPr id="5" name="TextBox 4"/>
          <p:cNvSpPr txBox="1"/>
          <p:nvPr/>
        </p:nvSpPr>
        <p:spPr>
          <a:xfrm>
            <a:off x="755576" y="246290"/>
            <a:ext cx="4063933" cy="461665"/>
          </a:xfrm>
          <a:prstGeom prst="rect">
            <a:avLst/>
          </a:prstGeom>
          <a:solidFill>
            <a:schemeClr val="tx2">
              <a:lumMod val="60000"/>
              <a:lumOff val="40000"/>
            </a:schemeClr>
          </a:solidFill>
        </p:spPr>
        <p:txBody>
          <a:bodyPr wrap="none" rtlCol="0">
            <a:spAutoFit/>
          </a:bodyPr>
          <a:lstStyle/>
          <a:p>
            <a:r>
              <a:rPr lang="en-GB" sz="2400" b="1" dirty="0">
                <a:solidFill>
                  <a:srgbClr val="FFFFFF"/>
                </a:solidFill>
              </a:rPr>
              <a:t>LHC schedule beyond LS1</a:t>
            </a:r>
          </a:p>
        </p:txBody>
      </p:sp>
      <p:sp>
        <p:nvSpPr>
          <p:cNvPr id="6" name="TextBox 5"/>
          <p:cNvSpPr txBox="1"/>
          <p:nvPr/>
        </p:nvSpPr>
        <p:spPr>
          <a:xfrm>
            <a:off x="2679927" y="2783568"/>
            <a:ext cx="800219" cy="369332"/>
          </a:xfrm>
          <a:prstGeom prst="rect">
            <a:avLst/>
          </a:prstGeom>
          <a:noFill/>
        </p:spPr>
        <p:txBody>
          <a:bodyPr wrap="none" rtlCol="0">
            <a:spAutoFit/>
          </a:bodyPr>
          <a:lstStyle/>
          <a:p>
            <a:r>
              <a:rPr lang="en-GB" dirty="0">
                <a:solidFill>
                  <a:srgbClr val="FFFFFF"/>
                </a:solidFill>
              </a:rPr>
              <a:t>Run 2</a:t>
            </a:r>
          </a:p>
        </p:txBody>
      </p:sp>
      <p:sp>
        <p:nvSpPr>
          <p:cNvPr id="7" name="TextBox 6"/>
          <p:cNvSpPr txBox="1"/>
          <p:nvPr/>
        </p:nvSpPr>
        <p:spPr>
          <a:xfrm>
            <a:off x="7668344" y="2783568"/>
            <a:ext cx="800219" cy="369332"/>
          </a:xfrm>
          <a:prstGeom prst="rect">
            <a:avLst/>
          </a:prstGeom>
          <a:noFill/>
        </p:spPr>
        <p:txBody>
          <a:bodyPr wrap="none" rtlCol="0">
            <a:spAutoFit/>
          </a:bodyPr>
          <a:lstStyle/>
          <a:p>
            <a:r>
              <a:rPr lang="en-GB" dirty="0">
                <a:solidFill>
                  <a:srgbClr val="FFFFFF"/>
                </a:solidFill>
              </a:rPr>
              <a:t>Run 3</a:t>
            </a:r>
          </a:p>
        </p:txBody>
      </p:sp>
      <p:sp>
        <p:nvSpPr>
          <p:cNvPr id="8" name="TextBox 7"/>
          <p:cNvSpPr txBox="1"/>
          <p:nvPr/>
        </p:nvSpPr>
        <p:spPr>
          <a:xfrm>
            <a:off x="6588224" y="4227302"/>
            <a:ext cx="800219" cy="369332"/>
          </a:xfrm>
          <a:prstGeom prst="rect">
            <a:avLst/>
          </a:prstGeom>
          <a:noFill/>
        </p:spPr>
        <p:txBody>
          <a:bodyPr wrap="none" rtlCol="0">
            <a:spAutoFit/>
          </a:bodyPr>
          <a:lstStyle/>
          <a:p>
            <a:r>
              <a:rPr lang="en-GB" dirty="0">
                <a:solidFill>
                  <a:srgbClr val="FFFFFF"/>
                </a:solidFill>
              </a:rPr>
              <a:t>Run 4</a:t>
            </a:r>
          </a:p>
        </p:txBody>
      </p:sp>
      <p:sp>
        <p:nvSpPr>
          <p:cNvPr id="9" name="TextBox 8"/>
          <p:cNvSpPr txBox="1"/>
          <p:nvPr/>
        </p:nvSpPr>
        <p:spPr>
          <a:xfrm>
            <a:off x="5436096" y="2783568"/>
            <a:ext cx="659155" cy="369332"/>
          </a:xfrm>
          <a:prstGeom prst="rect">
            <a:avLst/>
          </a:prstGeom>
          <a:noFill/>
        </p:spPr>
        <p:txBody>
          <a:bodyPr wrap="none" rtlCol="0">
            <a:spAutoFit/>
          </a:bodyPr>
          <a:lstStyle/>
          <a:p>
            <a:r>
              <a:rPr lang="en-GB" dirty="0">
                <a:solidFill>
                  <a:srgbClr val="FFFFFF"/>
                </a:solidFill>
              </a:rPr>
              <a:t>LS 2</a:t>
            </a:r>
          </a:p>
        </p:txBody>
      </p:sp>
      <p:sp>
        <p:nvSpPr>
          <p:cNvPr id="10" name="TextBox 9"/>
          <p:cNvSpPr txBox="1"/>
          <p:nvPr/>
        </p:nvSpPr>
        <p:spPr>
          <a:xfrm>
            <a:off x="3559479" y="4227302"/>
            <a:ext cx="659155" cy="369332"/>
          </a:xfrm>
          <a:prstGeom prst="rect">
            <a:avLst/>
          </a:prstGeom>
          <a:noFill/>
        </p:spPr>
        <p:txBody>
          <a:bodyPr wrap="none" rtlCol="0">
            <a:spAutoFit/>
          </a:bodyPr>
          <a:lstStyle/>
          <a:p>
            <a:r>
              <a:rPr lang="en-GB" dirty="0">
                <a:solidFill>
                  <a:srgbClr val="FFFFFF"/>
                </a:solidFill>
              </a:rPr>
              <a:t>LS 3</a:t>
            </a:r>
          </a:p>
        </p:txBody>
      </p:sp>
      <p:sp>
        <p:nvSpPr>
          <p:cNvPr id="11" name="TextBox 10"/>
          <p:cNvSpPr txBox="1"/>
          <p:nvPr/>
        </p:nvSpPr>
        <p:spPr>
          <a:xfrm>
            <a:off x="1547664" y="5651956"/>
            <a:ext cx="659155" cy="369332"/>
          </a:xfrm>
          <a:prstGeom prst="rect">
            <a:avLst/>
          </a:prstGeom>
          <a:noFill/>
        </p:spPr>
        <p:txBody>
          <a:bodyPr wrap="none" rtlCol="0">
            <a:spAutoFit/>
          </a:bodyPr>
          <a:lstStyle/>
          <a:p>
            <a:r>
              <a:rPr lang="en-GB" dirty="0">
                <a:solidFill>
                  <a:srgbClr val="FFFFFF"/>
                </a:solidFill>
              </a:rPr>
              <a:t>LS 4</a:t>
            </a:r>
          </a:p>
        </p:txBody>
      </p:sp>
      <p:sp>
        <p:nvSpPr>
          <p:cNvPr id="12" name="TextBox 11"/>
          <p:cNvSpPr txBox="1"/>
          <p:nvPr/>
        </p:nvSpPr>
        <p:spPr>
          <a:xfrm>
            <a:off x="5765672" y="5651956"/>
            <a:ext cx="659155" cy="369332"/>
          </a:xfrm>
          <a:prstGeom prst="rect">
            <a:avLst/>
          </a:prstGeom>
          <a:noFill/>
        </p:spPr>
        <p:txBody>
          <a:bodyPr wrap="none" rtlCol="0">
            <a:spAutoFit/>
          </a:bodyPr>
          <a:lstStyle/>
          <a:p>
            <a:r>
              <a:rPr lang="en-GB" dirty="0">
                <a:solidFill>
                  <a:srgbClr val="FFFFFF"/>
                </a:solidFill>
              </a:rPr>
              <a:t>LS 5</a:t>
            </a:r>
          </a:p>
        </p:txBody>
      </p:sp>
      <p:sp>
        <p:nvSpPr>
          <p:cNvPr id="13" name="TextBox 12"/>
          <p:cNvSpPr txBox="1"/>
          <p:nvPr/>
        </p:nvSpPr>
        <p:spPr>
          <a:xfrm>
            <a:off x="3737696" y="5651956"/>
            <a:ext cx="800219" cy="369332"/>
          </a:xfrm>
          <a:prstGeom prst="rect">
            <a:avLst/>
          </a:prstGeom>
          <a:noFill/>
        </p:spPr>
        <p:txBody>
          <a:bodyPr wrap="none" rtlCol="0">
            <a:spAutoFit/>
          </a:bodyPr>
          <a:lstStyle/>
          <a:p>
            <a:r>
              <a:rPr lang="en-GB" dirty="0">
                <a:solidFill>
                  <a:srgbClr val="FFFFFF"/>
                </a:solidFill>
              </a:rPr>
              <a:t>Run 5</a:t>
            </a:r>
          </a:p>
        </p:txBody>
      </p:sp>
      <p:sp>
        <p:nvSpPr>
          <p:cNvPr id="14" name="TextBox 13"/>
          <p:cNvSpPr txBox="1"/>
          <p:nvPr/>
        </p:nvSpPr>
        <p:spPr>
          <a:xfrm>
            <a:off x="3080036" y="6186718"/>
            <a:ext cx="5816906" cy="592470"/>
          </a:xfrm>
          <a:prstGeom prst="rect">
            <a:avLst/>
          </a:prstGeom>
          <a:noFill/>
        </p:spPr>
        <p:txBody>
          <a:bodyPr wrap="square" rtlCol="0">
            <a:spAutoFit/>
          </a:bodyPr>
          <a:lstStyle/>
          <a:p>
            <a:r>
              <a:rPr lang="en-GB" sz="1100" b="1" dirty="0">
                <a:solidFill>
                  <a:srgbClr val="FFFFFF"/>
                </a:solidFill>
              </a:rPr>
              <a:t>LHC schedule  approved by CERN management and LHC experiments spokespersons and technical coordinators</a:t>
            </a:r>
          </a:p>
          <a:p>
            <a:r>
              <a:rPr lang="en-GB" sz="1050" b="1" dirty="0">
                <a:solidFill>
                  <a:srgbClr val="FFFFFF"/>
                </a:solidFill>
              </a:rPr>
              <a:t>Monday 2</a:t>
            </a:r>
            <a:r>
              <a:rPr lang="en-GB" sz="1050" b="1" baseline="30000" dirty="0">
                <a:solidFill>
                  <a:srgbClr val="FFFFFF"/>
                </a:solidFill>
              </a:rPr>
              <a:t>nd</a:t>
            </a:r>
            <a:r>
              <a:rPr lang="en-GB" sz="1050" b="1" dirty="0">
                <a:solidFill>
                  <a:srgbClr val="FFFFFF"/>
                </a:solidFill>
              </a:rPr>
              <a:t> December 2013</a:t>
            </a:r>
          </a:p>
        </p:txBody>
      </p:sp>
    </p:spTree>
    <p:extLst>
      <p:ext uri="{BB962C8B-B14F-4D97-AF65-F5344CB8AC3E}">
        <p14:creationId xmlns:p14="http://schemas.microsoft.com/office/powerpoint/2010/main" val="397596923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 </a:t>
            </a:r>
            <a:r>
              <a:rPr lang="en-US" dirty="0" err="1" smtClean="0"/>
              <a:t>dann</a:t>
            </a:r>
            <a:r>
              <a:rPr lang="en-US" dirty="0" smtClean="0"/>
              <a:t>?</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25071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fontAlgn="base">
              <a:spcBef>
                <a:spcPct val="0"/>
              </a:spcBef>
              <a:spcAft>
                <a:spcPct val="0"/>
              </a:spcAft>
            </a:pPr>
            <a:fld id="{CE1A9C4C-1871-3348-B7D6-ACA2480456CB}" type="slidenum">
              <a:rPr lang="en-US" sz="1200" b="1">
                <a:solidFill>
                  <a:srgbClr val="898989"/>
                </a:solidFill>
                <a:ea typeface="ＭＳ Ｐゴシック" charset="-128"/>
              </a:rPr>
              <a:pPr algn="r" fontAlgn="base">
                <a:spcBef>
                  <a:spcPct val="0"/>
                </a:spcBef>
                <a:spcAft>
                  <a:spcPct val="0"/>
                </a:spcAft>
              </a:pPr>
              <a:t>3</a:t>
            </a:fld>
            <a:endParaRPr lang="en-US" sz="1200" b="1" dirty="0">
              <a:solidFill>
                <a:srgbClr val="898989"/>
              </a:solidFill>
              <a:ea typeface="ＭＳ Ｐゴシック" charset="-128"/>
            </a:endParaRPr>
          </a:p>
        </p:txBody>
      </p:sp>
      <p:pic>
        <p:nvPicPr>
          <p:cNvPr id="24581" name="Picture 2" descr="flags"/>
          <p:cNvPicPr>
            <a:picLocks noChangeAspect="1" noChangeArrowheads="1"/>
          </p:cNvPicPr>
          <p:nvPr/>
        </p:nvPicPr>
        <p:blipFill>
          <a:blip r:embed="rId3" cstate="screen">
            <a:lum bright="-2000" contrast="-2000"/>
            <a:extLst>
              <a:ext uri="{28A0092B-C50C-407E-A947-70E740481C1C}">
                <a14:useLocalDpi xmlns:a14="http://schemas.microsoft.com/office/drawing/2010/main"/>
              </a:ext>
            </a:extLst>
          </a:blip>
          <a:srcRect/>
          <a:stretch>
            <a:fillRect/>
          </a:stretch>
        </p:blipFill>
        <p:spPr bwMode="auto">
          <a:xfrm>
            <a:off x="-76200" y="0"/>
            <a:ext cx="9372600" cy="6866247"/>
          </a:xfrm>
          <a:prstGeom prst="rect">
            <a:avLst/>
          </a:prstGeom>
          <a:noFill/>
          <a:ln w="9525">
            <a:noFill/>
            <a:miter lim="800000"/>
            <a:headEnd/>
            <a:tailEnd/>
          </a:ln>
        </p:spPr>
      </p:pic>
      <p:sp>
        <p:nvSpPr>
          <p:cNvPr id="4" name="Rectangle 3"/>
          <p:cNvSpPr txBox="1">
            <a:spLocks noChangeArrowheads="1"/>
          </p:cNvSpPr>
          <p:nvPr/>
        </p:nvSpPr>
        <p:spPr bwMode="auto">
          <a:xfrm>
            <a:off x="-103312" y="0"/>
            <a:ext cx="9067800" cy="2348880"/>
          </a:xfrm>
          <a:prstGeom prst="rect">
            <a:avLst/>
          </a:prstGeom>
          <a:noFill/>
          <a:ln w="9525">
            <a:noFill/>
            <a:miter lim="800000"/>
            <a:headEnd/>
            <a:tailEnd/>
          </a:ln>
          <a:effectLst/>
        </p:spPr>
        <p:txBody>
          <a:bodyPr anchor="ctr">
            <a:prstTxWarp prst="textNoShape">
              <a:avLst/>
            </a:prstTxWarp>
          </a:bodyPr>
          <a:lstStyle/>
          <a:p>
            <a:pPr fontAlgn="base">
              <a:spcBef>
                <a:spcPct val="0"/>
              </a:spcBef>
              <a:spcAft>
                <a:spcPct val="0"/>
              </a:spcAft>
              <a:defRPr/>
            </a:pPr>
            <a:r>
              <a:rPr lang="en-GB" sz="3600" dirty="0">
                <a:solidFill>
                  <a:srgbClr val="FFFF00"/>
                </a:solidFill>
                <a:effectLst>
                  <a:outerShdw blurRad="38100" dist="38100" dir="2700000">
                    <a:srgbClr val="000000"/>
                  </a:outerShdw>
                </a:effectLst>
                <a:ea typeface="ＭＳ Ｐゴシック" charset="-128"/>
              </a:rPr>
              <a:t>CERN </a:t>
            </a:r>
            <a:r>
              <a:rPr lang="en-GB" sz="3600" dirty="0" err="1">
                <a:solidFill>
                  <a:srgbClr val="FFFF00"/>
                </a:solidFill>
                <a:effectLst>
                  <a:outerShdw blurRad="38100" dist="38100" dir="2700000">
                    <a:srgbClr val="000000"/>
                  </a:outerShdw>
                </a:effectLst>
                <a:ea typeface="ＭＳ Ｐゴシック" charset="-128"/>
              </a:rPr>
              <a:t>wurde</a:t>
            </a:r>
            <a:r>
              <a:rPr lang="en-GB" sz="3600" dirty="0">
                <a:solidFill>
                  <a:srgbClr val="FFFF00"/>
                </a:solidFill>
                <a:effectLst>
                  <a:outerShdw blurRad="38100" dist="38100" dir="2700000">
                    <a:srgbClr val="000000"/>
                  </a:outerShdw>
                </a:effectLst>
                <a:ea typeface="ＭＳ Ｐゴシック" charset="-128"/>
              </a:rPr>
              <a:t> 1954 </a:t>
            </a:r>
            <a:r>
              <a:rPr lang="en-GB" sz="3600" dirty="0" err="1">
                <a:solidFill>
                  <a:srgbClr val="FFFF00"/>
                </a:solidFill>
                <a:effectLst>
                  <a:outerShdw blurRad="38100" dist="38100" dir="2700000">
                    <a:srgbClr val="000000"/>
                  </a:outerShdw>
                </a:effectLst>
                <a:ea typeface="ＭＳ Ｐゴシック" charset="-128"/>
              </a:rPr>
              <a:t>gegründet</a:t>
            </a:r>
            <a:r>
              <a:rPr lang="en-GB" sz="3600" dirty="0">
                <a:solidFill>
                  <a:srgbClr val="FFFF00"/>
                </a:solidFill>
                <a:effectLst>
                  <a:outerShdw blurRad="38100" dist="38100" dir="2700000">
                    <a:srgbClr val="000000"/>
                  </a:outerShdw>
                </a:effectLst>
                <a:ea typeface="ＭＳ Ｐゴシック" charset="-128"/>
              </a:rPr>
              <a:t> </a:t>
            </a:r>
            <a:br>
              <a:rPr lang="en-GB" sz="3600" dirty="0">
                <a:solidFill>
                  <a:srgbClr val="FFFF00"/>
                </a:solidFill>
                <a:effectLst>
                  <a:outerShdw blurRad="38100" dist="38100" dir="2700000">
                    <a:srgbClr val="000000"/>
                  </a:outerShdw>
                </a:effectLst>
                <a:ea typeface="ＭＳ Ｐゴシック" charset="-128"/>
              </a:rPr>
            </a:br>
            <a:r>
              <a:rPr lang="en-GB" sz="3600" dirty="0">
                <a:solidFill>
                  <a:srgbClr val="FFFF00"/>
                </a:solidFill>
                <a:effectLst>
                  <a:outerShdw blurRad="38100" dist="38100" dir="2700000">
                    <a:srgbClr val="000000"/>
                  </a:outerShdw>
                </a:effectLst>
                <a:ea typeface="ＭＳ Ｐゴシック" charset="-128"/>
              </a:rPr>
              <a:t>  12 </a:t>
            </a:r>
            <a:r>
              <a:rPr lang="en-GB" sz="3600" dirty="0" err="1">
                <a:solidFill>
                  <a:srgbClr val="FFFF00"/>
                </a:solidFill>
                <a:effectLst>
                  <a:outerShdw blurRad="38100" dist="38100" dir="2700000">
                    <a:srgbClr val="000000"/>
                  </a:outerShdw>
                </a:effectLst>
                <a:ea typeface="ＭＳ Ｐゴシック" charset="-128"/>
              </a:rPr>
              <a:t>europäische</a:t>
            </a:r>
            <a:r>
              <a:rPr lang="en-GB" sz="3600" dirty="0">
                <a:solidFill>
                  <a:srgbClr val="FFFF00"/>
                </a:solidFill>
                <a:effectLst>
                  <a:outerShdw blurRad="38100" dist="38100" dir="2700000">
                    <a:srgbClr val="000000"/>
                  </a:outerShdw>
                </a:effectLst>
                <a:ea typeface="ＭＳ Ｐゴシック" charset="-128"/>
              </a:rPr>
              <a:t> </a:t>
            </a:r>
            <a:r>
              <a:rPr lang="en-GB" sz="3600" dirty="0" err="1">
                <a:solidFill>
                  <a:srgbClr val="FFFF00"/>
                </a:solidFill>
                <a:effectLst>
                  <a:outerShdw blurRad="38100" dist="38100" dir="2700000">
                    <a:srgbClr val="000000"/>
                  </a:outerShdw>
                </a:effectLst>
                <a:ea typeface="ＭＳ Ｐゴシック" charset="-128"/>
              </a:rPr>
              <a:t>Staaten</a:t>
            </a:r>
            <a:endParaRPr lang="en-GB" sz="3600" dirty="0">
              <a:solidFill>
                <a:srgbClr val="FFFF00"/>
              </a:solidFill>
              <a:effectLst>
                <a:outerShdw blurRad="38100" dist="38100" dir="2700000">
                  <a:srgbClr val="000000"/>
                </a:outerShdw>
              </a:effectLst>
              <a:ea typeface="ＭＳ Ｐゴシック" charset="-128"/>
            </a:endParaRPr>
          </a:p>
          <a:p>
            <a:pPr fontAlgn="base">
              <a:spcBef>
                <a:spcPct val="0"/>
              </a:spcBef>
              <a:spcAft>
                <a:spcPct val="0"/>
              </a:spcAft>
              <a:defRPr/>
            </a:pPr>
            <a:r>
              <a:rPr lang="en-GB" sz="3600" dirty="0">
                <a:solidFill>
                  <a:srgbClr val="FFFFFF"/>
                </a:solidFill>
                <a:effectLst>
                  <a:outerShdw blurRad="38100" dist="38100" dir="2700000">
                    <a:srgbClr val="000000"/>
                  </a:outerShdw>
                </a:effectLst>
                <a:ea typeface="ＭＳ Ｐゴシック" charset="-128"/>
              </a:rPr>
              <a:t>    “Science for Peace”</a:t>
            </a:r>
          </a:p>
          <a:p>
            <a:pPr fontAlgn="base">
              <a:spcBef>
                <a:spcPct val="0"/>
              </a:spcBef>
              <a:spcAft>
                <a:spcPct val="0"/>
              </a:spcAft>
              <a:defRPr/>
            </a:pPr>
            <a:endParaRPr lang="en-GB" sz="1050" dirty="0">
              <a:solidFill>
                <a:srgbClr val="FFFF00"/>
              </a:solidFill>
              <a:effectLst>
                <a:outerShdw blurRad="38100" dist="38100" dir="2700000">
                  <a:srgbClr val="000000"/>
                </a:outerShdw>
              </a:effectLst>
              <a:ea typeface="ＭＳ Ｐゴシック" charset="-128"/>
            </a:endParaRPr>
          </a:p>
          <a:p>
            <a:pPr fontAlgn="base">
              <a:spcBef>
                <a:spcPct val="0"/>
              </a:spcBef>
              <a:spcAft>
                <a:spcPct val="0"/>
              </a:spcAft>
              <a:defRPr/>
            </a:pPr>
            <a:r>
              <a:rPr lang="en-GB" sz="3200" dirty="0" err="1">
                <a:solidFill>
                  <a:srgbClr val="FFFF00"/>
                </a:solidFill>
                <a:effectLst>
                  <a:outerShdw blurRad="38100" dist="38100" dir="2700000">
                    <a:srgbClr val="000000"/>
                  </a:outerShdw>
                </a:effectLst>
                <a:ea typeface="ＭＳ Ｐゴシック" charset="-128"/>
              </a:rPr>
              <a:t>Heute</a:t>
            </a:r>
            <a:r>
              <a:rPr lang="en-GB" sz="3200" dirty="0">
                <a:solidFill>
                  <a:srgbClr val="FFFF00"/>
                </a:solidFill>
                <a:effectLst>
                  <a:outerShdw blurRad="38100" dist="38100" dir="2700000">
                    <a:srgbClr val="000000"/>
                  </a:outerShdw>
                </a:effectLst>
                <a:ea typeface="ＭＳ Ｐゴシック" charset="-128"/>
              </a:rPr>
              <a:t> </a:t>
            </a:r>
            <a:r>
              <a:rPr lang="en-GB" sz="3200" dirty="0" err="1">
                <a:solidFill>
                  <a:srgbClr val="FFFF00"/>
                </a:solidFill>
                <a:effectLst>
                  <a:outerShdw blurRad="38100" dist="38100" dir="2700000">
                    <a:srgbClr val="000000"/>
                  </a:outerShdw>
                </a:effectLst>
                <a:ea typeface="ＭＳ Ｐゴシック" charset="-128"/>
              </a:rPr>
              <a:t>gibt</a:t>
            </a:r>
            <a:r>
              <a:rPr lang="en-GB" sz="3200" dirty="0">
                <a:solidFill>
                  <a:srgbClr val="FFFF00"/>
                </a:solidFill>
                <a:effectLst>
                  <a:outerShdw blurRad="38100" dist="38100" dir="2700000">
                    <a:srgbClr val="000000"/>
                  </a:outerShdw>
                </a:effectLst>
                <a:ea typeface="ＭＳ Ｐゴシック" charset="-128"/>
              </a:rPr>
              <a:t> </a:t>
            </a:r>
            <a:r>
              <a:rPr lang="en-GB" sz="3200" dirty="0" err="1">
                <a:solidFill>
                  <a:srgbClr val="FFFF00"/>
                </a:solidFill>
                <a:effectLst>
                  <a:outerShdw blurRad="38100" dist="38100" dir="2700000">
                    <a:srgbClr val="000000"/>
                  </a:outerShdw>
                </a:effectLst>
                <a:ea typeface="ＭＳ Ｐゴシック" charset="-128"/>
              </a:rPr>
              <a:t>es</a:t>
            </a:r>
            <a:r>
              <a:rPr lang="en-GB" sz="3200" dirty="0">
                <a:solidFill>
                  <a:srgbClr val="FFFF00"/>
                </a:solidFill>
                <a:effectLst>
                  <a:outerShdw blurRad="38100" dist="38100" dir="2700000">
                    <a:srgbClr val="000000"/>
                  </a:outerShdw>
                </a:effectLst>
                <a:ea typeface="ＭＳ Ｐゴシック" charset="-128"/>
              </a:rPr>
              <a:t> 21 </a:t>
            </a:r>
            <a:r>
              <a:rPr lang="en-GB" sz="3200" dirty="0" err="1">
                <a:solidFill>
                  <a:srgbClr val="FFFF00"/>
                </a:solidFill>
                <a:effectLst>
                  <a:outerShdw blurRad="38100" dist="38100" dir="2700000">
                    <a:srgbClr val="000000"/>
                  </a:outerShdw>
                </a:effectLst>
                <a:ea typeface="ＭＳ Ｐゴシック" charset="-128"/>
              </a:rPr>
              <a:t>Mitgliedsstaaten</a:t>
            </a:r>
            <a:endParaRPr lang="en-GB" sz="3200" dirty="0">
              <a:solidFill>
                <a:srgbClr val="003366"/>
              </a:solidFill>
              <a:effectLst>
                <a:outerShdw blurRad="38100" dist="38100" dir="2700000">
                  <a:srgbClr val="000000"/>
                </a:outerShdw>
              </a:effectLst>
              <a:ea typeface="ＭＳ Ｐゴシック" charset="-128"/>
            </a:endParaRPr>
          </a:p>
        </p:txBody>
      </p:sp>
      <p:sp>
        <p:nvSpPr>
          <p:cNvPr id="8" name="Rectangle 5"/>
          <p:cNvSpPr txBox="1">
            <a:spLocks noChangeArrowheads="1"/>
          </p:cNvSpPr>
          <p:nvPr/>
        </p:nvSpPr>
        <p:spPr bwMode="auto">
          <a:xfrm>
            <a:off x="683568" y="3933056"/>
            <a:ext cx="8460432" cy="2924944"/>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fontAlgn="base">
              <a:lnSpc>
                <a:spcPct val="120000"/>
              </a:lnSpc>
              <a:spcBef>
                <a:spcPct val="20000"/>
              </a:spcBef>
              <a:spcAft>
                <a:spcPct val="0"/>
              </a:spcAft>
              <a:buSzPct val="65000"/>
              <a:defRPr/>
            </a:pPr>
            <a:r>
              <a:rPr lang="en-GB" sz="1600" dirty="0" err="1">
                <a:solidFill>
                  <a:srgbClr val="FFFF00"/>
                </a:solidFill>
                <a:effectLst>
                  <a:outerShdw blurRad="38100" dist="38100" dir="2700000" algn="tl">
                    <a:srgbClr val="000000">
                      <a:alpha val="43137"/>
                    </a:srgbClr>
                  </a:outerShdw>
                </a:effectLst>
                <a:ea typeface="ＭＳ Ｐゴシック" charset="-128"/>
              </a:rPr>
              <a:t>Mitgliedsstaaten</a:t>
            </a:r>
            <a:r>
              <a:rPr lang="en-GB" sz="1600" dirty="0">
                <a:solidFill>
                  <a:srgbClr val="FFFF00"/>
                </a:solidFill>
                <a:effectLst>
                  <a:outerShdw blurRad="38100" dist="38100" dir="2700000" algn="tl">
                    <a:srgbClr val="000000">
                      <a:alpha val="43137"/>
                    </a:srgbClr>
                  </a:outerShdw>
                </a:effectLst>
                <a:ea typeface="ＭＳ Ｐゴシック" charset="-128"/>
              </a:rPr>
              <a:t>:</a:t>
            </a:r>
            <a:r>
              <a:rPr lang="en-GB" sz="1600" dirty="0">
                <a:solidFill>
                  <a:srgbClr val="000000"/>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Belgien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Bulgarien</a:t>
            </a:r>
            <a:r>
              <a:rPr lang="en-GB" sz="1600" dirty="0">
                <a:solidFill>
                  <a:srgbClr val="FFFFFF"/>
                </a:solidFill>
                <a:effectLst>
                  <a:outerShdw blurRad="38100" dist="38100" dir="2700000" algn="tl">
                    <a:srgbClr val="000000">
                      <a:alpha val="43137"/>
                    </a:srgbClr>
                  </a:outerShdw>
                </a:effectLst>
                <a:ea typeface="ＭＳ Ｐゴシック" charset="-128"/>
              </a:rPr>
              <a:t>, D</a:t>
            </a:r>
            <a:r>
              <a:rPr lang="en-US" sz="1600" dirty="0">
                <a:solidFill>
                  <a:srgbClr val="FFFFFF"/>
                </a:solidFill>
                <a:effectLst>
                  <a:outerShdw blurRad="38100" dist="38100" dir="2700000" algn="tl">
                    <a:srgbClr val="000000">
                      <a:alpha val="43137"/>
                    </a:srgbClr>
                  </a:outerShdw>
                </a:effectLst>
                <a:ea typeface="ＭＳ Ｐゴシック" charset="-128"/>
              </a:rPr>
              <a:t>ä</a:t>
            </a:r>
            <a:r>
              <a:rPr lang="en-GB" sz="1600" dirty="0" err="1">
                <a:solidFill>
                  <a:srgbClr val="FFFFFF"/>
                </a:solidFill>
                <a:effectLst>
                  <a:outerShdw blurRad="38100" dist="38100" dir="2700000" algn="tl">
                    <a:srgbClr val="000000">
                      <a:alpha val="43137"/>
                    </a:srgbClr>
                  </a:outerShdw>
                </a:effectLst>
                <a:ea typeface="ＭＳ Ｐゴシック" charset="-128"/>
              </a:rPr>
              <a:t>nemark</a:t>
            </a:r>
            <a:r>
              <a:rPr lang="en-GB" sz="1600" dirty="0">
                <a:solidFill>
                  <a:srgbClr val="FFFFFF"/>
                </a:solidFill>
                <a:effectLst>
                  <a:outerShdw blurRad="38100" dist="38100" dir="2700000" algn="tl">
                    <a:srgbClr val="000000">
                      <a:alpha val="43137"/>
                    </a:srgbClr>
                  </a:outerShdw>
                </a:effectLst>
                <a:ea typeface="ＭＳ Ｐゴシック" charset="-128"/>
              </a:rPr>
              <a:t>, Deutschland, </a:t>
            </a:r>
            <a:r>
              <a:rPr lang="en-GB" sz="1600" dirty="0" err="1">
                <a:solidFill>
                  <a:srgbClr val="FFFFFF"/>
                </a:solidFill>
                <a:effectLst>
                  <a:outerShdw blurRad="38100" dist="38100" dir="2700000" algn="tl">
                    <a:srgbClr val="000000">
                      <a:alpha val="43137"/>
                    </a:srgbClr>
                  </a:outerShdw>
                </a:effectLst>
                <a:ea typeface="ＭＳ Ｐゴシック" charset="-128"/>
              </a:rPr>
              <a:t>Finnland</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Frankreich</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Griechenland</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Großbritannien</a:t>
            </a:r>
            <a:r>
              <a:rPr lang="en-GB" sz="1600" dirty="0">
                <a:solidFill>
                  <a:srgbClr val="FFFFFF"/>
                </a:solidFill>
                <a:effectLst>
                  <a:outerShdw blurRad="38100" dist="38100" dir="2700000" algn="tl">
                    <a:srgbClr val="000000">
                      <a:alpha val="43137"/>
                    </a:srgbClr>
                  </a:outerShdw>
                </a:effectLst>
                <a:ea typeface="ＭＳ Ｐゴシック" charset="-128"/>
              </a:rPr>
              <a:t>, Israel, </a:t>
            </a:r>
            <a:r>
              <a:rPr lang="en-GB" sz="1600" dirty="0" err="1">
                <a:solidFill>
                  <a:srgbClr val="FFFFFF"/>
                </a:solidFill>
                <a:effectLst>
                  <a:outerShdw blurRad="38100" dist="38100" dir="2700000" algn="tl">
                    <a:srgbClr val="000000">
                      <a:alpha val="43137"/>
                    </a:srgbClr>
                  </a:outerShdw>
                </a:effectLst>
                <a:ea typeface="ＭＳ Ｐゴシック" charset="-128"/>
              </a:rPr>
              <a:t>Italien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Niederlande</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Norwegen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Österreich</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Polen</a:t>
            </a:r>
            <a:r>
              <a:rPr lang="en-GB" sz="1600" dirty="0">
                <a:solidFill>
                  <a:srgbClr val="FFFFFF"/>
                </a:solidFill>
                <a:effectLst>
                  <a:outerShdw blurRad="38100" dist="38100" dir="2700000" algn="tl">
                    <a:srgbClr val="000000">
                      <a:alpha val="43137"/>
                    </a:srgbClr>
                  </a:outerShdw>
                </a:effectLst>
                <a:ea typeface="ＭＳ Ｐゴシック" charset="-128"/>
              </a:rPr>
              <a:t>, Portugal, </a:t>
            </a:r>
            <a:r>
              <a:rPr lang="en-GB" sz="1600" dirty="0" err="1">
                <a:solidFill>
                  <a:srgbClr val="FFFFFF"/>
                </a:solidFill>
                <a:effectLst>
                  <a:outerShdw blurRad="38100" dist="38100" dir="2700000" algn="tl">
                    <a:srgbClr val="000000">
                      <a:alpha val="43137"/>
                    </a:srgbClr>
                  </a:outerShdw>
                </a:effectLst>
                <a:ea typeface="ＭＳ Ｐゴシック" charset="-128"/>
              </a:rPr>
              <a:t>Schweden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Schweiz</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Slowakische</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Republik</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Spanien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Tschechische</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Republik</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Ungarn</a:t>
            </a:r>
            <a:endParaRPr lang="en-GB" sz="1600" dirty="0">
              <a:solidFill>
                <a:srgbClr val="FFFF00"/>
              </a:solidFill>
              <a:effectLst>
                <a:outerShdw blurRad="38100" dist="38100" dir="2700000" algn="tl">
                  <a:srgbClr val="000000">
                    <a:alpha val="43137"/>
                  </a:srgbClr>
                </a:outerShdw>
              </a:effectLst>
              <a:ea typeface="ＭＳ Ｐゴシック" charset="-128"/>
            </a:endParaRPr>
          </a:p>
          <a:p>
            <a:pPr marL="85725" fontAlgn="base">
              <a:lnSpc>
                <a:spcPct val="120000"/>
              </a:lnSpc>
              <a:spcBef>
                <a:spcPct val="20000"/>
              </a:spcBef>
              <a:spcAft>
                <a:spcPct val="0"/>
              </a:spcAft>
              <a:buSzPct val="65000"/>
              <a:defRPr/>
            </a:pPr>
            <a:r>
              <a:rPr lang="en-GB" sz="1600" dirty="0" err="1">
                <a:solidFill>
                  <a:srgbClr val="FFFF00"/>
                </a:solidFill>
                <a:effectLst>
                  <a:outerShdw blurRad="38100" dist="38100" dir="2700000" algn="tl">
                    <a:srgbClr val="000000">
                      <a:alpha val="43137"/>
                    </a:srgbClr>
                  </a:outerShdw>
                </a:effectLst>
                <a:ea typeface="ＭＳ Ｐゴシック" charset="-128"/>
              </a:rPr>
              <a:t>Beitrittskandidat</a:t>
            </a:r>
            <a:r>
              <a:rPr lang="en-GB" sz="1600" dirty="0">
                <a:solidFill>
                  <a:srgbClr val="FFFF00"/>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Rumänien</a:t>
            </a:r>
            <a:endParaRPr lang="en-GB" sz="1600" dirty="0">
              <a:solidFill>
                <a:srgbClr val="FFFFFF"/>
              </a:solidFill>
              <a:effectLst>
                <a:outerShdw blurRad="38100" dist="38100" dir="2700000" algn="tl">
                  <a:srgbClr val="000000">
                    <a:alpha val="43137"/>
                  </a:srgbClr>
                </a:outerShdw>
              </a:effectLst>
              <a:ea typeface="ＭＳ Ｐゴシック" charset="-128"/>
            </a:endParaRPr>
          </a:p>
          <a:p>
            <a:pPr marL="85725" fontAlgn="base">
              <a:lnSpc>
                <a:spcPct val="120000"/>
              </a:lnSpc>
              <a:spcBef>
                <a:spcPct val="20000"/>
              </a:spcBef>
              <a:spcAft>
                <a:spcPct val="0"/>
              </a:spcAft>
              <a:buSzPct val="65000"/>
              <a:defRPr/>
            </a:pPr>
            <a:r>
              <a:rPr lang="en-US" sz="1600" dirty="0" err="1">
                <a:solidFill>
                  <a:srgbClr val="FFFF00"/>
                </a:solidFill>
                <a:effectLst>
                  <a:outerShdw blurRad="38100" dist="38100" dir="2700000" algn="tl">
                    <a:srgbClr val="000000">
                      <a:alpha val="43137"/>
                    </a:srgbClr>
                  </a:outerShdw>
                </a:effectLst>
                <a:ea typeface="ＭＳ Ｐゴシック" charset="-128"/>
              </a:rPr>
              <a:t>Assoziierte</a:t>
            </a:r>
            <a:r>
              <a:rPr lang="en-US" sz="1600" dirty="0">
                <a:solidFill>
                  <a:srgbClr val="FFFF00"/>
                </a:solidFill>
                <a:effectLst>
                  <a:outerShdw blurRad="38100" dist="38100" dir="2700000" algn="tl">
                    <a:srgbClr val="000000">
                      <a:alpha val="43137"/>
                    </a:srgbClr>
                  </a:outerShdw>
                </a:effectLst>
                <a:ea typeface="ＭＳ Ｐゴシック" charset="-128"/>
              </a:rPr>
              <a:t> </a:t>
            </a:r>
            <a:r>
              <a:rPr lang="en-US" sz="1600" dirty="0" err="1">
                <a:solidFill>
                  <a:srgbClr val="FFFF00"/>
                </a:solidFill>
                <a:effectLst>
                  <a:outerShdw blurRad="38100" dist="38100" dir="2700000" algn="tl">
                    <a:srgbClr val="000000">
                      <a:alpha val="43137"/>
                    </a:srgbClr>
                  </a:outerShdw>
                </a:effectLst>
                <a:ea typeface="ＭＳ Ｐゴシック" charset="-128"/>
              </a:rPr>
              <a:t>Staaten</a:t>
            </a:r>
            <a:r>
              <a:rPr lang="en-US" sz="1600" dirty="0">
                <a:solidFill>
                  <a:srgbClr val="FFFF00"/>
                </a:solidFill>
                <a:effectLst>
                  <a:outerShdw blurRad="38100" dist="38100" dir="2700000" algn="tl">
                    <a:srgbClr val="000000">
                      <a:alpha val="43137"/>
                    </a:srgbClr>
                  </a:outerShdw>
                </a:effectLst>
                <a:ea typeface="ＭＳ Ｐゴシック" charset="-128"/>
              </a:rPr>
              <a:t> auf </a:t>
            </a:r>
            <a:r>
              <a:rPr lang="en-US" sz="1600" dirty="0" err="1">
                <a:solidFill>
                  <a:srgbClr val="FFFF00"/>
                </a:solidFill>
                <a:effectLst>
                  <a:outerShdw blurRad="38100" dist="38100" dir="2700000" algn="tl">
                    <a:srgbClr val="000000">
                      <a:alpha val="43137"/>
                    </a:srgbClr>
                  </a:outerShdw>
                </a:effectLst>
                <a:ea typeface="ＭＳ Ｐゴシック" charset="-128"/>
              </a:rPr>
              <a:t>Beitrittskurs</a:t>
            </a:r>
            <a:r>
              <a:rPr lang="en-US" sz="1600" dirty="0">
                <a:solidFill>
                  <a:srgbClr val="FFFF00"/>
                </a:solidFill>
                <a:effectLst>
                  <a:outerShdw blurRad="38100" dist="38100" dir="2700000" algn="tl">
                    <a:srgbClr val="000000">
                      <a:alpha val="43137"/>
                    </a:srgbClr>
                  </a:outerShdw>
                </a:effectLst>
                <a:ea typeface="ＭＳ Ｐゴシック" charset="-128"/>
              </a:rPr>
              <a:t>: </a:t>
            </a:r>
            <a:r>
              <a:rPr lang="en-US" sz="1600" dirty="0" err="1">
                <a:solidFill>
                  <a:srgbClr val="EAEAEA"/>
                </a:solidFill>
                <a:effectLst>
                  <a:outerShdw blurRad="38100" dist="38100" dir="2700000" algn="tl">
                    <a:srgbClr val="000000">
                      <a:alpha val="43137"/>
                    </a:srgbClr>
                  </a:outerShdw>
                </a:effectLst>
                <a:ea typeface="ＭＳ Ｐゴシック" charset="-128"/>
              </a:rPr>
              <a:t>Serbien</a:t>
            </a:r>
            <a:endParaRPr lang="en-US" sz="1600" dirty="0">
              <a:solidFill>
                <a:srgbClr val="EAEAEA"/>
              </a:solidFill>
              <a:effectLst>
                <a:outerShdw blurRad="38100" dist="38100" dir="2700000" algn="tl">
                  <a:srgbClr val="000000">
                    <a:alpha val="43137"/>
                  </a:srgbClr>
                </a:outerShdw>
              </a:effectLst>
              <a:ea typeface="ＭＳ Ｐゴシック" charset="-128"/>
            </a:endParaRPr>
          </a:p>
          <a:p>
            <a:pPr marL="85725" fontAlgn="base">
              <a:lnSpc>
                <a:spcPct val="120000"/>
              </a:lnSpc>
              <a:spcBef>
                <a:spcPct val="20000"/>
              </a:spcBef>
              <a:spcAft>
                <a:spcPct val="0"/>
              </a:spcAft>
              <a:buSzPct val="65000"/>
              <a:defRPr/>
            </a:pPr>
            <a:r>
              <a:rPr lang="en-US" sz="1600" dirty="0" err="1">
                <a:solidFill>
                  <a:srgbClr val="FFFF00"/>
                </a:solidFill>
                <a:effectLst>
                  <a:outerShdw blurRad="38100" dist="38100" dir="2700000" algn="tl">
                    <a:srgbClr val="000000">
                      <a:alpha val="43137"/>
                    </a:srgbClr>
                  </a:outerShdw>
                </a:effectLst>
                <a:ea typeface="ＭＳ Ｐゴシック" charset="-128"/>
              </a:rPr>
              <a:t>Im</a:t>
            </a:r>
            <a:r>
              <a:rPr lang="en-US" sz="1600" dirty="0">
                <a:solidFill>
                  <a:srgbClr val="FFFF00"/>
                </a:solidFill>
                <a:effectLst>
                  <a:outerShdw blurRad="38100" dist="38100" dir="2700000" algn="tl">
                    <a:srgbClr val="000000">
                      <a:alpha val="43137"/>
                    </a:srgbClr>
                  </a:outerShdw>
                </a:effectLst>
                <a:ea typeface="ＭＳ Ｐゴシック" charset="-128"/>
              </a:rPr>
              <a:t> </a:t>
            </a:r>
            <a:r>
              <a:rPr lang="en-US" sz="1600" dirty="0" err="1">
                <a:solidFill>
                  <a:srgbClr val="FFFF00"/>
                </a:solidFill>
                <a:effectLst>
                  <a:outerShdw blurRad="38100" dist="38100" dir="2700000" algn="tl">
                    <a:srgbClr val="000000">
                      <a:alpha val="43137"/>
                    </a:srgbClr>
                  </a:outerShdw>
                </a:effectLst>
                <a:ea typeface="ＭＳ Ｐゴシック" charset="-128"/>
              </a:rPr>
              <a:t>Antragsverfahren</a:t>
            </a:r>
            <a:r>
              <a:rPr lang="en-US" sz="1600" dirty="0">
                <a:solidFill>
                  <a:srgbClr val="FFFF00"/>
                </a:solidFill>
                <a:effectLst>
                  <a:outerShdw blurRad="38100" dist="38100" dir="2700000" algn="tl">
                    <a:srgbClr val="000000">
                      <a:alpha val="43137"/>
                    </a:srgbClr>
                  </a:outerShdw>
                </a:effectLst>
                <a:ea typeface="ＭＳ Ｐゴシック" charset="-128"/>
              </a:rPr>
              <a:t>:</a:t>
            </a:r>
            <a:r>
              <a:rPr lang="en-US" sz="1600" dirty="0">
                <a:solidFill>
                  <a:srgbClr val="FFFFFF"/>
                </a:solidFill>
                <a:effectLst>
                  <a:outerShdw blurRad="38100" dist="38100" dir="2700000" algn="tl">
                    <a:srgbClr val="000000">
                      <a:alpha val="43137"/>
                    </a:srgbClr>
                  </a:outerShdw>
                </a:effectLst>
                <a:ea typeface="ＭＳ Ｐゴシック" charset="-128"/>
              </a:rPr>
              <a:t> </a:t>
            </a:r>
            <a:r>
              <a:rPr lang="en-US" sz="1600" dirty="0" err="1">
                <a:solidFill>
                  <a:srgbClr val="FFFFFF"/>
                </a:solidFill>
                <a:effectLst>
                  <a:outerShdw blurRad="38100" dist="38100" dir="2700000" algn="tl">
                    <a:srgbClr val="000000">
                      <a:alpha val="43137"/>
                    </a:srgbClr>
                  </a:outerShdw>
                </a:effectLst>
                <a:ea typeface="ＭＳ Ｐゴシック" charset="-128"/>
              </a:rPr>
              <a:t>Brasilien</a:t>
            </a:r>
            <a:r>
              <a:rPr lang="en-US" sz="1600" dirty="0">
                <a:solidFill>
                  <a:srgbClr val="FFFFFF"/>
                </a:solidFill>
                <a:effectLst>
                  <a:outerShdw blurRad="38100" dist="38100" dir="2700000" algn="tl">
                    <a:srgbClr val="000000">
                      <a:alpha val="43137"/>
                    </a:srgbClr>
                  </a:outerShdw>
                </a:effectLst>
                <a:ea typeface="ＭＳ Ｐゴシック" charset="-128"/>
              </a:rPr>
              <a:t>, </a:t>
            </a:r>
            <a:r>
              <a:rPr lang="en-US" sz="1600" dirty="0" err="1" smtClean="0">
                <a:solidFill>
                  <a:srgbClr val="FFFFFF"/>
                </a:solidFill>
                <a:effectLst>
                  <a:outerShdw blurRad="38100" dist="38100" dir="2700000" algn="tl">
                    <a:srgbClr val="000000">
                      <a:alpha val="43137"/>
                    </a:srgbClr>
                  </a:outerShdw>
                </a:effectLst>
                <a:ea typeface="ＭＳ Ｐゴシック" charset="-128"/>
              </a:rPr>
              <a:t>Kroatien</a:t>
            </a:r>
            <a:r>
              <a:rPr lang="en-US" sz="1600" dirty="0" smtClean="0">
                <a:solidFill>
                  <a:srgbClr val="FFFFFF"/>
                </a:solidFill>
                <a:effectLst>
                  <a:outerShdw blurRad="38100" dist="38100" dir="2700000" algn="tl">
                    <a:srgbClr val="000000">
                      <a:alpha val="43137"/>
                    </a:srgbClr>
                  </a:outerShdw>
                </a:effectLst>
                <a:ea typeface="ＭＳ Ｐゴシック" charset="-128"/>
              </a:rPr>
              <a:t>, Pakistan</a:t>
            </a:r>
            <a:r>
              <a:rPr lang="en-US" sz="1600" dirty="0">
                <a:solidFill>
                  <a:srgbClr val="FFFFFF"/>
                </a:solidFill>
                <a:effectLst>
                  <a:outerShdw blurRad="38100" dist="38100" dir="2700000" algn="tl">
                    <a:srgbClr val="000000">
                      <a:alpha val="43137"/>
                    </a:srgbClr>
                  </a:outerShdw>
                </a:effectLst>
                <a:ea typeface="ＭＳ Ｐゴシック" charset="-128"/>
              </a:rPr>
              <a:t>, </a:t>
            </a:r>
            <a:r>
              <a:rPr lang="en-US" sz="1600" dirty="0" err="1">
                <a:solidFill>
                  <a:srgbClr val="FFFFFF"/>
                </a:solidFill>
                <a:effectLst>
                  <a:outerShdw blurRad="38100" dist="38100" dir="2700000" algn="tl">
                    <a:srgbClr val="000000">
                      <a:alpha val="43137"/>
                    </a:srgbClr>
                  </a:outerShdw>
                </a:effectLst>
                <a:ea typeface="ＭＳ Ｐゴシック" charset="-128"/>
              </a:rPr>
              <a:t>Rußland</a:t>
            </a:r>
            <a:r>
              <a:rPr lang="en-US" sz="1600" dirty="0">
                <a:solidFill>
                  <a:srgbClr val="FFFFFF"/>
                </a:solidFill>
                <a:effectLst>
                  <a:outerShdw blurRad="38100" dist="38100" dir="2700000" algn="tl">
                    <a:srgbClr val="000000">
                      <a:alpha val="43137"/>
                    </a:srgbClr>
                  </a:outerShdw>
                </a:effectLst>
                <a:ea typeface="ＭＳ Ｐゴシック" charset="-128"/>
              </a:rPr>
              <a:t>, </a:t>
            </a:r>
            <a:r>
              <a:rPr lang="en-US" sz="1600" dirty="0" err="1">
                <a:solidFill>
                  <a:srgbClr val="FFFFFF"/>
                </a:solidFill>
                <a:effectLst>
                  <a:outerShdw blurRad="38100" dist="38100" dir="2700000" algn="tl">
                    <a:srgbClr val="000000">
                      <a:alpha val="43137"/>
                    </a:srgbClr>
                  </a:outerShdw>
                </a:effectLst>
                <a:ea typeface="ＭＳ Ｐゴシック" charset="-128"/>
              </a:rPr>
              <a:t>Slowenien</a:t>
            </a:r>
            <a:r>
              <a:rPr lang="en-US" sz="1600" dirty="0">
                <a:solidFill>
                  <a:srgbClr val="FFFFFF"/>
                </a:solidFill>
                <a:effectLst>
                  <a:outerShdw blurRad="38100" dist="38100" dir="2700000" algn="tl">
                    <a:srgbClr val="000000">
                      <a:alpha val="43137"/>
                    </a:srgbClr>
                  </a:outerShdw>
                </a:effectLst>
                <a:ea typeface="ＭＳ Ｐゴシック" charset="-128"/>
              </a:rPr>
              <a:t>, </a:t>
            </a:r>
            <a:r>
              <a:rPr lang="en-US" sz="1600" dirty="0" err="1">
                <a:solidFill>
                  <a:srgbClr val="FFFFFF"/>
                </a:solidFill>
                <a:effectLst>
                  <a:outerShdw blurRad="38100" dist="38100" dir="2700000" algn="tl">
                    <a:srgbClr val="000000">
                      <a:alpha val="43137"/>
                    </a:srgbClr>
                  </a:outerShdw>
                </a:effectLst>
                <a:ea typeface="ＭＳ Ｐゴシック" charset="-128"/>
              </a:rPr>
              <a:t>Türkei</a:t>
            </a:r>
            <a:r>
              <a:rPr lang="en-US" sz="1600" dirty="0">
                <a:solidFill>
                  <a:srgbClr val="FFFFFF"/>
                </a:solidFill>
                <a:effectLst>
                  <a:outerShdw blurRad="38100" dist="38100" dir="2700000" algn="tl">
                    <a:srgbClr val="000000">
                      <a:alpha val="43137"/>
                    </a:srgbClr>
                  </a:outerShdw>
                </a:effectLst>
                <a:ea typeface="ＭＳ Ｐゴシック" charset="-128"/>
              </a:rPr>
              <a:t>, Ukraine, </a:t>
            </a:r>
            <a:r>
              <a:rPr lang="en-US" sz="1600" dirty="0" err="1">
                <a:solidFill>
                  <a:srgbClr val="FFFFFF"/>
                </a:solidFill>
                <a:effectLst>
                  <a:outerShdw blurRad="38100" dist="38100" dir="2700000" algn="tl">
                    <a:srgbClr val="000000">
                      <a:alpha val="43137"/>
                    </a:srgbClr>
                  </a:outerShdw>
                </a:effectLst>
                <a:ea typeface="ＭＳ Ｐゴシック" charset="-128"/>
              </a:rPr>
              <a:t>Zypern</a:t>
            </a:r>
            <a:endParaRPr lang="en-GB" sz="1600" dirty="0">
              <a:solidFill>
                <a:srgbClr val="FFFFFF"/>
              </a:solidFill>
              <a:effectLst>
                <a:outerShdw blurRad="38100" dist="38100" dir="2700000" algn="tl">
                  <a:srgbClr val="000000">
                    <a:alpha val="43137"/>
                  </a:srgbClr>
                </a:outerShdw>
              </a:effectLst>
              <a:ea typeface="ＭＳ Ｐゴシック" charset="-128"/>
            </a:endParaRPr>
          </a:p>
          <a:p>
            <a:pPr marL="85725" fontAlgn="base">
              <a:lnSpc>
                <a:spcPct val="120000"/>
              </a:lnSpc>
              <a:spcBef>
                <a:spcPct val="20000"/>
              </a:spcBef>
              <a:spcAft>
                <a:spcPct val="0"/>
              </a:spcAft>
              <a:buSzPct val="65000"/>
              <a:defRPr/>
            </a:pPr>
            <a:r>
              <a:rPr lang="en-GB" sz="1600" dirty="0" err="1">
                <a:solidFill>
                  <a:srgbClr val="FFFF00"/>
                </a:solidFill>
                <a:effectLst>
                  <a:outerShdw blurRad="38100" dist="38100" dir="2700000" algn="tl">
                    <a:srgbClr val="000000">
                      <a:alpha val="43137"/>
                    </a:srgbClr>
                  </a:outerShdw>
                </a:effectLst>
                <a:ea typeface="ＭＳ Ｐゴシック" charset="-128"/>
              </a:rPr>
              <a:t>Beobachter</a:t>
            </a:r>
            <a:r>
              <a:rPr lang="en-GB" sz="1600" dirty="0">
                <a:solidFill>
                  <a:srgbClr val="FFFF00"/>
                </a:solidFill>
                <a:effectLst>
                  <a:outerShdw blurRad="38100" dist="38100" dir="2700000" algn="tl">
                    <a:srgbClr val="000000">
                      <a:alpha val="43137"/>
                    </a:srgbClr>
                  </a:outerShdw>
                </a:effectLst>
                <a:ea typeface="ＭＳ Ｐゴシック" charset="-128"/>
              </a:rPr>
              <a:t> </a:t>
            </a:r>
            <a:r>
              <a:rPr lang="en-GB" sz="1600" dirty="0" err="1">
                <a:solidFill>
                  <a:srgbClr val="FFFF00"/>
                </a:solidFill>
                <a:effectLst>
                  <a:outerShdw blurRad="38100" dist="38100" dir="2700000" algn="tl">
                    <a:srgbClr val="000000">
                      <a:alpha val="43137"/>
                    </a:srgbClr>
                  </a:outerShdw>
                </a:effectLst>
                <a:ea typeface="ＭＳ Ｐゴシック" charset="-128"/>
              </a:rPr>
              <a:t>im</a:t>
            </a:r>
            <a:r>
              <a:rPr lang="en-GB" sz="1600" dirty="0">
                <a:solidFill>
                  <a:srgbClr val="FFFF00"/>
                </a:solidFill>
                <a:effectLst>
                  <a:outerShdw blurRad="38100" dist="38100" dir="2700000" algn="tl">
                    <a:srgbClr val="000000">
                      <a:alpha val="43137"/>
                    </a:srgbClr>
                  </a:outerShdw>
                </a:effectLst>
                <a:ea typeface="ＭＳ Ｐゴシック" charset="-128"/>
              </a:rPr>
              <a:t> Rat:</a:t>
            </a:r>
            <a:r>
              <a:rPr lang="en-GB" sz="1600" dirty="0">
                <a:solidFill>
                  <a:srgbClr val="000000"/>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Indien</a:t>
            </a:r>
            <a:r>
              <a:rPr lang="en-GB" sz="1600" dirty="0">
                <a:solidFill>
                  <a:srgbClr val="FFFFFF"/>
                </a:solidFill>
                <a:effectLst>
                  <a:outerShdw blurRad="38100" dist="38100" dir="2700000" algn="tl">
                    <a:srgbClr val="000000">
                      <a:alpha val="43137"/>
                    </a:srgbClr>
                  </a:outerShdw>
                </a:effectLst>
                <a:ea typeface="ＭＳ Ｐゴシック" charset="-128"/>
              </a:rPr>
              <a:t>, Japan, </a:t>
            </a:r>
            <a:r>
              <a:rPr lang="en-GB" sz="1600" dirty="0" err="1">
                <a:solidFill>
                  <a:srgbClr val="FFFFFF"/>
                </a:solidFill>
                <a:effectLst>
                  <a:outerShdw blurRad="38100" dist="38100" dir="2700000" algn="tl">
                    <a:srgbClr val="000000">
                      <a:alpha val="43137"/>
                    </a:srgbClr>
                  </a:outerShdw>
                </a:effectLst>
                <a:ea typeface="ＭＳ Ｐゴシック" charset="-128"/>
              </a:rPr>
              <a:t>Russische</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Föderation</a:t>
            </a:r>
            <a:r>
              <a:rPr lang="en-GB" sz="1600" dirty="0">
                <a:solidFill>
                  <a:srgbClr val="FFFFFF"/>
                </a:solidFill>
                <a:effectLst>
                  <a:outerShdw blurRad="38100" dist="38100" dir="2700000" algn="tl">
                    <a:srgbClr val="000000">
                      <a:alpha val="43137"/>
                    </a:srgbClr>
                  </a:outerShdw>
                </a:effectLst>
                <a:ea typeface="ＭＳ Ｐゴシック" charset="-128"/>
              </a:rPr>
              <a:t>, </a:t>
            </a:r>
            <a:r>
              <a:rPr lang="en-GB" sz="1600" dirty="0" err="1">
                <a:solidFill>
                  <a:srgbClr val="FFFFFF"/>
                </a:solidFill>
                <a:effectLst>
                  <a:outerShdw blurRad="38100" dist="38100" dir="2700000" algn="tl">
                    <a:srgbClr val="000000">
                      <a:alpha val="43137"/>
                    </a:srgbClr>
                  </a:outerShdw>
                </a:effectLst>
                <a:ea typeface="ＭＳ Ｐゴシック" charset="-128"/>
              </a:rPr>
              <a:t>Türkei</a:t>
            </a:r>
            <a:r>
              <a:rPr lang="en-GB" sz="1600" dirty="0">
                <a:solidFill>
                  <a:srgbClr val="FFFFFF"/>
                </a:solidFill>
                <a:effectLst>
                  <a:outerShdw blurRad="38100" dist="38100" dir="2700000" algn="tl">
                    <a:srgbClr val="000000">
                      <a:alpha val="43137"/>
                    </a:srgbClr>
                  </a:outerShdw>
                </a:effectLst>
                <a:ea typeface="ＭＳ Ｐゴシック" charset="-128"/>
              </a:rPr>
              <a:t>, USA, EU, UNESCO </a:t>
            </a:r>
          </a:p>
        </p:txBody>
      </p:sp>
      <p:sp>
        <p:nvSpPr>
          <p:cNvPr id="9" name="Rectangle 4"/>
          <p:cNvSpPr txBox="1">
            <a:spLocks noChangeArrowheads="1"/>
          </p:cNvSpPr>
          <p:nvPr/>
        </p:nvSpPr>
        <p:spPr bwMode="auto">
          <a:xfrm>
            <a:off x="-36512" y="2492896"/>
            <a:ext cx="3744416" cy="1296144"/>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fontAlgn="base">
              <a:lnSpc>
                <a:spcPct val="80000"/>
              </a:lnSpc>
              <a:spcBef>
                <a:spcPts val="7200"/>
              </a:spcBef>
              <a:spcAft>
                <a:spcPct val="0"/>
              </a:spcAft>
              <a:buSzPct val="65000"/>
              <a:defRPr/>
            </a:pPr>
            <a:r>
              <a:rPr lang="en-GB" sz="2000" dirty="0">
                <a:solidFill>
                  <a:srgbClr val="EAEAEA"/>
                </a:solidFill>
                <a:effectLst>
                  <a:outerShdw blurRad="50800" dist="38100" dir="2700000">
                    <a:srgbClr val="000000"/>
                  </a:outerShdw>
                </a:effectLst>
                <a:ea typeface="ＭＳ Ｐゴシック" charset="-128"/>
              </a:rPr>
              <a:t>  ~  2300 </a:t>
            </a:r>
            <a:r>
              <a:rPr lang="en-GB" sz="2000" dirty="0" err="1">
                <a:solidFill>
                  <a:srgbClr val="EAEAEA"/>
                </a:solidFill>
                <a:effectLst>
                  <a:outerShdw blurRad="50800" dist="38100" dir="2700000">
                    <a:srgbClr val="000000"/>
                  </a:outerShdw>
                </a:effectLst>
                <a:ea typeface="ＭＳ Ｐゴシック" charset="-128"/>
              </a:rPr>
              <a:t>internationale</a:t>
            </a:r>
            <a:r>
              <a:rPr lang="en-GB" sz="2000" dirty="0">
                <a:solidFill>
                  <a:srgbClr val="EAEAEA"/>
                </a:solidFill>
                <a:effectLst>
                  <a:outerShdw blurRad="50800" dist="38100" dir="2700000">
                    <a:srgbClr val="000000"/>
                  </a:outerShdw>
                </a:effectLst>
                <a:ea typeface="ＭＳ Ｐゴシック" charset="-128"/>
              </a:rPr>
              <a:t> </a:t>
            </a:r>
            <a:r>
              <a:rPr lang="en-GB" sz="2000" dirty="0" err="1">
                <a:solidFill>
                  <a:srgbClr val="EAEAEA"/>
                </a:solidFill>
                <a:effectLst>
                  <a:outerShdw blurRad="50800" dist="38100" dir="2700000">
                    <a:srgbClr val="000000"/>
                  </a:outerShdw>
                </a:effectLst>
                <a:ea typeface="ＭＳ Ｐゴシック" charset="-128"/>
              </a:rPr>
              <a:t>Beamte</a:t>
            </a:r>
            <a:endParaRPr lang="en-GB" sz="2000" dirty="0">
              <a:solidFill>
                <a:srgbClr val="EAEAEA"/>
              </a:solidFill>
              <a:effectLst>
                <a:outerShdw blurRad="50800" dist="38100" dir="2700000">
                  <a:srgbClr val="000000"/>
                </a:outerShdw>
              </a:effectLst>
              <a:ea typeface="ＭＳ Ｐゴシック" charset="-128"/>
            </a:endParaRPr>
          </a:p>
          <a:p>
            <a:pPr marL="171450" indent="-171450" fontAlgn="base">
              <a:lnSpc>
                <a:spcPct val="80000"/>
              </a:lnSpc>
              <a:spcBef>
                <a:spcPct val="20000"/>
              </a:spcBef>
              <a:spcAft>
                <a:spcPct val="0"/>
              </a:spcAft>
              <a:buSzPct val="65000"/>
              <a:defRPr/>
            </a:pPr>
            <a:r>
              <a:rPr lang="en-GB" sz="2000" dirty="0">
                <a:solidFill>
                  <a:srgbClr val="EAEAEA"/>
                </a:solidFill>
                <a:effectLst>
                  <a:outerShdw blurRad="50800" dist="38100" dir="2700000">
                    <a:srgbClr val="000000"/>
                  </a:outerShdw>
                </a:effectLst>
                <a:ea typeface="ＭＳ Ｐゴシック" charset="-128"/>
              </a:rPr>
              <a:t>  ~  1620 </a:t>
            </a:r>
            <a:r>
              <a:rPr lang="en-GB" sz="2000" dirty="0" err="1">
                <a:solidFill>
                  <a:srgbClr val="EAEAEA"/>
                </a:solidFill>
                <a:effectLst>
                  <a:outerShdw blurRad="50800" dist="38100" dir="2700000">
                    <a:srgbClr val="000000"/>
                  </a:outerShdw>
                </a:effectLst>
                <a:ea typeface="ＭＳ Ｐゴシック" charset="-128"/>
              </a:rPr>
              <a:t>weitere</a:t>
            </a:r>
            <a:r>
              <a:rPr lang="en-GB" sz="2000" dirty="0">
                <a:solidFill>
                  <a:srgbClr val="EAEAEA"/>
                </a:solidFill>
                <a:effectLst>
                  <a:outerShdw blurRad="50800" dist="38100" dir="2700000">
                    <a:srgbClr val="000000"/>
                  </a:outerShdw>
                </a:effectLst>
                <a:ea typeface="ＭＳ Ｐゴシック" charset="-128"/>
              </a:rPr>
              <a:t> </a:t>
            </a:r>
            <a:r>
              <a:rPr lang="en-GB" sz="2000" dirty="0" err="1">
                <a:solidFill>
                  <a:srgbClr val="EAEAEA"/>
                </a:solidFill>
                <a:effectLst>
                  <a:outerShdw blurRad="50800" dist="38100" dir="2700000">
                    <a:srgbClr val="000000"/>
                  </a:outerShdw>
                </a:effectLst>
                <a:ea typeface="ＭＳ Ｐゴシック" charset="-128"/>
              </a:rPr>
              <a:t>Angestellte</a:t>
            </a:r>
            <a:endParaRPr lang="en-GB" sz="2000" dirty="0">
              <a:solidFill>
                <a:srgbClr val="EAEAEA"/>
              </a:solidFill>
              <a:effectLst>
                <a:outerShdw blurRad="50800" dist="38100" dir="2700000">
                  <a:srgbClr val="000000"/>
                </a:outerShdw>
              </a:effectLst>
              <a:ea typeface="ＭＳ Ｐゴシック" charset="-128"/>
            </a:endParaRPr>
          </a:p>
          <a:p>
            <a:pPr marL="171450" indent="-171450" fontAlgn="base">
              <a:lnSpc>
                <a:spcPct val="80000"/>
              </a:lnSpc>
              <a:spcBef>
                <a:spcPct val="20000"/>
              </a:spcBef>
              <a:spcAft>
                <a:spcPct val="0"/>
              </a:spcAft>
              <a:buSzPct val="65000"/>
              <a:defRPr/>
            </a:pPr>
            <a:r>
              <a:rPr lang="en-GB" sz="2000" dirty="0">
                <a:solidFill>
                  <a:srgbClr val="EAEAEA"/>
                </a:solidFill>
                <a:effectLst>
                  <a:outerShdw blurRad="50800" dist="38100" dir="2700000">
                    <a:srgbClr val="000000"/>
                  </a:outerShdw>
                </a:effectLst>
                <a:ea typeface="ＭＳ Ｐゴシック" charset="-128"/>
              </a:rPr>
              <a:t>  ~10500 </a:t>
            </a:r>
            <a:r>
              <a:rPr lang="en-GB" sz="2000" dirty="0" err="1">
                <a:solidFill>
                  <a:srgbClr val="EAEAEA"/>
                </a:solidFill>
                <a:effectLst>
                  <a:outerShdw blurRad="50800" dist="38100" dir="2700000">
                    <a:srgbClr val="000000"/>
                  </a:outerShdw>
                </a:effectLst>
                <a:ea typeface="ＭＳ Ｐゴシック" charset="-128"/>
              </a:rPr>
              <a:t>Nutzer</a:t>
            </a:r>
            <a:endParaRPr lang="en-GB" sz="2000" dirty="0">
              <a:solidFill>
                <a:srgbClr val="EAEAEA"/>
              </a:solidFill>
              <a:effectLst>
                <a:outerShdw blurRad="50800" dist="38100" dir="2700000">
                  <a:srgbClr val="000000"/>
                </a:outerShdw>
              </a:effectLst>
              <a:ea typeface="ＭＳ Ｐゴシック" charset="-128"/>
            </a:endParaRPr>
          </a:p>
          <a:p>
            <a:pPr marL="171450" indent="-171450" fontAlgn="base">
              <a:spcBef>
                <a:spcPct val="20000"/>
              </a:spcBef>
              <a:spcAft>
                <a:spcPct val="0"/>
              </a:spcAft>
              <a:buSzPct val="65000"/>
              <a:defRPr/>
            </a:pPr>
            <a:r>
              <a:rPr lang="en-GB" sz="2000" dirty="0">
                <a:solidFill>
                  <a:srgbClr val="EAEAEA"/>
                </a:solidFill>
                <a:effectLst>
                  <a:outerShdw blurRad="50800" dist="38100" dir="2700000">
                    <a:srgbClr val="000000"/>
                  </a:outerShdw>
                </a:effectLst>
                <a:ea typeface="ＭＳ Ｐゴシック" charset="-128"/>
              </a:rPr>
              <a:t>  Budget (2014) ~1000 MCHF</a:t>
            </a:r>
          </a:p>
        </p:txBody>
      </p:sp>
      <p:pic>
        <p:nvPicPr>
          <p:cNvPr id="11" name="Picture 10" descr="cern_logo_1.png"/>
          <p:cNvPicPr>
            <a:picLocks noChangeAspect="1"/>
          </p:cNvPicPr>
          <p:nvPr/>
        </p:nvPicPr>
        <p:blipFill>
          <a:blip r:embed="rId4" cstate="screen">
            <a:lum bright="100000" contrast="-100000"/>
            <a:extLst>
              <a:ext uri="{28A0092B-C50C-407E-A947-70E740481C1C}">
                <a14:useLocalDpi xmlns:a14="http://schemas.microsoft.com/office/drawing/2010/main"/>
              </a:ext>
            </a:extLst>
          </a:blip>
          <a:stretch>
            <a:fillRect/>
          </a:stretch>
        </p:blipFill>
        <p:spPr>
          <a:xfrm>
            <a:off x="45682" y="6285594"/>
            <a:ext cx="493870" cy="485638"/>
          </a:xfrm>
          <a:prstGeom prst="rect">
            <a:avLst/>
          </a:prstGeom>
        </p:spPr>
      </p:pic>
    </p:spTree>
    <p:extLst>
      <p:ext uri="{BB962C8B-B14F-4D97-AF65-F5344CB8AC3E}">
        <p14:creationId xmlns:p14="http://schemas.microsoft.com/office/powerpoint/2010/main" val="9127238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561" y="29967"/>
            <a:ext cx="7410748" cy="615616"/>
          </a:xfrm>
        </p:spPr>
        <p:txBody>
          <a:bodyPr>
            <a:normAutofit fontScale="90000"/>
          </a:bodyPr>
          <a:lstStyle/>
          <a:p>
            <a:r>
              <a:rPr lang="en-US" dirty="0" smtClean="0"/>
              <a:t>Von </a:t>
            </a:r>
            <a:r>
              <a:rPr lang="en-US" dirty="0" err="1" smtClean="0"/>
              <a:t>Entdeckungen</a:t>
            </a:r>
            <a:r>
              <a:rPr lang="en-US" dirty="0" smtClean="0"/>
              <a:t> zur </a:t>
            </a:r>
            <a:r>
              <a:rPr lang="en-US" dirty="0" err="1" smtClean="0"/>
              <a:t>Präzision</a:t>
            </a:r>
            <a:endParaRPr lang="en-US" dirty="0"/>
          </a:p>
        </p:txBody>
      </p:sp>
      <p:pic>
        <p:nvPicPr>
          <p:cNvPr id="5" name="Picture 4"/>
          <p:cNvPicPr>
            <a:picLocks noChangeAspect="1"/>
          </p:cNvPicPr>
          <p:nvPr/>
        </p:nvPicPr>
        <p:blipFill rotWithShape="1">
          <a:blip r:embed="rId5"/>
          <a:srcRect l="-17" r="11945"/>
          <a:stretch/>
        </p:blipFill>
        <p:spPr>
          <a:xfrm>
            <a:off x="274466" y="1025619"/>
            <a:ext cx="4590963" cy="2345500"/>
          </a:xfrm>
          <a:prstGeom prst="rect">
            <a:avLst/>
          </a:prstGeom>
        </p:spPr>
      </p:pic>
      <p:sp>
        <p:nvSpPr>
          <p:cNvPr id="7" name="Rectangle 6"/>
          <p:cNvSpPr/>
          <p:nvPr/>
        </p:nvSpPr>
        <p:spPr>
          <a:xfrm>
            <a:off x="3401026" y="2467016"/>
            <a:ext cx="1314990" cy="646331"/>
          </a:xfrm>
          <a:prstGeom prst="rect">
            <a:avLst/>
          </a:prstGeom>
        </p:spPr>
        <p:txBody>
          <a:bodyPr wrap="square">
            <a:spAutoFit/>
          </a:bodyPr>
          <a:lstStyle/>
          <a:p>
            <a:pPr algn="just" defTabSz="457200"/>
            <a:r>
              <a:rPr lang="en-US" b="1" dirty="0" err="1" smtClean="0">
                <a:solidFill>
                  <a:prstClr val="white"/>
                </a:solidFill>
                <a:latin typeface="Myriad Pro Light"/>
              </a:rPr>
              <a:t>Elektron</a:t>
            </a:r>
            <a:r>
              <a:rPr lang="en-US" b="1" dirty="0" smtClean="0">
                <a:solidFill>
                  <a:prstClr val="white"/>
                </a:solidFill>
                <a:latin typeface="Myriad Pro Light"/>
              </a:rPr>
              <a:t>/</a:t>
            </a:r>
            <a:endParaRPr lang="en-US" b="1" dirty="0">
              <a:solidFill>
                <a:prstClr val="white"/>
              </a:solidFill>
              <a:latin typeface="Myriad Pro Light"/>
            </a:endParaRPr>
          </a:p>
          <a:p>
            <a:pPr algn="just" defTabSz="457200"/>
            <a:r>
              <a:rPr lang="en-US" b="1" dirty="0" smtClean="0">
                <a:solidFill>
                  <a:prstClr val="white"/>
                </a:solidFill>
                <a:latin typeface="Myriad Pro Light"/>
              </a:rPr>
              <a:t>Positron</a:t>
            </a:r>
            <a:endParaRPr lang="en-US" dirty="0">
              <a:solidFill>
                <a:prstClr val="white"/>
              </a:solidFill>
            </a:endParaRPr>
          </a:p>
        </p:txBody>
      </p:sp>
      <p:pic>
        <p:nvPicPr>
          <p:cNvPr id="4" name="CERN_Proton_Animation 480p.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9692" r="19632"/>
          <a:stretch/>
        </p:blipFill>
        <p:spPr>
          <a:xfrm>
            <a:off x="452750" y="1025619"/>
            <a:ext cx="2499211" cy="2316854"/>
          </a:xfrm>
          <a:prstGeom prst="rect">
            <a:avLst/>
          </a:prstGeom>
        </p:spPr>
      </p:pic>
      <p:sp>
        <p:nvSpPr>
          <p:cNvPr id="6" name="Rectangle 5"/>
          <p:cNvSpPr/>
          <p:nvPr/>
        </p:nvSpPr>
        <p:spPr>
          <a:xfrm>
            <a:off x="2614524" y="1294563"/>
            <a:ext cx="1546607" cy="369332"/>
          </a:xfrm>
          <a:prstGeom prst="rect">
            <a:avLst/>
          </a:prstGeom>
        </p:spPr>
        <p:txBody>
          <a:bodyPr wrap="square">
            <a:spAutoFit/>
          </a:bodyPr>
          <a:lstStyle/>
          <a:p>
            <a:pPr algn="just" defTabSz="457200"/>
            <a:r>
              <a:rPr lang="en-US" b="1" dirty="0" smtClean="0">
                <a:solidFill>
                  <a:prstClr val="white"/>
                </a:solidFill>
                <a:latin typeface="Myriad Pro Light"/>
              </a:rPr>
              <a:t>Proton</a:t>
            </a:r>
            <a:endParaRPr lang="en-US" dirty="0">
              <a:solidFill>
                <a:prstClr val="white"/>
              </a:solidFill>
            </a:endParaRPr>
          </a:p>
        </p:txBody>
      </p:sp>
      <p:sp>
        <p:nvSpPr>
          <p:cNvPr id="52" name="Footer Placeholder 51"/>
          <p:cNvSpPr>
            <a:spLocks noGrp="1"/>
          </p:cNvSpPr>
          <p:nvPr>
            <p:ph type="ftr" sz="quarter" idx="11"/>
          </p:nvPr>
        </p:nvSpPr>
        <p:spPr/>
        <p:txBody>
          <a:bodyPr/>
          <a:lstStyle/>
          <a:p>
            <a:r>
              <a:rPr lang="en-US" smtClean="0"/>
              <a:t>Lucie Linssen, November 20th 2014</a:t>
            </a:r>
            <a:endParaRPr lang="en-US"/>
          </a:p>
        </p:txBody>
      </p:sp>
      <p:sp>
        <p:nvSpPr>
          <p:cNvPr id="55" name="Slide Number Placeholder 54"/>
          <p:cNvSpPr>
            <a:spLocks noGrp="1"/>
          </p:cNvSpPr>
          <p:nvPr>
            <p:ph type="sldNum" sz="quarter" idx="12"/>
          </p:nvPr>
        </p:nvSpPr>
        <p:spPr/>
        <p:txBody>
          <a:bodyPr/>
          <a:lstStyle/>
          <a:p>
            <a:fld id="{57C39CEA-1F7B-3444-B605-6C36DF480EDC}" type="slidenum">
              <a:rPr lang="en-US" smtClean="0"/>
              <a:pPr/>
              <a:t>30</a:t>
            </a:fld>
            <a:endParaRPr lang="en-US"/>
          </a:p>
        </p:txBody>
      </p:sp>
      <p:pic>
        <p:nvPicPr>
          <p:cNvPr id="58" name="Picture 57" descr="Screen Shot 2014-11-20 at 11.03.3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3986" y="743906"/>
            <a:ext cx="3721995" cy="2954866"/>
          </a:xfrm>
          <a:prstGeom prst="rect">
            <a:avLst/>
          </a:prstGeom>
        </p:spPr>
      </p:pic>
      <p:graphicFrame>
        <p:nvGraphicFramePr>
          <p:cNvPr id="73" name="Table 72"/>
          <p:cNvGraphicFramePr>
            <a:graphicFrameLocks noGrp="1"/>
          </p:cNvGraphicFramePr>
          <p:nvPr>
            <p:extLst>
              <p:ext uri="{D42A27DB-BD31-4B8C-83A1-F6EECF244321}">
                <p14:modId xmlns:p14="http://schemas.microsoft.com/office/powerpoint/2010/main" val="3061948074"/>
              </p:ext>
            </p:extLst>
          </p:nvPr>
        </p:nvGraphicFramePr>
        <p:xfrm>
          <a:off x="399834" y="3734937"/>
          <a:ext cx="8234052" cy="2802122"/>
        </p:xfrm>
        <a:graphic>
          <a:graphicData uri="http://schemas.openxmlformats.org/drawingml/2006/table">
            <a:tbl>
              <a:tblPr firstRow="1" bandRow="1">
                <a:tableStyleId>{22838BEF-8BB2-4498-84A7-C5851F593DF1}</a:tableStyleId>
              </a:tblPr>
              <a:tblGrid>
                <a:gridCol w="4117026"/>
                <a:gridCol w="4117026"/>
              </a:tblGrid>
              <a:tr h="435223">
                <a:tc>
                  <a:txBody>
                    <a:bodyPr/>
                    <a:lstStyle/>
                    <a:p>
                      <a:pPr algn="ctr"/>
                      <a:r>
                        <a:rPr lang="en-US" sz="1800" dirty="0" smtClean="0"/>
                        <a:t>p-p </a:t>
                      </a:r>
                      <a:r>
                        <a:rPr lang="en-US" sz="1800" dirty="0" err="1" smtClean="0"/>
                        <a:t>Kollisionen</a:t>
                      </a:r>
                      <a:endParaRPr lang="en-US" sz="1800" dirty="0">
                        <a:solidFill>
                          <a:srgbClr val="000000"/>
                        </a:solidFill>
                      </a:endParaRPr>
                    </a:p>
                  </a:txBody>
                  <a:tcPr/>
                </a:tc>
                <a:tc>
                  <a:txBody>
                    <a:bodyPr/>
                    <a:lstStyle/>
                    <a:p>
                      <a:pPr algn="ctr"/>
                      <a:r>
                        <a:rPr lang="en-US" sz="1800" dirty="0" err="1" smtClean="0"/>
                        <a:t>e</a:t>
                      </a:r>
                      <a:r>
                        <a:rPr lang="en-US" sz="1800" baseline="30000" dirty="0" err="1" smtClean="0"/>
                        <a:t>+</a:t>
                      </a:r>
                      <a:r>
                        <a:rPr lang="en-US" sz="1800" dirty="0" err="1" smtClean="0"/>
                        <a:t>e</a:t>
                      </a:r>
                      <a:r>
                        <a:rPr lang="en-US" sz="1800" baseline="30000" dirty="0" smtClean="0"/>
                        <a:t>-</a:t>
                      </a:r>
                      <a:r>
                        <a:rPr lang="en-US" sz="1800" dirty="0" smtClean="0"/>
                        <a:t> </a:t>
                      </a:r>
                      <a:r>
                        <a:rPr lang="en-US" sz="1800" dirty="0" err="1" smtClean="0"/>
                        <a:t>Kollisionen</a:t>
                      </a:r>
                      <a:endParaRPr lang="en-US" sz="1800" dirty="0">
                        <a:solidFill>
                          <a:schemeClr val="tx1"/>
                        </a:solidFill>
                      </a:endParaRPr>
                    </a:p>
                  </a:txBody>
                  <a:tcPr/>
                </a:tc>
              </a:tr>
              <a:tr h="965838">
                <a:tc>
                  <a:txBody>
                    <a:bodyPr/>
                    <a:lstStyle/>
                    <a:p>
                      <a:r>
                        <a:rPr lang="en-US" sz="1400" b="1" dirty="0" err="1" smtClean="0">
                          <a:solidFill>
                            <a:srgbClr val="FF0000"/>
                          </a:solidFill>
                        </a:rPr>
                        <a:t>Ein</a:t>
                      </a:r>
                      <a:r>
                        <a:rPr lang="en-US" sz="1400" b="1" dirty="0" smtClean="0">
                          <a:solidFill>
                            <a:srgbClr val="FF0000"/>
                          </a:solidFill>
                        </a:rPr>
                        <a:t> Proton </a:t>
                      </a:r>
                      <a:r>
                        <a:rPr lang="en-US" sz="1400" b="1" dirty="0" err="1" smtClean="0">
                          <a:solidFill>
                            <a:srgbClr val="FF0000"/>
                          </a:solidFill>
                        </a:rPr>
                        <a:t>ist</a:t>
                      </a:r>
                      <a:r>
                        <a:rPr lang="en-US" sz="1400" b="1" dirty="0" smtClean="0">
                          <a:solidFill>
                            <a:srgbClr val="FF0000"/>
                          </a:solidFill>
                        </a:rPr>
                        <a:t> </a:t>
                      </a:r>
                      <a:r>
                        <a:rPr lang="en-US" sz="1400" b="1" dirty="0" err="1" smtClean="0">
                          <a:solidFill>
                            <a:srgbClr val="FF0000"/>
                          </a:solidFill>
                        </a:rPr>
                        <a:t>ein</a:t>
                      </a:r>
                      <a:r>
                        <a:rPr lang="en-US" sz="1400" b="1" dirty="0" smtClean="0">
                          <a:solidFill>
                            <a:srgbClr val="FF0000"/>
                          </a:solidFill>
                        </a:rPr>
                        <a:t> </a:t>
                      </a:r>
                      <a:r>
                        <a:rPr lang="en-US" sz="1400" b="1" dirty="0" err="1" smtClean="0">
                          <a:solidFill>
                            <a:srgbClr val="FF0000"/>
                          </a:solidFill>
                        </a:rPr>
                        <a:t>zusammengesetztes</a:t>
                      </a:r>
                      <a:r>
                        <a:rPr lang="en-US" sz="1400" b="1" dirty="0" smtClean="0">
                          <a:solidFill>
                            <a:srgbClr val="FF0000"/>
                          </a:solidFill>
                        </a:rPr>
                        <a:t> </a:t>
                      </a:r>
                      <a:r>
                        <a:rPr lang="en-US" sz="1400" b="1" dirty="0" err="1" smtClean="0">
                          <a:solidFill>
                            <a:srgbClr val="FF0000"/>
                          </a:solidFill>
                        </a:rPr>
                        <a:t>Objekt</a:t>
                      </a:r>
                      <a:endParaRPr lang="en-US" sz="1400" b="1" baseline="0" dirty="0" smtClean="0">
                        <a:solidFill>
                          <a:srgbClr val="FF0000"/>
                        </a:solidFill>
                      </a:endParaRPr>
                    </a:p>
                    <a:p>
                      <a:pPr marL="285750" indent="-285750">
                        <a:buFont typeface="Wingdings" charset="0"/>
                        <a:buChar char="à"/>
                      </a:pPr>
                      <a:r>
                        <a:rPr lang="en-US" sz="1400" baseline="0" dirty="0" smtClean="0">
                          <a:sym typeface="Wingdings"/>
                        </a:rPr>
                        <a:t>Der </a:t>
                      </a:r>
                      <a:r>
                        <a:rPr lang="en-US" sz="1400" baseline="0" dirty="0" err="1" smtClean="0">
                          <a:sym typeface="Wingdings"/>
                        </a:rPr>
                        <a:t>Initialzustand</a:t>
                      </a:r>
                      <a:r>
                        <a:rPr lang="en-US" sz="1400" baseline="0" dirty="0" smtClean="0">
                          <a:sym typeface="Wingdings"/>
                        </a:rPr>
                        <a:t> </a:t>
                      </a:r>
                      <a:r>
                        <a:rPr lang="en-US" sz="1400" baseline="0" dirty="0" err="1" smtClean="0">
                          <a:sym typeface="Wingdings"/>
                        </a:rPr>
                        <a:t>ist</a:t>
                      </a:r>
                      <a:r>
                        <a:rPr lang="en-US" sz="1400" baseline="0" dirty="0" smtClean="0">
                          <a:sym typeface="Wingdings"/>
                        </a:rPr>
                        <a:t> </a:t>
                      </a:r>
                      <a:r>
                        <a:rPr lang="en-US" sz="1400" baseline="0" dirty="0" err="1" smtClean="0">
                          <a:sym typeface="Wingdings"/>
                        </a:rPr>
                        <a:t>nicht</a:t>
                      </a:r>
                      <a:r>
                        <a:rPr lang="en-US" sz="1400" baseline="0" dirty="0" smtClean="0">
                          <a:sym typeface="Wingdings"/>
                        </a:rPr>
                        <a:t> pro </a:t>
                      </a:r>
                      <a:r>
                        <a:rPr lang="en-US" sz="1400" baseline="0" dirty="0" err="1" smtClean="0">
                          <a:sym typeface="Wingdings"/>
                        </a:rPr>
                        <a:t>Ereignis</a:t>
                      </a:r>
                      <a:r>
                        <a:rPr lang="en-US" sz="1400" baseline="0" dirty="0" smtClean="0">
                          <a:sym typeface="Wingdings"/>
                        </a:rPr>
                        <a:t> </a:t>
                      </a:r>
                      <a:r>
                        <a:rPr lang="en-US" sz="1400" baseline="0" dirty="0" err="1" smtClean="0">
                          <a:sym typeface="Wingdings"/>
                        </a:rPr>
                        <a:t>bekannt</a:t>
                      </a:r>
                      <a:endParaRPr lang="en-US" sz="1400" baseline="0" dirty="0" smtClean="0">
                        <a:sym typeface="Wingdings"/>
                      </a:endParaRPr>
                    </a:p>
                    <a:p>
                      <a:pPr marL="285750" indent="-285750">
                        <a:buFont typeface="Wingdings" charset="0"/>
                        <a:buChar char="à"/>
                      </a:pPr>
                      <a:r>
                        <a:rPr lang="en-US" sz="1400" baseline="0" dirty="0" err="1" smtClean="0">
                          <a:solidFill>
                            <a:srgbClr val="0000FF"/>
                          </a:solidFill>
                          <a:sym typeface="Wingdings"/>
                        </a:rPr>
                        <a:t>schränkt</a:t>
                      </a:r>
                      <a:r>
                        <a:rPr lang="en-US" sz="1400" baseline="0" dirty="0" smtClean="0">
                          <a:solidFill>
                            <a:srgbClr val="0000FF"/>
                          </a:solidFill>
                          <a:sym typeface="Wingdings"/>
                        </a:rPr>
                        <a:t> die </a:t>
                      </a:r>
                      <a:r>
                        <a:rPr lang="en-US" sz="1400" baseline="0" dirty="0" err="1" smtClean="0">
                          <a:solidFill>
                            <a:srgbClr val="0000FF"/>
                          </a:solidFill>
                          <a:sym typeface="Wingdings"/>
                        </a:rPr>
                        <a:t>Präzision</a:t>
                      </a:r>
                      <a:r>
                        <a:rPr lang="en-US" sz="1400" baseline="0" dirty="0" smtClean="0">
                          <a:solidFill>
                            <a:srgbClr val="0000FF"/>
                          </a:solidFill>
                          <a:sym typeface="Wingdings"/>
                        </a:rPr>
                        <a:t> </a:t>
                      </a:r>
                      <a:r>
                        <a:rPr lang="en-US" sz="1400" baseline="0" dirty="0" err="1" smtClean="0">
                          <a:solidFill>
                            <a:srgbClr val="0000FF"/>
                          </a:solidFill>
                          <a:sym typeface="Wingdings"/>
                        </a:rPr>
                        <a:t>ein</a:t>
                      </a:r>
                      <a:endParaRPr lang="en-US" sz="1400" dirty="0">
                        <a:solidFill>
                          <a:srgbClr val="0000FF"/>
                        </a:solidFill>
                      </a:endParaRPr>
                    </a:p>
                  </a:txBody>
                  <a:tcPr/>
                </a:tc>
                <a:tc>
                  <a:txBody>
                    <a:bodyPr/>
                    <a:lstStyle/>
                    <a:p>
                      <a:r>
                        <a:rPr lang="en-US" sz="1400" b="1" dirty="0" smtClean="0">
                          <a:solidFill>
                            <a:srgbClr val="FF0000"/>
                          </a:solidFill>
                        </a:rPr>
                        <a:t>e</a:t>
                      </a:r>
                      <a:r>
                        <a:rPr lang="en-US" sz="1400" b="1" baseline="30000" dirty="0" smtClean="0">
                          <a:solidFill>
                            <a:srgbClr val="FF0000"/>
                          </a:solidFill>
                        </a:rPr>
                        <a:t>+</a:t>
                      </a:r>
                      <a:r>
                        <a:rPr lang="en-US" sz="1400" b="1" dirty="0" smtClean="0">
                          <a:solidFill>
                            <a:srgbClr val="FF0000"/>
                          </a:solidFill>
                        </a:rPr>
                        <a:t>/e</a:t>
                      </a:r>
                      <a:r>
                        <a:rPr lang="en-US" sz="1400" b="1" baseline="30000" dirty="0" smtClean="0">
                          <a:solidFill>
                            <a:srgbClr val="FF0000"/>
                          </a:solidFill>
                        </a:rPr>
                        <a:t>-</a:t>
                      </a:r>
                      <a:r>
                        <a:rPr lang="en-US" sz="1400" b="1" dirty="0" smtClean="0">
                          <a:solidFill>
                            <a:srgbClr val="FF0000"/>
                          </a:solidFill>
                        </a:rPr>
                        <a:t> </a:t>
                      </a:r>
                      <a:r>
                        <a:rPr lang="en-US" sz="1400" b="1" dirty="0" err="1" smtClean="0">
                          <a:solidFill>
                            <a:srgbClr val="FF0000"/>
                          </a:solidFill>
                        </a:rPr>
                        <a:t>sind</a:t>
                      </a:r>
                      <a:r>
                        <a:rPr lang="en-US" sz="1400" b="1" baseline="0" dirty="0" smtClean="0">
                          <a:solidFill>
                            <a:srgbClr val="FF0000"/>
                          </a:solidFill>
                        </a:rPr>
                        <a:t> </a:t>
                      </a:r>
                      <a:r>
                        <a:rPr lang="en-US" sz="1400" b="1" baseline="0" dirty="0" err="1" smtClean="0">
                          <a:solidFill>
                            <a:srgbClr val="FF0000"/>
                          </a:solidFill>
                        </a:rPr>
                        <a:t>punktförmig</a:t>
                      </a:r>
                      <a:endParaRPr lang="en-US" sz="1400" b="1" dirty="0" smtClean="0">
                        <a:solidFill>
                          <a:srgbClr val="FF0000"/>
                        </a:solidFill>
                      </a:endParaRPr>
                    </a:p>
                    <a:p>
                      <a:pPr marL="285750" indent="-285750">
                        <a:buFont typeface="Wingdings" charset="0"/>
                        <a:buChar char="à"/>
                      </a:pPr>
                      <a:r>
                        <a:rPr lang="en-US" sz="1400" dirty="0" err="1" smtClean="0">
                          <a:sym typeface="Wingdings"/>
                        </a:rPr>
                        <a:t>Initialzustand</a:t>
                      </a:r>
                      <a:r>
                        <a:rPr lang="en-US" sz="1400" baseline="0" dirty="0" smtClean="0">
                          <a:sym typeface="Wingdings"/>
                        </a:rPr>
                        <a:t> </a:t>
                      </a:r>
                      <a:r>
                        <a:rPr lang="en-US" sz="1400" baseline="0" dirty="0" err="1" smtClean="0">
                          <a:sym typeface="Wingdings"/>
                        </a:rPr>
                        <a:t>ist</a:t>
                      </a:r>
                      <a:r>
                        <a:rPr lang="en-US" sz="1400" baseline="0" dirty="0" smtClean="0">
                          <a:sym typeface="Wingdings"/>
                        </a:rPr>
                        <a:t> gut </a:t>
                      </a:r>
                      <a:r>
                        <a:rPr lang="en-US" sz="1400" baseline="0" dirty="0" err="1" smtClean="0">
                          <a:sym typeface="Wingdings"/>
                        </a:rPr>
                        <a:t>bekannt</a:t>
                      </a:r>
                      <a:r>
                        <a:rPr lang="en-US" sz="1400" baseline="0" dirty="0" smtClean="0">
                          <a:sym typeface="Wingdings"/>
                        </a:rPr>
                        <a:t> </a:t>
                      </a:r>
                      <a:r>
                        <a:rPr lang="en-US" sz="1400" dirty="0" smtClean="0">
                          <a:sym typeface="Wingdings"/>
                        </a:rPr>
                        <a:t>(√s / </a:t>
                      </a:r>
                      <a:r>
                        <a:rPr lang="en-US" sz="1400" dirty="0" err="1" smtClean="0">
                          <a:sym typeface="Wingdings"/>
                        </a:rPr>
                        <a:t>Polarisation</a:t>
                      </a:r>
                      <a:r>
                        <a:rPr lang="en-US" sz="1400" dirty="0" smtClean="0">
                          <a:sym typeface="Wingdings"/>
                        </a:rPr>
                        <a:t>)</a:t>
                      </a:r>
                    </a:p>
                    <a:p>
                      <a:pPr marL="285750" indent="-285750">
                        <a:buFont typeface="Wingdings" charset="0"/>
                        <a:buChar char="à"/>
                      </a:pPr>
                      <a:r>
                        <a:rPr lang="en-US" sz="1400" dirty="0" err="1" smtClean="0">
                          <a:solidFill>
                            <a:srgbClr val="0000FF"/>
                          </a:solidFill>
                          <a:sym typeface="Wingdings"/>
                        </a:rPr>
                        <a:t>hochpräzise</a:t>
                      </a:r>
                      <a:r>
                        <a:rPr lang="en-US" sz="1400" baseline="0" dirty="0" smtClean="0">
                          <a:solidFill>
                            <a:srgbClr val="0000FF"/>
                          </a:solidFill>
                          <a:sym typeface="Wingdings"/>
                        </a:rPr>
                        <a:t> </a:t>
                      </a:r>
                      <a:r>
                        <a:rPr lang="en-US" sz="1400" baseline="0" dirty="0" err="1" smtClean="0">
                          <a:solidFill>
                            <a:srgbClr val="0000FF"/>
                          </a:solidFill>
                          <a:sym typeface="Wingdings"/>
                        </a:rPr>
                        <a:t>Messungen</a:t>
                      </a:r>
                      <a:r>
                        <a:rPr lang="en-US" sz="1400" baseline="0" dirty="0" smtClean="0">
                          <a:solidFill>
                            <a:srgbClr val="0000FF"/>
                          </a:solidFill>
                          <a:sym typeface="Wingdings"/>
                        </a:rPr>
                        <a:t> </a:t>
                      </a:r>
                      <a:r>
                        <a:rPr lang="en-US" sz="1400" baseline="0" dirty="0" err="1" smtClean="0">
                          <a:solidFill>
                            <a:srgbClr val="0000FF"/>
                          </a:solidFill>
                          <a:sym typeface="Wingdings"/>
                        </a:rPr>
                        <a:t>möglich</a:t>
                      </a:r>
                      <a:endParaRPr lang="en-US" sz="1400" dirty="0">
                        <a:solidFill>
                          <a:srgbClr val="0000FF"/>
                        </a:solidFill>
                      </a:endParaRPr>
                    </a:p>
                  </a:txBody>
                  <a:tcPr/>
                </a:tc>
              </a:tr>
              <a:tr h="965838">
                <a:tc>
                  <a:txBody>
                    <a:bodyPr/>
                    <a:lstStyle/>
                    <a:p>
                      <a:r>
                        <a:rPr lang="en-US" sz="1400" b="1" dirty="0" err="1" smtClean="0">
                          <a:solidFill>
                            <a:srgbClr val="FF0000"/>
                          </a:solidFill>
                        </a:rPr>
                        <a:t>Hohe</a:t>
                      </a:r>
                      <a:r>
                        <a:rPr lang="en-US" sz="1400" b="1" dirty="0" smtClean="0">
                          <a:solidFill>
                            <a:srgbClr val="FF0000"/>
                          </a:solidFill>
                        </a:rPr>
                        <a:t> </a:t>
                      </a:r>
                      <a:r>
                        <a:rPr lang="en-US" sz="1400" b="1" dirty="0" err="1" smtClean="0">
                          <a:solidFill>
                            <a:srgbClr val="FF0000"/>
                          </a:solidFill>
                        </a:rPr>
                        <a:t>Raten</a:t>
                      </a:r>
                      <a:r>
                        <a:rPr lang="en-US" sz="1400" b="1" dirty="0" smtClean="0">
                          <a:solidFill>
                            <a:srgbClr val="FF0000"/>
                          </a:solidFill>
                        </a:rPr>
                        <a:t> von QCD-</a:t>
                      </a:r>
                      <a:r>
                        <a:rPr lang="en-US" sz="1400" b="1" dirty="0" err="1" smtClean="0">
                          <a:solidFill>
                            <a:srgbClr val="FF0000"/>
                          </a:solidFill>
                        </a:rPr>
                        <a:t>Untergrund</a:t>
                      </a:r>
                      <a:endParaRPr lang="en-US" sz="1400" b="1" dirty="0" smtClean="0">
                        <a:solidFill>
                          <a:srgbClr val="FF0000"/>
                        </a:solidFill>
                      </a:endParaRPr>
                    </a:p>
                    <a:p>
                      <a:pPr marL="285750" indent="-285750">
                        <a:buFont typeface="Wingdings" charset="0"/>
                        <a:buChar char="à"/>
                      </a:pPr>
                      <a:r>
                        <a:rPr lang="en-US" sz="1400" dirty="0" err="1" smtClean="0">
                          <a:sym typeface="Wingdings"/>
                        </a:rPr>
                        <a:t>komplexe</a:t>
                      </a:r>
                      <a:r>
                        <a:rPr lang="en-US" sz="1400" dirty="0" smtClean="0">
                          <a:sym typeface="Wingdings"/>
                        </a:rPr>
                        <a:t> Trigger </a:t>
                      </a:r>
                      <a:r>
                        <a:rPr lang="en-US" sz="1400" dirty="0" err="1" smtClean="0">
                          <a:sym typeface="Wingdings"/>
                        </a:rPr>
                        <a:t>notwendig</a:t>
                      </a:r>
                      <a:endParaRPr lang="en-US" sz="1400" dirty="0" smtClean="0">
                        <a:sym typeface="Wingdings"/>
                      </a:endParaRPr>
                    </a:p>
                    <a:p>
                      <a:pPr marL="285750" indent="-285750">
                        <a:buFont typeface="Wingdings" charset="0"/>
                        <a:buChar char="à"/>
                      </a:pPr>
                      <a:r>
                        <a:rPr lang="en-US" sz="1400" dirty="0" err="1" smtClean="0">
                          <a:sym typeface="Wingdings"/>
                        </a:rPr>
                        <a:t>hohe</a:t>
                      </a:r>
                      <a:r>
                        <a:rPr lang="en-US" sz="1400" baseline="0" dirty="0" smtClean="0">
                          <a:sym typeface="Wingdings"/>
                        </a:rPr>
                        <a:t> </a:t>
                      </a:r>
                      <a:r>
                        <a:rPr lang="en-US" sz="1400" baseline="0" dirty="0" err="1" smtClean="0">
                          <a:sym typeface="Wingdings"/>
                        </a:rPr>
                        <a:t>Strahlungsraten</a:t>
                      </a:r>
                      <a:endParaRPr lang="en-US" sz="1400" dirty="0"/>
                    </a:p>
                  </a:txBody>
                  <a:tcPr/>
                </a:tc>
                <a:tc>
                  <a:txBody>
                    <a:bodyPr/>
                    <a:lstStyle/>
                    <a:p>
                      <a:r>
                        <a:rPr lang="en-US" sz="1400" b="1" dirty="0" err="1" smtClean="0">
                          <a:solidFill>
                            <a:srgbClr val="FF0000"/>
                          </a:solidFill>
                        </a:rPr>
                        <a:t>Sehr</a:t>
                      </a:r>
                      <a:r>
                        <a:rPr lang="en-US" sz="1400" b="1" dirty="0" smtClean="0">
                          <a:solidFill>
                            <a:srgbClr val="FF0000"/>
                          </a:solidFill>
                        </a:rPr>
                        <a:t> </a:t>
                      </a:r>
                      <a:r>
                        <a:rPr lang="en-US" sz="1400" b="1" dirty="0" err="1" smtClean="0">
                          <a:solidFill>
                            <a:srgbClr val="FF0000"/>
                          </a:solidFill>
                        </a:rPr>
                        <a:t>klare</a:t>
                      </a:r>
                      <a:r>
                        <a:rPr lang="en-US" sz="1400" b="1" baseline="0" dirty="0" smtClean="0">
                          <a:solidFill>
                            <a:srgbClr val="FF0000"/>
                          </a:solidFill>
                        </a:rPr>
                        <a:t> </a:t>
                      </a:r>
                      <a:r>
                        <a:rPr lang="en-US" sz="1400" b="1" baseline="0" dirty="0" err="1" smtClean="0">
                          <a:solidFill>
                            <a:srgbClr val="FF0000"/>
                          </a:solidFill>
                        </a:rPr>
                        <a:t>Experimente</a:t>
                      </a:r>
                      <a:endParaRPr lang="en-US" sz="1400" b="1" baseline="0" dirty="0" smtClean="0">
                        <a:solidFill>
                          <a:srgbClr val="FF0000"/>
                        </a:solidFill>
                      </a:endParaRPr>
                    </a:p>
                    <a:p>
                      <a:pPr marL="285750" indent="-285750">
                        <a:buFont typeface="Wingdings" charset="0"/>
                        <a:buChar char="à"/>
                      </a:pPr>
                      <a:r>
                        <a:rPr lang="en-US" sz="1400" baseline="0" dirty="0" err="1" smtClean="0">
                          <a:sym typeface="Wingdings"/>
                        </a:rPr>
                        <a:t>Auslese</a:t>
                      </a:r>
                      <a:r>
                        <a:rPr lang="en-US" sz="1400" baseline="0" dirty="0" smtClean="0">
                          <a:sym typeface="Wingdings"/>
                        </a:rPr>
                        <a:t> </a:t>
                      </a:r>
                      <a:r>
                        <a:rPr lang="en-US" sz="1400" baseline="0" dirty="0" err="1" smtClean="0">
                          <a:sym typeface="Wingdings"/>
                        </a:rPr>
                        <a:t>sogar</a:t>
                      </a:r>
                      <a:r>
                        <a:rPr lang="en-US" sz="1400" baseline="0" dirty="0" smtClean="0">
                          <a:sym typeface="Wingdings"/>
                        </a:rPr>
                        <a:t> </a:t>
                      </a:r>
                      <a:r>
                        <a:rPr lang="en-US" sz="1400" baseline="0" dirty="0" err="1" smtClean="0">
                          <a:sym typeface="Wingdings"/>
                        </a:rPr>
                        <a:t>ohne</a:t>
                      </a:r>
                      <a:r>
                        <a:rPr lang="en-US" sz="1400" baseline="0" dirty="0" smtClean="0">
                          <a:sym typeface="Wingdings"/>
                        </a:rPr>
                        <a:t> Trigger </a:t>
                      </a:r>
                      <a:r>
                        <a:rPr lang="en-US" sz="1400" baseline="0" dirty="0" err="1" smtClean="0">
                          <a:sym typeface="Wingdings"/>
                        </a:rPr>
                        <a:t>möglich</a:t>
                      </a:r>
                      <a:endParaRPr lang="en-US" sz="1400" baseline="0" dirty="0" smtClean="0">
                        <a:sym typeface="Wingdings"/>
                      </a:endParaRPr>
                    </a:p>
                    <a:p>
                      <a:pPr marL="285750" indent="-285750">
                        <a:buFont typeface="Wingdings" charset="0"/>
                        <a:buChar char="à"/>
                      </a:pPr>
                      <a:r>
                        <a:rPr lang="en-US" sz="1400" baseline="0" dirty="0" err="1" smtClean="0">
                          <a:sym typeface="Wingdings"/>
                        </a:rPr>
                        <a:t>sehr</a:t>
                      </a:r>
                      <a:r>
                        <a:rPr lang="en-US" sz="1400" baseline="0" dirty="0" smtClean="0">
                          <a:sym typeface="Wingdings"/>
                        </a:rPr>
                        <a:t> </a:t>
                      </a:r>
                      <a:r>
                        <a:rPr lang="en-US" sz="1400" baseline="0" dirty="0" err="1" smtClean="0">
                          <a:sym typeface="Wingdings"/>
                        </a:rPr>
                        <a:t>niedrige</a:t>
                      </a:r>
                      <a:r>
                        <a:rPr lang="en-US" sz="1400" baseline="0" dirty="0" smtClean="0">
                          <a:sym typeface="Wingdings"/>
                        </a:rPr>
                        <a:t> </a:t>
                      </a:r>
                      <a:r>
                        <a:rPr lang="en-US" sz="1400" baseline="0" dirty="0" err="1" smtClean="0">
                          <a:sym typeface="Wingdings"/>
                        </a:rPr>
                        <a:t>Strahlungsraten</a:t>
                      </a:r>
                      <a:endParaRPr lang="en-US" sz="1400" baseline="0" dirty="0" smtClean="0">
                        <a:solidFill>
                          <a:srgbClr val="0000FF"/>
                        </a:solidFill>
                        <a:sym typeface="Wingdings"/>
                      </a:endParaRPr>
                    </a:p>
                  </a:txBody>
                  <a:tcPr/>
                </a:tc>
              </a:tr>
              <a:tr h="435223">
                <a:tc>
                  <a:txBody>
                    <a:bodyPr/>
                    <a:lstStyle/>
                    <a:p>
                      <a:r>
                        <a:rPr lang="en-US" sz="1400" dirty="0" err="1" smtClean="0"/>
                        <a:t>Hohe</a:t>
                      </a:r>
                      <a:r>
                        <a:rPr lang="en-US" sz="1400" dirty="0" smtClean="0"/>
                        <a:t> </a:t>
                      </a:r>
                      <a:r>
                        <a:rPr lang="en-US" sz="1400" dirty="0" err="1" smtClean="0"/>
                        <a:t>Wechselwirkungsraten</a:t>
                      </a:r>
                      <a:r>
                        <a:rPr lang="en-US" sz="1400" baseline="0" dirty="0" smtClean="0"/>
                        <a:t> </a:t>
                      </a:r>
                      <a:r>
                        <a:rPr lang="en-US" sz="1400" baseline="0" dirty="0" err="1" smtClean="0"/>
                        <a:t>für</a:t>
                      </a:r>
                      <a:r>
                        <a:rPr lang="en-US" sz="1400" dirty="0" smtClean="0"/>
                        <a:t> </a:t>
                      </a:r>
                      <a:r>
                        <a:rPr lang="en-US" sz="1400" b="1" dirty="0" err="1" smtClean="0">
                          <a:solidFill>
                            <a:srgbClr val="FF0000"/>
                          </a:solidFill>
                        </a:rPr>
                        <a:t>Farbzustände</a:t>
                      </a:r>
                      <a:endParaRPr lang="en-US" sz="1400" b="1" dirty="0">
                        <a:solidFill>
                          <a:srgbClr val="FF0000"/>
                        </a:solidFill>
                      </a:endParaRPr>
                    </a:p>
                  </a:txBody>
                  <a:tcPr/>
                </a:tc>
                <a:tc>
                  <a:txBody>
                    <a:bodyPr/>
                    <a:lstStyle/>
                    <a:p>
                      <a:r>
                        <a:rPr lang="en-US" sz="1400" dirty="0" err="1" smtClean="0"/>
                        <a:t>Beste</a:t>
                      </a:r>
                      <a:r>
                        <a:rPr lang="en-US" sz="1400" dirty="0" smtClean="0"/>
                        <a:t> </a:t>
                      </a:r>
                      <a:r>
                        <a:rPr lang="en-US" sz="1400" dirty="0" err="1" smtClean="0"/>
                        <a:t>Auflösung</a:t>
                      </a:r>
                      <a:r>
                        <a:rPr lang="en-US" sz="1400" dirty="0" smtClean="0"/>
                        <a:t> </a:t>
                      </a:r>
                      <a:r>
                        <a:rPr lang="en-US" sz="1400" dirty="0" err="1" smtClean="0"/>
                        <a:t>für</a:t>
                      </a:r>
                      <a:r>
                        <a:rPr lang="en-US" sz="1400" dirty="0" smtClean="0"/>
                        <a:t> </a:t>
                      </a:r>
                      <a:r>
                        <a:rPr lang="en-US" sz="1400" b="1" dirty="0" err="1" smtClean="0">
                          <a:solidFill>
                            <a:srgbClr val="FF0000"/>
                          </a:solidFill>
                        </a:rPr>
                        <a:t>elektroschwache</a:t>
                      </a:r>
                      <a:r>
                        <a:rPr lang="en-US" sz="1400" b="1" dirty="0" smtClean="0">
                          <a:solidFill>
                            <a:srgbClr val="FF0000"/>
                          </a:solidFill>
                        </a:rPr>
                        <a:t> WW</a:t>
                      </a:r>
                      <a:endParaRPr lang="en-US" sz="1400" b="1" dirty="0">
                        <a:solidFill>
                          <a:srgbClr val="FF0000"/>
                        </a:solidFill>
                      </a:endParaRPr>
                    </a:p>
                  </a:txBody>
                  <a:tcPr/>
                </a:tc>
              </a:tr>
            </a:tbl>
          </a:graphicData>
        </a:graphic>
      </p:graphicFrame>
      <p:sp>
        <p:nvSpPr>
          <p:cNvPr id="59" name="TextBox 58"/>
          <p:cNvSpPr txBox="1"/>
          <p:nvPr/>
        </p:nvSpPr>
        <p:spPr>
          <a:xfrm>
            <a:off x="5058837" y="718712"/>
            <a:ext cx="669925" cy="461665"/>
          </a:xfrm>
          <a:prstGeom prst="rect">
            <a:avLst/>
          </a:prstGeom>
          <a:noFill/>
        </p:spPr>
        <p:txBody>
          <a:bodyPr wrap="none" rtlCol="0">
            <a:spAutoFit/>
          </a:bodyPr>
          <a:lstStyle/>
          <a:p>
            <a:pPr defTabSz="457200"/>
            <a:r>
              <a:rPr lang="en-US" sz="2400" b="1" dirty="0">
                <a:solidFill>
                  <a:prstClr val="black"/>
                </a:solidFill>
              </a:rPr>
              <a:t>LHC</a:t>
            </a:r>
          </a:p>
        </p:txBody>
      </p:sp>
      <p:sp>
        <p:nvSpPr>
          <p:cNvPr id="75" name="TextBox 74"/>
          <p:cNvSpPr txBox="1"/>
          <p:nvPr/>
        </p:nvSpPr>
        <p:spPr>
          <a:xfrm>
            <a:off x="5052492" y="2342149"/>
            <a:ext cx="722674" cy="461665"/>
          </a:xfrm>
          <a:prstGeom prst="rect">
            <a:avLst/>
          </a:prstGeom>
          <a:noFill/>
        </p:spPr>
        <p:txBody>
          <a:bodyPr wrap="none" rtlCol="0">
            <a:spAutoFit/>
          </a:bodyPr>
          <a:lstStyle/>
          <a:p>
            <a:pPr defTabSz="457200"/>
            <a:r>
              <a:rPr lang="en-US" sz="2400" b="1" dirty="0">
                <a:solidFill>
                  <a:prstClr val="black"/>
                </a:solidFill>
              </a:rPr>
              <a:t>CLIC</a:t>
            </a:r>
          </a:p>
        </p:txBody>
      </p:sp>
    </p:spTree>
    <p:extLst>
      <p:ext uri="{BB962C8B-B14F-4D97-AF65-F5344CB8AC3E}">
        <p14:creationId xmlns:p14="http://schemas.microsoft.com/office/powerpoint/2010/main" val="7558073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66"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remove"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568" r="-173"/>
          <a:stretch/>
        </p:blipFill>
        <p:spPr>
          <a:xfrm>
            <a:off x="4219719" y="1107575"/>
            <a:ext cx="4896000" cy="5134537"/>
          </a:xfrm>
          <a:prstGeom prst="rect">
            <a:avLst/>
          </a:prstGeom>
        </p:spPr>
      </p:pic>
      <p:sp>
        <p:nvSpPr>
          <p:cNvPr id="8" name="Rectangle 7"/>
          <p:cNvSpPr/>
          <p:nvPr/>
        </p:nvSpPr>
        <p:spPr>
          <a:xfrm>
            <a:off x="61639" y="1123496"/>
            <a:ext cx="4147504" cy="4154984"/>
          </a:xfrm>
          <a:prstGeom prst="rect">
            <a:avLst/>
          </a:prstGeom>
          <a:solidFill>
            <a:schemeClr val="bg1"/>
          </a:solidFill>
        </p:spPr>
        <p:txBody>
          <a:bodyPr wrap="square">
            <a:spAutoFit/>
          </a:bodyPr>
          <a:lstStyle/>
          <a:p>
            <a:pPr defTabSz="584200" fontAlgn="base">
              <a:spcBef>
                <a:spcPts val="1200"/>
              </a:spcBef>
              <a:spcAft>
                <a:spcPct val="0"/>
              </a:spcAft>
              <a:defRPr/>
            </a:pPr>
            <a:r>
              <a:rPr lang="en-US" sz="2000" b="1" kern="0" dirty="0" err="1" smtClean="0">
                <a:solidFill>
                  <a:srgbClr val="092A55"/>
                </a:solidFill>
                <a:ea typeface="ＭＳ Ｐゴシック" charset="0"/>
                <a:cs typeface="Calibri" pitchFamily="34" charset="0"/>
              </a:rPr>
              <a:t>Eine</a:t>
            </a:r>
            <a:r>
              <a:rPr lang="en-US" sz="2000" b="1" kern="0" dirty="0" smtClean="0">
                <a:solidFill>
                  <a:srgbClr val="092A55"/>
                </a:solidFill>
                <a:ea typeface="ＭＳ Ｐゴシック" charset="0"/>
                <a:cs typeface="Calibri" pitchFamily="34" charset="0"/>
              </a:rPr>
              <a:t> </a:t>
            </a:r>
            <a:r>
              <a:rPr lang="en-US" sz="2000" b="1" kern="0" dirty="0" err="1" smtClean="0">
                <a:solidFill>
                  <a:srgbClr val="092A55"/>
                </a:solidFill>
                <a:ea typeface="ＭＳ Ｐゴシック" charset="0"/>
                <a:cs typeface="Calibri" pitchFamily="34" charset="0"/>
              </a:rPr>
              <a:t>internationale</a:t>
            </a:r>
            <a:r>
              <a:rPr lang="en-US" sz="2000" b="1" kern="0" dirty="0" smtClean="0">
                <a:solidFill>
                  <a:srgbClr val="092A55"/>
                </a:solidFill>
                <a:ea typeface="ＭＳ Ｐゴシック" charset="0"/>
                <a:cs typeface="Calibri" pitchFamily="34" charset="0"/>
              </a:rPr>
              <a:t> </a:t>
            </a:r>
            <a:r>
              <a:rPr lang="en-US" sz="2000" b="1" kern="0" dirty="0" err="1" smtClean="0">
                <a:solidFill>
                  <a:srgbClr val="092A55"/>
                </a:solidFill>
                <a:ea typeface="ＭＳ Ｐゴシック" charset="0"/>
                <a:cs typeface="Calibri" pitchFamily="34" charset="0"/>
              </a:rPr>
              <a:t>Kollaboration</a:t>
            </a:r>
            <a:r>
              <a:rPr lang="en-US" sz="2000" b="1" kern="0" dirty="0" smtClean="0">
                <a:solidFill>
                  <a:srgbClr val="092A55"/>
                </a:solidFill>
                <a:ea typeface="ＭＳ Ｐゴシック" charset="0"/>
                <a:cs typeface="Calibri" pitchFamily="34" charset="0"/>
              </a:rPr>
              <a:t> </a:t>
            </a:r>
            <a:r>
              <a:rPr lang="en-US" sz="2000" b="1" kern="0" dirty="0" err="1" smtClean="0">
                <a:solidFill>
                  <a:srgbClr val="092A55"/>
                </a:solidFill>
                <a:ea typeface="ＭＳ Ｐゴシック" charset="0"/>
                <a:cs typeface="Calibri" pitchFamily="34" charset="0"/>
              </a:rPr>
              <a:t>zum</a:t>
            </a:r>
            <a:r>
              <a:rPr lang="en-US" sz="2000" b="1" kern="0" dirty="0" smtClean="0">
                <a:solidFill>
                  <a:srgbClr val="092A55"/>
                </a:solidFill>
                <a:ea typeface="ＭＳ Ｐゴシック" charset="0"/>
                <a:cs typeface="Calibri" pitchFamily="34" charset="0"/>
              </a:rPr>
              <a:t> </a:t>
            </a:r>
            <a:r>
              <a:rPr lang="en-US" sz="2000" b="1" kern="0" dirty="0" err="1" smtClean="0">
                <a:solidFill>
                  <a:srgbClr val="092A55"/>
                </a:solidFill>
                <a:ea typeface="ＭＳ Ｐゴシック" charset="0"/>
                <a:cs typeface="Calibri" pitchFamily="34" charset="0"/>
              </a:rPr>
              <a:t>Studium</a:t>
            </a:r>
            <a:r>
              <a:rPr lang="en-US" sz="2000" b="1" kern="0" dirty="0" smtClean="0">
                <a:solidFill>
                  <a:srgbClr val="092A55"/>
                </a:solidFill>
                <a:ea typeface="ＭＳ Ｐゴシック" charset="0"/>
                <a:cs typeface="Calibri" pitchFamily="34" charset="0"/>
              </a:rPr>
              <a:t> von: </a:t>
            </a:r>
            <a:endParaRPr lang="en-US" sz="2000" b="1" kern="0" dirty="0">
              <a:solidFill>
                <a:srgbClr val="092A55"/>
              </a:solidFill>
              <a:ea typeface="ＭＳ Ｐゴシック" charset="0"/>
              <a:cs typeface="Calibri" pitchFamily="34" charset="0"/>
            </a:endParaRPr>
          </a:p>
          <a:p>
            <a:pPr marL="342900" indent="-342900" defTabSz="584200" fontAlgn="base">
              <a:spcBef>
                <a:spcPts val="1200"/>
              </a:spcBef>
              <a:spcAft>
                <a:spcPts val="60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pp</a:t>
            </a:r>
            <a:r>
              <a:rPr lang="en-US" sz="2000" b="1" kern="0" dirty="0">
                <a:solidFill>
                  <a:srgbClr val="092A55"/>
                </a:solidFill>
                <a:ea typeface="ＭＳ Ｐゴシック" charset="0"/>
                <a:cs typeface="Calibri" pitchFamily="34" charset="0"/>
              </a:rPr>
              <a:t>-collider (</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hh</a:t>
            </a:r>
            <a:r>
              <a:rPr lang="en-US" sz="2000" b="1" kern="0" dirty="0">
                <a:solidFill>
                  <a:srgbClr val="092A55"/>
                </a:solidFill>
                <a:ea typeface="ＭＳ Ｐゴシック" charset="0"/>
                <a:cs typeface="Calibri" pitchFamily="34" charset="0"/>
              </a:rPr>
              <a:t>)       </a:t>
            </a:r>
            <a:r>
              <a:rPr lang="en-US" sz="2000" b="1" kern="0" dirty="0" smtClean="0">
                <a:solidFill>
                  <a:srgbClr val="092A55"/>
                </a:solidFill>
                <a:ea typeface="ＭＳ Ｐゴシック" charset="0"/>
                <a:cs typeface="Calibri" pitchFamily="34" charset="0"/>
              </a:rPr>
              <a:t/>
            </a:r>
            <a:br>
              <a:rPr lang="en-US" sz="2000" b="1" kern="0" dirty="0" smtClean="0">
                <a:solidFill>
                  <a:srgbClr val="092A55"/>
                </a:solidFill>
                <a:ea typeface="ＭＳ Ｐゴシック" charset="0"/>
                <a:cs typeface="Calibri" pitchFamily="34" charset="0"/>
              </a:rPr>
            </a:br>
            <a:r>
              <a:rPr lang="en-US" sz="2000" kern="0" dirty="0" smtClean="0">
                <a:solidFill>
                  <a:srgbClr val="092A55"/>
                </a:solidFill>
                <a:ea typeface="ＭＳ Ｐゴシック" charset="0"/>
                <a:cs typeface="Calibri" pitchFamily="34" charset="0"/>
                <a:sym typeface="Wingdings" panose="05000000000000000000" pitchFamily="2" charset="2"/>
              </a:rPr>
              <a:t> </a:t>
            </a:r>
            <a:r>
              <a:rPr lang="en-US" sz="2000" kern="0" dirty="0" err="1" smtClean="0">
                <a:solidFill>
                  <a:srgbClr val="092A55"/>
                </a:solidFill>
                <a:ea typeface="ＭＳ Ｐゴシック" charset="0"/>
                <a:cs typeface="Calibri" pitchFamily="34" charset="0"/>
              </a:rPr>
              <a:t>Infrastrukturanforderungen</a:t>
            </a:r>
            <a:endParaRPr lang="en-US" sz="2000"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endParaRPr lang="en-US"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endParaRPr lang="en-US" sz="100"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err="1" smtClean="0">
                <a:solidFill>
                  <a:srgbClr val="092A55"/>
                </a:solidFill>
                <a:ea typeface="ＭＳ Ｐゴシック" charset="0"/>
                <a:cs typeface="Calibri" pitchFamily="34" charset="0"/>
              </a:rPr>
              <a:t>e</a:t>
            </a:r>
            <a:r>
              <a:rPr lang="en-US" sz="2000" b="1" kern="0" baseline="30000" dirty="0" err="1" smtClean="0">
                <a:solidFill>
                  <a:srgbClr val="092A55"/>
                </a:solidFill>
                <a:ea typeface="ＭＳ Ｐゴシック" charset="0"/>
                <a:cs typeface="Calibri" pitchFamily="34" charset="0"/>
              </a:rPr>
              <a:t>+</a:t>
            </a:r>
            <a:r>
              <a:rPr lang="en-US" sz="2000" b="1" i="1" kern="0" dirty="0" err="1" smtClean="0">
                <a:solidFill>
                  <a:srgbClr val="092A55"/>
                </a:solidFill>
                <a:ea typeface="ＭＳ Ｐゴシック" charset="0"/>
                <a:cs typeface="Calibri" pitchFamily="34" charset="0"/>
              </a:rPr>
              <a:t>e</a:t>
            </a:r>
            <a:r>
              <a:rPr lang="en-US" sz="2000" b="1" kern="0" baseline="30000" dirty="0" smtClean="0">
                <a:solidFill>
                  <a:srgbClr val="092A55"/>
                </a:solidFill>
                <a:ea typeface="ＭＳ Ｐゴシック" charset="0"/>
                <a:cs typeface="Calibri" pitchFamily="34" charset="0"/>
              </a:rPr>
              <a:t>-</a:t>
            </a:r>
            <a:r>
              <a:rPr lang="en-US" sz="2000" b="1" kern="0" dirty="0" smtClean="0">
                <a:solidFill>
                  <a:srgbClr val="092A55"/>
                </a:solidFill>
                <a:ea typeface="ＭＳ Ｐゴシック" charset="0"/>
                <a:cs typeface="Calibri" pitchFamily="34" charset="0"/>
              </a:rPr>
              <a:t>-collider </a:t>
            </a:r>
            <a:r>
              <a:rPr lang="en-US" sz="2000" b="1" kern="0" dirty="0">
                <a:solidFill>
                  <a:srgbClr val="092A55"/>
                </a:solidFill>
                <a:ea typeface="ＭＳ Ｐゴシック" charset="0"/>
                <a:cs typeface="Calibri" pitchFamily="34" charset="0"/>
              </a:rPr>
              <a:t>(</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ee</a:t>
            </a:r>
            <a:r>
              <a:rPr lang="en-US" sz="2000" b="1" kern="0" dirty="0">
                <a:solidFill>
                  <a:srgbClr val="092A55"/>
                </a:solidFill>
                <a:ea typeface="ＭＳ Ｐゴシック" charset="0"/>
                <a:cs typeface="Calibri" pitchFamily="34" charset="0"/>
              </a:rPr>
              <a:t>) </a:t>
            </a:r>
            <a:r>
              <a:rPr lang="en-US" sz="2000" kern="0" dirty="0" smtClean="0">
                <a:solidFill>
                  <a:srgbClr val="092A55"/>
                </a:solidFill>
                <a:ea typeface="ＭＳ Ｐゴシック" charset="0"/>
                <a:cs typeface="Calibri" pitchFamily="34" charset="0"/>
              </a:rPr>
              <a:t/>
            </a:r>
            <a:br>
              <a:rPr lang="en-US" sz="2000" kern="0" dirty="0" smtClean="0">
                <a:solidFill>
                  <a:srgbClr val="092A55"/>
                </a:solidFill>
                <a:ea typeface="ＭＳ Ｐゴシック" charset="0"/>
                <a:cs typeface="Calibri" pitchFamily="34" charset="0"/>
              </a:rPr>
            </a:br>
            <a:r>
              <a:rPr lang="en-US" sz="2000" kern="0" dirty="0" err="1" smtClean="0">
                <a:solidFill>
                  <a:srgbClr val="092A55"/>
                </a:solidFill>
                <a:ea typeface="ＭＳ Ｐゴシック" charset="0"/>
                <a:cs typeface="Calibri" pitchFamily="34" charset="0"/>
              </a:rPr>
              <a:t>als</a:t>
            </a:r>
            <a:r>
              <a:rPr lang="en-US" sz="2000" kern="0" dirty="0" smtClean="0">
                <a:solidFill>
                  <a:srgbClr val="092A55"/>
                </a:solidFill>
                <a:ea typeface="ＭＳ Ｐゴシック" charset="0"/>
                <a:cs typeface="Calibri" pitchFamily="34" charset="0"/>
              </a:rPr>
              <a:t> </a:t>
            </a:r>
            <a:r>
              <a:rPr lang="en-US" sz="2000" kern="0" dirty="0" err="1" smtClean="0">
                <a:solidFill>
                  <a:srgbClr val="092A55"/>
                </a:solidFill>
                <a:ea typeface="ＭＳ Ｐゴシック" charset="0"/>
                <a:cs typeface="Calibri" pitchFamily="34" charset="0"/>
              </a:rPr>
              <a:t>möglicher</a:t>
            </a:r>
            <a:r>
              <a:rPr lang="en-US" sz="2000" kern="0" dirty="0" smtClean="0">
                <a:solidFill>
                  <a:srgbClr val="092A55"/>
                </a:solidFill>
                <a:ea typeface="ＭＳ Ｐゴシック" charset="0"/>
                <a:cs typeface="Calibri" pitchFamily="34" charset="0"/>
              </a:rPr>
              <a:t> </a:t>
            </a:r>
            <a:r>
              <a:rPr lang="en-US" sz="2000" kern="0" dirty="0" err="1" smtClean="0">
                <a:solidFill>
                  <a:srgbClr val="092A55"/>
                </a:solidFill>
                <a:ea typeface="ＭＳ Ｐゴシック" charset="0"/>
                <a:cs typeface="Calibri" pitchFamily="34" charset="0"/>
              </a:rPr>
              <a:t>Zwischenschritt</a:t>
            </a:r>
            <a:endParaRPr lang="en-US" sz="2000"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p-e</a:t>
            </a:r>
            <a:r>
              <a:rPr lang="en-US" sz="2000" b="1" kern="0" dirty="0">
                <a:solidFill>
                  <a:srgbClr val="092A55"/>
                </a:solidFill>
                <a:ea typeface="ＭＳ Ｐゴシック" charset="0"/>
                <a:cs typeface="Calibri" pitchFamily="34" charset="0"/>
              </a:rPr>
              <a:t> (</a:t>
            </a:r>
            <a:r>
              <a:rPr lang="en-US" sz="2000" b="1" i="1" kern="0" dirty="0">
                <a:solidFill>
                  <a:srgbClr val="092A55"/>
                </a:solidFill>
                <a:ea typeface="ＭＳ Ｐゴシック" charset="0"/>
                <a:cs typeface="Calibri" pitchFamily="34" charset="0"/>
              </a:rPr>
              <a:t>FCC-he</a:t>
            </a:r>
            <a:r>
              <a:rPr lang="en-US" sz="2000" b="1" kern="0" dirty="0">
                <a:solidFill>
                  <a:srgbClr val="092A55"/>
                </a:solidFill>
                <a:ea typeface="ＭＳ Ｐゴシック" charset="0"/>
                <a:cs typeface="Calibri" pitchFamily="34" charset="0"/>
              </a:rPr>
              <a:t>) </a:t>
            </a:r>
            <a:r>
              <a:rPr lang="en-US" sz="2000" b="1" kern="0" dirty="0" smtClean="0">
                <a:solidFill>
                  <a:srgbClr val="092A55"/>
                </a:solidFill>
                <a:ea typeface="ＭＳ Ｐゴシック" charset="0"/>
                <a:cs typeface="Calibri" pitchFamily="34" charset="0"/>
              </a:rPr>
              <a:t>Option</a:t>
            </a:r>
            <a:endParaRPr lang="en-US" sz="2000" b="1" kern="0" dirty="0">
              <a:solidFill>
                <a:srgbClr val="092A55"/>
              </a:solidFill>
              <a:ea typeface="ＭＳ Ｐゴシック" charset="0"/>
              <a:cs typeface="Calibri" pitchFamily="34" charset="0"/>
            </a:endParaRPr>
          </a:p>
          <a:p>
            <a:pPr marL="285750" indent="-285750" defTabSz="584200" fontAlgn="base">
              <a:spcBef>
                <a:spcPts val="1200"/>
              </a:spcBef>
              <a:spcAft>
                <a:spcPct val="0"/>
              </a:spcAft>
              <a:buFont typeface="Arial" panose="020B0604020202020204" pitchFamily="34" charset="0"/>
              <a:buChar char="•"/>
              <a:defRPr/>
            </a:pPr>
            <a:r>
              <a:rPr lang="en-US" sz="2000" b="1" kern="0" dirty="0">
                <a:solidFill>
                  <a:srgbClr val="092A55"/>
                </a:solidFill>
                <a:ea typeface="ＭＳ Ｐゴシック" charset="0"/>
                <a:cs typeface="Calibri" pitchFamily="34" charset="0"/>
              </a:rPr>
              <a:t>80-100 km </a:t>
            </a:r>
            <a:r>
              <a:rPr lang="en-US" sz="2000" b="1" kern="0" dirty="0" err="1" smtClean="0">
                <a:solidFill>
                  <a:srgbClr val="092A55"/>
                </a:solidFill>
                <a:ea typeface="ＭＳ Ｐゴシック" charset="0"/>
                <a:cs typeface="Calibri" pitchFamily="34" charset="0"/>
              </a:rPr>
              <a:t>Tunnelinfrastruktur</a:t>
            </a:r>
            <a:r>
              <a:rPr lang="en-US" sz="2000" b="1" kern="0" dirty="0" smtClean="0">
                <a:solidFill>
                  <a:srgbClr val="092A55"/>
                </a:solidFill>
                <a:ea typeface="ＭＳ Ｐゴシック" charset="0"/>
                <a:cs typeface="Calibri" pitchFamily="34" charset="0"/>
              </a:rPr>
              <a:t> </a:t>
            </a:r>
            <a:r>
              <a:rPr lang="en-US" sz="2000" kern="0" dirty="0" err="1" smtClean="0">
                <a:solidFill>
                  <a:srgbClr val="092A55"/>
                </a:solidFill>
                <a:ea typeface="ＭＳ Ｐゴシック" charset="0"/>
                <a:cs typeface="Calibri" pitchFamily="34" charset="0"/>
              </a:rPr>
              <a:t>im</a:t>
            </a:r>
            <a:r>
              <a:rPr lang="en-US" sz="2000" kern="0" dirty="0" smtClean="0">
                <a:solidFill>
                  <a:srgbClr val="092A55"/>
                </a:solidFill>
                <a:ea typeface="ＭＳ Ｐゴシック" charset="0"/>
                <a:cs typeface="Calibri" pitchFamily="34" charset="0"/>
              </a:rPr>
              <a:t> </a:t>
            </a:r>
            <a:r>
              <a:rPr lang="en-US" sz="2000" kern="0" dirty="0" err="1" smtClean="0">
                <a:solidFill>
                  <a:srgbClr val="092A55"/>
                </a:solidFill>
                <a:ea typeface="ＭＳ Ｐゴシック" charset="0"/>
                <a:cs typeface="Calibri" pitchFamily="34" charset="0"/>
              </a:rPr>
              <a:t>Genfer</a:t>
            </a:r>
            <a:r>
              <a:rPr lang="en-US" sz="2000" kern="0" dirty="0" smtClean="0">
                <a:solidFill>
                  <a:srgbClr val="092A55"/>
                </a:solidFill>
                <a:ea typeface="ＭＳ Ｐゴシック" charset="0"/>
                <a:cs typeface="Calibri" pitchFamily="34" charset="0"/>
              </a:rPr>
              <a:t> </a:t>
            </a:r>
            <a:r>
              <a:rPr lang="en-US" sz="2000" kern="0" dirty="0" err="1" smtClean="0">
                <a:solidFill>
                  <a:srgbClr val="092A55"/>
                </a:solidFill>
                <a:ea typeface="ＭＳ Ｐゴシック" charset="0"/>
                <a:cs typeface="Calibri" pitchFamily="34" charset="0"/>
              </a:rPr>
              <a:t>Becken</a:t>
            </a:r>
            <a:endParaRPr lang="en-US" sz="2000" kern="0" dirty="0">
              <a:solidFill>
                <a:srgbClr val="092A55"/>
              </a:solidFill>
              <a:ea typeface="ＭＳ Ｐゴシック" charset="0"/>
              <a:cs typeface="Calibri" pitchFamily="34" charset="0"/>
            </a:endParaRPr>
          </a:p>
        </p:txBody>
      </p:sp>
      <p:sp>
        <p:nvSpPr>
          <p:cNvPr id="9" name="TextBox 8"/>
          <p:cNvSpPr txBox="1"/>
          <p:nvPr/>
        </p:nvSpPr>
        <p:spPr>
          <a:xfrm>
            <a:off x="218615" y="2636912"/>
            <a:ext cx="3833552" cy="707886"/>
          </a:xfrm>
          <a:prstGeom prst="rect">
            <a:avLst/>
          </a:prstGeom>
          <a:solidFill>
            <a:srgbClr val="FFFFFF"/>
          </a:solidFill>
          <a:ln w="19050" cap="flat" cmpd="sng" algn="ctr">
            <a:solidFill>
              <a:srgbClr val="B2B2B2"/>
            </a:solidFill>
            <a:prstDash val="solid"/>
          </a:ln>
          <a:effectLst/>
        </p:spPr>
        <p:txBody>
          <a:bodyPr wrap="square" rtlCol="0">
            <a:spAutoFit/>
          </a:bodyPr>
          <a:lstStyle/>
          <a:p>
            <a:pPr>
              <a:defRPr/>
            </a:pPr>
            <a:r>
              <a:rPr lang="fr-CH" sz="2000" b="1" kern="0" dirty="0">
                <a:solidFill>
                  <a:srgbClr val="FF0000"/>
                </a:solidFill>
                <a:ea typeface="ＭＳ Ｐゴシック" charset="0"/>
              </a:rPr>
              <a:t>~16 T </a:t>
            </a:r>
            <a:r>
              <a:rPr lang="fr-CH" sz="2000" b="1" kern="0" dirty="0">
                <a:solidFill>
                  <a:srgbClr val="FF0000"/>
                </a:solidFill>
                <a:ea typeface="ＭＳ Ｐゴシック" charset="0"/>
                <a:sym typeface="Symbol"/>
              </a:rPr>
              <a:t>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100 km</a:t>
            </a:r>
          </a:p>
          <a:p>
            <a:pPr>
              <a:defRPr/>
            </a:pPr>
            <a:r>
              <a:rPr lang="fr-CH" sz="2000" b="1" kern="0" dirty="0">
                <a:solidFill>
                  <a:srgbClr val="FF0000"/>
                </a:solidFill>
                <a:ea typeface="ＭＳ Ｐゴシック" charset="0"/>
                <a:sym typeface="Symbol"/>
              </a:rPr>
              <a:t>~20 T 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80 km</a:t>
            </a:r>
          </a:p>
        </p:txBody>
      </p:sp>
      <p:sp>
        <p:nvSpPr>
          <p:cNvPr id="10" name="Text Placeholder 7"/>
          <p:cNvSpPr txBox="1">
            <a:spLocks/>
          </p:cNvSpPr>
          <p:nvPr/>
        </p:nvSpPr>
        <p:spPr>
          <a:xfrm>
            <a:off x="216814" y="16344"/>
            <a:ext cx="8823489" cy="740942"/>
          </a:xfrm>
          <a:prstGeom prst="rect">
            <a:avLst/>
          </a:prstGeom>
        </p:spPr>
        <p:txBody>
          <a:bodyPr/>
          <a:lstStyle>
            <a:lvl1pPr marL="438150" indent="-438150" algn="l" defTabSz="584200" rtl="0" fontAlgn="base">
              <a:spcBef>
                <a:spcPct val="20000"/>
              </a:spcBef>
              <a:spcAft>
                <a:spcPct val="0"/>
              </a:spcAft>
              <a:buFont typeface="Arial" charset="0"/>
              <a:buChar char="•"/>
              <a:defRPr sz="4100" kern="1200">
                <a:solidFill>
                  <a:srgbClr val="F5F5F5"/>
                </a:solidFill>
                <a:latin typeface="Univers LT Std 45 Light"/>
                <a:ea typeface="ＭＳ Ｐゴシック" charset="0"/>
                <a:cs typeface="Univers LT Std 55"/>
              </a:defRPr>
            </a:lvl1pPr>
            <a:lvl2pPr marL="950913" indent="-365125" algn="l" defTabSz="584200" rtl="0" fontAlgn="base">
              <a:spcBef>
                <a:spcPct val="20000"/>
              </a:spcBef>
              <a:spcAft>
                <a:spcPct val="0"/>
              </a:spcAft>
              <a:buFont typeface="Arial" charset="0"/>
              <a:buChar char="–"/>
              <a:defRPr sz="3600" kern="1200">
                <a:solidFill>
                  <a:srgbClr val="F5F5F5"/>
                </a:solidFill>
                <a:latin typeface="Univers LT Std 45 Light"/>
                <a:ea typeface="ＭＳ Ｐゴシック" charset="0"/>
                <a:cs typeface="Univers LT Std 55"/>
              </a:defRPr>
            </a:lvl2pPr>
            <a:lvl3pPr marL="1463675" indent="-292100" algn="l" defTabSz="584200" rtl="0" fontAlgn="base">
              <a:spcBef>
                <a:spcPct val="20000"/>
              </a:spcBef>
              <a:spcAft>
                <a:spcPct val="0"/>
              </a:spcAft>
              <a:buFont typeface="Arial" charset="0"/>
              <a:buChar char="•"/>
              <a:defRPr sz="3100" kern="1200">
                <a:solidFill>
                  <a:srgbClr val="F5F5F5"/>
                </a:solidFill>
                <a:latin typeface="Univers LT Std 45 Light"/>
                <a:ea typeface="ＭＳ Ｐゴシック" charset="0"/>
                <a:cs typeface="Univers LT Std 55"/>
              </a:defRPr>
            </a:lvl3pPr>
            <a:lvl4pPr marL="20494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4pPr>
            <a:lvl5pPr marL="26336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5pPr>
            <a:lvl6pPr marL="3220765" indent="-292798" algn="l" defTabSz="585593" rtl="0" eaLnBrk="1" latinLnBrk="0" hangingPunct="1">
              <a:spcBef>
                <a:spcPct val="20000"/>
              </a:spcBef>
              <a:buFont typeface="Arial"/>
              <a:buChar char="•"/>
              <a:defRPr sz="2600" kern="1200">
                <a:solidFill>
                  <a:schemeClr val="tx1"/>
                </a:solidFill>
                <a:latin typeface="+mn-lt"/>
                <a:ea typeface="+mn-ea"/>
                <a:cs typeface="+mn-cs"/>
              </a:defRPr>
            </a:lvl6pPr>
            <a:lvl7pPr marL="3806359" indent="-292798" algn="l" defTabSz="585593" rtl="0" eaLnBrk="1" latinLnBrk="0" hangingPunct="1">
              <a:spcBef>
                <a:spcPct val="20000"/>
              </a:spcBef>
              <a:buFont typeface="Arial"/>
              <a:buChar char="•"/>
              <a:defRPr sz="2600" kern="1200">
                <a:solidFill>
                  <a:schemeClr val="tx1"/>
                </a:solidFill>
                <a:latin typeface="+mn-lt"/>
                <a:ea typeface="+mn-ea"/>
                <a:cs typeface="+mn-cs"/>
              </a:defRPr>
            </a:lvl7pPr>
            <a:lvl8pPr marL="4391954" indent="-292798" algn="l" defTabSz="585593" rtl="0" eaLnBrk="1" latinLnBrk="0" hangingPunct="1">
              <a:spcBef>
                <a:spcPct val="20000"/>
              </a:spcBef>
              <a:buFont typeface="Arial"/>
              <a:buChar char="•"/>
              <a:defRPr sz="2600" kern="1200">
                <a:solidFill>
                  <a:schemeClr val="tx1"/>
                </a:solidFill>
                <a:latin typeface="+mn-lt"/>
                <a:ea typeface="+mn-ea"/>
                <a:cs typeface="+mn-cs"/>
              </a:defRPr>
            </a:lvl8pPr>
            <a:lvl9pPr marL="4977547" indent="-292798" algn="l" defTabSz="585593" rtl="0" eaLnBrk="1" latinLnBrk="0" hangingPunct="1">
              <a:spcBef>
                <a:spcPct val="20000"/>
              </a:spcBef>
              <a:buFont typeface="Arial"/>
              <a:buChar char="•"/>
              <a:defRPr sz="2600" kern="1200">
                <a:solidFill>
                  <a:schemeClr val="tx1"/>
                </a:solidFill>
                <a:latin typeface="+mn-lt"/>
                <a:ea typeface="+mn-ea"/>
                <a:cs typeface="+mn-cs"/>
              </a:defRPr>
            </a:lvl9pPr>
          </a:lstStyle>
          <a:p>
            <a:pPr marL="0" indent="0" algn="ctr" defTabSz="914400" fontAlgn="auto">
              <a:spcBef>
                <a:spcPts val="0"/>
              </a:spcBef>
              <a:spcAft>
                <a:spcPts val="0"/>
              </a:spcAft>
              <a:buFontTx/>
              <a:buNone/>
              <a:defRPr/>
            </a:pPr>
            <a:r>
              <a:rPr lang="en-GB" sz="3600" kern="0" dirty="0">
                <a:solidFill>
                  <a:srgbClr val="FFFF00"/>
                </a:solidFill>
                <a:latin typeface="Arial"/>
                <a:cs typeface="Calibri" pitchFamily="34" charset="0"/>
              </a:rPr>
              <a:t>Future Circular Collider </a:t>
            </a:r>
            <a:r>
              <a:rPr lang="en-GB" sz="3600" kern="0" dirty="0" smtClean="0">
                <a:solidFill>
                  <a:srgbClr val="FFFF00"/>
                </a:solidFill>
                <a:latin typeface="Arial"/>
                <a:cs typeface="Calibri" pitchFamily="34" charset="0"/>
              </a:rPr>
              <a:t>Study</a:t>
            </a:r>
            <a:endParaRPr lang="en-GB" sz="3600" kern="0" dirty="0">
              <a:solidFill>
                <a:srgbClr val="FFFF00"/>
              </a:solidFill>
              <a:latin typeface="Arial"/>
              <a:cs typeface="Calibri" pitchFamily="34" charset="0"/>
            </a:endParaRPr>
          </a:p>
          <a:p>
            <a:pPr marL="0" indent="0" algn="ctr" defTabSz="914400" fontAlgn="auto">
              <a:spcBef>
                <a:spcPts val="0"/>
              </a:spcBef>
              <a:spcAft>
                <a:spcPts val="0"/>
              </a:spcAft>
              <a:buFontTx/>
              <a:buNone/>
              <a:defRPr/>
            </a:pPr>
            <a:r>
              <a:rPr lang="en-GB" sz="3200" kern="0" dirty="0" err="1" smtClean="0">
                <a:solidFill>
                  <a:srgbClr val="FFFF00"/>
                </a:solidFill>
                <a:latin typeface="Arial"/>
                <a:cs typeface="Calibri" pitchFamily="34" charset="0"/>
              </a:rPr>
              <a:t>für</a:t>
            </a:r>
            <a:r>
              <a:rPr lang="en-GB" sz="3200" kern="0" dirty="0" smtClean="0">
                <a:solidFill>
                  <a:srgbClr val="FFFF00"/>
                </a:solidFill>
                <a:latin typeface="Arial"/>
                <a:cs typeface="Calibri" pitchFamily="34" charset="0"/>
              </a:rPr>
              <a:t> das </a:t>
            </a:r>
            <a:r>
              <a:rPr lang="en-GB" sz="3200" kern="0" dirty="0" err="1" smtClean="0">
                <a:solidFill>
                  <a:srgbClr val="FFFF00"/>
                </a:solidFill>
                <a:latin typeface="Arial"/>
                <a:cs typeface="Calibri" pitchFamily="34" charset="0"/>
              </a:rPr>
              <a:t>nächste</a:t>
            </a:r>
            <a:r>
              <a:rPr lang="en-GB" sz="3200" kern="0" dirty="0" smtClean="0">
                <a:solidFill>
                  <a:srgbClr val="FFFF00"/>
                </a:solidFill>
                <a:latin typeface="Arial"/>
                <a:cs typeface="Calibri" pitchFamily="34" charset="0"/>
              </a:rPr>
              <a:t> </a:t>
            </a:r>
            <a:r>
              <a:rPr lang="en-GB" sz="3200" kern="0" dirty="0" err="1" smtClean="0">
                <a:solidFill>
                  <a:srgbClr val="FFFF00"/>
                </a:solidFill>
                <a:latin typeface="Arial"/>
                <a:cs typeface="Calibri" pitchFamily="34" charset="0"/>
              </a:rPr>
              <a:t>Europäische</a:t>
            </a:r>
            <a:r>
              <a:rPr lang="en-GB" sz="3200" kern="0" dirty="0" smtClean="0">
                <a:solidFill>
                  <a:srgbClr val="FFFF00"/>
                </a:solidFill>
                <a:latin typeface="Arial"/>
                <a:cs typeface="Calibri" pitchFamily="34" charset="0"/>
              </a:rPr>
              <a:t> </a:t>
            </a:r>
            <a:r>
              <a:rPr lang="en-GB" sz="3200" kern="0" dirty="0" err="1" smtClean="0">
                <a:solidFill>
                  <a:srgbClr val="FFFF00"/>
                </a:solidFill>
                <a:latin typeface="Arial"/>
                <a:cs typeface="Calibri" pitchFamily="34" charset="0"/>
              </a:rPr>
              <a:t>Strategieupdate</a:t>
            </a:r>
            <a:endParaRPr lang="en-GB" sz="3200" kern="0" dirty="0">
              <a:solidFill>
                <a:srgbClr val="FFFF00"/>
              </a:solidFill>
              <a:latin typeface="Arial"/>
              <a:cs typeface="Calibri" pitchFamily="34" charset="0"/>
            </a:endParaRPr>
          </a:p>
        </p:txBody>
      </p:sp>
    </p:spTree>
    <p:extLst>
      <p:ext uri="{BB962C8B-B14F-4D97-AF65-F5344CB8AC3E}">
        <p14:creationId xmlns:p14="http://schemas.microsoft.com/office/powerpoint/2010/main" val="225990830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Möglichkeiten</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7892651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CERN “Educational Outreach”</a:t>
            </a:r>
            <a:endParaRPr lang="en-GB" dirty="0"/>
          </a:p>
        </p:txBody>
      </p:sp>
      <p:sp>
        <p:nvSpPr>
          <p:cNvPr id="5" name="Content Placeholder 4"/>
          <p:cNvSpPr>
            <a:spLocks noGrp="1"/>
          </p:cNvSpPr>
          <p:nvPr>
            <p:ph idx="1"/>
          </p:nvPr>
        </p:nvSpPr>
        <p:spPr/>
        <p:txBody>
          <a:bodyPr>
            <a:normAutofit fontScale="92500" lnSpcReduction="20000"/>
          </a:bodyPr>
          <a:lstStyle/>
          <a:p>
            <a:r>
              <a:rPr lang="en-US" dirty="0" err="1" smtClean="0"/>
              <a:t>Öffentliche</a:t>
            </a:r>
            <a:r>
              <a:rPr lang="en-US" dirty="0" smtClean="0"/>
              <a:t> </a:t>
            </a:r>
            <a:r>
              <a:rPr lang="en-US" dirty="0" err="1" smtClean="0"/>
              <a:t>Programme</a:t>
            </a:r>
            <a:endParaRPr lang="en-GB" dirty="0"/>
          </a:p>
          <a:p>
            <a:pPr lvl="1"/>
            <a:r>
              <a:rPr lang="en-US" dirty="0" smtClean="0"/>
              <a:t>Am </a:t>
            </a:r>
            <a:r>
              <a:rPr lang="en-US" dirty="0" err="1" smtClean="0"/>
              <a:t>bekanntesten</a:t>
            </a:r>
            <a:r>
              <a:rPr lang="en-US" dirty="0" smtClean="0"/>
              <a:t>: das </a:t>
            </a:r>
            <a:r>
              <a:rPr lang="en-US" dirty="0" err="1" smtClean="0"/>
              <a:t>Besuchsprogramm</a:t>
            </a:r>
            <a:endParaRPr lang="en-US" dirty="0" smtClean="0"/>
          </a:p>
          <a:p>
            <a:pPr lvl="2"/>
            <a:r>
              <a:rPr lang="en-US" dirty="0" smtClean="0"/>
              <a:t>2014: &gt;100.000 </a:t>
            </a:r>
            <a:r>
              <a:rPr lang="en-US" dirty="0" err="1" smtClean="0"/>
              <a:t>Halbtagsbesucher</a:t>
            </a:r>
            <a:r>
              <a:rPr lang="en-US" dirty="0" smtClean="0"/>
              <a:t> </a:t>
            </a:r>
            <a:r>
              <a:rPr lang="en-US" dirty="0" err="1" smtClean="0"/>
              <a:t>bei</a:t>
            </a:r>
            <a:r>
              <a:rPr lang="en-US" dirty="0" smtClean="0"/>
              <a:t> ~300.000 </a:t>
            </a:r>
            <a:r>
              <a:rPr lang="en-US" dirty="0" err="1" smtClean="0"/>
              <a:t>Anfragen</a:t>
            </a:r>
            <a:r>
              <a:rPr lang="en-US" dirty="0" smtClean="0"/>
              <a:t> </a:t>
            </a:r>
            <a:r>
              <a:rPr lang="en-US" dirty="0" err="1" smtClean="0"/>
              <a:t>im</a:t>
            </a:r>
            <a:r>
              <a:rPr lang="en-US" dirty="0" smtClean="0"/>
              <a:t> </a:t>
            </a:r>
            <a:r>
              <a:rPr lang="en-US" dirty="0" err="1" smtClean="0"/>
              <a:t>Jahr</a:t>
            </a:r>
            <a:endParaRPr lang="en-US" dirty="0" smtClean="0"/>
          </a:p>
          <a:p>
            <a:pPr lvl="2"/>
            <a:r>
              <a:rPr lang="en-US" dirty="0" err="1" smtClean="0"/>
              <a:t>mehrere</a:t>
            </a:r>
            <a:r>
              <a:rPr lang="en-US" dirty="0" smtClean="0"/>
              <a:t> </a:t>
            </a:r>
            <a:r>
              <a:rPr lang="en-US" dirty="0" err="1" smtClean="0"/>
              <a:t>permanente</a:t>
            </a:r>
            <a:r>
              <a:rPr lang="en-US" dirty="0" smtClean="0"/>
              <a:t> </a:t>
            </a:r>
            <a:r>
              <a:rPr lang="en-US" dirty="0" err="1" smtClean="0"/>
              <a:t>Ausstellungen</a:t>
            </a:r>
            <a:r>
              <a:rPr lang="en-US" dirty="0" smtClean="0"/>
              <a:t> </a:t>
            </a:r>
            <a:r>
              <a:rPr lang="en-US" dirty="0" err="1" smtClean="0"/>
              <a:t>mit</a:t>
            </a:r>
            <a:r>
              <a:rPr lang="en-US" dirty="0" smtClean="0"/>
              <a:t> ~65.000 </a:t>
            </a:r>
            <a:r>
              <a:rPr lang="en-US" dirty="0" err="1" smtClean="0"/>
              <a:t>Besuchern</a:t>
            </a:r>
            <a:r>
              <a:rPr lang="en-US" dirty="0" smtClean="0"/>
              <a:t> pro </a:t>
            </a:r>
            <a:r>
              <a:rPr lang="en-US" dirty="0" err="1" smtClean="0"/>
              <a:t>Jahr</a:t>
            </a:r>
            <a:endParaRPr lang="en-GB" dirty="0"/>
          </a:p>
          <a:p>
            <a:pPr lvl="1"/>
            <a:r>
              <a:rPr lang="en-GB" dirty="0" err="1" smtClean="0"/>
              <a:t>Zusätzlich</a:t>
            </a:r>
            <a:r>
              <a:rPr lang="en-GB" dirty="0" smtClean="0"/>
              <a:t>: </a:t>
            </a:r>
            <a:r>
              <a:rPr lang="en-GB" dirty="0" err="1" smtClean="0"/>
              <a:t>Wanderausstellungen</a:t>
            </a:r>
            <a:endParaRPr lang="en-GB" dirty="0"/>
          </a:p>
          <a:p>
            <a:r>
              <a:rPr lang="en-GB" dirty="0" err="1" smtClean="0"/>
              <a:t>Aus</a:t>
            </a:r>
            <a:r>
              <a:rPr lang="en-GB" dirty="0" smtClean="0"/>
              <a:t>- und </a:t>
            </a:r>
            <a:r>
              <a:rPr lang="en-GB" dirty="0" err="1" smtClean="0"/>
              <a:t>Weiterbildung</a:t>
            </a:r>
            <a:endParaRPr lang="en-GB" dirty="0"/>
          </a:p>
          <a:p>
            <a:pPr lvl="1"/>
            <a:r>
              <a:rPr lang="en-GB" dirty="0" smtClean="0"/>
              <a:t>CERN </a:t>
            </a:r>
            <a:r>
              <a:rPr lang="en-GB" dirty="0" err="1" smtClean="0"/>
              <a:t>Sommerstudenten</a:t>
            </a:r>
            <a:r>
              <a:rPr lang="en-GB" dirty="0" smtClean="0"/>
              <a:t> </a:t>
            </a:r>
            <a:r>
              <a:rPr lang="en-GB" dirty="0"/>
              <a:t>(</a:t>
            </a:r>
            <a:r>
              <a:rPr lang="en-GB" dirty="0" smtClean="0"/>
              <a:t>261)</a:t>
            </a:r>
            <a:endParaRPr lang="en-GB" dirty="0"/>
          </a:p>
          <a:p>
            <a:pPr lvl="1"/>
            <a:r>
              <a:rPr lang="en-GB" dirty="0"/>
              <a:t>CERN </a:t>
            </a:r>
            <a:r>
              <a:rPr lang="en-GB" dirty="0" err="1" smtClean="0"/>
              <a:t>Studentenprogramme</a:t>
            </a:r>
            <a:r>
              <a:rPr lang="en-GB" dirty="0" smtClean="0"/>
              <a:t> (360)</a:t>
            </a:r>
            <a:endParaRPr lang="en-GB" dirty="0"/>
          </a:p>
          <a:p>
            <a:pPr lvl="1"/>
            <a:r>
              <a:rPr lang="en-GB" dirty="0" smtClean="0"/>
              <a:t>CERN </a:t>
            </a:r>
            <a:r>
              <a:rPr lang="en-GB" dirty="0"/>
              <a:t>Fellowship </a:t>
            </a:r>
            <a:r>
              <a:rPr lang="en-GB" dirty="0" err="1" smtClean="0"/>
              <a:t>Programm</a:t>
            </a:r>
            <a:r>
              <a:rPr lang="en-GB" dirty="0" smtClean="0"/>
              <a:t> </a:t>
            </a:r>
            <a:r>
              <a:rPr lang="en-GB" dirty="0"/>
              <a:t>(</a:t>
            </a:r>
            <a:r>
              <a:rPr lang="en-GB" dirty="0" smtClean="0"/>
              <a:t>437)</a:t>
            </a:r>
            <a:endParaRPr lang="en-GB" dirty="0"/>
          </a:p>
          <a:p>
            <a:pPr lvl="1"/>
            <a:r>
              <a:rPr lang="en-GB" dirty="0" err="1" smtClean="0"/>
              <a:t>Internationale</a:t>
            </a:r>
            <a:r>
              <a:rPr lang="en-GB" dirty="0" smtClean="0"/>
              <a:t> CERN </a:t>
            </a:r>
            <a:r>
              <a:rPr lang="en-GB" dirty="0" err="1" smtClean="0"/>
              <a:t>Schulen</a:t>
            </a:r>
            <a:endParaRPr lang="en-GB" dirty="0"/>
          </a:p>
          <a:p>
            <a:pPr lvl="1"/>
            <a:r>
              <a:rPr lang="en-GB" dirty="0" err="1" smtClean="0"/>
              <a:t>Akademisches</a:t>
            </a:r>
            <a:r>
              <a:rPr lang="en-GB" dirty="0" smtClean="0"/>
              <a:t> </a:t>
            </a:r>
            <a:r>
              <a:rPr lang="en-GB" dirty="0" err="1" smtClean="0"/>
              <a:t>Vorlesungsprogramm</a:t>
            </a:r>
            <a:endParaRPr lang="en-GB" dirty="0"/>
          </a:p>
          <a:p>
            <a:pPr lvl="1"/>
            <a:r>
              <a:rPr lang="en-GB" dirty="0" err="1" smtClean="0"/>
              <a:t>Nationalsprachliche</a:t>
            </a:r>
            <a:r>
              <a:rPr lang="en-GB" dirty="0" smtClean="0"/>
              <a:t> </a:t>
            </a:r>
            <a:r>
              <a:rPr lang="en-GB" dirty="0" err="1" smtClean="0"/>
              <a:t>Lehrerprogramme</a:t>
            </a:r>
            <a:r>
              <a:rPr lang="en-GB" dirty="0" smtClean="0"/>
              <a:t> (22/1.200)</a:t>
            </a:r>
            <a:endParaRPr lang="en-GB" dirty="0"/>
          </a:p>
          <a:p>
            <a:pPr lvl="1"/>
            <a:r>
              <a:rPr lang="en-GB" dirty="0" err="1" smtClean="0"/>
              <a:t>Internationales</a:t>
            </a:r>
            <a:r>
              <a:rPr lang="en-GB" dirty="0" smtClean="0"/>
              <a:t> </a:t>
            </a:r>
            <a:r>
              <a:rPr lang="en-GB" dirty="0" err="1" smtClean="0"/>
              <a:t>Lehrerprogramm</a:t>
            </a:r>
            <a:r>
              <a:rPr lang="en-GB" dirty="0" smtClean="0"/>
              <a:t> (54/32)</a:t>
            </a:r>
            <a:endParaRPr lang="en-GB" dirty="0"/>
          </a:p>
          <a:p>
            <a:r>
              <a:rPr lang="en-GB" dirty="0" err="1" smtClean="0"/>
              <a:t>Didaktik-Forschung</a:t>
            </a:r>
            <a:endParaRPr lang="en-GB" dirty="0"/>
          </a:p>
        </p:txBody>
      </p:sp>
    </p:spTree>
    <p:extLst>
      <p:ext uri="{BB962C8B-B14F-4D97-AF65-F5344CB8AC3E}">
        <p14:creationId xmlns:p14="http://schemas.microsoft.com/office/powerpoint/2010/main" val="2830718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6"/>
          <p:cNvSpPr>
            <a:spLocks noChangeArrowheads="1"/>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0" fontAlgn="base" hangingPunct="0">
              <a:spcBef>
                <a:spcPct val="0"/>
              </a:spcBef>
              <a:spcAft>
                <a:spcPct val="0"/>
              </a:spcAft>
            </a:pPr>
            <a:endParaRPr lang="en-US" altLang="en-US">
              <a:solidFill>
                <a:srgbClr val="0055A0"/>
              </a:solidFill>
            </a:endParaRPr>
          </a:p>
        </p:txBody>
      </p:sp>
      <p:pic>
        <p:nvPicPr>
          <p:cNvPr id="819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5063" y="1773238"/>
            <a:ext cx="2928937"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7975" y="0"/>
            <a:ext cx="1925638"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39750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1550" y="0"/>
            <a:ext cx="1822450"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8038" y="1773238"/>
            <a:ext cx="3887787"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43550" y="3429000"/>
            <a:ext cx="3600450"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84438" y="4365625"/>
            <a:ext cx="4078287"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27763" y="4922838"/>
            <a:ext cx="2916237" cy="193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1773238"/>
            <a:ext cx="337343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31381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CERN</a:t>
            </a:r>
            <a:r>
              <a:rPr lang="en-US" dirty="0"/>
              <a:t>s</a:t>
            </a:r>
            <a:r>
              <a:rPr lang="en-US" dirty="0" smtClean="0"/>
              <a:t> </a:t>
            </a:r>
            <a:r>
              <a:rPr lang="en-US" dirty="0" smtClean="0"/>
              <a:t/>
            </a:r>
            <a:br>
              <a:rPr lang="en-US" dirty="0" smtClean="0"/>
            </a:br>
            <a:r>
              <a:rPr lang="en-US" dirty="0" err="1" smtClean="0"/>
              <a:t>Schülerlabor</a:t>
            </a:r>
            <a:endParaRPr lang="en-GB" dirty="0"/>
          </a:p>
        </p:txBody>
      </p:sp>
      <p:sp>
        <p:nvSpPr>
          <p:cNvPr id="3" name="Subtitle 2"/>
          <p:cNvSpPr>
            <a:spLocks noGrp="1"/>
          </p:cNvSpPr>
          <p:nvPr>
            <p:ph type="subTitle" idx="1"/>
          </p:nvPr>
        </p:nvSpPr>
        <p:spPr/>
        <p:txBody>
          <a:bodyPr/>
          <a:lstStyle/>
          <a:p>
            <a:r>
              <a:rPr lang="en-US" dirty="0" err="1" smtClean="0"/>
              <a:t>Ein</a:t>
            </a:r>
            <a:r>
              <a:rPr lang="en-US" dirty="0" smtClean="0"/>
              <a:t> Labor </a:t>
            </a:r>
            <a:r>
              <a:rPr lang="en-US" dirty="0" err="1" smtClean="0"/>
              <a:t>für</a:t>
            </a:r>
            <a:r>
              <a:rPr lang="en-US" dirty="0" smtClean="0"/>
              <a:t> die </a:t>
            </a:r>
            <a:r>
              <a:rPr lang="en-US" dirty="0" err="1" smtClean="0"/>
              <a:t>Besucher</a:t>
            </a:r>
            <a:r>
              <a:rPr lang="en-US" dirty="0" smtClean="0"/>
              <a:t> von CERN,</a:t>
            </a:r>
          </a:p>
          <a:p>
            <a:r>
              <a:rPr lang="en-US" dirty="0" err="1" smtClean="0"/>
              <a:t>Lehrkräfte</a:t>
            </a:r>
            <a:r>
              <a:rPr lang="en-US" dirty="0" smtClean="0"/>
              <a:t> und </a:t>
            </a:r>
            <a:r>
              <a:rPr lang="en-US" dirty="0" err="1" smtClean="0"/>
              <a:t>Schüler</a:t>
            </a:r>
            <a:endParaRPr lang="en-GB" dirty="0"/>
          </a:p>
        </p:txBody>
      </p:sp>
    </p:spTree>
    <p:extLst>
      <p:ext uri="{BB962C8B-B14F-4D97-AF65-F5344CB8AC3E}">
        <p14:creationId xmlns:p14="http://schemas.microsoft.com/office/powerpoint/2010/main" val="16636270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Experimente</a:t>
            </a:r>
            <a:endParaRPr lang="fr-F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89893773"/>
              </p:ext>
            </p:extLst>
          </p:nvPr>
        </p:nvGraphicFramePr>
        <p:xfrm>
          <a:off x="457200" y="1325563"/>
          <a:ext cx="8226425" cy="466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55932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0" y="152400"/>
            <a:ext cx="8229600" cy="792162"/>
          </a:xfrm>
        </p:spPr>
        <p:txBody>
          <a:bodyPr>
            <a:normAutofit/>
          </a:bodyPr>
          <a:lstStyle/>
          <a:p>
            <a:r>
              <a:rPr lang="en-GB" sz="2800" dirty="0" err="1" smtClean="0"/>
              <a:t>Ein</a:t>
            </a:r>
            <a:r>
              <a:rPr lang="en-GB" sz="2800" dirty="0" smtClean="0"/>
              <a:t> </a:t>
            </a:r>
            <a:r>
              <a:rPr lang="en-GB" sz="2800" dirty="0" err="1" smtClean="0"/>
              <a:t>Wettbewerb</a:t>
            </a:r>
            <a:endParaRPr lang="en-GB" sz="2800" dirty="0"/>
          </a:p>
        </p:txBody>
      </p:sp>
      <p:sp>
        <p:nvSpPr>
          <p:cNvPr id="2" name="Rectangle 1"/>
          <p:cNvSpPr/>
          <p:nvPr/>
        </p:nvSpPr>
        <p:spPr>
          <a:xfrm>
            <a:off x="1447800" y="6096000"/>
            <a:ext cx="6254661" cy="523220"/>
          </a:xfrm>
          <a:prstGeom prst="rect">
            <a:avLst/>
          </a:prstGeom>
        </p:spPr>
        <p:txBody>
          <a:bodyPr wrap="none">
            <a:spAutoFit/>
          </a:bodyPr>
          <a:lstStyle/>
          <a:p>
            <a:r>
              <a:rPr lang="en-GB" sz="2800" dirty="0">
                <a:solidFill>
                  <a:srgbClr val="FF0000"/>
                </a:solidFill>
              </a:rPr>
              <a:t>http://beamline-for-schools.web.cern.ch/</a:t>
            </a:r>
          </a:p>
        </p:txBody>
      </p:sp>
      <p:sp>
        <p:nvSpPr>
          <p:cNvPr id="3" name="Rectangle 2"/>
          <p:cNvSpPr/>
          <p:nvPr/>
        </p:nvSpPr>
        <p:spPr>
          <a:xfrm>
            <a:off x="367478" y="5334000"/>
            <a:ext cx="3258264" cy="307777"/>
          </a:xfrm>
          <a:prstGeom prst="rect">
            <a:avLst/>
          </a:prstGeom>
        </p:spPr>
        <p:txBody>
          <a:bodyPr wrap="none">
            <a:spAutoFit/>
          </a:bodyPr>
          <a:lstStyle/>
          <a:p>
            <a:r>
              <a:rPr lang="en-GB" sz="1400" dirty="0" smtClean="0">
                <a:solidFill>
                  <a:prstClr val="black"/>
                </a:solidFill>
              </a:rPr>
              <a:t>Video: http</a:t>
            </a:r>
            <a:r>
              <a:rPr lang="en-GB" sz="1400" dirty="0">
                <a:solidFill>
                  <a:prstClr val="black"/>
                </a:solidFill>
              </a:rPr>
              <a:t>://cds.cern.ch/record/1757251</a:t>
            </a:r>
          </a:p>
        </p:txBody>
      </p:sp>
      <p:pic>
        <p:nvPicPr>
          <p:cNvPr id="1027" name="Picture 3" descr="\\cern.ch\dfs\Users\j\joos\Desktop\BL4S\2014\Pictures\IMG_20140915_190501_jp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9785" y="2270113"/>
            <a:ext cx="2016533" cy="14903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ern.ch\dfs\Users\j\joos\Desktop\BL4S\2014\Pictures\bl4s_dg-16_jp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2743200"/>
            <a:ext cx="2438400" cy="161502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ern.ch\dfs\Users\j\joos\Desktop\BL4S\2014\Pictures\P9110168_JPG.jpg"/>
          <p:cNvPicPr>
            <a:picLocks noChangeAspect="1" noChangeArrowheads="1"/>
          </p:cNvPicPr>
          <p:nvPr/>
        </p:nvPicPr>
        <p:blipFill rotWithShape="1">
          <a:blip r:embed="rId4">
            <a:extLst>
              <a:ext uri="{28A0092B-C50C-407E-A947-70E740481C1C}">
                <a14:useLocalDpi xmlns:a14="http://schemas.microsoft.com/office/drawing/2010/main" val="0"/>
              </a:ext>
            </a:extLst>
          </a:blip>
          <a:srcRect t="32244"/>
          <a:stretch/>
        </p:blipFill>
        <p:spPr bwMode="auto">
          <a:xfrm flipH="1">
            <a:off x="457199" y="3200400"/>
            <a:ext cx="3604938" cy="1828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ern.ch\dfs\Users\j\joos\Desktop\BL4S\2014\Pictures\2014-09-15-493_jp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6254" y="4222560"/>
            <a:ext cx="2196146" cy="16475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ern.ch\dfs\Users\j\joos\Desktop\BL4S\Beamlin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0441" y="152400"/>
            <a:ext cx="2071159" cy="14478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04801" y="1143000"/>
            <a:ext cx="6705600" cy="1754326"/>
          </a:xfrm>
          <a:prstGeom prst="rect">
            <a:avLst/>
          </a:prstGeom>
          <a:noFill/>
        </p:spPr>
        <p:txBody>
          <a:bodyPr wrap="square" rtlCol="0">
            <a:spAutoFit/>
          </a:bodyPr>
          <a:lstStyle/>
          <a:p>
            <a:r>
              <a:rPr lang="en-GB" dirty="0" smtClean="0">
                <a:solidFill>
                  <a:prstClr val="black"/>
                </a:solidFill>
              </a:rPr>
              <a:t>… </a:t>
            </a:r>
            <a:r>
              <a:rPr lang="en-GB" dirty="0" err="1" smtClean="0">
                <a:solidFill>
                  <a:prstClr val="black"/>
                </a:solidFill>
              </a:rPr>
              <a:t>für</a:t>
            </a:r>
            <a:r>
              <a:rPr lang="en-GB" dirty="0" smtClean="0">
                <a:solidFill>
                  <a:prstClr val="black"/>
                </a:solidFill>
              </a:rPr>
              <a:t> </a:t>
            </a:r>
            <a:r>
              <a:rPr lang="en-GB" dirty="0" err="1" smtClean="0">
                <a:solidFill>
                  <a:prstClr val="black"/>
                </a:solidFill>
              </a:rPr>
              <a:t>Gruppen</a:t>
            </a:r>
            <a:r>
              <a:rPr lang="en-GB" dirty="0" smtClean="0">
                <a:solidFill>
                  <a:prstClr val="black"/>
                </a:solidFill>
              </a:rPr>
              <a:t> von </a:t>
            </a:r>
            <a:r>
              <a:rPr lang="en-GB" dirty="0" err="1" smtClean="0">
                <a:solidFill>
                  <a:prstClr val="black"/>
                </a:solidFill>
              </a:rPr>
              <a:t>Schülern</a:t>
            </a:r>
            <a:endParaRPr lang="en-GB" dirty="0" smtClean="0">
              <a:solidFill>
                <a:prstClr val="black"/>
              </a:solidFill>
            </a:endParaRPr>
          </a:p>
          <a:p>
            <a:pPr marL="285750" indent="-285750">
              <a:buFont typeface="Arial" panose="020B0604020202020204" pitchFamily="34" charset="0"/>
              <a:buChar char="•"/>
            </a:pPr>
            <a:r>
              <a:rPr lang="en-GB" dirty="0" smtClean="0">
                <a:solidFill>
                  <a:prstClr val="black"/>
                </a:solidFill>
              </a:rPr>
              <a:t>Teams </a:t>
            </a:r>
            <a:r>
              <a:rPr lang="en-GB" dirty="0" err="1" smtClean="0">
                <a:solidFill>
                  <a:prstClr val="black"/>
                </a:solidFill>
              </a:rPr>
              <a:t>schlagen</a:t>
            </a:r>
            <a:r>
              <a:rPr lang="en-GB" dirty="0" smtClean="0">
                <a:solidFill>
                  <a:prstClr val="black"/>
                </a:solidFill>
              </a:rPr>
              <a:t> </a:t>
            </a:r>
            <a:r>
              <a:rPr lang="en-GB" dirty="0" err="1" smtClean="0">
                <a:solidFill>
                  <a:prstClr val="black"/>
                </a:solidFill>
              </a:rPr>
              <a:t>ein</a:t>
            </a:r>
            <a:r>
              <a:rPr lang="en-GB" dirty="0" smtClean="0">
                <a:solidFill>
                  <a:prstClr val="black"/>
                </a:solidFill>
              </a:rPr>
              <a:t> Experiment </a:t>
            </a:r>
            <a:r>
              <a:rPr lang="en-GB" dirty="0" err="1" smtClean="0">
                <a:solidFill>
                  <a:prstClr val="black"/>
                </a:solidFill>
              </a:rPr>
              <a:t>vor</a:t>
            </a:r>
            <a:endParaRPr lang="en-GB" dirty="0" smtClean="0">
              <a:solidFill>
                <a:prstClr val="black"/>
              </a:solidFill>
            </a:endParaRPr>
          </a:p>
          <a:p>
            <a:pPr marL="285750" indent="-285750">
              <a:buFont typeface="Arial" panose="020B0604020202020204" pitchFamily="34" charset="0"/>
              <a:buChar char="•"/>
            </a:pPr>
            <a:r>
              <a:rPr lang="en-GB" dirty="0" smtClean="0">
                <a:solidFill>
                  <a:prstClr val="black"/>
                </a:solidFill>
              </a:rPr>
              <a:t>CERN </a:t>
            </a:r>
            <a:r>
              <a:rPr lang="en-GB" dirty="0" err="1" smtClean="0">
                <a:solidFill>
                  <a:prstClr val="black"/>
                </a:solidFill>
              </a:rPr>
              <a:t>stellt</a:t>
            </a:r>
            <a:r>
              <a:rPr lang="en-GB" dirty="0" smtClean="0">
                <a:solidFill>
                  <a:prstClr val="black"/>
                </a:solidFill>
              </a:rPr>
              <a:t> </a:t>
            </a:r>
            <a:r>
              <a:rPr lang="en-GB" dirty="0" err="1" smtClean="0">
                <a:solidFill>
                  <a:prstClr val="black"/>
                </a:solidFill>
              </a:rPr>
              <a:t>eine</a:t>
            </a:r>
            <a:r>
              <a:rPr lang="en-GB" dirty="0" smtClean="0">
                <a:solidFill>
                  <a:prstClr val="black"/>
                </a:solidFill>
              </a:rPr>
              <a:t> </a:t>
            </a:r>
            <a:r>
              <a:rPr lang="en-GB" dirty="0" err="1" smtClean="0">
                <a:solidFill>
                  <a:prstClr val="black"/>
                </a:solidFill>
              </a:rPr>
              <a:t>Woche</a:t>
            </a:r>
            <a:r>
              <a:rPr lang="en-GB" dirty="0" smtClean="0">
                <a:solidFill>
                  <a:prstClr val="black"/>
                </a:solidFill>
              </a:rPr>
              <a:t> </a:t>
            </a:r>
            <a:r>
              <a:rPr lang="en-GB" dirty="0" err="1" smtClean="0">
                <a:solidFill>
                  <a:prstClr val="black"/>
                </a:solidFill>
              </a:rPr>
              <a:t>Strahlzeit</a:t>
            </a:r>
            <a:r>
              <a:rPr lang="en-GB" dirty="0" smtClean="0">
                <a:solidFill>
                  <a:prstClr val="black"/>
                </a:solidFill>
              </a:rPr>
              <a:t> am PS zur </a:t>
            </a:r>
            <a:r>
              <a:rPr lang="en-GB" dirty="0" err="1" smtClean="0">
                <a:solidFill>
                  <a:prstClr val="black"/>
                </a:solidFill>
              </a:rPr>
              <a:t>Verfügung</a:t>
            </a:r>
            <a:endParaRPr lang="en-GB" dirty="0" smtClean="0">
              <a:solidFill>
                <a:prstClr val="black"/>
              </a:solidFill>
            </a:endParaRPr>
          </a:p>
          <a:p>
            <a:pPr marL="285750" indent="-285750">
              <a:buFont typeface="Arial" panose="020B0604020202020204" pitchFamily="34" charset="0"/>
              <a:buChar char="•"/>
            </a:pPr>
            <a:r>
              <a:rPr lang="en-GB" dirty="0" err="1" smtClean="0">
                <a:solidFill>
                  <a:prstClr val="black"/>
                </a:solidFill>
              </a:rPr>
              <a:t>Ein</a:t>
            </a:r>
            <a:r>
              <a:rPr lang="en-GB" dirty="0" smtClean="0">
                <a:solidFill>
                  <a:prstClr val="black"/>
                </a:solidFill>
              </a:rPr>
              <a:t> </a:t>
            </a:r>
            <a:r>
              <a:rPr lang="en-GB" dirty="0" err="1" smtClean="0">
                <a:solidFill>
                  <a:prstClr val="black"/>
                </a:solidFill>
              </a:rPr>
              <a:t>oder</a:t>
            </a:r>
            <a:r>
              <a:rPr lang="en-GB" dirty="0" smtClean="0">
                <a:solidFill>
                  <a:prstClr val="black"/>
                </a:solidFill>
              </a:rPr>
              <a:t> </a:t>
            </a:r>
            <a:r>
              <a:rPr lang="en-GB" dirty="0" err="1" smtClean="0">
                <a:solidFill>
                  <a:prstClr val="black"/>
                </a:solidFill>
              </a:rPr>
              <a:t>zwei</a:t>
            </a:r>
            <a:r>
              <a:rPr lang="en-GB" dirty="0" smtClean="0">
                <a:solidFill>
                  <a:prstClr val="black"/>
                </a:solidFill>
              </a:rPr>
              <a:t> </a:t>
            </a:r>
            <a:r>
              <a:rPr lang="en-GB" dirty="0" err="1" smtClean="0">
                <a:solidFill>
                  <a:prstClr val="black"/>
                </a:solidFill>
              </a:rPr>
              <a:t>Gewinner</a:t>
            </a:r>
            <a:r>
              <a:rPr lang="en-GB" dirty="0" smtClean="0">
                <a:solidFill>
                  <a:prstClr val="black"/>
                </a:solidFill>
              </a:rPr>
              <a:t> </a:t>
            </a:r>
            <a:r>
              <a:rPr lang="en-GB" dirty="0" err="1" smtClean="0">
                <a:solidFill>
                  <a:prstClr val="black"/>
                </a:solidFill>
              </a:rPr>
              <a:t>werden</a:t>
            </a:r>
            <a:r>
              <a:rPr lang="en-GB" dirty="0" smtClean="0">
                <a:solidFill>
                  <a:prstClr val="black"/>
                </a:solidFill>
              </a:rPr>
              <a:t> von CERN </a:t>
            </a:r>
            <a:r>
              <a:rPr lang="en-GB" dirty="0" err="1" smtClean="0">
                <a:solidFill>
                  <a:prstClr val="black"/>
                </a:solidFill>
              </a:rPr>
              <a:t>eingeladen</a:t>
            </a:r>
            <a:r>
              <a:rPr lang="en-GB" dirty="0" smtClean="0">
                <a:solidFill>
                  <a:prstClr val="black"/>
                </a:solidFill>
              </a:rPr>
              <a:t>, </a:t>
            </a:r>
            <a:r>
              <a:rPr lang="en-GB" dirty="0" err="1" smtClean="0">
                <a:solidFill>
                  <a:prstClr val="black"/>
                </a:solidFill>
              </a:rPr>
              <a:t>ihr</a:t>
            </a:r>
            <a:r>
              <a:rPr lang="en-GB" dirty="0" smtClean="0">
                <a:solidFill>
                  <a:prstClr val="black"/>
                </a:solidFill>
              </a:rPr>
              <a:t> Experiment </a:t>
            </a:r>
            <a:r>
              <a:rPr lang="en-GB" dirty="0" err="1" smtClean="0">
                <a:solidFill>
                  <a:prstClr val="black"/>
                </a:solidFill>
              </a:rPr>
              <a:t>zusammen</a:t>
            </a:r>
            <a:r>
              <a:rPr lang="en-GB" dirty="0" smtClean="0">
                <a:solidFill>
                  <a:prstClr val="black"/>
                </a:solidFill>
              </a:rPr>
              <a:t> </a:t>
            </a:r>
            <a:r>
              <a:rPr lang="en-GB" dirty="0" err="1" smtClean="0">
                <a:solidFill>
                  <a:prstClr val="black"/>
                </a:solidFill>
              </a:rPr>
              <a:t>mit</a:t>
            </a:r>
            <a:r>
              <a:rPr lang="en-GB" dirty="0" smtClean="0">
                <a:solidFill>
                  <a:prstClr val="black"/>
                </a:solidFill>
              </a:rPr>
              <a:t> </a:t>
            </a:r>
            <a:r>
              <a:rPr lang="en-GB" dirty="0" err="1" smtClean="0">
                <a:solidFill>
                  <a:prstClr val="black"/>
                </a:solidFill>
              </a:rPr>
              <a:t>Wissenschaftlern</a:t>
            </a:r>
            <a:r>
              <a:rPr lang="en-GB" dirty="0" smtClean="0">
                <a:solidFill>
                  <a:prstClr val="black"/>
                </a:solidFill>
              </a:rPr>
              <a:t> </a:t>
            </a:r>
            <a:r>
              <a:rPr lang="en-GB" dirty="0" err="1" smtClean="0">
                <a:solidFill>
                  <a:prstClr val="black"/>
                </a:solidFill>
              </a:rPr>
              <a:t>durchzuführen</a:t>
            </a:r>
            <a:endParaRPr lang="en-GB" dirty="0" smtClean="0">
              <a:solidFill>
                <a:prstClr val="black"/>
              </a:solidFill>
            </a:endParaRPr>
          </a:p>
          <a:p>
            <a:pPr marL="285750" indent="-285750">
              <a:buFont typeface="Arial" panose="020B0604020202020204" pitchFamily="34" charset="0"/>
              <a:buChar char="•"/>
            </a:pPr>
            <a:r>
              <a:rPr lang="en-GB" dirty="0" err="1" smtClean="0">
                <a:solidFill>
                  <a:prstClr val="black"/>
                </a:solidFill>
              </a:rPr>
              <a:t>Teilnahmeschluß</a:t>
            </a:r>
            <a:r>
              <a:rPr lang="en-GB" dirty="0" smtClean="0">
                <a:solidFill>
                  <a:prstClr val="black"/>
                </a:solidFill>
              </a:rPr>
              <a:t> 31. </a:t>
            </a:r>
            <a:r>
              <a:rPr lang="en-GB" dirty="0" err="1" smtClean="0">
                <a:solidFill>
                  <a:prstClr val="black"/>
                </a:solidFill>
              </a:rPr>
              <a:t>Januar</a:t>
            </a:r>
            <a:r>
              <a:rPr lang="en-GB" dirty="0" smtClean="0">
                <a:solidFill>
                  <a:prstClr val="black"/>
                </a:solidFill>
              </a:rPr>
              <a:t> 2015</a:t>
            </a:r>
            <a:endParaRPr lang="en-GB" dirty="0">
              <a:solidFill>
                <a:prstClr val="black"/>
              </a:solidFill>
            </a:endParaRPr>
          </a:p>
        </p:txBody>
      </p:sp>
    </p:spTree>
    <p:extLst>
      <p:ext uri="{BB962C8B-B14F-4D97-AF65-F5344CB8AC3E}">
        <p14:creationId xmlns:p14="http://schemas.microsoft.com/office/powerpoint/2010/main" val="1519227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ctrTitle" idx="4294967295"/>
          </p:nvPr>
        </p:nvSpPr>
        <p:spPr>
          <a:xfrm>
            <a:off x="724694" y="548680"/>
            <a:ext cx="7772400" cy="1470025"/>
          </a:xfrm>
        </p:spPr>
        <p:txBody>
          <a:bodyPr/>
          <a:lstStyle/>
          <a:p>
            <a:pPr algn="ctr" eaLnBrk="1" hangingPunct="1">
              <a:defRPr/>
            </a:pPr>
            <a:r>
              <a:rPr lang="en-US" sz="7000" b="1" dirty="0" err="1" smtClean="0">
                <a:solidFill>
                  <a:schemeClr val="accent2"/>
                </a:solidFill>
                <a:effectLst>
                  <a:outerShdw blurRad="38100" dist="38100" dir="2700000" algn="tl">
                    <a:srgbClr val="C0C0C0"/>
                  </a:outerShdw>
                </a:effectLst>
              </a:rPr>
              <a:t>Fragen</a:t>
            </a:r>
            <a:r>
              <a:rPr lang="en-US" sz="7000" b="1" dirty="0" smtClean="0">
                <a:solidFill>
                  <a:schemeClr val="accent2"/>
                </a:solidFill>
                <a:effectLst>
                  <a:outerShdw blurRad="38100" dist="38100" dir="2700000" algn="tl">
                    <a:srgbClr val="C0C0C0"/>
                  </a:outerShdw>
                </a:effectLst>
              </a:rPr>
              <a:t> ?</a:t>
            </a:r>
          </a:p>
        </p:txBody>
      </p:sp>
      <p:pic>
        <p:nvPicPr>
          <p:cNvPr id="139268" name="Picture 4"/>
          <p:cNvPicPr>
            <a:picLocks noChangeAspect="1" noChangeArrowheads="1"/>
          </p:cNvPicPr>
          <p:nvPr/>
        </p:nvPicPr>
        <p:blipFill>
          <a:blip r:embed="rId3" cstate="print"/>
          <a:srcRect/>
          <a:stretch>
            <a:fillRect/>
          </a:stretch>
        </p:blipFill>
        <p:spPr bwMode="auto">
          <a:xfrm>
            <a:off x="457200" y="2780928"/>
            <a:ext cx="8307388" cy="2908300"/>
          </a:xfrm>
          <a:prstGeom prst="rect">
            <a:avLst/>
          </a:prstGeom>
          <a:noFill/>
          <a:ln w="9525">
            <a:noFill/>
            <a:miter lim="800000"/>
            <a:headEnd/>
            <a:tailEnd/>
          </a:ln>
        </p:spPr>
      </p:pic>
    </p:spTree>
    <p:extLst>
      <p:ext uri="{BB962C8B-B14F-4D97-AF65-F5344CB8AC3E}">
        <p14:creationId xmlns:p14="http://schemas.microsoft.com/office/powerpoint/2010/main" val="3399961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9268"/>
                                        </p:tgtEl>
                                        <p:attrNameLst>
                                          <p:attrName>style.visibility</p:attrName>
                                        </p:attrNameLst>
                                      </p:cBhvr>
                                      <p:to>
                                        <p:strVal val="visible"/>
                                      </p:to>
                                    </p:set>
                                    <p:animEffect transition="in" filter="wipe(left)">
                                      <p:cBhvr>
                                        <p:cTn id="7" dur="2000"/>
                                        <p:tgtEl>
                                          <p:spTgt spid="139268"/>
                                        </p:tgtEl>
                                      </p:cBhvr>
                                    </p:animEffect>
                                  </p:childTnLst>
                                </p:cTn>
                              </p:par>
                            </p:childTnLst>
                          </p:cTn>
                        </p:par>
                        <p:par>
                          <p:cTn id="8" fill="hold">
                            <p:stCondLst>
                              <p:cond delay="2000"/>
                            </p:stCondLst>
                            <p:childTnLst>
                              <p:par>
                                <p:cTn id="9" presetID="22" presetClass="exit" presetSubtype="8" fill="hold" nodeType="afterEffect">
                                  <p:stCondLst>
                                    <p:cond delay="15000"/>
                                  </p:stCondLst>
                                  <p:childTnLst>
                                    <p:animEffect transition="out" filter="wipe(left)">
                                      <p:cBhvr>
                                        <p:cTn id="10" dur="5000"/>
                                        <p:tgtEl>
                                          <p:spTgt spid="139268"/>
                                        </p:tgtEl>
                                      </p:cBhvr>
                                    </p:animEffect>
                                    <p:set>
                                      <p:cBhvr>
                                        <p:cTn id="11" dur="1" fill="hold">
                                          <p:stCondLst>
                                            <p:cond delay="4999"/>
                                          </p:stCondLst>
                                        </p:cTn>
                                        <p:tgtEl>
                                          <p:spTgt spid="1392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International</a:t>
            </a:r>
            <a:endParaRPr lang="en-GB" dirty="0"/>
          </a:p>
        </p:txBody>
      </p:sp>
      <p:pic>
        <p:nvPicPr>
          <p:cNvPr id="5" name="Picture 4"/>
          <p:cNvPicPr>
            <a:picLocks noChangeAspect="1"/>
          </p:cNvPicPr>
          <p:nvPr/>
        </p:nvPicPr>
        <p:blipFill>
          <a:blip r:embed="rId2"/>
          <a:stretch>
            <a:fillRect/>
          </a:stretch>
        </p:blipFill>
        <p:spPr>
          <a:xfrm>
            <a:off x="48014" y="433327"/>
            <a:ext cx="9047972" cy="5227921"/>
          </a:xfrm>
          <a:prstGeom prst="rect">
            <a:avLst/>
          </a:prstGeom>
        </p:spPr>
      </p:pic>
    </p:spTree>
    <p:extLst>
      <p:ext uri="{BB962C8B-B14F-4D97-AF65-F5344CB8AC3E}">
        <p14:creationId xmlns:p14="http://schemas.microsoft.com/office/powerpoint/2010/main" val="6204311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27584" y="6165304"/>
            <a:ext cx="8316416" cy="646331"/>
          </a:xfrm>
          <a:prstGeom prst="rect">
            <a:avLst/>
          </a:prstGeom>
          <a:noFill/>
        </p:spPr>
        <p:txBody>
          <a:bodyPr wrap="square" rtlCol="0">
            <a:spAutoFit/>
          </a:bodyPr>
          <a:lstStyle/>
          <a:p>
            <a:r>
              <a:rPr lang="en-US" sz="3600" dirty="0" err="1" smtClean="0">
                <a:solidFill>
                  <a:prstClr val="white"/>
                </a:solidFill>
              </a:rPr>
              <a:t>Nutzer</a:t>
            </a:r>
            <a:r>
              <a:rPr lang="en-US" sz="3600" dirty="0" smtClean="0">
                <a:solidFill>
                  <a:prstClr val="white"/>
                </a:solidFill>
              </a:rPr>
              <a:t> </a:t>
            </a:r>
            <a:r>
              <a:rPr lang="en-US" sz="3600" dirty="0" err="1" smtClean="0">
                <a:solidFill>
                  <a:prstClr val="white"/>
                </a:solidFill>
              </a:rPr>
              <a:t>bei</a:t>
            </a:r>
            <a:r>
              <a:rPr lang="en-US" sz="3600" dirty="0" smtClean="0">
                <a:solidFill>
                  <a:prstClr val="white"/>
                </a:solidFill>
              </a:rPr>
              <a:t> CERN – </a:t>
            </a:r>
            <a:r>
              <a:rPr lang="en-US" sz="3600" dirty="0" err="1" smtClean="0">
                <a:solidFill>
                  <a:prstClr val="white"/>
                </a:solidFill>
              </a:rPr>
              <a:t>Januar</a:t>
            </a:r>
            <a:r>
              <a:rPr lang="en-US" sz="3600" dirty="0" smtClean="0">
                <a:solidFill>
                  <a:prstClr val="white"/>
                </a:solidFill>
              </a:rPr>
              <a:t> 2014</a:t>
            </a:r>
            <a:endParaRPr lang="en-GB" sz="3600" dirty="0">
              <a:solidFill>
                <a:prstClr val="white"/>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49"/>
          <a:stretch/>
        </p:blipFill>
        <p:spPr bwMode="auto">
          <a:xfrm>
            <a:off x="35496" y="0"/>
            <a:ext cx="8929950" cy="609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2321"/>
            <a:ext cx="8892480" cy="6162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descr="Snapshot 2009-07-12 01-11-55"/>
          <p:cNvPicPr>
            <a:picLocks noChangeAspect="1" noChangeArrowheads="1"/>
          </p:cNvPicPr>
          <p:nvPr/>
        </p:nvPicPr>
        <p:blipFill>
          <a:blip r:embed="rId4" cstate="print"/>
          <a:srcRect/>
          <a:stretch>
            <a:fillRect/>
          </a:stretch>
        </p:blipFill>
        <p:spPr bwMode="auto">
          <a:xfrm>
            <a:off x="4355976" y="2151975"/>
            <a:ext cx="4423792" cy="2554049"/>
          </a:xfrm>
          <a:prstGeom prst="rect">
            <a:avLst/>
          </a:prstGeom>
          <a:solidFill>
            <a:schemeClr val="accent1"/>
          </a:solidFill>
          <a:ln w="9525">
            <a:solidFill>
              <a:schemeClr val="tx1"/>
            </a:solidFill>
            <a:miter lim="800000"/>
            <a:headEnd/>
            <a:tailEnd/>
          </a:ln>
        </p:spPr>
      </p:pic>
    </p:spTree>
    <p:extLst>
      <p:ext uri="{BB962C8B-B14F-4D97-AF65-F5344CB8AC3E}">
        <p14:creationId xmlns:p14="http://schemas.microsoft.com/office/powerpoint/2010/main" val="40662487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7384"/>
            <a:ext cx="9144000" cy="1728192"/>
          </a:xfrm>
          <a:prstGeom prst="rect">
            <a:avLst/>
          </a:prstGeom>
          <a:solidFill>
            <a:schemeClr val="tx1">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6" name="Rectangle 5"/>
          <p:cNvSpPr/>
          <p:nvPr/>
        </p:nvSpPr>
        <p:spPr>
          <a:xfrm>
            <a:off x="0" y="1700808"/>
            <a:ext cx="9144000" cy="3240360"/>
          </a:xfrm>
          <a:prstGeom prst="rect">
            <a:avLst/>
          </a:prstGeom>
          <a:solidFill>
            <a:schemeClr val="tx1">
              <a:lumMod val="40000"/>
              <a:lumOff val="6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7" name="Rectangle 6"/>
          <p:cNvSpPr/>
          <p:nvPr/>
        </p:nvSpPr>
        <p:spPr>
          <a:xfrm>
            <a:off x="0" y="4941168"/>
            <a:ext cx="9144000" cy="1224136"/>
          </a:xfrm>
          <a:prstGeom prst="rect">
            <a:avLst/>
          </a:prstGeom>
          <a:solidFill>
            <a:schemeClr val="tx1">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8" name="Rounded Rectangle 7"/>
          <p:cNvSpPr/>
          <p:nvPr/>
        </p:nvSpPr>
        <p:spPr>
          <a:xfrm>
            <a:off x="107504" y="44624"/>
            <a:ext cx="4176464"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400" b="1">
                <a:solidFill>
                  <a:srgbClr val="002060"/>
                </a:solidFill>
                <a:effectLst>
                  <a:outerShdw blurRad="38100" dist="38100" dir="2700000" algn="tl">
                    <a:srgbClr val="000000">
                      <a:alpha val="43137"/>
                    </a:srgbClr>
                  </a:outerShdw>
                </a:effectLst>
              </a:rPr>
              <a:t>CERN Council</a:t>
            </a:r>
          </a:p>
          <a:p>
            <a:pPr algn="ctr"/>
            <a:r>
              <a:rPr lang="de-DE" sz="1400">
                <a:solidFill>
                  <a:srgbClr val="002060"/>
                </a:solidFill>
              </a:rPr>
              <a:t>Präsidentin: A. Zalewska</a:t>
            </a:r>
          </a:p>
        </p:txBody>
      </p:sp>
      <p:sp>
        <p:nvSpPr>
          <p:cNvPr id="16" name="Rectangle 15"/>
          <p:cNvSpPr/>
          <p:nvPr/>
        </p:nvSpPr>
        <p:spPr>
          <a:xfrm>
            <a:off x="5148064" y="44625"/>
            <a:ext cx="3744416" cy="1507858"/>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a:solidFill>
                  <a:srgbClr val="002060"/>
                </a:solidFill>
              </a:rPr>
              <a:t>21 Mitgliedsstaaten</a:t>
            </a:r>
          </a:p>
          <a:p>
            <a:r>
              <a:rPr lang="de-DE" sz="1200" dirty="0">
                <a:solidFill>
                  <a:srgbClr val="002060"/>
                </a:solidFill>
              </a:rPr>
              <a:t>	2 Delegierte</a:t>
            </a:r>
          </a:p>
          <a:p>
            <a:r>
              <a:rPr lang="de-DE" sz="1200" dirty="0">
                <a:solidFill>
                  <a:srgbClr val="002060"/>
                </a:solidFill>
              </a:rPr>
              <a:t>1 Beitrittskandidat</a:t>
            </a:r>
          </a:p>
          <a:p>
            <a:r>
              <a:rPr lang="de-DE" sz="1200" dirty="0">
                <a:solidFill>
                  <a:srgbClr val="002060"/>
                </a:solidFill>
              </a:rPr>
              <a:t>	2 Delegierte</a:t>
            </a:r>
          </a:p>
          <a:p>
            <a:r>
              <a:rPr lang="de-DE" sz="1200" dirty="0">
                <a:solidFill>
                  <a:srgbClr val="002060"/>
                </a:solidFill>
              </a:rPr>
              <a:t>1 Assoziierter Mitgliedsstaat</a:t>
            </a:r>
          </a:p>
          <a:p>
            <a:r>
              <a:rPr lang="de-DE" sz="1200" dirty="0">
                <a:solidFill>
                  <a:srgbClr val="002060"/>
                </a:solidFill>
              </a:rPr>
              <a:t>	 2 Delegierte</a:t>
            </a:r>
          </a:p>
          <a:p>
            <a:r>
              <a:rPr lang="de-DE" sz="1200" dirty="0">
                <a:solidFill>
                  <a:srgbClr val="002060"/>
                </a:solidFill>
              </a:rPr>
              <a:t>Ex-Officio Mitglieder</a:t>
            </a:r>
          </a:p>
          <a:p>
            <a:r>
              <a:rPr lang="de-DE" sz="1200" dirty="0">
                <a:solidFill>
                  <a:srgbClr val="002060"/>
                </a:solidFill>
              </a:rPr>
              <a:t>Verschiedene Beobachter auf Einladung</a:t>
            </a:r>
          </a:p>
        </p:txBody>
      </p:sp>
      <p:sp>
        <p:nvSpPr>
          <p:cNvPr id="58" name="TextBox 57"/>
          <p:cNvSpPr txBox="1"/>
          <p:nvPr/>
        </p:nvSpPr>
        <p:spPr>
          <a:xfrm>
            <a:off x="827584" y="6165304"/>
            <a:ext cx="8316416" cy="646331"/>
          </a:xfrm>
          <a:prstGeom prst="rect">
            <a:avLst/>
          </a:prstGeom>
          <a:noFill/>
        </p:spPr>
        <p:txBody>
          <a:bodyPr wrap="square" rtlCol="0">
            <a:spAutoFit/>
          </a:bodyPr>
          <a:lstStyle/>
          <a:p>
            <a:r>
              <a:rPr lang="de-DE" sz="3600" dirty="0">
                <a:solidFill>
                  <a:srgbClr val="0070C0"/>
                </a:solidFill>
              </a:rPr>
              <a:t>CERN – Die Organisation</a:t>
            </a:r>
          </a:p>
        </p:txBody>
      </p:sp>
      <p:sp>
        <p:nvSpPr>
          <p:cNvPr id="33" name="Rounded Rectangle 32"/>
          <p:cNvSpPr/>
          <p:nvPr/>
        </p:nvSpPr>
        <p:spPr>
          <a:xfrm>
            <a:off x="539552" y="1844824"/>
            <a:ext cx="4176464"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b="1" dirty="0" err="1">
                <a:solidFill>
                  <a:srgbClr val="002060"/>
                </a:solidFill>
                <a:effectLst>
                  <a:outerShdw blurRad="38100" dist="38100" dir="2700000" algn="tl">
                    <a:srgbClr val="000000">
                      <a:alpha val="43137"/>
                    </a:srgbClr>
                  </a:outerShdw>
                </a:effectLst>
              </a:rPr>
              <a:t>Finance</a:t>
            </a:r>
            <a:r>
              <a:rPr lang="de-DE" sz="2000" b="1" dirty="0">
                <a:solidFill>
                  <a:srgbClr val="002060"/>
                </a:solidFill>
                <a:effectLst>
                  <a:outerShdw blurRad="38100" dist="38100" dir="2700000" algn="tl">
                    <a:srgbClr val="000000">
                      <a:alpha val="43137"/>
                    </a:srgbClr>
                  </a:outerShdw>
                </a:effectLst>
              </a:rPr>
              <a:t> </a:t>
            </a:r>
            <a:r>
              <a:rPr lang="de-DE" sz="2000" b="1" dirty="0" err="1">
                <a:solidFill>
                  <a:srgbClr val="002060"/>
                </a:solidFill>
                <a:effectLst>
                  <a:outerShdw blurRad="38100" dist="38100" dir="2700000" algn="tl">
                    <a:srgbClr val="000000">
                      <a:alpha val="43137"/>
                    </a:srgbClr>
                  </a:outerShdw>
                </a:effectLst>
              </a:rPr>
              <a:t>Committee</a:t>
            </a:r>
            <a:endParaRPr lang="de-DE" sz="2000" b="1" dirty="0">
              <a:solidFill>
                <a:srgbClr val="002060"/>
              </a:solidFill>
              <a:effectLst>
                <a:outerShdw blurRad="38100" dist="38100" dir="2700000" algn="tl">
                  <a:srgbClr val="000000">
                    <a:alpha val="43137"/>
                  </a:srgbClr>
                </a:outerShdw>
              </a:effectLst>
            </a:endParaRPr>
          </a:p>
          <a:p>
            <a:pPr algn="ctr"/>
            <a:r>
              <a:rPr lang="de-DE" sz="1400" dirty="0" smtClean="0">
                <a:solidFill>
                  <a:srgbClr val="002060"/>
                </a:solidFill>
              </a:rPr>
              <a:t>Vorsitzende: </a:t>
            </a:r>
            <a:r>
              <a:rPr lang="de-DE" sz="1400" dirty="0">
                <a:solidFill>
                  <a:srgbClr val="002060"/>
                </a:solidFill>
              </a:rPr>
              <a:t>C. Jamieson</a:t>
            </a:r>
          </a:p>
        </p:txBody>
      </p:sp>
      <p:sp>
        <p:nvSpPr>
          <p:cNvPr id="34" name="Rectangle 33"/>
          <p:cNvSpPr/>
          <p:nvPr/>
        </p:nvSpPr>
        <p:spPr>
          <a:xfrm>
            <a:off x="5148064" y="1844825"/>
            <a:ext cx="3744416" cy="1368151"/>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100" dirty="0">
                <a:solidFill>
                  <a:srgbClr val="002060"/>
                </a:solidFill>
              </a:rPr>
              <a:t>21 Mitgliedsstaaten</a:t>
            </a:r>
          </a:p>
          <a:p>
            <a:r>
              <a:rPr lang="de-DE" sz="1100" dirty="0">
                <a:solidFill>
                  <a:srgbClr val="002060"/>
                </a:solidFill>
              </a:rPr>
              <a:t>	2 Delegierte</a:t>
            </a:r>
          </a:p>
          <a:p>
            <a:r>
              <a:rPr lang="de-DE" sz="1100" dirty="0">
                <a:solidFill>
                  <a:srgbClr val="002060"/>
                </a:solidFill>
              </a:rPr>
              <a:t>1 Beitrittskandidat</a:t>
            </a:r>
          </a:p>
          <a:p>
            <a:r>
              <a:rPr lang="de-DE" sz="1100" dirty="0">
                <a:solidFill>
                  <a:srgbClr val="002060"/>
                </a:solidFill>
              </a:rPr>
              <a:t>	2 Delegierte</a:t>
            </a:r>
          </a:p>
          <a:p>
            <a:r>
              <a:rPr lang="de-DE" sz="1100" dirty="0">
                <a:solidFill>
                  <a:srgbClr val="002060"/>
                </a:solidFill>
              </a:rPr>
              <a:t>1 Assoziierter Mitgliedsstaat</a:t>
            </a:r>
          </a:p>
          <a:p>
            <a:r>
              <a:rPr lang="de-DE" sz="1100" dirty="0">
                <a:solidFill>
                  <a:srgbClr val="002060"/>
                </a:solidFill>
              </a:rPr>
              <a:t>	 2 Delegierte</a:t>
            </a:r>
          </a:p>
          <a:p>
            <a:r>
              <a:rPr lang="de-DE" sz="1100" dirty="0">
                <a:solidFill>
                  <a:srgbClr val="002060"/>
                </a:solidFill>
              </a:rPr>
              <a:t>Ex-Officio Mitglieder</a:t>
            </a:r>
          </a:p>
          <a:p>
            <a:r>
              <a:rPr lang="de-DE" sz="1100" dirty="0">
                <a:solidFill>
                  <a:srgbClr val="002060"/>
                </a:solidFill>
              </a:rPr>
              <a:t>Verschiedene Beobachter auf Einladung</a:t>
            </a:r>
          </a:p>
        </p:txBody>
      </p:sp>
      <p:sp>
        <p:nvSpPr>
          <p:cNvPr id="35" name="Rounded Rectangle 34"/>
          <p:cNvSpPr/>
          <p:nvPr/>
        </p:nvSpPr>
        <p:spPr>
          <a:xfrm>
            <a:off x="539552" y="3405014"/>
            <a:ext cx="4176464"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b="1" dirty="0">
                <a:solidFill>
                  <a:srgbClr val="002060"/>
                </a:solidFill>
                <a:effectLst>
                  <a:outerShdw blurRad="38100" dist="38100" dir="2700000" algn="tl">
                    <a:srgbClr val="000000">
                      <a:alpha val="43137"/>
                    </a:srgbClr>
                  </a:outerShdw>
                </a:effectLst>
              </a:rPr>
              <a:t>Scientific </a:t>
            </a:r>
            <a:r>
              <a:rPr lang="de-DE" sz="2000" b="1" dirty="0" err="1">
                <a:solidFill>
                  <a:srgbClr val="002060"/>
                </a:solidFill>
                <a:effectLst>
                  <a:outerShdw blurRad="38100" dist="38100" dir="2700000" algn="tl">
                    <a:srgbClr val="000000">
                      <a:alpha val="43137"/>
                    </a:srgbClr>
                  </a:outerShdw>
                </a:effectLst>
              </a:rPr>
              <a:t>Policy</a:t>
            </a:r>
            <a:r>
              <a:rPr lang="de-DE" sz="2000" b="1" dirty="0">
                <a:solidFill>
                  <a:srgbClr val="002060"/>
                </a:solidFill>
                <a:effectLst>
                  <a:outerShdw blurRad="38100" dist="38100" dir="2700000" algn="tl">
                    <a:srgbClr val="000000">
                      <a:alpha val="43137"/>
                    </a:srgbClr>
                  </a:outerShdw>
                </a:effectLst>
              </a:rPr>
              <a:t> </a:t>
            </a:r>
            <a:r>
              <a:rPr lang="de-DE" sz="2000" b="1" dirty="0" err="1">
                <a:solidFill>
                  <a:srgbClr val="002060"/>
                </a:solidFill>
                <a:effectLst>
                  <a:outerShdw blurRad="38100" dist="38100" dir="2700000" algn="tl">
                    <a:srgbClr val="000000">
                      <a:alpha val="43137"/>
                    </a:srgbClr>
                  </a:outerShdw>
                </a:effectLst>
              </a:rPr>
              <a:t>Committee</a:t>
            </a:r>
            <a:endParaRPr lang="de-DE" sz="2000" b="1" dirty="0">
              <a:solidFill>
                <a:srgbClr val="002060"/>
              </a:solidFill>
              <a:effectLst>
                <a:outerShdw blurRad="38100" dist="38100" dir="2700000" algn="tl">
                  <a:srgbClr val="000000">
                    <a:alpha val="43137"/>
                  </a:srgbClr>
                </a:outerShdw>
              </a:effectLst>
            </a:endParaRPr>
          </a:p>
          <a:p>
            <a:pPr algn="ctr"/>
            <a:r>
              <a:rPr lang="de-DE" sz="1400" dirty="0">
                <a:solidFill>
                  <a:srgbClr val="002060"/>
                </a:solidFill>
              </a:rPr>
              <a:t>Vorsitzender: T. </a:t>
            </a:r>
            <a:r>
              <a:rPr lang="de-DE" sz="1400" dirty="0" err="1">
                <a:solidFill>
                  <a:srgbClr val="002060"/>
                </a:solidFill>
              </a:rPr>
              <a:t>Nakada</a:t>
            </a:r>
            <a:endParaRPr lang="de-DE" sz="1400" dirty="0">
              <a:solidFill>
                <a:srgbClr val="002060"/>
              </a:solidFill>
            </a:endParaRPr>
          </a:p>
        </p:txBody>
      </p:sp>
      <p:sp>
        <p:nvSpPr>
          <p:cNvPr id="39" name="Rectangle 38"/>
          <p:cNvSpPr/>
          <p:nvPr/>
        </p:nvSpPr>
        <p:spPr>
          <a:xfrm>
            <a:off x="5148064" y="3405015"/>
            <a:ext cx="3744416" cy="1368151"/>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100" dirty="0">
                <a:solidFill>
                  <a:srgbClr val="002060"/>
                </a:solidFill>
              </a:rPr>
              <a:t>16 individuelle Mitglieder</a:t>
            </a:r>
          </a:p>
          <a:p>
            <a:r>
              <a:rPr lang="de-DE" sz="1100" dirty="0">
                <a:solidFill>
                  <a:srgbClr val="002060"/>
                </a:solidFill>
              </a:rPr>
              <a:t>Ex-Officio </a:t>
            </a:r>
            <a:r>
              <a:rPr lang="de-DE" sz="1100" dirty="0" err="1">
                <a:solidFill>
                  <a:srgbClr val="002060"/>
                </a:solidFill>
              </a:rPr>
              <a:t>Miglieder</a:t>
            </a:r>
            <a:endParaRPr lang="de-DE" sz="1100" dirty="0">
              <a:solidFill>
                <a:srgbClr val="002060"/>
              </a:solidFill>
            </a:endParaRPr>
          </a:p>
          <a:p>
            <a:r>
              <a:rPr lang="de-DE" sz="1100" dirty="0">
                <a:solidFill>
                  <a:srgbClr val="002060"/>
                </a:solidFill>
              </a:rPr>
              <a:t>	Vorsitzenden der  Experiment- und </a:t>
            </a:r>
            <a:br>
              <a:rPr lang="de-DE" sz="1100" dirty="0">
                <a:solidFill>
                  <a:srgbClr val="002060"/>
                </a:solidFill>
              </a:rPr>
            </a:br>
            <a:r>
              <a:rPr lang="de-DE" sz="1100" dirty="0">
                <a:solidFill>
                  <a:srgbClr val="002060"/>
                </a:solidFill>
              </a:rPr>
              <a:t>	Beschleuniger-Komites</a:t>
            </a:r>
          </a:p>
          <a:p>
            <a:r>
              <a:rPr lang="de-DE" sz="1100" dirty="0">
                <a:solidFill>
                  <a:srgbClr val="002060"/>
                </a:solidFill>
              </a:rPr>
              <a:t>	mehrere ständig Eingeladene</a:t>
            </a:r>
          </a:p>
          <a:p>
            <a:r>
              <a:rPr lang="de-DE" sz="1100" dirty="0">
                <a:solidFill>
                  <a:srgbClr val="002060"/>
                </a:solidFill>
              </a:rPr>
              <a:t>	  z.B. Generaldirektor</a:t>
            </a:r>
          </a:p>
        </p:txBody>
      </p:sp>
      <p:sp>
        <p:nvSpPr>
          <p:cNvPr id="42" name="Rounded Rectangle 41"/>
          <p:cNvSpPr/>
          <p:nvPr/>
        </p:nvSpPr>
        <p:spPr>
          <a:xfrm>
            <a:off x="539552" y="5193196"/>
            <a:ext cx="4176464"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b="1">
                <a:solidFill>
                  <a:srgbClr val="002060"/>
                </a:solidFill>
                <a:effectLst>
                  <a:outerShdw blurRad="38100" dist="38100" dir="2700000" algn="tl">
                    <a:srgbClr val="000000">
                      <a:alpha val="43137"/>
                    </a:srgbClr>
                  </a:outerShdw>
                </a:effectLst>
              </a:rPr>
              <a:t>Tripartite Employment Forum</a:t>
            </a:r>
          </a:p>
          <a:p>
            <a:pPr algn="ctr"/>
            <a:r>
              <a:rPr lang="de-DE" sz="1400">
                <a:solidFill>
                  <a:srgbClr val="002060"/>
                </a:solidFill>
              </a:rPr>
              <a:t>Vorsitzender: B. Dormy</a:t>
            </a:r>
          </a:p>
        </p:txBody>
      </p:sp>
      <p:sp>
        <p:nvSpPr>
          <p:cNvPr id="44" name="Rounded Rectangle 43"/>
          <p:cNvSpPr/>
          <p:nvPr/>
        </p:nvSpPr>
        <p:spPr>
          <a:xfrm>
            <a:off x="4932040" y="5193196"/>
            <a:ext cx="4176464"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b="1" dirty="0">
                <a:solidFill>
                  <a:srgbClr val="002060"/>
                </a:solidFill>
                <a:effectLst>
                  <a:outerShdw blurRad="38100" dist="38100" dir="2700000" algn="tl">
                    <a:srgbClr val="000000">
                      <a:alpha val="43137"/>
                    </a:srgbClr>
                  </a:outerShdw>
                </a:effectLst>
              </a:rPr>
              <a:t>Pension Fund </a:t>
            </a:r>
            <a:r>
              <a:rPr lang="de-DE" sz="2000" b="1" dirty="0" err="1">
                <a:solidFill>
                  <a:srgbClr val="002060"/>
                </a:solidFill>
                <a:effectLst>
                  <a:outerShdw blurRad="38100" dist="38100" dir="2700000" algn="tl">
                    <a:srgbClr val="000000">
                      <a:alpha val="43137"/>
                    </a:srgbClr>
                  </a:outerShdw>
                </a:effectLst>
              </a:rPr>
              <a:t>Governing</a:t>
            </a:r>
            <a:r>
              <a:rPr lang="de-DE" sz="2000" b="1" dirty="0">
                <a:solidFill>
                  <a:srgbClr val="002060"/>
                </a:solidFill>
                <a:effectLst>
                  <a:outerShdw blurRad="38100" dist="38100" dir="2700000" algn="tl">
                    <a:srgbClr val="000000">
                      <a:alpha val="43137"/>
                    </a:srgbClr>
                  </a:outerShdw>
                </a:effectLst>
              </a:rPr>
              <a:t> Board</a:t>
            </a:r>
          </a:p>
          <a:p>
            <a:pPr algn="ctr"/>
            <a:r>
              <a:rPr lang="de-DE" sz="1400" dirty="0">
                <a:solidFill>
                  <a:srgbClr val="002060"/>
                </a:solidFill>
              </a:rPr>
              <a:t>Vorsitzender: T. Roth</a:t>
            </a:r>
          </a:p>
        </p:txBody>
      </p:sp>
      <p:cxnSp>
        <p:nvCxnSpPr>
          <p:cNvPr id="3" name="Elbow Connector 2"/>
          <p:cNvCxnSpPr>
            <a:stCxn id="8" idx="2"/>
            <a:endCxn id="33" idx="1"/>
          </p:cNvCxnSpPr>
          <p:nvPr/>
        </p:nvCxnSpPr>
        <p:spPr>
          <a:xfrm rot="5400000">
            <a:off x="647564" y="656692"/>
            <a:ext cx="1440160" cy="1656184"/>
          </a:xfrm>
          <a:prstGeom prst="bentConnector4">
            <a:avLst>
              <a:gd name="adj1" fmla="val 37500"/>
              <a:gd name="adj2" fmla="val 117254"/>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10" name="Elbow Connector 9"/>
          <p:cNvCxnSpPr>
            <a:stCxn id="8" idx="2"/>
            <a:endCxn id="35" idx="1"/>
          </p:cNvCxnSpPr>
          <p:nvPr/>
        </p:nvCxnSpPr>
        <p:spPr>
          <a:xfrm rot="5400000">
            <a:off x="-132531" y="1436787"/>
            <a:ext cx="3000350" cy="1656184"/>
          </a:xfrm>
          <a:prstGeom prst="bentConnector4">
            <a:avLst>
              <a:gd name="adj1" fmla="val 18095"/>
              <a:gd name="adj2" fmla="val 117254"/>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46" name="Elbow Connector 45"/>
          <p:cNvCxnSpPr>
            <a:stCxn id="42" idx="0"/>
            <a:endCxn id="44" idx="0"/>
          </p:cNvCxnSpPr>
          <p:nvPr/>
        </p:nvCxnSpPr>
        <p:spPr>
          <a:xfrm rot="5400000" flipH="1" flipV="1">
            <a:off x="4824028" y="2996952"/>
            <a:ext cx="12700" cy="4392488"/>
          </a:xfrm>
          <a:prstGeom prst="bentConnector3">
            <a:avLst>
              <a:gd name="adj1" fmla="val 189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a:off x="251520" y="4956006"/>
            <a:ext cx="4320480" cy="0"/>
          </a:xfrm>
          <a:prstGeom prst="line">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a:stCxn id="8" idx="2"/>
          </p:cNvCxnSpPr>
          <p:nvPr/>
        </p:nvCxnSpPr>
        <p:spPr>
          <a:xfrm rot="5400000">
            <a:off x="-872023" y="1888247"/>
            <a:ext cx="4191302" cy="1944216"/>
          </a:xfrm>
          <a:prstGeom prst="bentConnector3">
            <a:avLst>
              <a:gd name="adj1" fmla="val 12912"/>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6962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CERN Meyrin Aerial View 9809018"/>
          <p:cNvPicPr>
            <a:picLocks noChangeAspect="1" noChangeArrowheads="1"/>
          </p:cNvPicPr>
          <p:nvPr/>
        </p:nvPicPr>
        <p:blipFill>
          <a:blip r:embed="rId3" cstate="print"/>
          <a:srcRect/>
          <a:stretch>
            <a:fillRect/>
          </a:stretch>
        </p:blipFill>
        <p:spPr bwMode="auto">
          <a:xfrm>
            <a:off x="0" y="858838"/>
            <a:ext cx="9144000" cy="6099175"/>
          </a:xfrm>
          <a:prstGeom prst="rect">
            <a:avLst/>
          </a:prstGeom>
          <a:noFill/>
          <a:ln w="9525">
            <a:noFill/>
            <a:miter lim="800000"/>
            <a:headEnd/>
            <a:tailEnd/>
          </a:ln>
        </p:spPr>
      </p:pic>
      <p:sp>
        <p:nvSpPr>
          <p:cNvPr id="13316" name="Rectangle 4"/>
          <p:cNvSpPr>
            <a:spLocks noGrp="1" noChangeArrowheads="1"/>
          </p:cNvSpPr>
          <p:nvPr>
            <p:ph type="title"/>
          </p:nvPr>
        </p:nvSpPr>
        <p:spPr>
          <a:xfrm>
            <a:off x="457200" y="44624"/>
            <a:ext cx="7467600" cy="1143000"/>
          </a:xfrm>
        </p:spPr>
        <p:txBody>
          <a:bodyPr/>
          <a:lstStyle/>
          <a:p>
            <a:pPr eaLnBrk="1" hangingPunct="1">
              <a:defRPr/>
            </a:pPr>
            <a:r>
              <a:rPr lang="en-US" dirty="0" smtClean="0"/>
              <a:t>CERN – Das </a:t>
            </a:r>
            <a:r>
              <a:rPr lang="en-US" dirty="0" err="1" smtClean="0"/>
              <a:t>Laboratorium</a:t>
            </a:r>
            <a:endParaRPr lang="en-US" dirty="0" smtClean="0"/>
          </a:p>
        </p:txBody>
      </p:sp>
    </p:spTree>
    <p:extLst>
      <p:ext uri="{BB962C8B-B14F-4D97-AF65-F5344CB8AC3E}">
        <p14:creationId xmlns:p14="http://schemas.microsoft.com/office/powerpoint/2010/main" val="59731542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7384"/>
            <a:ext cx="9144000" cy="1736811"/>
          </a:xfrm>
          <a:prstGeom prst="rect">
            <a:avLst/>
          </a:prstGeom>
          <a:solidFill>
            <a:schemeClr val="tx1">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6" name="Rectangle 5"/>
          <p:cNvSpPr/>
          <p:nvPr/>
        </p:nvSpPr>
        <p:spPr>
          <a:xfrm>
            <a:off x="0" y="1700808"/>
            <a:ext cx="9144000" cy="1080120"/>
          </a:xfrm>
          <a:prstGeom prst="rect">
            <a:avLst/>
          </a:prstGeom>
          <a:solidFill>
            <a:schemeClr val="tx1">
              <a:lumMod val="40000"/>
              <a:lumOff val="6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7" name="Rectangle 6"/>
          <p:cNvSpPr/>
          <p:nvPr/>
        </p:nvSpPr>
        <p:spPr>
          <a:xfrm>
            <a:off x="0" y="2780928"/>
            <a:ext cx="9144000" cy="3384376"/>
          </a:xfrm>
          <a:prstGeom prst="rect">
            <a:avLst/>
          </a:prstGeom>
          <a:solidFill>
            <a:schemeClr val="tx1">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prstClr val="white"/>
              </a:solidFill>
            </a:endParaRPr>
          </a:p>
        </p:txBody>
      </p:sp>
      <p:sp>
        <p:nvSpPr>
          <p:cNvPr id="8" name="Rounded Rectangle 7"/>
          <p:cNvSpPr/>
          <p:nvPr/>
        </p:nvSpPr>
        <p:spPr>
          <a:xfrm>
            <a:off x="3347864" y="44624"/>
            <a:ext cx="2448272"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70C0"/>
                </a:solidFill>
              </a:rPr>
              <a:t>Generaldirektor</a:t>
            </a:r>
          </a:p>
          <a:p>
            <a:pPr algn="ctr"/>
            <a:r>
              <a:rPr lang="de-DE" b="1" dirty="0">
                <a:solidFill>
                  <a:srgbClr val="002060"/>
                </a:solidFill>
                <a:effectLst>
                  <a:outerShdw blurRad="38100" dist="38100" dir="2700000" algn="tl">
                    <a:srgbClr val="000000">
                      <a:alpha val="43137"/>
                    </a:srgbClr>
                  </a:outerShdw>
                </a:effectLst>
              </a:rPr>
              <a:t>Rolf Heuer</a:t>
            </a:r>
          </a:p>
        </p:txBody>
      </p:sp>
      <p:sp>
        <p:nvSpPr>
          <p:cNvPr id="9" name="Rectangle 8"/>
          <p:cNvSpPr/>
          <p:nvPr/>
        </p:nvSpPr>
        <p:spPr>
          <a:xfrm>
            <a:off x="251520" y="1264451"/>
            <a:ext cx="2880320" cy="288032"/>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200" dirty="0">
                <a:solidFill>
                  <a:srgbClr val="002060"/>
                </a:solidFill>
              </a:rPr>
              <a:t>Direktionsassistenz</a:t>
            </a:r>
          </a:p>
        </p:txBody>
      </p:sp>
      <p:sp>
        <p:nvSpPr>
          <p:cNvPr id="15" name="Rectangle 14"/>
          <p:cNvSpPr/>
          <p:nvPr/>
        </p:nvSpPr>
        <p:spPr>
          <a:xfrm>
            <a:off x="251520" y="260648"/>
            <a:ext cx="2880320"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a:solidFill>
                  <a:srgbClr val="002060"/>
                </a:solidFill>
              </a:rPr>
              <a:t>Ratssekretariat</a:t>
            </a:r>
          </a:p>
          <a:p>
            <a:r>
              <a:rPr lang="de-DE" sz="1200" dirty="0">
                <a:solidFill>
                  <a:srgbClr val="002060"/>
                </a:solidFill>
              </a:rPr>
              <a:t>EU Projektbüro</a:t>
            </a:r>
          </a:p>
          <a:p>
            <a:r>
              <a:rPr lang="de-DE" sz="1200" dirty="0">
                <a:solidFill>
                  <a:srgbClr val="002060"/>
                </a:solidFill>
              </a:rPr>
              <a:t>Juristischer Dienst</a:t>
            </a:r>
          </a:p>
          <a:p>
            <a:r>
              <a:rPr lang="de-DE" sz="1200" dirty="0">
                <a:solidFill>
                  <a:srgbClr val="002060"/>
                </a:solidFill>
              </a:rPr>
              <a:t>Sprachendienst</a:t>
            </a:r>
          </a:p>
        </p:txBody>
      </p:sp>
      <p:sp>
        <p:nvSpPr>
          <p:cNvPr id="16" name="Rectangle 15"/>
          <p:cNvSpPr/>
          <p:nvPr/>
        </p:nvSpPr>
        <p:spPr>
          <a:xfrm>
            <a:off x="6012160" y="260647"/>
            <a:ext cx="2880320" cy="1291835"/>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a:solidFill>
                  <a:srgbClr val="002060"/>
                </a:solidFill>
              </a:rPr>
              <a:t>Internationale Beziehungen</a:t>
            </a:r>
          </a:p>
          <a:p>
            <a:r>
              <a:rPr lang="de-DE" sz="1200">
                <a:solidFill>
                  <a:srgbClr val="002060"/>
                </a:solidFill>
              </a:rPr>
              <a:t>Bildung &amp; Öffentlichkeitsarbeit</a:t>
            </a:r>
            <a:endParaRPr lang="de-DE" sz="1200" dirty="0">
              <a:solidFill>
                <a:srgbClr val="002060"/>
              </a:solidFill>
            </a:endParaRPr>
          </a:p>
          <a:p>
            <a:r>
              <a:rPr lang="de-DE" sz="1200" dirty="0">
                <a:solidFill>
                  <a:srgbClr val="002060"/>
                </a:solidFill>
              </a:rPr>
              <a:t>Beziehungen zu den Sitzstaaten</a:t>
            </a:r>
          </a:p>
          <a:p>
            <a:r>
              <a:rPr lang="de-DE" sz="1200" dirty="0">
                <a:solidFill>
                  <a:srgbClr val="002060"/>
                </a:solidFill>
              </a:rPr>
              <a:t>Innenrevision</a:t>
            </a:r>
          </a:p>
          <a:p>
            <a:r>
              <a:rPr lang="de-DE" sz="1200" dirty="0">
                <a:solidFill>
                  <a:srgbClr val="002060"/>
                </a:solidFill>
              </a:rPr>
              <a:t>Technologietransfer</a:t>
            </a:r>
          </a:p>
          <a:p>
            <a:r>
              <a:rPr lang="de-DE" sz="1200" dirty="0">
                <a:solidFill>
                  <a:srgbClr val="002060"/>
                </a:solidFill>
              </a:rPr>
              <a:t>Arbeitssicherheitsinspektion</a:t>
            </a:r>
          </a:p>
        </p:txBody>
      </p:sp>
      <p:sp>
        <p:nvSpPr>
          <p:cNvPr id="18" name="Rounded Rectangle 17"/>
          <p:cNvSpPr/>
          <p:nvPr/>
        </p:nvSpPr>
        <p:spPr>
          <a:xfrm>
            <a:off x="467544" y="1832233"/>
            <a:ext cx="2448272"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400" dirty="0">
                <a:solidFill>
                  <a:srgbClr val="0070C0"/>
                </a:solidFill>
              </a:rPr>
              <a:t>Direktor für Administration und Infrastruktur</a:t>
            </a:r>
          </a:p>
          <a:p>
            <a:pPr algn="ctr"/>
            <a:r>
              <a:rPr lang="de-DE" sz="1400" b="1" dirty="0">
                <a:solidFill>
                  <a:srgbClr val="002060"/>
                </a:solidFill>
                <a:effectLst>
                  <a:outerShdw blurRad="38100" dist="38100" dir="2700000" algn="tl">
                    <a:srgbClr val="000000">
                      <a:alpha val="43137"/>
                    </a:srgbClr>
                  </a:outerShdw>
                </a:effectLst>
              </a:rPr>
              <a:t>Sigurd Lettow</a:t>
            </a:r>
          </a:p>
        </p:txBody>
      </p:sp>
      <p:sp>
        <p:nvSpPr>
          <p:cNvPr id="19" name="Rounded Rectangle 18"/>
          <p:cNvSpPr/>
          <p:nvPr/>
        </p:nvSpPr>
        <p:spPr>
          <a:xfrm>
            <a:off x="3275856" y="1832233"/>
            <a:ext cx="2592288"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400" dirty="0">
                <a:solidFill>
                  <a:srgbClr val="0070C0"/>
                </a:solidFill>
              </a:rPr>
              <a:t>Direktor für Forschung und wissenschaftliche Informatik</a:t>
            </a:r>
          </a:p>
          <a:p>
            <a:pPr algn="ctr"/>
            <a:r>
              <a:rPr lang="de-DE" sz="1400" b="1" dirty="0">
                <a:solidFill>
                  <a:srgbClr val="002060"/>
                </a:solidFill>
                <a:effectLst>
                  <a:outerShdw blurRad="38100" dist="38100" dir="2700000" algn="tl">
                    <a:srgbClr val="000000">
                      <a:alpha val="43137"/>
                    </a:srgbClr>
                  </a:outerShdw>
                </a:effectLst>
              </a:rPr>
              <a:t>Sergio Bertolucci</a:t>
            </a:r>
          </a:p>
        </p:txBody>
      </p:sp>
      <p:sp>
        <p:nvSpPr>
          <p:cNvPr id="20" name="Rounded Rectangle 19"/>
          <p:cNvSpPr/>
          <p:nvPr/>
        </p:nvSpPr>
        <p:spPr>
          <a:xfrm>
            <a:off x="6228184" y="1832233"/>
            <a:ext cx="2448272" cy="7200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400" dirty="0">
                <a:solidFill>
                  <a:srgbClr val="0070C0"/>
                </a:solidFill>
              </a:rPr>
              <a:t>Direktor für Beschleuniger und Technologie</a:t>
            </a:r>
          </a:p>
          <a:p>
            <a:pPr algn="ctr"/>
            <a:r>
              <a:rPr lang="de-DE" sz="1400" b="1" dirty="0" err="1">
                <a:solidFill>
                  <a:srgbClr val="002060"/>
                </a:solidFill>
                <a:effectLst>
                  <a:outerShdw blurRad="38100" dist="38100" dir="2700000" algn="tl">
                    <a:srgbClr val="000000">
                      <a:alpha val="43137"/>
                    </a:srgbClr>
                  </a:outerShdw>
                </a:effectLst>
              </a:rPr>
              <a:t>Frédérick</a:t>
            </a:r>
            <a:r>
              <a:rPr lang="de-DE" sz="1400" b="1" dirty="0">
                <a:solidFill>
                  <a:srgbClr val="002060"/>
                </a:solidFill>
                <a:effectLst>
                  <a:outerShdw blurRad="38100" dist="38100" dir="2700000" algn="tl">
                    <a:srgbClr val="000000">
                      <a:alpha val="43137"/>
                    </a:srgbClr>
                  </a:outerShdw>
                </a:effectLst>
              </a:rPr>
              <a:t> Bordry</a:t>
            </a:r>
            <a:endParaRPr lang="de-DE" sz="1600" b="1" dirty="0">
              <a:solidFill>
                <a:srgbClr val="002060"/>
              </a:solidFill>
              <a:effectLst>
                <a:outerShdw blurRad="38100" dist="38100" dir="2700000" algn="tl">
                  <a:srgbClr val="000000">
                    <a:alpha val="43137"/>
                  </a:srgbClr>
                </a:outerShdw>
              </a:effectLst>
            </a:endParaRPr>
          </a:p>
        </p:txBody>
      </p:sp>
      <p:cxnSp>
        <p:nvCxnSpPr>
          <p:cNvPr id="22" name="Elbow Connector 21"/>
          <p:cNvCxnSpPr>
            <a:stCxn id="8" idx="2"/>
            <a:endCxn id="18" idx="0"/>
          </p:cNvCxnSpPr>
          <p:nvPr/>
        </p:nvCxnSpPr>
        <p:spPr>
          <a:xfrm rot="5400000">
            <a:off x="2598076" y="-141692"/>
            <a:ext cx="1067529" cy="2880320"/>
          </a:xfrm>
          <a:prstGeom prst="bentConnector3">
            <a:avLst>
              <a:gd name="adj1" fmla="val 86404"/>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5" name="Elbow Connector 24"/>
          <p:cNvCxnSpPr>
            <a:stCxn id="8" idx="2"/>
            <a:endCxn id="20" idx="0"/>
          </p:cNvCxnSpPr>
          <p:nvPr/>
        </p:nvCxnSpPr>
        <p:spPr>
          <a:xfrm rot="16200000" flipH="1">
            <a:off x="5478396" y="-141692"/>
            <a:ext cx="1067529" cy="2880320"/>
          </a:xfrm>
          <a:prstGeom prst="bentConnector3">
            <a:avLst>
              <a:gd name="adj1" fmla="val 86404"/>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8" idx="2"/>
            <a:endCxn id="19" idx="0"/>
          </p:cNvCxnSpPr>
          <p:nvPr/>
        </p:nvCxnSpPr>
        <p:spPr>
          <a:xfrm>
            <a:off x="4572000" y="764704"/>
            <a:ext cx="0" cy="1067529"/>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467544" y="3212976"/>
            <a:ext cx="2448272"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FP</a:t>
            </a:r>
          </a:p>
          <a:p>
            <a:r>
              <a:rPr lang="de-DE" sz="1400" b="1" dirty="0">
                <a:solidFill>
                  <a:srgbClr val="002060"/>
                </a:solidFill>
              </a:rPr>
              <a:t>Finanzen und Beschaffung</a:t>
            </a:r>
          </a:p>
          <a:p>
            <a:r>
              <a:rPr lang="de-DE" sz="1200" dirty="0">
                <a:solidFill>
                  <a:srgbClr val="002060"/>
                </a:solidFill>
              </a:rPr>
              <a:t>Thierry Lagrange</a:t>
            </a:r>
            <a:endParaRPr lang="de-DE" sz="1400" dirty="0">
              <a:solidFill>
                <a:srgbClr val="002060"/>
              </a:solidFill>
            </a:endParaRPr>
          </a:p>
        </p:txBody>
      </p:sp>
      <p:sp>
        <p:nvSpPr>
          <p:cNvPr id="31" name="Rectangle 30"/>
          <p:cNvSpPr/>
          <p:nvPr/>
        </p:nvSpPr>
        <p:spPr>
          <a:xfrm>
            <a:off x="467544" y="4185084"/>
            <a:ext cx="2448272"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GS</a:t>
            </a:r>
          </a:p>
          <a:p>
            <a:r>
              <a:rPr lang="de-DE" sz="1400" b="1" dirty="0">
                <a:solidFill>
                  <a:srgbClr val="002060"/>
                </a:solidFill>
              </a:rPr>
              <a:t>Infrastruktur</a:t>
            </a:r>
          </a:p>
          <a:p>
            <a:r>
              <a:rPr lang="de-DE" sz="1200" dirty="0" err="1">
                <a:solidFill>
                  <a:srgbClr val="002060"/>
                </a:solidFill>
              </a:rPr>
              <a:t>Lluis</a:t>
            </a:r>
            <a:r>
              <a:rPr lang="de-DE" sz="1200" dirty="0">
                <a:solidFill>
                  <a:srgbClr val="002060"/>
                </a:solidFill>
              </a:rPr>
              <a:t> Miralles </a:t>
            </a:r>
            <a:r>
              <a:rPr lang="de-DE" sz="1200" dirty="0" err="1">
                <a:solidFill>
                  <a:srgbClr val="002060"/>
                </a:solidFill>
              </a:rPr>
              <a:t>Verge</a:t>
            </a:r>
            <a:endParaRPr lang="de-DE" sz="1400" dirty="0">
              <a:solidFill>
                <a:srgbClr val="002060"/>
              </a:solidFill>
            </a:endParaRPr>
          </a:p>
        </p:txBody>
      </p:sp>
      <p:sp>
        <p:nvSpPr>
          <p:cNvPr id="32" name="Rectangle 31"/>
          <p:cNvSpPr/>
          <p:nvPr/>
        </p:nvSpPr>
        <p:spPr>
          <a:xfrm>
            <a:off x="467544" y="5157192"/>
            <a:ext cx="2448272"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HR</a:t>
            </a:r>
          </a:p>
          <a:p>
            <a:r>
              <a:rPr lang="de-DE" sz="1400" b="1" dirty="0">
                <a:solidFill>
                  <a:srgbClr val="002060"/>
                </a:solidFill>
              </a:rPr>
              <a:t>Personal</a:t>
            </a:r>
          </a:p>
          <a:p>
            <a:r>
              <a:rPr lang="de-DE" sz="1200" dirty="0">
                <a:solidFill>
                  <a:srgbClr val="002060"/>
                </a:solidFill>
              </a:rPr>
              <a:t>Anne-Sylvie Catherin</a:t>
            </a:r>
            <a:endParaRPr lang="de-DE" sz="1400" dirty="0">
              <a:solidFill>
                <a:srgbClr val="002060"/>
              </a:solidFill>
            </a:endParaRPr>
          </a:p>
        </p:txBody>
      </p:sp>
      <p:sp>
        <p:nvSpPr>
          <p:cNvPr id="36" name="Rectangle 35"/>
          <p:cNvSpPr/>
          <p:nvPr/>
        </p:nvSpPr>
        <p:spPr>
          <a:xfrm>
            <a:off x="6228183" y="3212976"/>
            <a:ext cx="2448273"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BE</a:t>
            </a:r>
          </a:p>
          <a:p>
            <a:r>
              <a:rPr lang="de-DE" sz="1400" b="1" dirty="0">
                <a:solidFill>
                  <a:srgbClr val="002060"/>
                </a:solidFill>
              </a:rPr>
              <a:t>Beschleunigerbetrieb</a:t>
            </a:r>
          </a:p>
          <a:p>
            <a:r>
              <a:rPr lang="de-DE" sz="1200" dirty="0">
                <a:solidFill>
                  <a:srgbClr val="002060"/>
                </a:solidFill>
              </a:rPr>
              <a:t>Paul Collier</a:t>
            </a:r>
            <a:endParaRPr lang="de-DE" sz="1400" dirty="0">
              <a:solidFill>
                <a:srgbClr val="002060"/>
              </a:solidFill>
            </a:endParaRPr>
          </a:p>
        </p:txBody>
      </p:sp>
      <p:sp>
        <p:nvSpPr>
          <p:cNvPr id="37" name="Rectangle 36"/>
          <p:cNvSpPr/>
          <p:nvPr/>
        </p:nvSpPr>
        <p:spPr>
          <a:xfrm>
            <a:off x="6228183" y="4185084"/>
            <a:ext cx="2448273"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TE</a:t>
            </a:r>
          </a:p>
          <a:p>
            <a:r>
              <a:rPr lang="de-DE" sz="1400" b="1" dirty="0">
                <a:solidFill>
                  <a:srgbClr val="002060"/>
                </a:solidFill>
              </a:rPr>
              <a:t>Technologie</a:t>
            </a:r>
          </a:p>
          <a:p>
            <a:r>
              <a:rPr lang="de-DE" sz="1200" dirty="0">
                <a:solidFill>
                  <a:srgbClr val="002060"/>
                </a:solidFill>
              </a:rPr>
              <a:t>Jose Miguel Jimenez</a:t>
            </a:r>
            <a:endParaRPr lang="de-DE" sz="1400" dirty="0">
              <a:solidFill>
                <a:srgbClr val="002060"/>
              </a:solidFill>
            </a:endParaRPr>
          </a:p>
        </p:txBody>
      </p:sp>
      <p:sp>
        <p:nvSpPr>
          <p:cNvPr id="38" name="Rectangle 37"/>
          <p:cNvSpPr/>
          <p:nvPr/>
        </p:nvSpPr>
        <p:spPr>
          <a:xfrm>
            <a:off x="6228183" y="5157192"/>
            <a:ext cx="2448273"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EN</a:t>
            </a:r>
          </a:p>
          <a:p>
            <a:r>
              <a:rPr lang="de-DE" sz="1400" b="1" dirty="0">
                <a:solidFill>
                  <a:srgbClr val="002060"/>
                </a:solidFill>
              </a:rPr>
              <a:t>Ingenieurwesen</a:t>
            </a:r>
          </a:p>
          <a:p>
            <a:r>
              <a:rPr lang="de-DE" sz="1200" dirty="0">
                <a:solidFill>
                  <a:srgbClr val="002060"/>
                </a:solidFill>
              </a:rPr>
              <a:t>Roberto Saban</a:t>
            </a:r>
            <a:endParaRPr lang="de-DE" sz="1400" dirty="0">
              <a:solidFill>
                <a:srgbClr val="002060"/>
              </a:solidFill>
            </a:endParaRPr>
          </a:p>
        </p:txBody>
      </p:sp>
      <p:sp>
        <p:nvSpPr>
          <p:cNvPr id="40" name="Rectangle 39"/>
          <p:cNvSpPr/>
          <p:nvPr/>
        </p:nvSpPr>
        <p:spPr>
          <a:xfrm>
            <a:off x="3347864" y="3753036"/>
            <a:ext cx="2448272"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IT</a:t>
            </a:r>
          </a:p>
          <a:p>
            <a:r>
              <a:rPr lang="de-DE" sz="1400" b="1" dirty="0">
                <a:solidFill>
                  <a:srgbClr val="002060"/>
                </a:solidFill>
              </a:rPr>
              <a:t>Informatik</a:t>
            </a:r>
          </a:p>
          <a:p>
            <a:r>
              <a:rPr lang="de-DE" sz="1200" dirty="0">
                <a:solidFill>
                  <a:srgbClr val="002060"/>
                </a:solidFill>
              </a:rPr>
              <a:t>Frédéric Hemmer</a:t>
            </a:r>
            <a:endParaRPr lang="de-DE" sz="1400" dirty="0">
              <a:solidFill>
                <a:srgbClr val="002060"/>
              </a:solidFill>
            </a:endParaRPr>
          </a:p>
        </p:txBody>
      </p:sp>
      <p:sp>
        <p:nvSpPr>
          <p:cNvPr id="41" name="Rectangle 40"/>
          <p:cNvSpPr/>
          <p:nvPr/>
        </p:nvSpPr>
        <p:spPr>
          <a:xfrm>
            <a:off x="3347864" y="4725144"/>
            <a:ext cx="2448272" cy="864096"/>
          </a:xfrm>
          <a:prstGeom prst="rect">
            <a:avLst/>
          </a:prstGeom>
          <a:gradFill flip="none" rotWithShape="1">
            <a:gsLst>
              <a:gs pos="0">
                <a:schemeClr val="tx1">
                  <a:lumMod val="40000"/>
                  <a:lumOff val="60000"/>
                  <a:tint val="66000"/>
                  <a:satMod val="160000"/>
                </a:schemeClr>
              </a:gs>
              <a:gs pos="50000">
                <a:schemeClr val="tx1">
                  <a:lumMod val="40000"/>
                  <a:lumOff val="60000"/>
                  <a:tint val="44500"/>
                  <a:satMod val="160000"/>
                </a:schemeClr>
              </a:gs>
              <a:gs pos="100000">
                <a:schemeClr val="tx1">
                  <a:lumMod val="40000"/>
                  <a:lumOff val="60000"/>
                  <a:tint val="23500"/>
                  <a:satMod val="16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de-DE" sz="1400" b="1" dirty="0">
                <a:solidFill>
                  <a:srgbClr val="002060"/>
                </a:solidFill>
                <a:effectLst>
                  <a:outerShdw blurRad="38100" dist="38100" dir="2700000" algn="tl">
                    <a:srgbClr val="000000">
                      <a:alpha val="43137"/>
                    </a:srgbClr>
                  </a:outerShdw>
                </a:effectLst>
              </a:rPr>
              <a:t>PH</a:t>
            </a:r>
          </a:p>
          <a:p>
            <a:r>
              <a:rPr lang="de-DE" sz="1400" b="1" dirty="0">
                <a:solidFill>
                  <a:srgbClr val="002060"/>
                </a:solidFill>
              </a:rPr>
              <a:t>Physik</a:t>
            </a:r>
          </a:p>
          <a:p>
            <a:r>
              <a:rPr lang="de-DE" sz="1200" dirty="0">
                <a:solidFill>
                  <a:srgbClr val="002060"/>
                </a:solidFill>
              </a:rPr>
              <a:t>Livio </a:t>
            </a:r>
            <a:r>
              <a:rPr lang="de-DE" sz="1200" dirty="0" err="1">
                <a:solidFill>
                  <a:srgbClr val="002060"/>
                </a:solidFill>
              </a:rPr>
              <a:t>Mapelli</a:t>
            </a:r>
            <a:endParaRPr lang="de-DE" sz="1400" dirty="0">
              <a:solidFill>
                <a:srgbClr val="002060"/>
              </a:solidFill>
            </a:endParaRPr>
          </a:p>
        </p:txBody>
      </p:sp>
      <p:cxnSp>
        <p:nvCxnSpPr>
          <p:cNvPr id="43" name="Elbow Connector 42"/>
          <p:cNvCxnSpPr>
            <a:stCxn id="18" idx="1"/>
            <a:endCxn id="30" idx="1"/>
          </p:cNvCxnSpPr>
          <p:nvPr/>
        </p:nvCxnSpPr>
        <p:spPr>
          <a:xfrm rot="10800000" flipV="1">
            <a:off x="467544" y="2192272"/>
            <a:ext cx="12700" cy="1452751"/>
          </a:xfrm>
          <a:prstGeom prst="bentConnector3">
            <a:avLst>
              <a:gd name="adj1" fmla="val 18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45" name="Elbow Connector 44"/>
          <p:cNvCxnSpPr>
            <a:stCxn id="18" idx="1"/>
            <a:endCxn id="31" idx="1"/>
          </p:cNvCxnSpPr>
          <p:nvPr/>
        </p:nvCxnSpPr>
        <p:spPr>
          <a:xfrm rot="10800000" flipV="1">
            <a:off x="467544" y="2192272"/>
            <a:ext cx="12700" cy="2424859"/>
          </a:xfrm>
          <a:prstGeom prst="bentConnector3">
            <a:avLst>
              <a:gd name="adj1" fmla="val 18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47" name="Elbow Connector 46"/>
          <p:cNvCxnSpPr>
            <a:stCxn id="18" idx="1"/>
            <a:endCxn id="32" idx="1"/>
          </p:cNvCxnSpPr>
          <p:nvPr/>
        </p:nvCxnSpPr>
        <p:spPr>
          <a:xfrm rot="10800000" flipV="1">
            <a:off x="467544" y="2192272"/>
            <a:ext cx="12700" cy="3396967"/>
          </a:xfrm>
          <a:prstGeom prst="bentConnector3">
            <a:avLst>
              <a:gd name="adj1" fmla="val 18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a:stCxn id="19" idx="1"/>
            <a:endCxn id="40" idx="1"/>
          </p:cNvCxnSpPr>
          <p:nvPr/>
        </p:nvCxnSpPr>
        <p:spPr>
          <a:xfrm rot="10800000" flipH="1" flipV="1">
            <a:off x="3275856" y="2192272"/>
            <a:ext cx="72008" cy="1992811"/>
          </a:xfrm>
          <a:prstGeom prst="bentConnector3">
            <a:avLst>
              <a:gd name="adj1" fmla="val -317465"/>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51" name="Elbow Connector 50"/>
          <p:cNvCxnSpPr>
            <a:stCxn id="19" idx="1"/>
            <a:endCxn id="41" idx="1"/>
          </p:cNvCxnSpPr>
          <p:nvPr/>
        </p:nvCxnSpPr>
        <p:spPr>
          <a:xfrm rot="10800000" flipH="1" flipV="1">
            <a:off x="3275856" y="2192272"/>
            <a:ext cx="72008" cy="2964919"/>
          </a:xfrm>
          <a:prstGeom prst="bentConnector3">
            <a:avLst>
              <a:gd name="adj1" fmla="val -317465"/>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53" name="Elbow Connector 52"/>
          <p:cNvCxnSpPr>
            <a:stCxn id="20" idx="1"/>
            <a:endCxn id="36" idx="1"/>
          </p:cNvCxnSpPr>
          <p:nvPr/>
        </p:nvCxnSpPr>
        <p:spPr>
          <a:xfrm rot="10800000" flipV="1">
            <a:off x="6228184" y="2192272"/>
            <a:ext cx="1" cy="1452751"/>
          </a:xfrm>
          <a:prstGeom prst="bentConnector3">
            <a:avLst>
              <a:gd name="adj1" fmla="val 228601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55" name="Elbow Connector 54"/>
          <p:cNvCxnSpPr>
            <a:stCxn id="20" idx="1"/>
            <a:endCxn id="37" idx="1"/>
          </p:cNvCxnSpPr>
          <p:nvPr/>
        </p:nvCxnSpPr>
        <p:spPr>
          <a:xfrm rot="10800000" flipV="1">
            <a:off x="6228184" y="2192272"/>
            <a:ext cx="1" cy="2424859"/>
          </a:xfrm>
          <a:prstGeom prst="bentConnector3">
            <a:avLst>
              <a:gd name="adj1" fmla="val 228601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cxnSp>
        <p:nvCxnSpPr>
          <p:cNvPr id="57" name="Elbow Connector 56"/>
          <p:cNvCxnSpPr>
            <a:stCxn id="20" idx="1"/>
            <a:endCxn id="38" idx="1"/>
          </p:cNvCxnSpPr>
          <p:nvPr/>
        </p:nvCxnSpPr>
        <p:spPr>
          <a:xfrm rot="10800000" flipV="1">
            <a:off x="6228184" y="2192272"/>
            <a:ext cx="1" cy="3396967"/>
          </a:xfrm>
          <a:prstGeom prst="bentConnector3">
            <a:avLst>
              <a:gd name="adj1" fmla="val 22860100000"/>
            </a:avLst>
          </a:prstGeom>
          <a:ln>
            <a:solidFill>
              <a:srgbClr val="002060"/>
            </a:solidFill>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7584" y="6165304"/>
            <a:ext cx="8316416" cy="646331"/>
          </a:xfrm>
          <a:prstGeom prst="rect">
            <a:avLst/>
          </a:prstGeom>
          <a:noFill/>
        </p:spPr>
        <p:txBody>
          <a:bodyPr wrap="square" rtlCol="0">
            <a:spAutoFit/>
          </a:bodyPr>
          <a:lstStyle/>
          <a:p>
            <a:r>
              <a:rPr lang="de-DE" sz="3600" dirty="0">
                <a:solidFill>
                  <a:srgbClr val="0070C0"/>
                </a:solidFill>
              </a:rPr>
              <a:t>CERN Organisation</a:t>
            </a:r>
          </a:p>
        </p:txBody>
      </p:sp>
      <p:sp>
        <p:nvSpPr>
          <p:cNvPr id="59" name="TextBox 58"/>
          <p:cNvSpPr txBox="1"/>
          <p:nvPr/>
        </p:nvSpPr>
        <p:spPr>
          <a:xfrm rot="16200000">
            <a:off x="8408337" y="2050526"/>
            <a:ext cx="1107996" cy="369332"/>
          </a:xfrm>
          <a:prstGeom prst="rect">
            <a:avLst/>
          </a:prstGeom>
          <a:noFill/>
        </p:spPr>
        <p:txBody>
          <a:bodyPr wrap="none" rtlCol="0">
            <a:spAutoFit/>
          </a:bodyPr>
          <a:lstStyle/>
          <a:p>
            <a:r>
              <a:rPr lang="de-DE" dirty="0">
                <a:solidFill>
                  <a:prstClr val="white"/>
                </a:solidFill>
              </a:rPr>
              <a:t>Sektoren</a:t>
            </a:r>
          </a:p>
        </p:txBody>
      </p:sp>
      <p:sp>
        <p:nvSpPr>
          <p:cNvPr id="60" name="TextBox 59"/>
          <p:cNvSpPr txBox="1"/>
          <p:nvPr/>
        </p:nvSpPr>
        <p:spPr>
          <a:xfrm rot="16200000">
            <a:off x="7533882" y="4432464"/>
            <a:ext cx="2856906" cy="369332"/>
          </a:xfrm>
          <a:prstGeom prst="rect">
            <a:avLst/>
          </a:prstGeom>
          <a:noFill/>
        </p:spPr>
        <p:txBody>
          <a:bodyPr wrap="square" rtlCol="0">
            <a:spAutoFit/>
          </a:bodyPr>
          <a:lstStyle/>
          <a:p>
            <a:pPr algn="ctr"/>
            <a:r>
              <a:rPr lang="de-DE" dirty="0" err="1">
                <a:solidFill>
                  <a:prstClr val="white"/>
                </a:solidFill>
              </a:rPr>
              <a:t>Departmente</a:t>
            </a:r>
            <a:endParaRPr lang="de-DE" dirty="0">
              <a:solidFill>
                <a:prstClr val="white"/>
              </a:solidFill>
            </a:endParaRPr>
          </a:p>
        </p:txBody>
      </p:sp>
    </p:spTree>
    <p:extLst>
      <p:ext uri="{BB962C8B-B14F-4D97-AF65-F5344CB8AC3E}">
        <p14:creationId xmlns:p14="http://schemas.microsoft.com/office/powerpoint/2010/main" val="3276085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691680" y="404664"/>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smtClean="0">
                <a:solidFill>
                  <a:schemeClr val="accent1"/>
                </a:solidFill>
                <a:effectLst>
                  <a:outerShdw blurRad="38100" dist="38100" dir="2700000">
                    <a:srgbClr val="000000"/>
                  </a:outerShdw>
                </a:effectLst>
                <a:ea typeface="+mj-ea"/>
                <a:cs typeface="+mj-cs"/>
              </a:rPr>
              <a:t>Der </a:t>
            </a:r>
            <a:r>
              <a:rPr lang="en-GB" dirty="0" err="1" smtClean="0">
                <a:solidFill>
                  <a:schemeClr val="accent1"/>
                </a:solidFill>
                <a:effectLst>
                  <a:outerShdw blurRad="38100" dist="38100" dir="2700000">
                    <a:srgbClr val="000000"/>
                  </a:outerShdw>
                </a:effectLst>
                <a:ea typeface="+mj-ea"/>
                <a:cs typeface="+mj-cs"/>
              </a:rPr>
              <a:t>Auftrag</a:t>
            </a:r>
            <a:r>
              <a:rPr lang="en-GB" dirty="0" smtClean="0">
                <a:solidFill>
                  <a:schemeClr val="accent1"/>
                </a:solidFill>
                <a:effectLst>
                  <a:outerShdw blurRad="38100" dist="38100" dir="2700000">
                    <a:srgbClr val="000000"/>
                  </a:outerShdw>
                </a:effectLst>
                <a:ea typeface="+mj-ea"/>
                <a:cs typeface="+mj-cs"/>
              </a:rPr>
              <a:t> des CERN</a:t>
            </a:r>
            <a:endParaRPr lang="en-GB" dirty="0">
              <a:solidFill>
                <a:schemeClr val="accent1"/>
              </a:solidFill>
              <a:effectLst>
                <a:outerShdw blurRad="38100" dist="38100" dir="2700000">
                  <a:srgbClr val="000000"/>
                </a:outerShdw>
              </a:effectLst>
              <a:ea typeface="+mj-ea"/>
              <a:cs typeface="+mj-cs"/>
            </a:endParaRPr>
          </a:p>
        </p:txBody>
      </p:sp>
      <p:sp>
        <p:nvSpPr>
          <p:cNvPr id="37892" name="Rectangle 1028"/>
          <p:cNvSpPr>
            <a:spLocks noGrp="1" noChangeArrowheads="1"/>
          </p:cNvSpPr>
          <p:nvPr>
            <p:ph type="body" idx="4294967295"/>
          </p:nvPr>
        </p:nvSpPr>
        <p:spPr>
          <a:xfrm>
            <a:off x="175908" y="1412776"/>
            <a:ext cx="5927576" cy="5181600"/>
          </a:xfrm>
        </p:spPr>
        <p:txBody>
          <a:bodyPr/>
          <a:lstStyle/>
          <a:p>
            <a:pPr eaLnBrk="1" hangingPunct="1">
              <a:lnSpc>
                <a:spcPct val="90000"/>
              </a:lnSpc>
              <a:buClrTx/>
              <a:buFont typeface="Wingdings" charset="2"/>
              <a:buChar char="q"/>
              <a:defRPr/>
            </a:pPr>
            <a:r>
              <a:rPr lang="de-DE" sz="2400" dirty="0" smtClean="0">
                <a:solidFill>
                  <a:srgbClr val="FCF933"/>
                </a:solidFill>
                <a:effectLst>
                  <a:outerShdw blurRad="50800" dist="38100" dir="2700000" algn="tl" rotWithShape="0">
                    <a:srgbClr val="000000"/>
                  </a:outerShdw>
                </a:effectLst>
                <a:ea typeface="+mn-ea"/>
                <a:cs typeface="+mn-cs"/>
              </a:rPr>
              <a:t>Forschung an den Grenzen menschlichen Wissens</a:t>
            </a:r>
            <a:endParaRPr lang="de-DE" sz="2400" dirty="0" smtClean="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pitchFamily="-112" charset="2"/>
              <a:buNone/>
              <a:defRPr/>
            </a:pPr>
            <a:r>
              <a:rPr lang="de-DE" sz="2400" dirty="0" smtClean="0">
                <a:solidFill>
                  <a:srgbClr val="FFFFFF"/>
                </a:solidFill>
                <a:effectLst>
                  <a:outerShdw blurRad="50800" dist="38100" dir="2700000" algn="tl" rotWithShape="0">
                    <a:srgbClr val="000000"/>
                  </a:outerShdw>
                </a:effectLst>
                <a:ea typeface="+mn-ea"/>
                <a:cs typeface="+mn-cs"/>
              </a:rPr>
              <a:t>	</a:t>
            </a:r>
            <a:r>
              <a:rPr lang="de-DE" sz="1800" dirty="0" smtClean="0">
                <a:solidFill>
                  <a:srgbClr val="FFFFFF"/>
                </a:solidFill>
                <a:effectLst>
                  <a:outerShdw blurRad="50800" dist="38100" dir="2700000" algn="tl" rotWithShape="0">
                    <a:srgbClr val="000000"/>
                  </a:outerShdw>
                </a:effectLst>
                <a:ea typeface="+mn-ea"/>
                <a:cs typeface="+mn-cs"/>
              </a:rPr>
              <a:t>CERN entschlüsselt Geheimnisse des frühen Universums: Materie,</a:t>
            </a:r>
            <a:r>
              <a:rPr lang="de-DE" sz="1800" dirty="0" smtClean="0">
                <a:solidFill>
                  <a:srgbClr val="FFFFFF"/>
                </a:solidFill>
                <a:effectLst>
                  <a:outerShdw blurRad="50800" dist="38100" dir="2700000" algn="tl" rotWithShape="0">
                    <a:srgbClr val="000000"/>
                  </a:outerShdw>
                </a:effectLst>
              </a:rPr>
              <a:t> Kräfte, Entwicklung</a:t>
            </a:r>
            <a:endParaRPr lang="de-DE" sz="1800" dirty="0" smtClean="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de-DE" sz="2400" dirty="0" smtClean="0">
                <a:solidFill>
                  <a:srgbClr val="FCF933"/>
                </a:solidFill>
                <a:effectLst>
                  <a:outerShdw blurRad="50800" dist="38100" dir="2700000" algn="tl" rotWithShape="0">
                    <a:srgbClr val="000000"/>
                  </a:outerShdw>
                </a:effectLst>
                <a:ea typeface="+mn-ea"/>
                <a:cs typeface="+mn-cs"/>
              </a:rPr>
              <a:t>Innovative Technologien für </a:t>
            </a:r>
            <a:br>
              <a:rPr lang="de-DE" sz="2400" dirty="0" smtClean="0">
                <a:solidFill>
                  <a:srgbClr val="FCF933"/>
                </a:solidFill>
                <a:effectLst>
                  <a:outerShdw blurRad="50800" dist="38100" dir="2700000" algn="tl" rotWithShape="0">
                    <a:srgbClr val="000000"/>
                  </a:outerShdw>
                </a:effectLst>
                <a:ea typeface="+mn-ea"/>
                <a:cs typeface="+mn-cs"/>
              </a:rPr>
            </a:br>
            <a:r>
              <a:rPr lang="de-DE" sz="2400" dirty="0" smtClean="0">
                <a:solidFill>
                  <a:srgbClr val="FCF933"/>
                </a:solidFill>
                <a:effectLst>
                  <a:outerShdw blurRad="50800" dist="38100" dir="2700000" algn="tl" rotWithShape="0">
                    <a:srgbClr val="000000"/>
                  </a:outerShdw>
                </a:effectLst>
                <a:ea typeface="+mn-ea"/>
                <a:cs typeface="+mn-cs"/>
              </a:rPr>
              <a:t>Beschleuniger, Detektoren und</a:t>
            </a:r>
            <a:br>
              <a:rPr lang="de-DE" sz="2400" dirty="0" smtClean="0">
                <a:solidFill>
                  <a:srgbClr val="FCF933"/>
                </a:solidFill>
                <a:effectLst>
                  <a:outerShdw blurRad="50800" dist="38100" dir="2700000" algn="tl" rotWithShape="0">
                    <a:srgbClr val="000000"/>
                  </a:outerShdw>
                </a:effectLst>
                <a:ea typeface="+mn-ea"/>
                <a:cs typeface="+mn-cs"/>
              </a:rPr>
            </a:br>
            <a:r>
              <a:rPr lang="de-DE" sz="2400" dirty="0" smtClean="0">
                <a:solidFill>
                  <a:srgbClr val="FCF933"/>
                </a:solidFill>
                <a:effectLst>
                  <a:outerShdw blurRad="50800" dist="38100" dir="2700000" algn="tl" rotWithShape="0">
                    <a:srgbClr val="000000"/>
                  </a:outerShdw>
                </a:effectLst>
                <a:ea typeface="+mn-ea"/>
                <a:cs typeface="+mn-cs"/>
              </a:rPr>
              <a:t>Datenverarbeitung</a:t>
            </a:r>
            <a:endParaRPr lang="de-DE" sz="2400" dirty="0" smtClean="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pitchFamily="-112" charset="2"/>
              <a:buNone/>
              <a:defRPr/>
            </a:pPr>
            <a:r>
              <a:rPr lang="de-DE" sz="2400" dirty="0" smtClean="0">
                <a:solidFill>
                  <a:srgbClr val="FFFFFF"/>
                </a:solidFill>
                <a:effectLst>
                  <a:outerShdw blurRad="50800" dist="38100" dir="2700000" algn="tl" rotWithShape="0">
                    <a:srgbClr val="000000"/>
                  </a:outerShdw>
                </a:effectLst>
                <a:ea typeface="+mn-ea"/>
                <a:cs typeface="+mn-cs"/>
              </a:rPr>
              <a:t>	</a:t>
            </a:r>
            <a:r>
              <a:rPr lang="de-DE" sz="1800" dirty="0" smtClean="0">
                <a:solidFill>
                  <a:srgbClr val="FFFFFF"/>
                </a:solidFill>
                <a:effectLst>
                  <a:outerShdw blurRad="50800" dist="38100" dir="2700000" algn="tl" rotWithShape="0">
                    <a:srgbClr val="000000"/>
                  </a:outerShdw>
                </a:effectLst>
                <a:ea typeface="+mn-ea"/>
                <a:cs typeface="+mn-cs"/>
              </a:rPr>
              <a:t>World Wide Web und GRID-Computing,</a:t>
            </a:r>
            <a:br>
              <a:rPr lang="de-DE" sz="1800" dirty="0" smtClean="0">
                <a:solidFill>
                  <a:srgbClr val="FFFFFF"/>
                </a:solidFill>
                <a:effectLst>
                  <a:outerShdw blurRad="50800" dist="38100" dir="2700000" algn="tl" rotWithShape="0">
                    <a:srgbClr val="000000"/>
                  </a:outerShdw>
                </a:effectLst>
                <a:ea typeface="+mn-ea"/>
                <a:cs typeface="+mn-cs"/>
              </a:rPr>
            </a:br>
            <a:r>
              <a:rPr lang="de-DE" sz="1800" dirty="0" smtClean="0">
                <a:solidFill>
                  <a:srgbClr val="FFFFFF"/>
                </a:solidFill>
                <a:effectLst>
                  <a:outerShdw blurRad="50800" dist="38100" dir="2700000" algn="tl" rotWithShape="0">
                    <a:srgbClr val="000000"/>
                  </a:outerShdw>
                </a:effectLst>
                <a:ea typeface="+mn-ea"/>
                <a:cs typeface="+mn-cs"/>
              </a:rPr>
              <a:t>Medizinische Anwendungen in Diagnose und Therapie</a:t>
            </a:r>
          </a:p>
          <a:p>
            <a:pPr eaLnBrk="1" hangingPunct="1">
              <a:lnSpc>
                <a:spcPct val="90000"/>
              </a:lnSpc>
              <a:buClrTx/>
              <a:buFont typeface="Wingdings" charset="2"/>
              <a:buChar char="q"/>
              <a:defRPr/>
            </a:pPr>
            <a:r>
              <a:rPr lang="de-DE" sz="2400" dirty="0" smtClean="0">
                <a:solidFill>
                  <a:srgbClr val="FCF933"/>
                </a:solidFill>
                <a:effectLst>
                  <a:outerShdw blurRad="50800" dist="38100" dir="2700000" algn="tl" rotWithShape="0">
                    <a:srgbClr val="000000"/>
                  </a:outerShdw>
                </a:effectLst>
                <a:ea typeface="+mn-ea"/>
                <a:cs typeface="+mn-cs"/>
              </a:rPr>
              <a:t>Ausbildung: Wissenschaftler und Ingenieure für die Herausforderungen </a:t>
            </a:r>
            <a:br>
              <a:rPr lang="de-DE" sz="2400" dirty="0" smtClean="0">
                <a:solidFill>
                  <a:srgbClr val="FCF933"/>
                </a:solidFill>
                <a:effectLst>
                  <a:outerShdw blurRad="50800" dist="38100" dir="2700000" algn="tl" rotWithShape="0">
                    <a:srgbClr val="000000"/>
                  </a:outerShdw>
                </a:effectLst>
                <a:ea typeface="+mn-ea"/>
                <a:cs typeface="+mn-cs"/>
              </a:rPr>
            </a:br>
            <a:r>
              <a:rPr lang="de-DE" sz="2400" dirty="0" smtClean="0">
                <a:solidFill>
                  <a:srgbClr val="FCF933"/>
                </a:solidFill>
                <a:effectLst>
                  <a:outerShdw blurRad="50800" dist="38100" dir="2700000" algn="tl" rotWithShape="0">
                    <a:srgbClr val="000000"/>
                  </a:outerShdw>
                </a:effectLst>
                <a:ea typeface="+mn-ea"/>
                <a:cs typeface="+mn-cs"/>
              </a:rPr>
              <a:t>von morgen</a:t>
            </a:r>
            <a:endParaRPr lang="de-DE" sz="2400" dirty="0" smtClean="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de-DE" sz="2400" dirty="0" smtClean="0">
                <a:solidFill>
                  <a:srgbClr val="FCF933"/>
                </a:solidFill>
                <a:effectLst>
                  <a:outerShdw blurRad="50800" dist="38100" dir="2700000" algn="tl" rotWithShape="0">
                    <a:srgbClr val="000000"/>
                  </a:outerShdw>
                </a:effectLst>
                <a:ea typeface="+mn-ea"/>
                <a:cs typeface="+mn-cs"/>
              </a:rPr>
              <a:t>Zusammenarbeit und Verständigung</a:t>
            </a:r>
            <a:br>
              <a:rPr lang="de-DE" sz="2400" dirty="0" smtClean="0">
                <a:solidFill>
                  <a:srgbClr val="FCF933"/>
                </a:solidFill>
                <a:effectLst>
                  <a:outerShdw blurRad="50800" dist="38100" dir="2700000" algn="tl" rotWithShape="0">
                    <a:srgbClr val="000000"/>
                  </a:outerShdw>
                </a:effectLst>
                <a:ea typeface="+mn-ea"/>
                <a:cs typeface="+mn-cs"/>
              </a:rPr>
            </a:br>
            <a:r>
              <a:rPr lang="de-DE" sz="1800" dirty="0">
                <a:solidFill>
                  <a:srgbClr val="FFFFFF"/>
                </a:solidFill>
                <a:effectLst>
                  <a:outerShdw blurRad="50800" dist="38100" dir="2700000" algn="tl" rotWithShape="0">
                    <a:srgbClr val="000000"/>
                  </a:outerShdw>
                </a:effectLst>
                <a:ea typeface="+mn-ea"/>
                <a:cs typeface="+mn-cs"/>
              </a:rPr>
              <a:t>z</a:t>
            </a:r>
            <a:r>
              <a:rPr lang="de-DE" sz="1800" dirty="0" smtClean="0">
                <a:solidFill>
                  <a:srgbClr val="FFFFFF"/>
                </a:solidFill>
                <a:effectLst>
                  <a:outerShdw blurRad="50800" dist="38100" dir="2700000" algn="tl" rotWithShape="0">
                    <a:srgbClr val="000000"/>
                  </a:outerShdw>
                </a:effectLst>
                <a:ea typeface="+mn-ea"/>
                <a:cs typeface="+mn-cs"/>
              </a:rPr>
              <a:t>wischen verschiedensten Ländern und Kulturen</a:t>
            </a:r>
            <a:endParaRPr lang="de-DE" sz="1800"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639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grpSp>
        <p:nvGrpSpPr>
          <p:cNvPr id="3" name="Group 16"/>
          <p:cNvGrpSpPr/>
          <p:nvPr/>
        </p:nvGrpSpPr>
        <p:grpSpPr>
          <a:xfrm>
            <a:off x="2555776" y="2224002"/>
            <a:ext cx="3505200" cy="2743200"/>
            <a:chOff x="0" y="0"/>
            <a:chExt cx="1714500" cy="1304925"/>
          </a:xfrm>
        </p:grpSpPr>
        <p:sp>
          <p:nvSpPr>
            <p:cNvPr id="18"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Tree>
    <p:extLst>
      <p:ext uri="{BB962C8B-B14F-4D97-AF65-F5344CB8AC3E}">
        <p14:creationId xmlns:p14="http://schemas.microsoft.com/office/powerpoint/2010/main" val="14768443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500"/>
                                        <p:tgtEl>
                                          <p:spTgt spid="3"/>
                                        </p:tgtEl>
                                        <p:attrNameLst>
                                          <p:attrName>ppt_w</p:attrName>
                                        </p:attrNameLst>
                                      </p:cBhvr>
                                      <p:tavLst>
                                        <p:tav tm="0">
                                          <p:val>
                                            <p:strVal val="ppt_w"/>
                                          </p:val>
                                        </p:tav>
                                        <p:tav tm="100000">
                                          <p:val>
                                            <p:strVal val="ppt_w*0.70"/>
                                          </p:val>
                                        </p:tav>
                                      </p:tavLst>
                                    </p:anim>
                                    <p:anim calcmode="lin" valueType="num">
                                      <p:cBhvr>
                                        <p:cTn id="7" dur="500"/>
                                        <p:tgtEl>
                                          <p:spTgt spid="3"/>
                                        </p:tgtEl>
                                        <p:attrNameLst>
                                          <p:attrName>ppt_h</p:attrName>
                                        </p:attrNameLst>
                                      </p:cBhvr>
                                      <p:tavLst>
                                        <p:tav tm="0">
                                          <p:val>
                                            <p:strVal val="ppt_h"/>
                                          </p:val>
                                        </p:tav>
                                        <p:tav tm="100000">
                                          <p:val>
                                            <p:strVal val="ppt_h"/>
                                          </p:val>
                                        </p:tav>
                                      </p:tavLst>
                                    </p:anim>
                                    <p:animEffect transition="out" filter="fade">
                                      <p:cBhvr>
                                        <p:cTn id="8" dur="500"/>
                                        <p:tgtEl>
                                          <p:spTgt spid="3"/>
                                        </p:tgtEl>
                                      </p:cBhvr>
                                    </p:animEffect>
                                    <p:set>
                                      <p:cBhvr>
                                        <p:cTn id="9" dur="1" fill="hold">
                                          <p:stCondLst>
                                            <p:cond delay="499"/>
                                          </p:stCondLst>
                                        </p:cTn>
                                        <p:tgtEl>
                                          <p:spTgt spid="3"/>
                                        </p:tgtEl>
                                        <p:attrNameLst>
                                          <p:attrName>style.visibility</p:attrName>
                                        </p:attrNameLst>
                                      </p:cBhvr>
                                      <p:to>
                                        <p:strVal val="hidden"/>
                                      </p:to>
                                    </p:se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892">
                                            <p:txEl>
                                              <p:pRg st="0" end="0"/>
                                            </p:txEl>
                                          </p:spTgt>
                                        </p:tgtEl>
                                        <p:attrNameLst>
                                          <p:attrName>style.visibility</p:attrName>
                                        </p:attrNameLst>
                                      </p:cBhvr>
                                      <p:to>
                                        <p:strVal val="visible"/>
                                      </p:to>
                                    </p:set>
                                    <p:animEffect transition="in" filter="fade">
                                      <p:cBhvr>
                                        <p:cTn id="19" dur="1000"/>
                                        <p:tgtEl>
                                          <p:spTgt spid="37892">
                                            <p:txEl>
                                              <p:pRg st="0" end="0"/>
                                            </p:txEl>
                                          </p:spTgt>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7892">
                                            <p:txEl>
                                              <p:pRg st="1" end="1"/>
                                            </p:txEl>
                                          </p:spTgt>
                                        </p:tgtEl>
                                        <p:attrNameLst>
                                          <p:attrName>style.visibility</p:attrName>
                                        </p:attrNameLst>
                                      </p:cBhvr>
                                      <p:to>
                                        <p:strVal val="visible"/>
                                      </p:to>
                                    </p:set>
                                    <p:animEffect transition="in" filter="fade">
                                      <p:cBhvr>
                                        <p:cTn id="23" dur="1000"/>
                                        <p:tgtEl>
                                          <p:spTgt spid="37892">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7905"/>
                                        </p:tgtEl>
                                        <p:attrNameLst>
                                          <p:attrName>style.visibility</p:attrName>
                                        </p:attrNameLst>
                                      </p:cBhvr>
                                      <p:to>
                                        <p:strVal val="visible"/>
                                      </p:to>
                                    </p:set>
                                    <p:animEffect transition="in" filter="fade">
                                      <p:cBhvr>
                                        <p:cTn id="26" dur="1000"/>
                                        <p:tgtEl>
                                          <p:spTgt spid="37905"/>
                                        </p:tgtEl>
                                      </p:cBhvr>
                                    </p:animEffect>
                                  </p:childTnLst>
                                </p:cTn>
                              </p:par>
                              <p:par>
                                <p:cTn id="27" presetID="10" presetClass="entr" presetSubtype="0" fill="hold" nodeType="withEffect">
                                  <p:stCondLst>
                                    <p:cond delay="0"/>
                                  </p:stCondLst>
                                  <p:childTnLst>
                                    <p:set>
                                      <p:cBhvr>
                                        <p:cTn id="28" dur="1" fill="hold">
                                          <p:stCondLst>
                                            <p:cond delay="0"/>
                                          </p:stCondLst>
                                        </p:cTn>
                                        <p:tgtEl>
                                          <p:spTgt spid="37894"/>
                                        </p:tgtEl>
                                        <p:attrNameLst>
                                          <p:attrName>style.visibility</p:attrName>
                                        </p:attrNameLst>
                                      </p:cBhvr>
                                      <p:to>
                                        <p:strVal val="visible"/>
                                      </p:to>
                                    </p:set>
                                    <p:animEffect transition="in" filter="fade">
                                      <p:cBhvr>
                                        <p:cTn id="29" dur="1000"/>
                                        <p:tgtEl>
                                          <p:spTgt spid="3789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7892">
                                            <p:txEl>
                                              <p:pRg st="2" end="2"/>
                                            </p:txEl>
                                          </p:spTgt>
                                        </p:tgtEl>
                                        <p:attrNameLst>
                                          <p:attrName>style.visibility</p:attrName>
                                        </p:attrNameLst>
                                      </p:cBhvr>
                                      <p:to>
                                        <p:strVal val="visible"/>
                                      </p:to>
                                    </p:set>
                                    <p:animEffect transition="in" filter="fade">
                                      <p:cBhvr>
                                        <p:cTn id="34" dur="1000"/>
                                        <p:tgtEl>
                                          <p:spTgt spid="37892">
                                            <p:txEl>
                                              <p:pRg st="2" end="2"/>
                                            </p:txEl>
                                          </p:spTgt>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37892">
                                            <p:txEl>
                                              <p:pRg st="3" end="3"/>
                                            </p:txEl>
                                          </p:spTgt>
                                        </p:tgtEl>
                                        <p:attrNameLst>
                                          <p:attrName>style.visibility</p:attrName>
                                        </p:attrNameLst>
                                      </p:cBhvr>
                                      <p:to>
                                        <p:strVal val="visible"/>
                                      </p:to>
                                    </p:set>
                                    <p:animEffect transition="in" filter="fade">
                                      <p:cBhvr>
                                        <p:cTn id="38" dur="1000"/>
                                        <p:tgtEl>
                                          <p:spTgt spid="37892">
                                            <p:txEl>
                                              <p:pRg st="3" end="3"/>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7897"/>
                                        </p:tgtEl>
                                        <p:attrNameLst>
                                          <p:attrName>style.visibility</p:attrName>
                                        </p:attrNameLst>
                                      </p:cBhvr>
                                      <p:to>
                                        <p:strVal val="visible"/>
                                      </p:to>
                                    </p:set>
                                    <p:animEffect transition="in" filter="fade">
                                      <p:cBhvr>
                                        <p:cTn id="41" dur="1000"/>
                                        <p:tgtEl>
                                          <p:spTgt spid="37897"/>
                                        </p:tgtEl>
                                      </p:cBhvr>
                                    </p:animEffect>
                                  </p:childTnLst>
                                </p:cTn>
                              </p:par>
                              <p:par>
                                <p:cTn id="42" presetID="10" presetClass="entr" presetSubtype="0" fill="hold" nodeType="withEffect">
                                  <p:stCondLst>
                                    <p:cond delay="0"/>
                                  </p:stCondLst>
                                  <p:childTnLst>
                                    <p:set>
                                      <p:cBhvr>
                                        <p:cTn id="43" dur="1" fill="hold">
                                          <p:stCondLst>
                                            <p:cond delay="0"/>
                                          </p:stCondLst>
                                        </p:cTn>
                                        <p:tgtEl>
                                          <p:spTgt spid="37896"/>
                                        </p:tgtEl>
                                        <p:attrNameLst>
                                          <p:attrName>style.visibility</p:attrName>
                                        </p:attrNameLst>
                                      </p:cBhvr>
                                      <p:to>
                                        <p:strVal val="visible"/>
                                      </p:to>
                                    </p:set>
                                    <p:animEffect transition="in" filter="fade">
                                      <p:cBhvr>
                                        <p:cTn id="44" dur="1000"/>
                                        <p:tgtEl>
                                          <p:spTgt spid="3789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7892">
                                            <p:txEl>
                                              <p:pRg st="4" end="4"/>
                                            </p:txEl>
                                          </p:spTgt>
                                        </p:tgtEl>
                                        <p:attrNameLst>
                                          <p:attrName>style.visibility</p:attrName>
                                        </p:attrNameLst>
                                      </p:cBhvr>
                                      <p:to>
                                        <p:strVal val="visible"/>
                                      </p:to>
                                    </p:set>
                                    <p:animEffect transition="in" filter="fade">
                                      <p:cBhvr>
                                        <p:cTn id="49" dur="1000"/>
                                        <p:tgtEl>
                                          <p:spTgt spid="37892">
                                            <p:txEl>
                                              <p:pRg st="4" end="4"/>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7898"/>
                                        </p:tgtEl>
                                        <p:attrNameLst>
                                          <p:attrName>style.visibility</p:attrName>
                                        </p:attrNameLst>
                                      </p:cBhvr>
                                      <p:to>
                                        <p:strVal val="visible"/>
                                      </p:to>
                                    </p:set>
                                    <p:animEffect transition="in" filter="fade">
                                      <p:cBhvr>
                                        <p:cTn id="52" dur="1000"/>
                                        <p:tgtEl>
                                          <p:spTgt spid="37898"/>
                                        </p:tgtEl>
                                      </p:cBhvr>
                                    </p:animEffect>
                                  </p:childTnLst>
                                </p:cTn>
                              </p:par>
                              <p:par>
                                <p:cTn id="53" presetID="10" presetClass="entr" presetSubtype="0" fill="hold" nodeType="withEffect">
                                  <p:stCondLst>
                                    <p:cond delay="0"/>
                                  </p:stCondLst>
                                  <p:childTnLst>
                                    <p:set>
                                      <p:cBhvr>
                                        <p:cTn id="54" dur="1" fill="hold">
                                          <p:stCondLst>
                                            <p:cond delay="0"/>
                                          </p:stCondLst>
                                        </p:cTn>
                                        <p:tgtEl>
                                          <p:spTgt spid="37904"/>
                                        </p:tgtEl>
                                        <p:attrNameLst>
                                          <p:attrName>style.visibility</p:attrName>
                                        </p:attrNameLst>
                                      </p:cBhvr>
                                      <p:to>
                                        <p:strVal val="visible"/>
                                      </p:to>
                                    </p:set>
                                    <p:animEffect transition="in" filter="fade">
                                      <p:cBhvr>
                                        <p:cTn id="55" dur="1000"/>
                                        <p:tgtEl>
                                          <p:spTgt spid="3790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7892">
                                            <p:txEl>
                                              <p:pRg st="5" end="5"/>
                                            </p:txEl>
                                          </p:spTgt>
                                        </p:tgtEl>
                                        <p:attrNameLst>
                                          <p:attrName>style.visibility</p:attrName>
                                        </p:attrNameLst>
                                      </p:cBhvr>
                                      <p:to>
                                        <p:strVal val="visible"/>
                                      </p:to>
                                    </p:set>
                                    <p:animEffect transition="in" filter="fade">
                                      <p:cBhvr>
                                        <p:cTn id="60" dur="1000"/>
                                        <p:tgtEl>
                                          <p:spTgt spid="37892">
                                            <p:txEl>
                                              <p:pRg st="5" end="5"/>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37903"/>
                                        </p:tgtEl>
                                        <p:attrNameLst>
                                          <p:attrName>style.visibility</p:attrName>
                                        </p:attrNameLst>
                                      </p:cBhvr>
                                      <p:to>
                                        <p:strVal val="visible"/>
                                      </p:to>
                                    </p:set>
                                    <p:animEffect transition="in" filter="fade">
                                      <p:cBhvr>
                                        <p:cTn id="63"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CERN60ans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2_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_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CERNPré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CERNDAC">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ERNnew">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3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Bullets">
  <a:themeElements>
    <a:clrScheme name="">
      <a:dk1>
        <a:srgbClr val="80808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99CC00"/>
      </a:folHlink>
    </a:clrScheme>
    <a:fontScheme name="Bullets">
      <a:majorFont>
        <a:latin typeface="Chalkboard"/>
        <a:ea typeface=""/>
        <a:cs typeface=""/>
      </a:majorFont>
      <a:minorFont>
        <a:latin typeface="Chalkboar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NI Week 2012_Keynote template 2">
  <a:themeElements>
    <a:clrScheme name="NIWeek 2012">
      <a:dk1>
        <a:srgbClr val="092A55"/>
      </a:dk1>
      <a:lt1>
        <a:srgbClr val="F0F0F0"/>
      </a:lt1>
      <a:dk2>
        <a:srgbClr val="0067A3"/>
      </a:dk2>
      <a:lt2>
        <a:srgbClr val="FAF032"/>
      </a:lt2>
      <a:accent1>
        <a:srgbClr val="32AEBB"/>
      </a:accent1>
      <a:accent2>
        <a:srgbClr val="8AB442"/>
      </a:accent2>
      <a:accent3>
        <a:srgbClr val="E0A92C"/>
      </a:accent3>
      <a:accent4>
        <a:srgbClr val="CB6244"/>
      </a:accent4>
      <a:accent5>
        <a:srgbClr val="2C578E"/>
      </a:accent5>
      <a:accent6>
        <a:srgbClr val="A26B2D"/>
      </a:accent6>
      <a:hlink>
        <a:srgbClr val="8E5287"/>
      </a:hlink>
      <a:folHlink>
        <a:srgbClr val="5C335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75000"/>
            <a:alpha val="39000"/>
          </a:schemeClr>
        </a:solidFill>
        <a:ln>
          <a:solidFill>
            <a:schemeClr val="accent4">
              <a:lumMod val="60000"/>
              <a:lumOff val="40000"/>
            </a:schemeClr>
          </a:solidFill>
        </a:ln>
      </a:spPr>
      <a:bodyPr rtlCol="0" anchor="ctr"/>
      <a:lstStyle>
        <a:defPPr algn="ctr">
          <a:defRPr sz="2000" dirty="0" smtClean="0">
            <a:solidFill>
              <a:schemeClr val="bg1"/>
            </a:solidFill>
            <a:effectLst>
              <a:outerShdw blurRad="25400" dist="25400" dir="2700000" algn="tl" rotWithShape="0">
                <a:schemeClr val="tx2">
                  <a:lumMod val="75000"/>
                  <a:alpha val="45000"/>
                </a:schemeClr>
              </a:outerShdw>
            </a:effectLst>
            <a:latin typeface="Univers LT Std 45 Light"/>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CERN_temp</Template>
  <TotalTime>2025</TotalTime>
  <Words>1187</Words>
  <Application>Microsoft Office PowerPoint</Application>
  <PresentationFormat>On-screen Show (4:3)</PresentationFormat>
  <Paragraphs>334</Paragraphs>
  <Slides>38</Slides>
  <Notes>17</Notes>
  <HiddenSlides>0</HiddenSlides>
  <MMClips>1</MMClips>
  <ScaleCrop>false</ScaleCrop>
  <HeadingPairs>
    <vt:vector size="8" baseType="variant">
      <vt:variant>
        <vt:lpstr>Fonts Used</vt:lpstr>
      </vt:variant>
      <vt:variant>
        <vt:i4>18</vt:i4>
      </vt:variant>
      <vt:variant>
        <vt:lpstr>Theme</vt:lpstr>
      </vt:variant>
      <vt:variant>
        <vt:i4>16</vt:i4>
      </vt:variant>
      <vt:variant>
        <vt:lpstr>Embedded OLE Servers</vt:lpstr>
      </vt:variant>
      <vt:variant>
        <vt:i4>1</vt:i4>
      </vt:variant>
      <vt:variant>
        <vt:lpstr>Slide Titles</vt:lpstr>
      </vt:variant>
      <vt:variant>
        <vt:i4>38</vt:i4>
      </vt:variant>
    </vt:vector>
  </HeadingPairs>
  <TitlesOfParts>
    <vt:vector size="73" baseType="lpstr">
      <vt:lpstr>ＭＳ Ｐゴシック</vt:lpstr>
      <vt:lpstr>Arial</vt:lpstr>
      <vt:lpstr>Arial Narrow</vt:lpstr>
      <vt:lpstr>Calibri</vt:lpstr>
      <vt:lpstr>Calibri Light</vt:lpstr>
      <vt:lpstr>Cambria</vt:lpstr>
      <vt:lpstr>Chalkboard</vt:lpstr>
      <vt:lpstr>Comic Sans MS</vt:lpstr>
      <vt:lpstr>Helvetica</vt:lpstr>
      <vt:lpstr>Impact</vt:lpstr>
      <vt:lpstr>Lucida Grande</vt:lpstr>
      <vt:lpstr>Myriad Pro Light</vt:lpstr>
      <vt:lpstr>Symbol</vt:lpstr>
      <vt:lpstr>Times</vt:lpstr>
      <vt:lpstr>Univers LT Std 45 Light</vt:lpstr>
      <vt:lpstr>Univers LT Std 55</vt:lpstr>
      <vt:lpstr>Verdana</vt:lpstr>
      <vt:lpstr>Wingdings</vt:lpstr>
      <vt:lpstr>CERN60ans4-3</vt:lpstr>
      <vt:lpstr>CERNnew</vt:lpstr>
      <vt:lpstr>Bold Stripes</vt:lpstr>
      <vt:lpstr>1_Bold Stripes</vt:lpstr>
      <vt:lpstr>13_Default Design</vt:lpstr>
      <vt:lpstr>2_Bold Stripes</vt:lpstr>
      <vt:lpstr>Office Theme</vt:lpstr>
      <vt:lpstr>Bullets</vt:lpstr>
      <vt:lpstr>NI Week 2012_Keynote template 2</vt:lpstr>
      <vt:lpstr>1_FC5643-CERN3027 - Scale of contributions</vt:lpstr>
      <vt:lpstr>2_Office Theme</vt:lpstr>
      <vt:lpstr>2_Office-Design</vt:lpstr>
      <vt:lpstr>1_Office-Design</vt:lpstr>
      <vt:lpstr>CERNPrésentation2</vt:lpstr>
      <vt:lpstr>1_Office Theme</vt:lpstr>
      <vt:lpstr>CERNDAC</vt:lpstr>
      <vt:lpstr>Equation</vt:lpstr>
      <vt:lpstr>PowerPoint Presentation</vt:lpstr>
      <vt:lpstr>CERN Eine kurze Einführung</vt:lpstr>
      <vt:lpstr>PowerPoint Presentation</vt:lpstr>
      <vt:lpstr>CERN International</vt:lpstr>
      <vt:lpstr>PowerPoint Presentation</vt:lpstr>
      <vt:lpstr>PowerPoint Presentation</vt:lpstr>
      <vt:lpstr>CERN – Das Laboratorium</vt:lpstr>
      <vt:lpstr>PowerPoint Presentation</vt:lpstr>
      <vt:lpstr>Der Auftrag des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Weitere Aktivitäten</vt:lpstr>
      <vt:lpstr>PowerPoint Presentation</vt:lpstr>
      <vt:lpstr>PowerPoint Presentation</vt:lpstr>
      <vt:lpstr>PowerPoint Presentation</vt:lpstr>
      <vt:lpstr>CERN: Teilchenphysik und Innovation</vt:lpstr>
      <vt:lpstr>Longitudinal energy deposition - Bragg-peak</vt:lpstr>
      <vt:lpstr>Was passiert zur Zeit?</vt:lpstr>
      <vt:lpstr>PowerPoint Presentation</vt:lpstr>
      <vt:lpstr>PowerPoint Presentation</vt:lpstr>
      <vt:lpstr>PowerPoint Presentation</vt:lpstr>
      <vt:lpstr>PowerPoint Presentation</vt:lpstr>
      <vt:lpstr>Und dann?</vt:lpstr>
      <vt:lpstr>Von Entdeckungen zur Präzision</vt:lpstr>
      <vt:lpstr>PowerPoint Presentation</vt:lpstr>
      <vt:lpstr>Möglichkeiten</vt:lpstr>
      <vt:lpstr>CERN “Educational Outreach”</vt:lpstr>
      <vt:lpstr>PowerPoint Presentation</vt:lpstr>
      <vt:lpstr>CERNs  Schülerlabor</vt:lpstr>
      <vt:lpstr>Experimente</vt:lpstr>
      <vt:lpstr>Ein Wettbewerb</vt:lpstr>
      <vt:lpstr>Fragen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Sascha Marc Schmeling</dc:creator>
  <cp:lastModifiedBy>Sascha Schmeling</cp:lastModifiedBy>
  <cp:revision>35</cp:revision>
  <dcterms:created xsi:type="dcterms:W3CDTF">2014-12-03T13:30:41Z</dcterms:created>
  <dcterms:modified xsi:type="dcterms:W3CDTF">2015-03-30T06:19:26Z</dcterms:modified>
</cp:coreProperties>
</file>