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theme/theme2.xml" ContentType="application/vnd.openxmlformats-officedocument.theme+xml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media/image28.jpeg" ContentType="image/jpeg"/>
  <Override PartName="/ppt/media/image29.jpeg" ContentType="image/jpeg"/>
  <Override PartName="/ppt/media/image30.jpeg" ContentType="image/jpeg"/>
  <Override PartName="/ppt/media/image31.jpeg" ContentType="image/jpeg"/>
  <Override PartName="/ppt/media/image32.jpeg" ContentType="image/jpeg"/>
  <Override PartName="/ppt/media/image33.jpeg" ContentType="image/jpeg"/>
  <Override PartName="/ppt/media/image34.jpeg" ContentType="image/jpeg"/>
  <Override PartName="/ppt/media/image35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</p:sldIdLst>
  <p:sldSz cx="10160000" cy="7620000"/>
  <p:notesSz cx="6858000" cy="9144000"/>
  <p:defaultTextStyle>
    <a:lvl1pPr defTabSz="457200">
      <a:defRPr sz="1200">
        <a:latin typeface="Helvetica"/>
        <a:ea typeface="Helvetica"/>
        <a:cs typeface="Helvetica"/>
        <a:sym typeface="Helvetica"/>
      </a:defRPr>
    </a:lvl1pPr>
    <a:lvl2pPr indent="228600" defTabSz="457200">
      <a:defRPr sz="1200">
        <a:latin typeface="Helvetica"/>
        <a:ea typeface="Helvetica"/>
        <a:cs typeface="Helvetica"/>
        <a:sym typeface="Helvetica"/>
      </a:defRPr>
    </a:lvl2pPr>
    <a:lvl3pPr indent="457200" defTabSz="457200">
      <a:defRPr sz="1200">
        <a:latin typeface="Helvetica"/>
        <a:ea typeface="Helvetica"/>
        <a:cs typeface="Helvetica"/>
        <a:sym typeface="Helvetica"/>
      </a:defRPr>
    </a:lvl3pPr>
    <a:lvl4pPr indent="685800" defTabSz="457200">
      <a:defRPr sz="1200">
        <a:latin typeface="Helvetica"/>
        <a:ea typeface="Helvetica"/>
        <a:cs typeface="Helvetica"/>
        <a:sym typeface="Helvetica"/>
      </a:defRPr>
    </a:lvl4pPr>
    <a:lvl5pPr indent="914400" defTabSz="457200">
      <a:defRPr sz="1200">
        <a:latin typeface="Helvetica"/>
        <a:ea typeface="Helvetica"/>
        <a:cs typeface="Helvetica"/>
        <a:sym typeface="Helvetica"/>
      </a:defRPr>
    </a:lvl5pPr>
    <a:lvl6pPr indent="1143000" defTabSz="457200">
      <a:defRPr sz="1200">
        <a:latin typeface="Helvetica"/>
        <a:ea typeface="Helvetica"/>
        <a:cs typeface="Helvetica"/>
        <a:sym typeface="Helvetica"/>
      </a:defRPr>
    </a:lvl6pPr>
    <a:lvl7pPr indent="1371600" defTabSz="457200">
      <a:defRPr sz="1200">
        <a:latin typeface="Helvetica"/>
        <a:ea typeface="Helvetica"/>
        <a:cs typeface="Helvetica"/>
        <a:sym typeface="Helvetica"/>
      </a:defRPr>
    </a:lvl7pPr>
    <a:lvl8pPr indent="1600200" defTabSz="457200">
      <a:defRPr sz="1200">
        <a:latin typeface="Helvetica"/>
        <a:ea typeface="Helvetica"/>
        <a:cs typeface="Helvetica"/>
        <a:sym typeface="Helvetica"/>
      </a:defRPr>
    </a:lvl8pPr>
    <a:lvl9pPr indent="1828800" defTabSz="457200">
      <a:defRPr sz="1200">
        <a:latin typeface="Helvetica"/>
        <a:ea typeface="Helvetica"/>
        <a:cs typeface="Helvetica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def" i="def">
        <a:font>
          <a:latin typeface="Chalkduster"/>
          <a:ea typeface="Chalkduster"/>
          <a:cs typeface="Chalkduster"/>
        </a:font>
        <a:srgbClr val="FFFFFF"/>
      </a:tcTxStyle>
      <a:tcStyle>
        <a:tcBdr>
          <a:lef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000000">
              <a:alpha val="25000"/>
            </a:srgbClr>
          </a:solidFill>
        </a:fill>
      </a:tcStyle>
    </a:band2H>
    <a:firstCol>
      <a:tcTxStyle b="def" i="def">
        <a:font>
          <a:latin typeface="Chalkduster"/>
          <a:ea typeface="Chalkduster"/>
          <a:cs typeface="Chalkduster"/>
        </a:font>
        <a:srgbClr val="FFFFFF"/>
      </a:tcTxStyle>
      <a:tcStyle>
        <a:tcBdr>
          <a:lef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solidFill>
            <a:srgbClr val="879BBB"/>
          </a:solidFill>
        </a:fill>
      </a:tcStyle>
    </a:firstCol>
    <a:lastRow>
      <a:tcTxStyle b="def" i="def">
        <a:font>
          <a:latin typeface="Chalkduster"/>
          <a:ea typeface="Chalkduster"/>
          <a:cs typeface="Chalkduster"/>
        </a:font>
        <a:srgbClr val="FFFFFF"/>
      </a:tcTxStyle>
      <a:tcStyle>
        <a:tcBdr>
          <a:lef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def" i="def">
        <a:font>
          <a:latin typeface="Chalkduster"/>
          <a:ea typeface="Chalkduster"/>
          <a:cs typeface="Chalkduster"/>
        </a:font>
        <a:srgbClr val="FFFFFF"/>
      </a:tcTxStyle>
      <a:tcStyle>
        <a:tcBdr>
          <a:lef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solidFill>
            <a:srgbClr val="879BBB"/>
          </a:solidFill>
        </a:fill>
      </a:tcStyle>
    </a:firstRow>
  </a:tblStyle>
  <a:tblStyle styleId="{C7B018BB-80A7-4F77-B60F-C8B233D01FF8}" styleName="">
    <a:tblBg/>
    <a:wholeTbl>
      <a:tcTxStyle b="def" i="def">
        <a:font>
          <a:latin typeface="Chalkduster"/>
          <a:ea typeface="Chalkduster"/>
          <a:cs typeface="Chalkduster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FFFFFF">
              <a:alpha val="15000"/>
            </a:srgbClr>
          </a:solidFill>
        </a:fill>
      </a:tcStyle>
    </a:band2H>
    <a:firstCol>
      <a:tcTxStyle b="def" i="def">
        <a:font>
          <a:latin typeface="Chalkduster"/>
          <a:ea typeface="Chalkduster"/>
          <a:cs typeface="Chalkduster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4B13F">
              <a:alpha val="90000"/>
            </a:srgbClr>
          </a:solidFill>
        </a:fill>
      </a:tcStyle>
    </a:firstCol>
    <a:lastRow>
      <a:tcTxStyle b="def" i="def">
        <a:font>
          <a:latin typeface="Chalkduster"/>
          <a:ea typeface="Chalkduster"/>
          <a:cs typeface="Chalkduster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882B"/>
          </a:solidFill>
        </a:fill>
      </a:tcStyle>
    </a:lastRow>
    <a:firstRow>
      <a:tcTxStyle b="def" i="def">
        <a:font>
          <a:latin typeface="Chalkduster"/>
          <a:ea typeface="Chalkduster"/>
          <a:cs typeface="Chalkduster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78BC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Chalkduster"/>
          <a:ea typeface="Chalkduster"/>
          <a:cs typeface="Chalkduster"/>
        </a:font>
        <a:srgbClr val="FFFFFF"/>
      </a:tcTxStyle>
      <a:tcStyle>
        <a:tcBdr>
          <a:left>
            <a:ln w="25400" cap="flat">
              <a:solidFill>
                <a:srgbClr val="FFFFFF">
                  <a:alpha val="75000"/>
                </a:srgbClr>
              </a:solidFill>
              <a:custDash>
                <a:ds d="200000" sp="200000"/>
              </a:custDash>
              <a:miter lim="400000"/>
            </a:ln>
          </a:left>
          <a:right>
            <a:ln w="25400" cap="flat">
              <a:solidFill>
                <a:srgbClr val="FFFFFF">
                  <a:alpha val="75000"/>
                </a:srgbClr>
              </a:solidFill>
              <a:custDash>
                <a:ds d="200000" sp="200000"/>
              </a:custDash>
              <a:miter lim="400000"/>
            </a:ln>
          </a:right>
          <a:top>
            <a:ln w="25400" cap="flat">
              <a:solidFill>
                <a:srgbClr val="FFFFFF">
                  <a:alpha val="75000"/>
                </a:srgbClr>
              </a:solidFill>
              <a:custDash>
                <a:ds d="200000" sp="200000"/>
              </a:custDash>
              <a:miter lim="400000"/>
            </a:ln>
          </a:top>
          <a:bottom>
            <a:ln w="25400" cap="flat">
              <a:solidFill>
                <a:srgbClr val="FFFFFF">
                  <a:alpha val="75000"/>
                </a:srgbClr>
              </a:solidFill>
              <a:custDash>
                <a:ds d="200000" sp="200000"/>
              </a:custDash>
              <a:miter lim="400000"/>
            </a:ln>
          </a:bottom>
          <a:insideH>
            <a:ln w="25400" cap="flat">
              <a:solidFill>
                <a:srgbClr val="FFFFFF">
                  <a:alpha val="75000"/>
                </a:srgbClr>
              </a:solidFill>
              <a:custDash>
                <a:ds d="200000" sp="200000"/>
              </a:custDash>
              <a:miter lim="400000"/>
            </a:ln>
          </a:insideH>
          <a:insideV>
            <a:ln w="25400" cap="flat">
              <a:solidFill>
                <a:srgbClr val="FFFFFF">
                  <a:alpha val="75000"/>
                </a:srgbClr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FFFFFF">
              <a:alpha val="15000"/>
            </a:srgbClr>
          </a:solidFill>
        </a:fill>
      </a:tcStyle>
    </a:band2H>
    <a:firstCol>
      <a:tcTxStyle b="def" i="def">
        <a:font>
          <a:latin typeface="Chalkduster"/>
          <a:ea typeface="Chalkduster"/>
          <a:cs typeface="Chalkduster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FFFFFF">
                  <a:alpha val="75000"/>
                </a:srgbClr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54545">
              <a:alpha val="41000"/>
            </a:srgbClr>
          </a:solidFill>
        </a:fill>
      </a:tcStyle>
    </a:firstCol>
    <a:lastRow>
      <a:tcTxStyle b="def" i="def">
        <a:font>
          <a:latin typeface="Chalkduster"/>
          <a:ea typeface="Chalkduster"/>
          <a:cs typeface="Chalkduster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>
                  <a:alpha val="75000"/>
                </a:srgbClr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def" i="def">
        <a:font>
          <a:latin typeface="Chalkduster"/>
          <a:ea typeface="Chalkduster"/>
          <a:cs typeface="Chalkduster"/>
        </a:font>
        <a:srgbClr val="282A2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FFFFFF">
                  <a:alpha val="75000"/>
                </a:srgbClr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BD5C">
              <a:alpha val="82000"/>
            </a:srgbClr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Chalkduster"/>
          <a:ea typeface="Chalkduster"/>
          <a:cs typeface="Chalkduster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FFFFFF">
              <a:alpha val="15000"/>
            </a:srgbClr>
          </a:solidFill>
        </a:fill>
      </a:tcStyle>
    </a:band2H>
    <a:firstCol>
      <a:tcTxStyle b="def" i="def">
        <a:font>
          <a:latin typeface="Chalkduster"/>
          <a:ea typeface="Chalkduster"/>
          <a:cs typeface="Chalkduster"/>
        </a:font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254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94B285"/>
          </a:solidFill>
        </a:fill>
      </a:tcStyle>
    </a:firstCol>
    <a:lastRow>
      <a:tcTxStyle b="def" i="def">
        <a:font>
          <a:latin typeface="Chalkduster"/>
          <a:ea typeface="Chalkduster"/>
          <a:cs typeface="Chalkduster"/>
        </a:font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254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9487B7"/>
          </a:solidFill>
        </a:fill>
      </a:tcStyle>
    </a:lastRow>
    <a:firstRow>
      <a:tcTxStyle b="def" i="def">
        <a:font>
          <a:latin typeface="Chalkduster"/>
          <a:ea typeface="Chalkduster"/>
          <a:cs typeface="Chalkduster"/>
        </a:font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254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7A8DB2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Chalkduster"/>
          <a:ea typeface="Chalkduster"/>
          <a:cs typeface="Chalkduster"/>
        </a:font>
        <a:srgbClr val="FFFFFF"/>
      </a:tcTxStyle>
      <a:tcStyle>
        <a:tcBdr>
          <a:lef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EDEDF">
              <a:alpha val="19000"/>
            </a:srgbClr>
          </a:solidFill>
        </a:fill>
      </a:tcStyle>
    </a:band2H>
    <a:firstCol>
      <a:tcTxStyle b="def" i="def">
        <a:font>
          <a:latin typeface="Chalkduster"/>
          <a:ea typeface="Chalkduster"/>
          <a:cs typeface="Chalkduster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solidFill>
            <a:srgbClr val="444C55">
              <a:alpha val="50000"/>
            </a:srgbClr>
          </a:solidFill>
        </a:fill>
      </a:tcStyle>
    </a:firstCol>
    <a:lastRow>
      <a:tcTxStyle b="def" i="def">
        <a:font>
          <a:latin typeface="Chalkduster"/>
          <a:ea typeface="Chalkduster"/>
          <a:cs typeface="Chalkduster"/>
        </a:font>
        <a:srgbClr val="FFFFFF"/>
      </a:tcTxStyle>
      <a:tcStyle>
        <a:tcBdr>
          <a:lef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solidFill>
            <a:srgbClr val="33373B">
              <a:alpha val="50000"/>
            </a:srgbClr>
          </a:solidFill>
        </a:fill>
      </a:tcStyle>
    </a:lastRow>
    <a:firstRow>
      <a:tcTxStyle b="def" i="def">
        <a:font>
          <a:latin typeface="Chalkduster"/>
          <a:ea typeface="Chalkduster"/>
          <a:cs typeface="Chalkduster"/>
        </a:font>
        <a:srgbClr val="FFFFFF"/>
      </a:tcTxStyle>
      <a:tcStyle>
        <a:tcBdr>
          <a:lef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solidFill>
            <a:srgbClr val="33373B">
              <a:alpha val="50000"/>
            </a:srgbClr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Chalkduster"/>
          <a:ea typeface="Chalkduster"/>
          <a:cs typeface="Chalkduster"/>
        </a:font>
        <a:srgbClr val="FFFFFF"/>
      </a:tcTxStyle>
      <a:tcStyle>
        <a:tcBdr>
          <a:left>
            <a:ln w="25400" cap="rnd">
              <a:solidFill>
                <a:srgbClr val="FFFFFF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FFFFFF"/>
              </a:solidFill>
              <a:custDash>
                <a:ds d="100000" sp="200000"/>
              </a:custDash>
              <a:miter lim="400000"/>
            </a:ln>
          </a:right>
          <a:top>
            <a:ln w="25400" cap="rnd">
              <a:solidFill>
                <a:srgbClr val="FFFFFF"/>
              </a:solidFill>
              <a:custDash>
                <a:ds d="100000" sp="200000"/>
              </a:custDash>
              <a:miter lim="400000"/>
            </a:ln>
          </a:top>
          <a:bottom>
            <a:ln w="25400" cap="rnd">
              <a:solidFill>
                <a:srgbClr val="FFFFFF"/>
              </a:solidFill>
              <a:custDash>
                <a:ds d="100000" sp="200000"/>
              </a:custDash>
              <a:miter lim="400000"/>
            </a:ln>
          </a:bottom>
          <a:insideH>
            <a:ln w="25400" cap="rnd">
              <a:solidFill>
                <a:srgbClr val="FFFFFF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FFFFFF"/>
              </a:solidFill>
              <a:custDash>
                <a:ds d="1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FFFFFF">
              <a:alpha val="15000"/>
            </a:srgbClr>
          </a:solidFill>
        </a:fill>
      </a:tcStyle>
    </a:band2H>
    <a:firstCol>
      <a:tcTxStyle b="def" i="def">
        <a:font>
          <a:latin typeface="Chalkduster"/>
          <a:ea typeface="Chalkduster"/>
          <a:cs typeface="Chalkduster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def" i="def">
        <a:font>
          <a:latin typeface="Chalkduster"/>
          <a:ea typeface="Chalkduster"/>
          <a:cs typeface="Chalkduster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def" i="def">
        <a:font>
          <a:latin typeface="Chalkduster"/>
          <a:ea typeface="Chalkduster"/>
          <a:cs typeface="Chalkduster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ajor">
          <a:srgbClr val="56533A"/>
        </a:fontRef>
        <a:srgbClr val="56533A"/>
      </a:tcTxStyle>
      <a:tcStyle>
        <a:tcBdr>
          <a:left>
            <a:ln w="25400" cap="flat">
              <a:solidFill>
                <a:srgbClr val="56533A"/>
              </a:solidFill>
              <a:prstDash val="solid"/>
              <a:miter lim="400000"/>
            </a:ln>
          </a:left>
          <a:right>
            <a:ln w="25400" cap="flat">
              <a:solidFill>
                <a:srgbClr val="56533A"/>
              </a:solidFill>
              <a:prstDash val="solid"/>
              <a:miter lim="400000"/>
            </a:ln>
          </a:right>
          <a:top>
            <a:ln w="25400" cap="flat">
              <a:solidFill>
                <a:srgbClr val="56533A"/>
              </a:solidFill>
              <a:prstDash val="solid"/>
              <a:miter lim="400000"/>
            </a:ln>
          </a:top>
          <a:bottom>
            <a:ln w="25400" cap="flat">
              <a:solidFill>
                <a:srgbClr val="56533A"/>
              </a:solidFill>
              <a:prstDash val="solid"/>
              <a:miter lim="400000"/>
            </a:ln>
          </a:bottom>
          <a:insideH>
            <a:ln w="25400" cap="flat">
              <a:solidFill>
                <a:srgbClr val="56533A"/>
              </a:solidFill>
              <a:prstDash val="solid"/>
              <a:miter lim="400000"/>
            </a:ln>
          </a:insideH>
          <a:insideV>
            <a:ln w="25400" cap="flat">
              <a:solidFill>
                <a:srgbClr val="56533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n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56533A"/>
              </a:solidFill>
              <a:prstDash val="solid"/>
              <a:miter lim="400000"/>
            </a:ln>
          </a:left>
          <a:right>
            <a:ln w="25400" cap="flat">
              <a:solidFill>
                <a:srgbClr val="56533A"/>
              </a:solidFill>
              <a:prstDash val="solid"/>
              <a:miter lim="400000"/>
            </a:ln>
          </a:right>
          <a:top>
            <a:ln w="25400" cap="flat">
              <a:solidFill>
                <a:srgbClr val="56533A"/>
              </a:solidFill>
              <a:prstDash val="solid"/>
              <a:miter lim="400000"/>
            </a:ln>
          </a:top>
          <a:bottom>
            <a:ln w="25400" cap="flat">
              <a:solidFill>
                <a:srgbClr val="56533A"/>
              </a:solidFill>
              <a:prstDash val="solid"/>
              <a:miter lim="400000"/>
            </a:ln>
          </a:bottom>
          <a:insideH>
            <a:ln w="25400" cap="flat">
              <a:solidFill>
                <a:srgbClr val="56533A"/>
              </a:solidFill>
              <a:prstDash val="solid"/>
              <a:miter lim="400000"/>
            </a:ln>
          </a:insideH>
          <a:insideV>
            <a:ln w="25400" cap="flat">
              <a:solidFill>
                <a:srgbClr val="56533A"/>
              </a:solidFill>
              <a:prstDash val="solid"/>
              <a:miter lim="400000"/>
            </a:ln>
          </a:insideV>
        </a:tcBdr>
      </a:tcStyle>
    </a:firstCol>
    <a:lastRow>
      <a:tcTxStyle b="off" i="on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56533A"/>
              </a:solidFill>
              <a:prstDash val="solid"/>
              <a:miter lim="400000"/>
            </a:ln>
          </a:left>
          <a:right>
            <a:ln w="25400" cap="flat">
              <a:solidFill>
                <a:srgbClr val="56533A"/>
              </a:solidFill>
              <a:prstDash val="solid"/>
              <a:miter lim="400000"/>
            </a:ln>
          </a:right>
          <a:top>
            <a:ln w="25400" cap="flat">
              <a:solidFill>
                <a:srgbClr val="56533A"/>
              </a:solidFill>
              <a:prstDash val="solid"/>
              <a:miter lim="400000"/>
            </a:ln>
          </a:top>
          <a:bottom>
            <a:ln w="25400" cap="flat">
              <a:solidFill>
                <a:srgbClr val="56533A"/>
              </a:solidFill>
              <a:prstDash val="solid"/>
              <a:miter lim="400000"/>
            </a:ln>
          </a:bottom>
          <a:insideH>
            <a:ln w="25400" cap="flat">
              <a:solidFill>
                <a:srgbClr val="56533A"/>
              </a:solidFill>
              <a:prstDash val="solid"/>
              <a:miter lim="400000"/>
            </a:ln>
          </a:insideH>
          <a:insideV>
            <a:ln w="25400" cap="flat">
              <a:solidFill>
                <a:srgbClr val="56533A"/>
              </a:solidFill>
              <a:prstDash val="solid"/>
              <a:miter lim="400000"/>
            </a:ln>
          </a:insideV>
        </a:tcBdr>
      </a:tcStyle>
    </a:lastRow>
    <a:firstRow>
      <a:tcTxStyle b="off" i="on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56533A"/>
              </a:solidFill>
              <a:prstDash val="solid"/>
              <a:miter lim="400000"/>
            </a:ln>
          </a:left>
          <a:right>
            <a:ln w="25400" cap="flat">
              <a:solidFill>
                <a:srgbClr val="56533A"/>
              </a:solidFill>
              <a:prstDash val="solid"/>
              <a:miter lim="400000"/>
            </a:ln>
          </a:right>
          <a:top>
            <a:ln w="25400" cap="flat">
              <a:solidFill>
                <a:srgbClr val="56533A"/>
              </a:solidFill>
              <a:prstDash val="solid"/>
              <a:miter lim="400000"/>
            </a:ln>
          </a:top>
          <a:bottom>
            <a:ln w="25400" cap="flat">
              <a:solidFill>
                <a:srgbClr val="56533A"/>
              </a:solidFill>
              <a:prstDash val="solid"/>
              <a:miter lim="400000"/>
            </a:ln>
          </a:bottom>
          <a:insideH>
            <a:ln w="25400" cap="flat">
              <a:solidFill>
                <a:srgbClr val="56533A"/>
              </a:solidFill>
              <a:prstDash val="solid"/>
              <a:miter lim="400000"/>
            </a:ln>
          </a:insideH>
          <a:insideV>
            <a:ln w="25400" cap="flat">
              <a:solidFill>
                <a:srgbClr val="56533A"/>
              </a:solidFill>
              <a:prstDash val="solid"/>
              <a:miter lim="400000"/>
            </a:ln>
          </a:insideV>
        </a:tcBdr>
      </a:tcStyle>
    </a:firstRow>
  </a:tblStyle>
  <a:tblStyle styleId="{D51ADE6A-740E-44AE-83CC-AE7238B6C88D}" styleName="">
    <a:tblBg/>
    <a:wholeTbl>
      <a:tcTxStyle b="off" i="off">
        <a:fontRef idx="minor">
          <a:srgbClr val="6C6963"/>
        </a:fontRef>
        <a:srgbClr val="6C6963"/>
      </a:tcTxStyle>
      <a:tcStyle>
        <a:tcBdr>
          <a:left>
            <a:ln w="25400" cap="flat">
              <a:solidFill>
                <a:srgbClr val="453F3E"/>
              </a:solidFill>
              <a:prstDash val="solid"/>
              <a:miter lim="400000"/>
            </a:ln>
          </a:left>
          <a:right>
            <a:ln w="25400" cap="flat">
              <a:solidFill>
                <a:srgbClr val="453F3E"/>
              </a:solidFill>
              <a:prstDash val="solid"/>
              <a:miter lim="400000"/>
            </a:ln>
          </a:right>
          <a:top>
            <a:ln w="25400" cap="flat">
              <a:solidFill>
                <a:srgbClr val="453F3E"/>
              </a:solidFill>
              <a:prstDash val="solid"/>
              <a:miter lim="400000"/>
            </a:ln>
          </a:top>
          <a:bottom>
            <a:ln w="25400" cap="flat">
              <a:solidFill>
                <a:srgbClr val="453F3E"/>
              </a:solidFill>
              <a:prstDash val="solid"/>
              <a:miter lim="400000"/>
            </a:ln>
          </a:bottom>
          <a:insideH>
            <a:ln w="25400" cap="flat">
              <a:solidFill>
                <a:srgbClr val="453F3E"/>
              </a:solidFill>
              <a:prstDash val="solid"/>
              <a:miter lim="400000"/>
            </a:ln>
          </a:insideH>
          <a:insideV>
            <a:ln w="25400" cap="flat">
              <a:solidFill>
                <a:srgbClr val="453F3E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453F3E"/>
              </a:solidFill>
              <a:prstDash val="solid"/>
              <a:miter lim="400000"/>
            </a:ln>
          </a:left>
          <a:right>
            <a:ln w="25400" cap="flat">
              <a:solidFill>
                <a:srgbClr val="453F3E"/>
              </a:solidFill>
              <a:prstDash val="solid"/>
              <a:miter lim="400000"/>
            </a:ln>
          </a:right>
          <a:top>
            <a:ln w="25400" cap="flat">
              <a:solidFill>
                <a:srgbClr val="453F3E"/>
              </a:solidFill>
              <a:prstDash val="solid"/>
              <a:miter lim="400000"/>
            </a:ln>
          </a:top>
          <a:bottom>
            <a:ln w="25400" cap="flat">
              <a:solidFill>
                <a:srgbClr val="453F3E"/>
              </a:solidFill>
              <a:prstDash val="solid"/>
              <a:miter lim="400000"/>
            </a:ln>
          </a:bottom>
          <a:insideH>
            <a:ln w="25400" cap="flat">
              <a:solidFill>
                <a:srgbClr val="453F3E"/>
              </a:solidFill>
              <a:prstDash val="solid"/>
              <a:miter lim="400000"/>
            </a:ln>
          </a:insideH>
          <a:insideV>
            <a:ln w="25400" cap="flat">
              <a:solidFill>
                <a:srgbClr val="453F3E"/>
              </a:solidFill>
              <a:prstDash val="solid"/>
              <a:miter lim="400000"/>
            </a:ln>
          </a:insideV>
        </a:tcBdr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453F3E"/>
              </a:solidFill>
              <a:prstDash val="solid"/>
              <a:miter lim="400000"/>
            </a:ln>
          </a:left>
          <a:right>
            <a:ln w="25400" cap="flat">
              <a:solidFill>
                <a:srgbClr val="453F3E"/>
              </a:solidFill>
              <a:prstDash val="solid"/>
              <a:miter lim="400000"/>
            </a:ln>
          </a:right>
          <a:top>
            <a:ln w="25400" cap="flat">
              <a:solidFill>
                <a:srgbClr val="453F3E"/>
              </a:solidFill>
              <a:prstDash val="solid"/>
              <a:miter lim="400000"/>
            </a:ln>
          </a:top>
          <a:bottom>
            <a:ln w="25400" cap="flat">
              <a:solidFill>
                <a:srgbClr val="453F3E"/>
              </a:solidFill>
              <a:prstDash val="solid"/>
              <a:miter lim="400000"/>
            </a:ln>
          </a:bottom>
          <a:insideH>
            <a:ln w="25400" cap="flat">
              <a:solidFill>
                <a:srgbClr val="453F3E"/>
              </a:solidFill>
              <a:prstDash val="solid"/>
              <a:miter lim="400000"/>
            </a:ln>
          </a:insideH>
          <a:insideV>
            <a:ln w="25400" cap="flat">
              <a:solidFill>
                <a:srgbClr val="453F3E"/>
              </a:solidFill>
              <a:prstDash val="solid"/>
              <a:miter lim="400000"/>
            </a:ln>
          </a:insideV>
        </a:tcBdr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453F3E"/>
              </a:solidFill>
              <a:prstDash val="solid"/>
              <a:miter lim="400000"/>
            </a:ln>
          </a:left>
          <a:right>
            <a:ln w="25400" cap="flat">
              <a:solidFill>
                <a:srgbClr val="453F3E"/>
              </a:solidFill>
              <a:prstDash val="solid"/>
              <a:miter lim="400000"/>
            </a:ln>
          </a:right>
          <a:top>
            <a:ln w="25400" cap="flat">
              <a:solidFill>
                <a:srgbClr val="453F3E"/>
              </a:solidFill>
              <a:prstDash val="solid"/>
              <a:miter lim="400000"/>
            </a:ln>
          </a:top>
          <a:bottom>
            <a:ln w="25400" cap="flat">
              <a:solidFill>
                <a:srgbClr val="453F3E"/>
              </a:solidFill>
              <a:prstDash val="solid"/>
              <a:miter lim="400000"/>
            </a:ln>
          </a:bottom>
          <a:insideH>
            <a:ln w="25400" cap="flat">
              <a:solidFill>
                <a:srgbClr val="453F3E"/>
              </a:solidFill>
              <a:prstDash val="solid"/>
              <a:miter lim="400000"/>
            </a:ln>
          </a:insideH>
          <a:insideV>
            <a:ln w="25400" cap="flat">
              <a:solidFill>
                <a:srgbClr val="453F3E"/>
              </a:solidFill>
              <a:prstDash val="solid"/>
              <a:miter lim="400000"/>
            </a:ln>
          </a:insideV>
        </a:tcBdr>
      </a:tcStyle>
    </a:firstRow>
  </a:tblStyle>
  <a:tblStyle styleId="{4A9BC294-FFE2-49D5-8D69-9E1BD2C41BD5}" styleName="">
    <a:tblBg/>
    <a:wholeTbl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lastRow>
    <a:fir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Row>
  </a:tblStyle>
  <a:tblStyle styleId="{BBFC77FB-9ED0-4EC9-95AA-A1379042E648}" styleName="">
    <a:tblBg/>
    <a:wholeTbl>
      <a:tcTxStyle b="off" i="off">
        <a:font>
          <a:latin typeface="Monaco"/>
          <a:ea typeface="Monaco"/>
          <a:cs typeface="Monaco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Monaco"/>
          <a:ea typeface="Monaco"/>
          <a:cs typeface="Monaco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</a:tcStyle>
    </a:firstCol>
    <a:lastRow>
      <a:tcTxStyle b="off" i="off">
        <a:font>
          <a:latin typeface="Monaco"/>
          <a:ea typeface="Monaco"/>
          <a:cs typeface="Monaco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</a:tcStyle>
    </a:lastRow>
    <a:firstRow>
      <a:tcTxStyle b="off" i="off">
        <a:font>
          <a:latin typeface="Monaco"/>
          <a:ea typeface="Monaco"/>
          <a:cs typeface="Monaco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</a:tcStyle>
    </a:firstRow>
  </a:tblStyle>
  <a:tblStyle styleId="{3DC5C2F9-1CAC-4260-A1DD-9FCDBB877499}" styleName="">
    <a:tblBg/>
    <a:wholeTbl>
      <a:tcTxStyle b="off" i="off">
        <a:font>
          <a:latin typeface="Cochin"/>
          <a:ea typeface="Cochin"/>
          <a:cs typeface="Cochin"/>
        </a:font>
        <a:srgbClr val="3D3E3F">
          <a:alpha val="90000"/>
        </a:srgbClr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Cochin"/>
          <a:ea typeface="Cochin"/>
          <a:cs typeface="Cochin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Col>
    <a:lastRow>
      <a:tcTxStyle b="off" i="off">
        <a:font>
          <a:latin typeface="Cochin"/>
          <a:ea typeface="Cochin"/>
          <a:cs typeface="Cochin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lastRow>
    <a:firstRow>
      <a:tcTxStyle b="off" i="off">
        <a:font>
          <a:latin typeface="Cochin"/>
          <a:ea typeface="Cochin"/>
          <a:cs typeface="Cochin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Row>
  </a:tblStyle>
  <a:tblStyle styleId="{6CBB8FF1-D9AA-43F3-AF6F-95CC898621D3}" styleName="">
    <a:tblBg/>
    <a:wholeTbl>
      <a:tcTxStyle b="off" i="off">
        <a:font>
          <a:latin typeface="Copperplate Light"/>
          <a:ea typeface="Copperplate Light"/>
          <a:cs typeface="Copperplate Light"/>
        </a:font>
        <a:srgbClr val="39362D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Copperplate"/>
          <a:ea typeface="Copperplate"/>
          <a:cs typeface="Copperplate"/>
        </a:font>
        <a:srgbClr val="39362D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Col>
    <a:lastRow>
      <a:tcTxStyle b="off" i="off">
        <a:font>
          <a:latin typeface="Copperplate"/>
          <a:ea typeface="Copperplate"/>
          <a:cs typeface="Copperplate"/>
        </a:font>
        <a:srgbClr val="39362D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lastRow>
    <a:firstRow>
      <a:tcTxStyle b="off" i="off">
        <a:font>
          <a:latin typeface="Copperplate"/>
          <a:ea typeface="Copperplate"/>
          <a:cs typeface="Copperplate"/>
        </a:font>
        <a:srgbClr val="39362D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Row>
  </a:tblStyle>
  <a:tblStyle styleId="{D388166A-2461-4125-AC4D-9DD9AD9DC253}" styleName="">
    <a:tblBg/>
    <a:wholeTbl>
      <a:tcTxStyle b="off" i="off">
        <a:font>
          <a:latin typeface="Futura Condensed"/>
          <a:ea typeface="Futura Condensed"/>
          <a:cs typeface="Futura Condensed"/>
        </a:font>
        <a:srgbClr val="3A5253"/>
      </a:tcTxStyle>
      <a:tcStyle>
        <a:tcBdr>
          <a:left>
            <a:ln w="12700" cap="flat">
              <a:solidFill>
                <a:srgbClr val="3A5253"/>
              </a:solidFill>
              <a:prstDash val="solid"/>
              <a:miter lim="400000"/>
            </a:ln>
          </a:left>
          <a:right>
            <a:ln w="12700" cap="flat">
              <a:solidFill>
                <a:srgbClr val="3A5253"/>
              </a:solidFill>
              <a:prstDash val="solid"/>
              <a:miter lim="400000"/>
            </a:ln>
          </a:right>
          <a:top>
            <a:ln w="12700" cap="flat">
              <a:solidFill>
                <a:srgbClr val="3A5253"/>
              </a:solidFill>
              <a:prstDash val="solid"/>
              <a:miter lim="400000"/>
            </a:ln>
          </a:top>
          <a:bottom>
            <a:ln w="12700" cap="flat">
              <a:solidFill>
                <a:srgbClr val="3A5253"/>
              </a:solidFill>
              <a:prstDash val="solid"/>
              <a:miter lim="400000"/>
            </a:ln>
          </a:bottom>
          <a:insideH>
            <a:ln w="12700" cap="flat">
              <a:solidFill>
                <a:srgbClr val="3A5253"/>
              </a:solidFill>
              <a:prstDash val="solid"/>
              <a:miter lim="400000"/>
            </a:ln>
          </a:insideH>
          <a:insideV>
            <a:ln w="12700" cap="flat">
              <a:solidFill>
                <a:srgbClr val="3A525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Futura Condensed"/>
          <a:ea typeface="Futura Condensed"/>
          <a:cs typeface="Futura Condensed"/>
        </a:font>
        <a:srgbClr val="FFFFFF"/>
      </a:tcTxStyle>
      <a:tcStyle>
        <a:tcBdr>
          <a:left>
            <a:ln w="12700" cap="flat">
              <a:solidFill>
                <a:srgbClr val="3A5253"/>
              </a:solidFill>
              <a:prstDash val="solid"/>
              <a:miter lim="400000"/>
            </a:ln>
          </a:left>
          <a:right>
            <a:ln w="12700" cap="flat">
              <a:solidFill>
                <a:srgbClr val="3A5253"/>
              </a:solidFill>
              <a:prstDash val="solid"/>
              <a:miter lim="400000"/>
            </a:ln>
          </a:right>
          <a:top>
            <a:ln w="12700" cap="flat">
              <a:solidFill>
                <a:srgbClr val="3A5253"/>
              </a:solidFill>
              <a:prstDash val="solid"/>
              <a:miter lim="400000"/>
            </a:ln>
          </a:top>
          <a:bottom>
            <a:ln w="12700" cap="flat">
              <a:solidFill>
                <a:srgbClr val="3A5253"/>
              </a:solidFill>
              <a:prstDash val="solid"/>
              <a:miter lim="400000"/>
            </a:ln>
          </a:bottom>
          <a:insideH>
            <a:ln w="12700" cap="flat">
              <a:solidFill>
                <a:srgbClr val="3A5253"/>
              </a:solidFill>
              <a:prstDash val="solid"/>
              <a:miter lim="400000"/>
            </a:ln>
          </a:insideH>
          <a:insideV>
            <a:ln w="12700" cap="flat">
              <a:solidFill>
                <a:srgbClr val="3A5253"/>
              </a:solidFill>
              <a:prstDash val="solid"/>
              <a:miter lim="400000"/>
            </a:ln>
          </a:insideV>
        </a:tcBdr>
        <a:fill>
          <a:solidFill>
            <a:srgbClr val="386359">
              <a:alpha val="33000"/>
            </a:srgbClr>
          </a:solidFill>
        </a:fill>
      </a:tcStyle>
    </a:firstCol>
    <a:lastRow>
      <a:tcTxStyle b="off" i="off">
        <a:font>
          <a:latin typeface="Futura Condensed"/>
          <a:ea typeface="Futura Condensed"/>
          <a:cs typeface="Futura Condensed"/>
        </a:font>
        <a:srgbClr val="FFFFFF"/>
      </a:tcTxStyle>
      <a:tcStyle>
        <a:tcBdr>
          <a:left>
            <a:ln w="12700" cap="flat">
              <a:solidFill>
                <a:srgbClr val="3A5253"/>
              </a:solidFill>
              <a:prstDash val="solid"/>
              <a:miter lim="400000"/>
            </a:ln>
          </a:left>
          <a:right>
            <a:ln w="12700" cap="flat">
              <a:solidFill>
                <a:srgbClr val="3A5253"/>
              </a:solidFill>
              <a:prstDash val="solid"/>
              <a:miter lim="400000"/>
            </a:ln>
          </a:right>
          <a:top>
            <a:ln w="12700" cap="flat">
              <a:solidFill>
                <a:srgbClr val="3A5253"/>
              </a:solidFill>
              <a:prstDash val="solid"/>
              <a:miter lim="400000"/>
            </a:ln>
          </a:top>
          <a:bottom>
            <a:ln w="12700" cap="flat">
              <a:solidFill>
                <a:srgbClr val="3A5253"/>
              </a:solidFill>
              <a:prstDash val="solid"/>
              <a:miter lim="400000"/>
            </a:ln>
          </a:bottom>
          <a:insideH>
            <a:ln w="12700" cap="flat">
              <a:solidFill>
                <a:srgbClr val="3A5253"/>
              </a:solidFill>
              <a:prstDash val="solid"/>
              <a:miter lim="400000"/>
            </a:ln>
          </a:insideH>
          <a:insideV>
            <a:ln w="12700" cap="flat">
              <a:solidFill>
                <a:srgbClr val="3A5253"/>
              </a:solidFill>
              <a:prstDash val="solid"/>
              <a:miter lim="400000"/>
            </a:ln>
          </a:insideV>
        </a:tcBdr>
        <a:fill>
          <a:solidFill>
            <a:srgbClr val="386359">
              <a:alpha val="33000"/>
            </a:srgbClr>
          </a:solidFill>
        </a:fill>
      </a:tcStyle>
    </a:lastRow>
    <a:firstRow>
      <a:tcTxStyle b="off" i="off">
        <a:font>
          <a:latin typeface="Futura Condensed"/>
          <a:ea typeface="Futura Condensed"/>
          <a:cs typeface="Futura Condensed"/>
        </a:font>
        <a:srgbClr val="FFFFFF"/>
      </a:tcTxStyle>
      <a:tcStyle>
        <a:tcBdr>
          <a:left>
            <a:ln w="12700" cap="flat">
              <a:solidFill>
                <a:srgbClr val="3A5253"/>
              </a:solidFill>
              <a:prstDash val="solid"/>
              <a:miter lim="400000"/>
            </a:ln>
          </a:left>
          <a:right>
            <a:ln w="12700" cap="flat">
              <a:solidFill>
                <a:srgbClr val="3A5253"/>
              </a:solidFill>
              <a:prstDash val="solid"/>
              <a:miter lim="400000"/>
            </a:ln>
          </a:right>
          <a:top>
            <a:ln w="12700" cap="flat">
              <a:solidFill>
                <a:srgbClr val="3A5253"/>
              </a:solidFill>
              <a:prstDash val="solid"/>
              <a:miter lim="400000"/>
            </a:ln>
          </a:top>
          <a:bottom>
            <a:ln w="12700" cap="flat">
              <a:solidFill>
                <a:srgbClr val="3A5253"/>
              </a:solidFill>
              <a:prstDash val="solid"/>
              <a:miter lim="400000"/>
            </a:ln>
          </a:bottom>
          <a:insideH>
            <a:ln w="12700" cap="flat">
              <a:solidFill>
                <a:srgbClr val="3A5253"/>
              </a:solidFill>
              <a:prstDash val="solid"/>
              <a:miter lim="400000"/>
            </a:ln>
          </a:insideH>
          <a:insideV>
            <a:ln w="12700" cap="flat">
              <a:solidFill>
                <a:srgbClr val="3A5253"/>
              </a:solidFill>
              <a:prstDash val="solid"/>
              <a:miter lim="400000"/>
            </a:ln>
          </a:insideV>
        </a:tcBdr>
        <a:fill>
          <a:solidFill>
            <a:srgbClr val="386359">
              <a:alpha val="33000"/>
            </a:srgbClr>
          </a:solidFill>
        </a:fill>
      </a:tcStyle>
    </a:firstRow>
  </a:tblStyle>
  <a:tblStyle styleId="{C8CF52C8-4776-40FF-AD22-667835E472BC}" styleName="">
    <a:tblBg/>
    <a:wholeTbl>
      <a:tcTxStyle b="off" i="off">
        <a:font>
          <a:latin typeface="Palatino"/>
          <a:ea typeface="Palatino"/>
          <a:cs typeface="Palatino"/>
        </a:font>
        <a:srgbClr val="728FBC"/>
      </a:tcTxStyle>
      <a:tcStyle>
        <a:tcBdr>
          <a:left>
            <a:ln w="25400" cap="flat">
              <a:solidFill>
                <a:srgbClr val="728FBC"/>
              </a:solidFill>
              <a:prstDash val="solid"/>
              <a:miter lim="400000"/>
            </a:ln>
          </a:left>
          <a:right>
            <a:ln w="25400" cap="flat">
              <a:solidFill>
                <a:srgbClr val="728FBC"/>
              </a:solidFill>
              <a:prstDash val="solid"/>
              <a:miter lim="400000"/>
            </a:ln>
          </a:right>
          <a:top>
            <a:ln w="25400" cap="flat">
              <a:solidFill>
                <a:srgbClr val="728FBC"/>
              </a:solidFill>
              <a:prstDash val="solid"/>
              <a:miter lim="400000"/>
            </a:ln>
          </a:top>
          <a:bottom>
            <a:ln w="25400" cap="flat">
              <a:solidFill>
                <a:srgbClr val="728FBC"/>
              </a:solidFill>
              <a:prstDash val="solid"/>
              <a:miter lim="400000"/>
            </a:ln>
          </a:bottom>
          <a:insideH>
            <a:ln w="25400" cap="flat">
              <a:solidFill>
                <a:srgbClr val="728FBC"/>
              </a:solidFill>
              <a:prstDash val="solid"/>
              <a:miter lim="400000"/>
            </a:ln>
          </a:insideH>
          <a:insideV>
            <a:ln w="25400" cap="flat">
              <a:solidFill>
                <a:srgbClr val="728FBC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25400" cap="flat">
              <a:solidFill>
                <a:srgbClr val="728FBC"/>
              </a:solidFill>
              <a:prstDash val="solid"/>
              <a:miter lim="400000"/>
            </a:ln>
          </a:left>
          <a:right>
            <a:ln w="25400" cap="flat">
              <a:solidFill>
                <a:srgbClr val="728FBC"/>
              </a:solidFill>
              <a:prstDash val="solid"/>
              <a:miter lim="400000"/>
            </a:ln>
          </a:right>
          <a:top>
            <a:ln w="25400" cap="flat">
              <a:solidFill>
                <a:srgbClr val="728FBC"/>
              </a:solidFill>
              <a:prstDash val="solid"/>
              <a:miter lim="400000"/>
            </a:ln>
          </a:top>
          <a:bottom>
            <a:ln w="25400" cap="flat">
              <a:solidFill>
                <a:srgbClr val="728FBC"/>
              </a:solidFill>
              <a:prstDash val="solid"/>
              <a:miter lim="400000"/>
            </a:ln>
          </a:bottom>
          <a:insideH>
            <a:ln w="25400" cap="flat">
              <a:solidFill>
                <a:srgbClr val="728FBC"/>
              </a:solidFill>
              <a:prstDash val="solid"/>
              <a:miter lim="400000"/>
            </a:ln>
          </a:insideH>
          <a:insideV>
            <a:ln w="25400" cap="flat">
              <a:solidFill>
                <a:srgbClr val="728FBC"/>
              </a:solidFill>
              <a:prstDash val="solid"/>
              <a:miter lim="400000"/>
            </a:ln>
          </a:insideV>
        </a:tcBdr>
        <a:fill>
          <a:solidFill>
            <a:srgbClr val="7AA9F0">
              <a:alpha val="50000"/>
            </a:srgbClr>
          </a:solidFill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25400" cap="flat">
              <a:solidFill>
                <a:srgbClr val="728FBC"/>
              </a:solidFill>
              <a:prstDash val="solid"/>
              <a:miter lim="400000"/>
            </a:ln>
          </a:left>
          <a:right>
            <a:ln w="25400" cap="flat">
              <a:solidFill>
                <a:srgbClr val="728FBC"/>
              </a:solidFill>
              <a:prstDash val="solid"/>
              <a:miter lim="400000"/>
            </a:ln>
          </a:right>
          <a:top>
            <a:ln w="25400" cap="flat">
              <a:solidFill>
                <a:srgbClr val="728FBC"/>
              </a:solidFill>
              <a:prstDash val="solid"/>
              <a:miter lim="400000"/>
            </a:ln>
          </a:top>
          <a:bottom>
            <a:ln w="25400" cap="flat">
              <a:solidFill>
                <a:srgbClr val="728FBC"/>
              </a:solidFill>
              <a:prstDash val="solid"/>
              <a:miter lim="400000"/>
            </a:ln>
          </a:bottom>
          <a:insideH>
            <a:ln w="25400" cap="flat">
              <a:solidFill>
                <a:srgbClr val="728FBC"/>
              </a:solidFill>
              <a:prstDash val="solid"/>
              <a:miter lim="400000"/>
            </a:ln>
          </a:insideH>
          <a:insideV>
            <a:ln w="25400" cap="flat">
              <a:solidFill>
                <a:srgbClr val="728FBC"/>
              </a:solidFill>
              <a:prstDash val="solid"/>
              <a:miter lim="400000"/>
            </a:ln>
          </a:insideV>
        </a:tcBdr>
        <a:fill>
          <a:solidFill>
            <a:srgbClr val="7AA9F0">
              <a:alpha val="50000"/>
            </a:srgbClr>
          </a:solidFill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25400" cap="flat">
              <a:solidFill>
                <a:srgbClr val="728FBC"/>
              </a:solidFill>
              <a:prstDash val="solid"/>
              <a:miter lim="400000"/>
            </a:ln>
          </a:left>
          <a:right>
            <a:ln w="25400" cap="flat">
              <a:solidFill>
                <a:srgbClr val="728FBC"/>
              </a:solidFill>
              <a:prstDash val="solid"/>
              <a:miter lim="400000"/>
            </a:ln>
          </a:right>
          <a:top>
            <a:ln w="25400" cap="flat">
              <a:solidFill>
                <a:srgbClr val="728FBC"/>
              </a:solidFill>
              <a:prstDash val="solid"/>
              <a:miter lim="400000"/>
            </a:ln>
          </a:top>
          <a:bottom>
            <a:ln w="25400" cap="flat">
              <a:solidFill>
                <a:srgbClr val="728FBC"/>
              </a:solidFill>
              <a:prstDash val="solid"/>
              <a:miter lim="400000"/>
            </a:ln>
          </a:bottom>
          <a:insideH>
            <a:ln w="25400" cap="flat">
              <a:solidFill>
                <a:srgbClr val="728FBC"/>
              </a:solidFill>
              <a:prstDash val="solid"/>
              <a:miter lim="400000"/>
            </a:ln>
          </a:insideH>
          <a:insideV>
            <a:ln w="25400" cap="flat">
              <a:solidFill>
                <a:srgbClr val="728FBC"/>
              </a:solidFill>
              <a:prstDash val="solid"/>
              <a:miter lim="400000"/>
            </a:ln>
          </a:insideV>
        </a:tcBdr>
        <a:fill>
          <a:solidFill>
            <a:srgbClr val="7AA9F0">
              <a:alpha val="50000"/>
            </a:srgbClr>
          </a:solidFill>
        </a:fill>
      </a:tcStyle>
    </a:firstRow>
  </a:tblStyle>
  <a:tblStyle styleId="{574B402D-0EB7-4249-B2FC-51C53E3F06EE}" styleName="">
    <a:tblBg/>
    <a:wholeTbl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lastRow>
    <a:fir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Row>
  </a:tblStyle>
  <a:tblStyle styleId="{FC57D944-9C96-4C8C-9F8D-442CD50E85AF}" styleName="">
    <a:tblBg/>
    <a:wholeTbl>
      <a:tcTxStyle b="off" i="off">
        <a:font>
          <a:latin typeface="Chalkboard"/>
          <a:ea typeface="Chalkboard"/>
          <a:cs typeface="Chalkboard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Chalkboard"/>
          <a:ea typeface="Chalkboard"/>
          <a:cs typeface="Chalkboard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</a:tcStyle>
    </a:firstCol>
    <a:lastRow>
      <a:tcTxStyle b="off" i="off">
        <a:font>
          <a:latin typeface="Chalkboard"/>
          <a:ea typeface="Chalkboard"/>
          <a:cs typeface="Chalkboard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</a:tcStyle>
    </a:lastRow>
    <a:firstRow>
      <a:tcTxStyle b="off" i="off">
        <a:font>
          <a:latin typeface="Chalkboard"/>
          <a:ea typeface="Chalkboard"/>
          <a:cs typeface="Chalkboard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</a:tcStyle>
    </a:firstRow>
  </a:tblStyle>
  <a:tblStyle styleId="{B07B9626-3863-4454-95D1-86B2A86B2725}" styleName="">
    <a:tblBg/>
    <a:wholeTbl>
      <a:tcTxStyle b="off" i="off">
        <a:font>
          <a:latin typeface="Chalkboard"/>
          <a:ea typeface="Chalkboard"/>
          <a:cs typeface="Chalkboard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8EA5CB">
              <a:alpha val="25000"/>
            </a:srgbClr>
          </a:solidFill>
        </a:fill>
      </a:tcStyle>
    </a:band2H>
    <a:firstCol>
      <a:tcTxStyle b="off" i="off">
        <a:font>
          <a:latin typeface="Chalkboard"/>
          <a:ea typeface="Chalkboard"/>
          <a:cs typeface="Chalkboard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</a:tcStyle>
    </a:firstCol>
    <a:lastRow>
      <a:tcTxStyle b="off" i="off">
        <a:font>
          <a:latin typeface="Chalkboard"/>
          <a:ea typeface="Chalkboard"/>
          <a:cs typeface="Chalkboard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</a:tcStyle>
    </a:lastRow>
    <a:firstRow>
      <a:tcTxStyle b="off" i="off">
        <a:font>
          <a:latin typeface="Chalkboard"/>
          <a:ea typeface="Chalkboard"/>
          <a:cs typeface="Chalkboard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Shape 43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439" name="Shape 43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355600">
      <a:defRPr sz="1400">
        <a:latin typeface="Lucida Grande"/>
        <a:ea typeface="Lucida Grande"/>
        <a:cs typeface="Lucida Grande"/>
        <a:sym typeface="Lucida Grande"/>
      </a:defRPr>
    </a:lvl1pPr>
    <a:lvl2pPr indent="228600" defTabSz="355600">
      <a:defRPr sz="1400">
        <a:latin typeface="Lucida Grande"/>
        <a:ea typeface="Lucida Grande"/>
        <a:cs typeface="Lucida Grande"/>
        <a:sym typeface="Lucida Grande"/>
      </a:defRPr>
    </a:lvl2pPr>
    <a:lvl3pPr indent="457200" defTabSz="355600">
      <a:defRPr sz="1400">
        <a:latin typeface="Lucida Grande"/>
        <a:ea typeface="Lucida Grande"/>
        <a:cs typeface="Lucida Grande"/>
        <a:sym typeface="Lucida Grande"/>
      </a:defRPr>
    </a:lvl3pPr>
    <a:lvl4pPr indent="685800" defTabSz="355600">
      <a:defRPr sz="1400">
        <a:latin typeface="Lucida Grande"/>
        <a:ea typeface="Lucida Grande"/>
        <a:cs typeface="Lucida Grande"/>
        <a:sym typeface="Lucida Grande"/>
      </a:defRPr>
    </a:lvl4pPr>
    <a:lvl5pPr indent="914400" defTabSz="355600">
      <a:defRPr sz="1400">
        <a:latin typeface="Lucida Grande"/>
        <a:ea typeface="Lucida Grande"/>
        <a:cs typeface="Lucida Grande"/>
        <a:sym typeface="Lucida Grande"/>
      </a:defRPr>
    </a:lvl5pPr>
    <a:lvl6pPr indent="1143000" defTabSz="355600">
      <a:defRPr sz="1400">
        <a:latin typeface="Lucida Grande"/>
        <a:ea typeface="Lucida Grande"/>
        <a:cs typeface="Lucida Grande"/>
        <a:sym typeface="Lucida Grande"/>
      </a:defRPr>
    </a:lvl6pPr>
    <a:lvl7pPr indent="1371600" defTabSz="355600">
      <a:defRPr sz="1400">
        <a:latin typeface="Lucida Grande"/>
        <a:ea typeface="Lucida Grande"/>
        <a:cs typeface="Lucida Grande"/>
        <a:sym typeface="Lucida Grande"/>
      </a:defRPr>
    </a:lvl7pPr>
    <a:lvl8pPr indent="1600200" defTabSz="355600">
      <a:defRPr sz="1400">
        <a:latin typeface="Lucida Grande"/>
        <a:ea typeface="Lucida Grande"/>
        <a:cs typeface="Lucida Grande"/>
        <a:sym typeface="Lucida Grande"/>
      </a:defRPr>
    </a:lvl8pPr>
    <a:lvl9pPr indent="1828800" defTabSz="355600">
      <a:defRPr sz="14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10.png"/><Relationship Id="rId4" Type="http://schemas.openxmlformats.org/officeDocument/2006/relationships/image" Target="../media/image11.png"/></Relationships>

</file>

<file path=ppt/slideLayouts/_rels/slideLayout10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0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0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0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0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0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0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0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5.png"/></Relationships>

</file>

<file path=ppt/slideLayouts/_rels/slideLayout10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0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6.png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10.png"/><Relationship Id="rId4" Type="http://schemas.openxmlformats.org/officeDocument/2006/relationships/image" Target="../media/image11.png"/></Relationships>

</file>

<file path=ppt/slideLayouts/_rels/slideLayout1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7.png"/></Relationships>

</file>

<file path=ppt/slideLayouts/_rels/slideLayout1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11.png"/></Relationships>

</file>

<file path=ppt/slideLayouts/_rels/slideLayout12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/Relationships>

</file>

<file path=ppt/slideLayouts/_rels/slideLayout12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/Relationships>

</file>

<file path=ppt/slideLayouts/_rels/slideLayout12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/Relationships>

</file>

<file path=ppt/slideLayouts/_rels/slideLayout12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
</file>

<file path=ppt/slideLayouts/_rels/slideLayout12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
</file>

<file path=ppt/slideLayouts/_rels/slideLayout13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Layouts/_rels/slideLayout13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6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Layouts/_rels/slideLayout13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6.png"/></Relationships>

</file>

<file path=ppt/slideLayouts/_rels/slideLayout13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7.png"/></Relationships>

</file>

<file path=ppt/slideLayouts/_rels/slideLayout13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8.png"/></Relationships>

</file>

<file path=ppt/slideLayouts/_rels/slideLayout13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9.png"/></Relationships>

</file>

<file path=ppt/slideLayouts/_rels/slideLayout13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0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Layouts/_rels/slideLayout13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Layouts/_rels/slideLayout13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6.png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10.png"/></Relationships>

</file>

<file path=ppt/slideLayouts/_rels/slideLayout14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/Relationships>

</file>

<file path=ppt/slideLayouts/_rels/slideLayout14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/Relationships>

</file>

<file path=ppt/slideLayouts/_rels/slideLayout14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/Relationships>
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
</file>

<file path=ppt/slideLayouts/_rels/slideLayout15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jpeg"/></Relationships>

</file>

<file path=ppt/slideLayouts/_rels/slideLayout15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6.png"/></Relationships>

</file>

<file path=ppt/slideLayouts/_rels/slideLayout15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6.png"/></Relationships>

</file>

<file path=ppt/slideLayouts/_rels/slideLayout15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6.png"/></Relationships>

</file>

<file path=ppt/slideLayouts/_rels/slideLayout15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6.png"/></Relationships>

</file>

<file path=ppt/slideLayouts/_rels/slideLayout15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6.png"/></Relationships>

</file>

<file path=ppt/slideLayouts/_rels/slideLayout15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
</file>

<file path=ppt/slideLayouts/_rels/slideLayout15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jpeg"/></Relationships>
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
</file>

<file path=ppt/slideLayouts/_rels/slideLayout16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6.png"/></Relationships>

</file>

<file path=ppt/slideLayouts/_rels/slideLayout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
</file>

<file path=ppt/slideLayouts/_rels/slideLayout1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/Relationships>

</file>

<file path=ppt/slideLayouts/_rels/slideLayout1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10.png"/><Relationship Id="rId4" Type="http://schemas.openxmlformats.org/officeDocument/2006/relationships/image" Target="../media/image11.png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2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10.png"/><Relationship Id="rId4" Type="http://schemas.openxmlformats.org/officeDocument/2006/relationships/image" Target="../media/image11.png"/></Relationships>

</file>

<file path=ppt/slideLayouts/_rels/slideLayout2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/Relationships>

</file>

<file path=ppt/slideLayouts/_rels/slideLayout2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3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/Relationships>

</file>

<file path=ppt/slideLayouts/_rels/slideLayout3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/Relationships>

</file>

<file path=ppt/slideLayouts/_rels/slideLayout3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/Relationships>

</file>

<file path=ppt/slideLayouts/_rels/slideLayout3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
</file>

<file path=ppt/slideLayouts/_rels/slideLayout3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
</file>

<file path=ppt/slideLayouts/_rels/slideLayout3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
</file>

<file path=ppt/slideLayouts/_rels/slideLayout3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
</file>

<file path=ppt/slideLayouts/_rels/slideLayout4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/Relationships>

</file>

<file path=ppt/slideLayouts/_rels/slideLayout4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/Relationships>

</file>

<file path=ppt/slideLayouts/_rels/slideLayout4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
</file>

<file path=ppt/slideLayouts/_rels/slideLayout4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3.png"/><Relationship Id="rId3" Type="http://schemas.openxmlformats.org/officeDocument/2006/relationships/image" Target="../media/image22.png"/></Relationships>

</file>

<file path=ppt/slideLayouts/_rels/slideLayout4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4.png"/><Relationship Id="rId3" Type="http://schemas.openxmlformats.org/officeDocument/2006/relationships/image" Target="../media/image20.png"/></Relationships>

</file>

<file path=ppt/slideLayouts/_rels/slideLayout4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
</file>

<file path=ppt/slideLayouts/_rels/slideLayout4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
</file>

<file path=ppt/slideLayouts/_rels/slideLayout4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
</file>

<file path=ppt/slideLayouts/_rels/slideLayout4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
</file>

<file path=ppt/slideLayouts/_rels/slideLayout4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
</file>

<file path=ppt/slideLayouts/_rels/slideLayout5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
</file>

<file path=ppt/slideLayouts/_rels/slideLayout5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
</file>

<file path=ppt/slideLayouts/_rels/slideLayout5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
</file>

<file path=ppt/slideLayouts/_rels/slideLayout5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
</file>

<file path=ppt/slideLayouts/_rels/slideLayout5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5.png"/></Relationships>

</file>

<file path=ppt/slideLayouts/_rels/slideLayout5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6.png"/></Relationships>

</file>

<file path=ppt/slideLayouts/_rels/slideLayout5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7.png"/></Relationships>

</file>

<file path=ppt/slideLayouts/_rels/slideLayout5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8.png"/></Relationships>

</file>

<file path=ppt/slideLayouts/_rels/slideLayout5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9.png"/></Relationships>

</file>

<file path=ppt/slideLayouts/_rels/slideLayout5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0.png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
</file>

<file path=ppt/slideLayouts/_rels/slideLayout6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1.png"/></Relationships>

</file>

<file path=ppt/slideLayouts/_rels/slideLayout6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
</file>

<file path=ppt/slideLayouts/_rels/slideLayout6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
</file>

<file path=ppt/slideLayouts/_rels/slideLayout6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
</file>

<file path=ppt/slideLayouts/_rels/slideLayout6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32.png"/></Relationships>

</file>

<file path=ppt/slideLayouts/_rels/slideLayout6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32.png"/></Relationships>

</file>

<file path=ppt/slideLayouts/_rels/slideLayout6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32.png"/></Relationships>

</file>

<file path=ppt/slideLayouts/_rels/slideLayout6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
</file>

<file path=ppt/slideLayouts/_rels/slideLayout6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
</file>

<file path=ppt/slideLayouts/_rels/slideLayout6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7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
</file>

<file path=ppt/slideLayouts/_rels/slideLayout7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3.png"/></Relationships>

</file>

<file path=ppt/slideLayouts/_rels/slideLayout7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4.png"/></Relationships>

</file>

<file path=ppt/slideLayouts/_rels/slideLayout7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5.png"/><Relationship Id="rId3" Type="http://schemas.openxmlformats.org/officeDocument/2006/relationships/image" Target="../media/image32.png"/></Relationships>

</file>

<file path=ppt/slideLayouts/_rels/slideLayout7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32.png"/></Relationships>

</file>

<file path=ppt/slideLayouts/_rels/slideLayout7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32.png"/></Relationships>

</file>

<file path=ppt/slideLayouts/_rels/slideLayout7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
</file>

<file path=ppt/slideLayouts/_rels/slideLayout7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Layouts/_rels/slideLayout7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Layouts/_rels/slideLayout7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6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8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6.png"/></Relationships>

</file>

<file path=ppt/slideLayouts/_rels/slideLayout8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7.png"/></Relationships>

</file>

<file path=ppt/slideLayouts/_rels/slideLayout8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8.png"/></Relationships>

</file>

<file path=ppt/slideLayouts/_rels/slideLayout8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9.png"/></Relationships>

</file>

<file path=ppt/slideLayouts/_rels/slideLayout8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0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Layouts/_rels/slideLayout8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Layouts/_rels/slideLayout8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8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
</file>

<file path=ppt/slideLayouts/_rels/slideLayout8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eg"/><Relationship Id="rId3" Type="http://schemas.openxmlformats.org/officeDocument/2006/relationships/image" Target="../media/image41.png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9.png"/></Relationships>

</file>

<file path=ppt/slideLayouts/_rels/slideLayout9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eg"/><Relationship Id="rId3" Type="http://schemas.openxmlformats.org/officeDocument/2006/relationships/image" Target="../media/image41.png"/></Relationships>

</file>

<file path=ppt/slideLayouts/_rels/slideLayout9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Relationship Id="rId3" Type="http://schemas.openxmlformats.org/officeDocument/2006/relationships/image" Target="../media/image41.png"/></Relationships>

</file>

<file path=ppt/slideLayouts/_rels/slideLayout9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
</file>

<file path=ppt/slideLayouts/_rels/slideLayout9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eg"/></Relationships>

</file>

<file path=ppt/slideLayouts/_rels/slideLayout9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
</file>

<file path=ppt/slideLayouts/_rels/slideLayout9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2.png"/></Relationships>

</file>

<file path=ppt/slideLayouts/_rels/slideLayout9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3.png"/></Relationships>

</file>

<file path=ppt/slideLayouts/_rels/slideLayout9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4.png"/><Relationship Id="rId3" Type="http://schemas.openxmlformats.org/officeDocument/2006/relationships/image" Target="../media/image41.png"/></Relationships>

</file>

<file path=ppt/slideLayouts/_rels/slideLayout9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eg"/><Relationship Id="rId3" Type="http://schemas.openxmlformats.org/officeDocument/2006/relationships/image" Target="../media/image41.png"/></Relationships>

</file>

<file path=ppt/slideLayouts/_rels/slideLayout9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eg"/><Relationship Id="rId3" Type="http://schemas.openxmlformats.org/officeDocument/2006/relationships/image" Target="../media/image41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LeatherBook_line-long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74900" y="1536700"/>
            <a:ext cx="5422900" cy="69398"/>
          </a:xfrm>
          <a:prstGeom prst="rect">
            <a:avLst/>
          </a:prstGeom>
          <a:ln w="88900">
            <a:miter lim="400000"/>
          </a:ln>
        </p:spPr>
      </p:pic>
      <p:sp>
        <p:nvSpPr>
          <p:cNvPr id="33" name="Shape 33"/>
          <p:cNvSpPr/>
          <p:nvPr>
            <p:ph type="title"/>
          </p:nvPr>
        </p:nvSpPr>
        <p:spPr>
          <a:xfrm>
            <a:off x="596900" y="292100"/>
            <a:ext cx="8966200" cy="11938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algn="ctr">
              <a:defRPr sz="50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  <a:latin typeface="+mn-lt"/>
                <a:ea typeface="+mn-ea"/>
                <a:cs typeface="+mn-cs"/>
                <a:sym typeface="Baskerville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50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Title Text</a:t>
            </a:r>
          </a:p>
        </p:txBody>
      </p:sp>
      <p:sp>
        <p:nvSpPr>
          <p:cNvPr id="34" name="Shape 34"/>
          <p:cNvSpPr/>
          <p:nvPr>
            <p:ph type="body" idx="1"/>
          </p:nvPr>
        </p:nvSpPr>
        <p:spPr>
          <a:xfrm>
            <a:off x="596900" y="2159000"/>
            <a:ext cx="8966200" cy="44704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marL="698500" indent="-444500">
              <a:spcBef>
                <a:spcPts val="2000"/>
              </a:spcBef>
              <a:buClrTx/>
              <a:buSzPct val="35000"/>
              <a:buFont typeface="Zapf Dingbats"/>
              <a:buBlip>
                <a:blip r:embed="rId4"/>
              </a:buBlip>
              <a:defRPr sz="3200">
                <a:solidFill>
                  <a:srgbClr val="6C6963"/>
                </a:solidFill>
                <a:latin typeface="+mn-lt"/>
                <a:ea typeface="+mn-ea"/>
                <a:cs typeface="+mn-cs"/>
                <a:sym typeface="Baskerville"/>
              </a:defRPr>
            </a:lvl1pPr>
            <a:lvl2pPr marL="1041400" indent="-444500">
              <a:spcBef>
                <a:spcPts val="2000"/>
              </a:spcBef>
              <a:buClrTx/>
              <a:buSzPct val="35000"/>
              <a:buFont typeface="Zapf Dingbats"/>
              <a:buBlip>
                <a:blip r:embed="rId4"/>
              </a:buBlip>
              <a:defRPr sz="3200">
                <a:solidFill>
                  <a:srgbClr val="6C6963"/>
                </a:solidFill>
                <a:latin typeface="+mn-lt"/>
                <a:ea typeface="+mn-ea"/>
                <a:cs typeface="+mn-cs"/>
                <a:sym typeface="Baskerville"/>
              </a:defRPr>
            </a:lvl2pPr>
            <a:lvl3pPr marL="1384300" indent="-444500">
              <a:spcBef>
                <a:spcPts val="2000"/>
              </a:spcBef>
              <a:buClrTx/>
              <a:buSzPct val="35000"/>
              <a:buFont typeface="Zapf Dingbats"/>
              <a:buBlip>
                <a:blip r:embed="rId4"/>
              </a:buBlip>
              <a:defRPr sz="3200">
                <a:solidFill>
                  <a:srgbClr val="6C6963"/>
                </a:solidFill>
                <a:latin typeface="+mn-lt"/>
                <a:ea typeface="+mn-ea"/>
                <a:cs typeface="+mn-cs"/>
                <a:sym typeface="Baskerville"/>
              </a:defRPr>
            </a:lvl3pPr>
            <a:lvl4pPr marL="1727200" indent="-444500">
              <a:spcBef>
                <a:spcPts val="2000"/>
              </a:spcBef>
              <a:buClrTx/>
              <a:buSzPct val="35000"/>
              <a:buFont typeface="Zapf Dingbats"/>
              <a:buBlip>
                <a:blip r:embed="rId4"/>
              </a:buBlip>
              <a:defRPr sz="3200">
                <a:solidFill>
                  <a:srgbClr val="6C6963"/>
                </a:solidFill>
                <a:latin typeface="+mn-lt"/>
                <a:ea typeface="+mn-ea"/>
                <a:cs typeface="+mn-cs"/>
                <a:sym typeface="Baskerville"/>
              </a:defRPr>
            </a:lvl4pPr>
            <a:lvl5pPr marL="2070100" indent="-444500">
              <a:spcBef>
                <a:spcPts val="2000"/>
              </a:spcBef>
              <a:buClrTx/>
              <a:buSzPct val="35000"/>
              <a:buFont typeface="Zapf Dingbats"/>
              <a:buBlip>
                <a:blip r:embed="rId4"/>
              </a:buBlip>
              <a:defRPr sz="3200">
                <a:solidFill>
                  <a:srgbClr val="6C6963"/>
                </a:solidFill>
                <a:latin typeface="+mn-lt"/>
                <a:ea typeface="+mn-ea"/>
                <a:cs typeface="+mn-cs"/>
                <a:sym typeface="Baskerville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C6963"/>
                </a:solidFill>
              </a:rPr>
              <a:t>Body Level One</a:t>
            </a:r>
            <a:endParaRPr sz="3200">
              <a:solidFill>
                <a:srgbClr val="6C696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C6963"/>
                </a:solidFill>
              </a:rPr>
              <a:t>Body Level Two</a:t>
            </a:r>
            <a:endParaRPr sz="3200">
              <a:solidFill>
                <a:srgbClr val="6C696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C6963"/>
                </a:solidFill>
              </a:rPr>
              <a:t>Body Level Three</a:t>
            </a:r>
            <a:endParaRPr sz="3200">
              <a:solidFill>
                <a:srgbClr val="6C696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C6963"/>
                </a:solidFill>
              </a:rPr>
              <a:t>Body Level Four</a:t>
            </a:r>
            <a:endParaRPr sz="3200">
              <a:solidFill>
                <a:srgbClr val="6C696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C696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hape 289"/>
          <p:cNvSpPr/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</p:spPr>
        <p:txBody>
          <a:bodyPr anchor="b"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90" name="Shape 290"/>
          <p:cNvSpPr/>
          <p:nvPr>
            <p:ph type="body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One</a:t>
            </a:r>
            <a:endParaRPr sz="28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Two</a:t>
            </a:r>
            <a:endParaRPr sz="28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Three</a:t>
            </a:r>
            <a:endParaRPr sz="28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Four</a:t>
            </a:r>
            <a:endParaRPr sz="28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Shape 292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93" name="Shape 293"/>
          <p:cNvSpPr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/>
          <a:lstStyle>
            <a:lvl1pPr marL="698500" indent="-444500">
              <a:spcBef>
                <a:spcPts val="18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041400" indent="-444500">
              <a:spcBef>
                <a:spcPts val="18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84300" indent="-444500">
              <a:spcBef>
                <a:spcPts val="18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739900" indent="-444500">
              <a:spcBef>
                <a:spcPts val="18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82800" indent="-444500">
              <a:spcBef>
                <a:spcPts val="18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  <a:endParaRPr sz="32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  <a:endParaRPr sz="32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  <a:endParaRPr sz="32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  <a:endParaRPr sz="32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Shape 295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96" name="Shape 296"/>
          <p:cNvSpPr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 numCol="2" spcCol="408940" anchor="t"/>
          <a:lstStyle>
            <a:lvl1pPr marL="6404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One</a:t>
            </a:r>
            <a:endParaRPr sz="24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Two</a:t>
            </a:r>
            <a:endParaRPr sz="24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Three</a:t>
            </a:r>
            <a:endParaRPr sz="24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Four</a:t>
            </a:r>
            <a:endParaRPr sz="24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Shape 298"/>
          <p:cNvSpPr/>
          <p:nvPr>
            <p:ph type="body" idx="1"/>
          </p:nvPr>
        </p:nvSpPr>
        <p:spPr>
          <a:xfrm>
            <a:off x="990600" y="990600"/>
            <a:ext cx="8178800" cy="5638800"/>
          </a:xfrm>
          <a:prstGeom prst="rect">
            <a:avLst/>
          </a:prstGeom>
        </p:spPr>
        <p:txBody>
          <a:bodyPr/>
          <a:lstStyle>
            <a:lvl1pPr marL="6985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0414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843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7399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828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  <a:endParaRPr sz="32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  <a:endParaRPr sz="32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  <a:endParaRPr sz="32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  <a:endParaRPr sz="32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Shape 301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/>
          <p:cNvSpPr/>
          <p:nvPr>
            <p:ph type="title"/>
          </p:nvPr>
        </p:nvSpPr>
        <p:spPr>
          <a:xfrm>
            <a:off x="990600" y="2324100"/>
            <a:ext cx="8178800" cy="29718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5" name="Gradient_photo-h-2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88900">
            <a:miter lim="400000"/>
          </a:ln>
        </p:spPr>
      </p:pic>
      <p:sp>
        <p:nvSpPr>
          <p:cNvPr id="306" name="Shape 306"/>
          <p:cNvSpPr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 Reflection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hape 308"/>
          <p:cNvSpPr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0" name="Gradient_photo-v-1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88900">
            <a:miter lim="400000"/>
          </a:ln>
        </p:spPr>
      </p:pic>
      <p:sp>
        <p:nvSpPr>
          <p:cNvPr id="311" name="Shape 311"/>
          <p:cNvSpPr/>
          <p:nvPr>
            <p:ph type="title"/>
          </p:nvPr>
        </p:nvSpPr>
        <p:spPr>
          <a:xfrm>
            <a:off x="495300" y="1193800"/>
            <a:ext cx="4584700" cy="2578100"/>
          </a:xfrm>
          <a:prstGeom prst="rect">
            <a:avLst/>
          </a:prstGeom>
        </p:spPr>
        <p:txBody>
          <a:bodyPr anchor="b"/>
          <a:lstStyle>
            <a:lvl1pPr algn="ctr">
              <a:defRPr sz="5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12" name="Shape 312"/>
          <p:cNvSpPr/>
          <p:nvPr>
            <p:ph type="body" idx="1"/>
          </p:nvPr>
        </p:nvSpPr>
        <p:spPr>
          <a:xfrm>
            <a:off x="495300" y="3835400"/>
            <a:ext cx="4584700" cy="2578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One</a:t>
            </a:r>
            <a:endParaRPr sz="26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Two</a:t>
            </a:r>
            <a:endParaRPr sz="26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Three</a:t>
            </a:r>
            <a:endParaRPr sz="26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Four</a:t>
            </a:r>
            <a:endParaRPr sz="26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LeatherBook_line-long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74900" y="1536700"/>
            <a:ext cx="5422900" cy="69398"/>
          </a:xfrm>
          <a:prstGeom prst="rect">
            <a:avLst/>
          </a:prstGeom>
          <a:ln w="88900">
            <a:miter lim="400000"/>
          </a:ln>
        </p:spPr>
      </p:pic>
      <p:sp>
        <p:nvSpPr>
          <p:cNvPr id="37" name="Shape 37"/>
          <p:cNvSpPr/>
          <p:nvPr>
            <p:ph type="title"/>
          </p:nvPr>
        </p:nvSpPr>
        <p:spPr>
          <a:xfrm>
            <a:off x="596900" y="292100"/>
            <a:ext cx="8966200" cy="11938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algn="ctr">
              <a:defRPr sz="50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  <a:latin typeface="+mn-lt"/>
                <a:ea typeface="+mn-ea"/>
                <a:cs typeface="+mn-cs"/>
                <a:sym typeface="Baskerville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50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Title Text</a:t>
            </a:r>
          </a:p>
        </p:txBody>
      </p:sp>
      <p:sp>
        <p:nvSpPr>
          <p:cNvPr id="38" name="Shape 38"/>
          <p:cNvSpPr/>
          <p:nvPr>
            <p:ph type="body" idx="1"/>
          </p:nvPr>
        </p:nvSpPr>
        <p:spPr>
          <a:xfrm>
            <a:off x="596900" y="2159000"/>
            <a:ext cx="8966200" cy="44704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 numCol="2" spcCol="448309" anchor="t"/>
          <a:lstStyle>
            <a:lvl1pPr marL="698500" indent="-444500">
              <a:spcBef>
                <a:spcPts val="2000"/>
              </a:spcBef>
              <a:buClrTx/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+mn-lt"/>
                <a:ea typeface="+mn-ea"/>
                <a:cs typeface="+mn-cs"/>
                <a:sym typeface="Baskerville"/>
              </a:defRPr>
            </a:lvl1pPr>
            <a:lvl2pPr marL="1041400" indent="-444500">
              <a:spcBef>
                <a:spcPts val="2000"/>
              </a:spcBef>
              <a:buClrTx/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+mn-lt"/>
                <a:ea typeface="+mn-ea"/>
                <a:cs typeface="+mn-cs"/>
                <a:sym typeface="Baskerville"/>
              </a:defRPr>
            </a:lvl2pPr>
            <a:lvl3pPr marL="1384300" indent="-444500">
              <a:spcBef>
                <a:spcPts val="2000"/>
              </a:spcBef>
              <a:buClrTx/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+mn-lt"/>
                <a:ea typeface="+mn-ea"/>
                <a:cs typeface="+mn-cs"/>
                <a:sym typeface="Baskerville"/>
              </a:defRPr>
            </a:lvl3pPr>
            <a:lvl4pPr marL="1727200" indent="-444500">
              <a:spcBef>
                <a:spcPts val="2000"/>
              </a:spcBef>
              <a:buClrTx/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+mn-lt"/>
                <a:ea typeface="+mn-ea"/>
                <a:cs typeface="+mn-cs"/>
                <a:sym typeface="Baskerville"/>
              </a:defRPr>
            </a:lvl4pPr>
            <a:lvl5pPr marL="2070100" indent="-444500">
              <a:spcBef>
                <a:spcPts val="2000"/>
              </a:spcBef>
              <a:buClrTx/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+mn-lt"/>
                <a:ea typeface="+mn-ea"/>
                <a:cs typeface="+mn-cs"/>
                <a:sym typeface="Baskerville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C6963"/>
                </a:solidFill>
              </a:rPr>
              <a:t>Body Level One</a:t>
            </a:r>
            <a:endParaRPr sz="2400">
              <a:solidFill>
                <a:srgbClr val="6C696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C6963"/>
                </a:solidFill>
              </a:rPr>
              <a:t>Body Level Two</a:t>
            </a:r>
            <a:endParaRPr sz="2400">
              <a:solidFill>
                <a:srgbClr val="6C696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C6963"/>
                </a:solidFill>
              </a:rPr>
              <a:t>Body Level Three</a:t>
            </a:r>
            <a:endParaRPr sz="2400">
              <a:solidFill>
                <a:srgbClr val="6C696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C6963"/>
                </a:solidFill>
              </a:rPr>
              <a:t>Body Level Four</a:t>
            </a:r>
            <a:endParaRPr sz="2400">
              <a:solidFill>
                <a:srgbClr val="6C696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C696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 Reflection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Shape 314"/>
          <p:cNvSpPr/>
          <p:nvPr>
            <p:ph type="title"/>
          </p:nvPr>
        </p:nvSpPr>
        <p:spPr>
          <a:xfrm>
            <a:off x="495300" y="1193800"/>
            <a:ext cx="4584700" cy="2578100"/>
          </a:xfrm>
          <a:prstGeom prst="rect">
            <a:avLst/>
          </a:prstGeom>
        </p:spPr>
        <p:txBody>
          <a:bodyPr anchor="b"/>
          <a:lstStyle>
            <a:lvl1pPr algn="ctr">
              <a:defRPr sz="5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15" name="Shape 315"/>
          <p:cNvSpPr/>
          <p:nvPr>
            <p:ph type="body" idx="1"/>
          </p:nvPr>
        </p:nvSpPr>
        <p:spPr>
          <a:xfrm>
            <a:off x="495300" y="3835400"/>
            <a:ext cx="4584700" cy="2578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One</a:t>
            </a:r>
            <a:endParaRPr sz="26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Two</a:t>
            </a:r>
            <a:endParaRPr sz="26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Three</a:t>
            </a:r>
            <a:endParaRPr sz="26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Four</a:t>
            </a:r>
            <a:endParaRPr sz="26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" name="Gradient_photo-bullets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88900">
            <a:miter lim="400000"/>
          </a:ln>
        </p:spPr>
      </p:pic>
      <p:sp>
        <p:nvSpPr>
          <p:cNvPr id="318" name="Shape 318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19" name="Shape 319"/>
          <p:cNvSpPr/>
          <p:nvPr>
            <p:ph type="body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One</a:t>
            </a:r>
            <a:endParaRPr sz="24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Two</a:t>
            </a:r>
            <a:endParaRPr sz="24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Three</a:t>
            </a:r>
            <a:endParaRPr sz="24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Four</a:t>
            </a:r>
            <a:endParaRPr sz="24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Shape 321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22" name="Shape 322"/>
          <p:cNvSpPr/>
          <p:nvPr>
            <p:ph type="body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One</a:t>
            </a:r>
            <a:endParaRPr sz="24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Two</a:t>
            </a:r>
            <a:endParaRPr sz="24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Three</a:t>
            </a:r>
            <a:endParaRPr sz="24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Four</a:t>
            </a:r>
            <a:endParaRPr sz="24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Shape 324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25" name="Shape 325"/>
          <p:cNvSpPr/>
          <p:nvPr>
            <p:ph type="body" idx="1"/>
          </p:nvPr>
        </p:nvSpPr>
        <p:spPr>
          <a:xfrm>
            <a:off x="6070600" y="2159000"/>
            <a:ext cx="30988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One</a:t>
            </a:r>
            <a:endParaRPr sz="24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Two</a:t>
            </a:r>
            <a:endParaRPr sz="24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Three</a:t>
            </a:r>
            <a:endParaRPr sz="24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Four</a:t>
            </a:r>
            <a:endParaRPr sz="24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Shape 327"/>
          <p:cNvSpPr/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</p:spPr>
        <p:txBody>
          <a:bodyPr anchor="b"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28" name="Shape 328"/>
          <p:cNvSpPr/>
          <p:nvPr>
            <p:ph type="body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One</a:t>
            </a:r>
            <a:endParaRPr sz="28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Two</a:t>
            </a:r>
            <a:endParaRPr sz="28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Three</a:t>
            </a:r>
            <a:endParaRPr sz="28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Four</a:t>
            </a:r>
            <a:endParaRPr sz="28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Shape 330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31" name="Shape 331"/>
          <p:cNvSpPr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/>
          <a:lstStyle>
            <a:lvl1pPr marL="698500" indent="-444500">
              <a:spcBef>
                <a:spcPts val="18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041400" indent="-444500">
              <a:spcBef>
                <a:spcPts val="18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84300" indent="-444500">
              <a:spcBef>
                <a:spcPts val="18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739900" indent="-444500">
              <a:spcBef>
                <a:spcPts val="18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82800" indent="-444500">
              <a:spcBef>
                <a:spcPts val="18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  <a:endParaRPr sz="32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  <a:endParaRPr sz="32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  <a:endParaRPr sz="32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  <a:endParaRPr sz="32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Shape 333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34" name="Shape 334"/>
          <p:cNvSpPr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 numCol="2" spcCol="408940" anchor="t"/>
          <a:lstStyle>
            <a:lvl1pPr marL="6404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One</a:t>
            </a:r>
            <a:endParaRPr sz="24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Two</a:t>
            </a:r>
            <a:endParaRPr sz="24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Three</a:t>
            </a:r>
            <a:endParaRPr sz="24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Four</a:t>
            </a:r>
            <a:endParaRPr sz="24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Shape 336"/>
          <p:cNvSpPr/>
          <p:nvPr>
            <p:ph type="body" idx="1"/>
          </p:nvPr>
        </p:nvSpPr>
        <p:spPr>
          <a:xfrm>
            <a:off x="990600" y="990600"/>
            <a:ext cx="8178800" cy="5638800"/>
          </a:xfrm>
          <a:prstGeom prst="rect">
            <a:avLst/>
          </a:prstGeom>
        </p:spPr>
        <p:txBody>
          <a:bodyPr/>
          <a:lstStyle>
            <a:lvl1pPr marL="6985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0414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843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7399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828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  <a:endParaRPr sz="32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  <a:endParaRPr sz="32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  <a:endParaRPr sz="32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  <a:endParaRPr sz="32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Shape 339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>
            <p:ph type="body" idx="1"/>
          </p:nvPr>
        </p:nvSpPr>
        <p:spPr>
          <a:xfrm>
            <a:off x="596900" y="571500"/>
            <a:ext cx="8966200" cy="64770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marL="698500" indent="-444500">
              <a:spcBef>
                <a:spcPts val="3900"/>
              </a:spcBef>
              <a:buClrTx/>
              <a:buSzPct val="35000"/>
              <a:buFont typeface="Lucida Grande"/>
              <a:buBlip>
                <a:blip r:embed="rId3"/>
              </a:buBlip>
              <a:defRPr sz="3200">
                <a:solidFill>
                  <a:srgbClr val="6C6963"/>
                </a:solidFill>
                <a:latin typeface="+mn-lt"/>
                <a:ea typeface="+mn-ea"/>
                <a:cs typeface="+mn-cs"/>
                <a:sym typeface="Baskerville"/>
              </a:defRPr>
            </a:lvl1pPr>
            <a:lvl2pPr marL="1041400" indent="-444500">
              <a:spcBef>
                <a:spcPts val="3900"/>
              </a:spcBef>
              <a:buClrTx/>
              <a:buSzPct val="35000"/>
              <a:buFont typeface="Lucida Grande"/>
              <a:buBlip>
                <a:blip r:embed="rId3"/>
              </a:buBlip>
              <a:defRPr sz="3200">
                <a:solidFill>
                  <a:srgbClr val="6C6963"/>
                </a:solidFill>
                <a:latin typeface="+mn-lt"/>
                <a:ea typeface="+mn-ea"/>
                <a:cs typeface="+mn-cs"/>
                <a:sym typeface="Baskerville"/>
              </a:defRPr>
            </a:lvl2pPr>
            <a:lvl3pPr marL="1384300" indent="-444500">
              <a:spcBef>
                <a:spcPts val="3900"/>
              </a:spcBef>
              <a:buClrTx/>
              <a:buSzPct val="35000"/>
              <a:buFont typeface="Lucida Grande"/>
              <a:buBlip>
                <a:blip r:embed="rId3"/>
              </a:buBlip>
              <a:defRPr sz="3200">
                <a:solidFill>
                  <a:srgbClr val="6C6963"/>
                </a:solidFill>
                <a:latin typeface="+mn-lt"/>
                <a:ea typeface="+mn-ea"/>
                <a:cs typeface="+mn-cs"/>
                <a:sym typeface="Baskerville"/>
              </a:defRPr>
            </a:lvl3pPr>
            <a:lvl4pPr marL="1727200" indent="-444500">
              <a:spcBef>
                <a:spcPts val="3900"/>
              </a:spcBef>
              <a:buClrTx/>
              <a:buSzPct val="35000"/>
              <a:buFont typeface="Lucida Grande"/>
              <a:buBlip>
                <a:blip r:embed="rId3"/>
              </a:buBlip>
              <a:defRPr sz="3200">
                <a:solidFill>
                  <a:srgbClr val="6C6963"/>
                </a:solidFill>
                <a:latin typeface="+mn-lt"/>
                <a:ea typeface="+mn-ea"/>
                <a:cs typeface="+mn-cs"/>
                <a:sym typeface="Baskerville"/>
              </a:defRPr>
            </a:lvl4pPr>
            <a:lvl5pPr marL="2070100" indent="-444500">
              <a:spcBef>
                <a:spcPts val="3900"/>
              </a:spcBef>
              <a:buClrTx/>
              <a:buSzPct val="35000"/>
              <a:buFont typeface="Lucida Grande"/>
              <a:buBlip>
                <a:blip r:embed="rId3"/>
              </a:buBlip>
              <a:defRPr sz="3200">
                <a:solidFill>
                  <a:srgbClr val="6C6963"/>
                </a:solidFill>
                <a:latin typeface="+mn-lt"/>
                <a:ea typeface="+mn-ea"/>
                <a:cs typeface="+mn-cs"/>
                <a:sym typeface="Baskerville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C6963"/>
                </a:solidFill>
              </a:rPr>
              <a:t>Body Level One</a:t>
            </a:r>
            <a:endParaRPr sz="3200">
              <a:solidFill>
                <a:srgbClr val="6C696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C6963"/>
                </a:solidFill>
              </a:rPr>
              <a:t>Body Level Two</a:t>
            </a:r>
            <a:endParaRPr sz="3200">
              <a:solidFill>
                <a:srgbClr val="6C696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C6963"/>
                </a:solidFill>
              </a:rPr>
              <a:t>Body Level Three</a:t>
            </a:r>
            <a:endParaRPr sz="3200">
              <a:solidFill>
                <a:srgbClr val="6C696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C6963"/>
                </a:solidFill>
              </a:rPr>
              <a:t>Body Level Four</a:t>
            </a:r>
            <a:endParaRPr sz="3200">
              <a:solidFill>
                <a:srgbClr val="6C696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C696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Shape 341"/>
          <p:cNvSpPr/>
          <p:nvPr>
            <p:ph type="title"/>
          </p:nvPr>
        </p:nvSpPr>
        <p:spPr>
          <a:xfrm>
            <a:off x="990600" y="2324100"/>
            <a:ext cx="8178800" cy="29718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3" name="Black_photo-h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88900">
            <a:miter lim="400000"/>
          </a:ln>
        </p:spPr>
      </p:pic>
      <p:sp>
        <p:nvSpPr>
          <p:cNvPr id="344" name="Shape 344"/>
          <p:cNvSpPr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 Reflection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Shape 346"/>
          <p:cNvSpPr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" name="Black_photo-v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88900">
            <a:miter lim="400000"/>
          </a:ln>
        </p:spPr>
      </p:pic>
      <p:sp>
        <p:nvSpPr>
          <p:cNvPr id="349" name="Shape 349"/>
          <p:cNvSpPr/>
          <p:nvPr>
            <p:ph type="title"/>
          </p:nvPr>
        </p:nvSpPr>
        <p:spPr>
          <a:xfrm>
            <a:off x="495300" y="1193800"/>
            <a:ext cx="4584700" cy="2578100"/>
          </a:xfrm>
          <a:prstGeom prst="rect">
            <a:avLst/>
          </a:prstGeom>
        </p:spPr>
        <p:txBody>
          <a:bodyPr anchor="b"/>
          <a:lstStyle>
            <a:lvl1pPr algn="ctr">
              <a:defRPr sz="5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50" name="Shape 350"/>
          <p:cNvSpPr/>
          <p:nvPr>
            <p:ph type="body" idx="1"/>
          </p:nvPr>
        </p:nvSpPr>
        <p:spPr>
          <a:xfrm>
            <a:off x="495300" y="3835400"/>
            <a:ext cx="4584700" cy="2578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One</a:t>
            </a:r>
            <a:endParaRPr sz="26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Two</a:t>
            </a:r>
            <a:endParaRPr sz="26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Three</a:t>
            </a:r>
            <a:endParaRPr sz="26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Four</a:t>
            </a:r>
            <a:endParaRPr sz="26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 Reflection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Shape 352"/>
          <p:cNvSpPr/>
          <p:nvPr>
            <p:ph type="title"/>
          </p:nvPr>
        </p:nvSpPr>
        <p:spPr>
          <a:xfrm>
            <a:off x="495300" y="1193800"/>
            <a:ext cx="4584700" cy="2578100"/>
          </a:xfrm>
          <a:prstGeom prst="rect">
            <a:avLst/>
          </a:prstGeom>
        </p:spPr>
        <p:txBody>
          <a:bodyPr anchor="b"/>
          <a:lstStyle>
            <a:lvl1pPr algn="ctr">
              <a:defRPr sz="5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53" name="Shape 353"/>
          <p:cNvSpPr/>
          <p:nvPr>
            <p:ph type="body" idx="1"/>
          </p:nvPr>
        </p:nvSpPr>
        <p:spPr>
          <a:xfrm>
            <a:off x="495300" y="3835400"/>
            <a:ext cx="4584700" cy="2578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One</a:t>
            </a:r>
            <a:endParaRPr sz="26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Two</a:t>
            </a:r>
            <a:endParaRPr sz="26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Three</a:t>
            </a:r>
            <a:endParaRPr sz="26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Four</a:t>
            </a:r>
            <a:endParaRPr sz="26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5" name="Black_photo-bullets-2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88900">
            <a:miter lim="400000"/>
          </a:ln>
        </p:spPr>
      </p:pic>
      <p:sp>
        <p:nvSpPr>
          <p:cNvPr id="356" name="Shape 356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57" name="Shape 357"/>
          <p:cNvSpPr/>
          <p:nvPr>
            <p:ph type="body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One</a:t>
            </a:r>
            <a:endParaRPr sz="24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Two</a:t>
            </a:r>
            <a:endParaRPr sz="24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Three</a:t>
            </a:r>
            <a:endParaRPr sz="24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Four</a:t>
            </a:r>
            <a:endParaRPr sz="24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Shape 359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60" name="Shape 360"/>
          <p:cNvSpPr/>
          <p:nvPr>
            <p:ph type="body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One</a:t>
            </a:r>
            <a:endParaRPr sz="24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Two</a:t>
            </a:r>
            <a:endParaRPr sz="24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Three</a:t>
            </a:r>
            <a:endParaRPr sz="24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Four</a:t>
            </a:r>
            <a:endParaRPr sz="24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Shape 362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63" name="Shape 363"/>
          <p:cNvSpPr/>
          <p:nvPr>
            <p:ph type="body" idx="1"/>
          </p:nvPr>
        </p:nvSpPr>
        <p:spPr>
          <a:xfrm>
            <a:off x="6070600" y="2159000"/>
            <a:ext cx="30988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One</a:t>
            </a:r>
            <a:endParaRPr sz="24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Two</a:t>
            </a:r>
            <a:endParaRPr sz="24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Three</a:t>
            </a:r>
            <a:endParaRPr sz="24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Four</a:t>
            </a:r>
            <a:endParaRPr sz="24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Shape 365"/>
          <p:cNvSpPr/>
          <p:nvPr>
            <p:ph type="title"/>
          </p:nvPr>
        </p:nvSpPr>
        <p:spPr>
          <a:xfrm>
            <a:off x="990600" y="850900"/>
            <a:ext cx="8178800" cy="2882900"/>
          </a:xfrm>
          <a:prstGeom prst="rect">
            <a:avLst/>
          </a:prstGeom>
        </p:spPr>
        <p:txBody>
          <a:bodyPr anchor="b"/>
          <a:lstStyle>
            <a:lvl1pPr algn="ctr">
              <a:defRPr sz="8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66" name="Shape 366"/>
          <p:cNvSpPr/>
          <p:nvPr>
            <p:ph type="body" idx="1"/>
          </p:nvPr>
        </p:nvSpPr>
        <p:spPr>
          <a:xfrm>
            <a:off x="990600" y="3810000"/>
            <a:ext cx="8178800" cy="17399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</a:lvl1pPr>
            <a:lvl2pPr marL="0" indent="0" algn="ctr">
              <a:spcBef>
                <a:spcPts val="0"/>
              </a:spcBef>
              <a:buClrTx/>
              <a:buSzTx/>
              <a:buNone/>
            </a:lvl2pPr>
            <a:lvl3pPr marL="0" indent="0" algn="ctr">
              <a:spcBef>
                <a:spcPts val="0"/>
              </a:spcBef>
              <a:buClrTx/>
              <a:buSzTx/>
              <a:buNone/>
            </a:lvl3pPr>
            <a:lvl4pPr marL="0" indent="0" algn="ctr">
              <a:spcBef>
                <a:spcPts val="0"/>
              </a:spcBef>
              <a:buClrTx/>
              <a:buSzTx/>
              <a:buNone/>
            </a:lvl4pPr>
            <a:lvl5pPr marL="0" indent="0" algn="ctr">
              <a:spcBef>
                <a:spcPts val="0"/>
              </a:spcBef>
              <a:buClrTx/>
              <a:buSzTx/>
              <a:buNone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One</a:t>
            </a:r>
            <a:endParaRPr sz="3400">
              <a:solidFill>
                <a:srgbClr val="3A525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Two</a:t>
            </a:r>
            <a:endParaRPr sz="3400">
              <a:solidFill>
                <a:srgbClr val="3A525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Three</a:t>
            </a:r>
            <a:endParaRPr sz="3400">
              <a:solidFill>
                <a:srgbClr val="3A525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Four</a:t>
            </a:r>
            <a:endParaRPr sz="3400">
              <a:solidFill>
                <a:srgbClr val="3A525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Shape 36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69" name="Shape 36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3"/>
              </a:buBlip>
            </a:lvl2pPr>
            <a:lvl3pPr>
              <a:buBlip>
                <a:blip r:embed="rId3"/>
              </a:buBlip>
            </a:lvl3pPr>
            <a:lvl4pPr>
              <a:buBlip>
                <a:blip r:embed="rId3"/>
              </a:buBlip>
            </a:lvl4pPr>
            <a:lvl5pPr>
              <a:buBlip>
                <a:blip r:embed="rId3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One</a:t>
            </a:r>
            <a:endParaRPr sz="3400">
              <a:solidFill>
                <a:srgbClr val="3A525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Two</a:t>
            </a:r>
            <a:endParaRPr sz="3400">
              <a:solidFill>
                <a:srgbClr val="3A525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Three</a:t>
            </a:r>
            <a:endParaRPr sz="3400">
              <a:solidFill>
                <a:srgbClr val="3A525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Four</a:t>
            </a:r>
            <a:endParaRPr sz="3400">
              <a:solidFill>
                <a:srgbClr val="3A525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Shape 37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72" name="Shape 37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numCol="2" spcCol="506730" anchor="t"/>
          <a:lstStyle>
            <a:lvl1pPr>
              <a:buBlip>
                <a:blip r:embed="rId2"/>
              </a:buBlip>
            </a:lvl1pPr>
            <a:lvl2pPr>
              <a:buBlip>
                <a:blip r:embed="rId3"/>
              </a:buBlip>
            </a:lvl2pPr>
            <a:lvl3pPr>
              <a:buBlip>
                <a:blip r:embed="rId3"/>
              </a:buBlip>
            </a:lvl3pPr>
            <a:lvl4pPr>
              <a:buBlip>
                <a:blip r:embed="rId3"/>
              </a:buBlip>
            </a:lvl4pPr>
            <a:lvl5pPr>
              <a:buBlip>
                <a:blip r:embed="rId3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One</a:t>
            </a:r>
            <a:endParaRPr sz="3400">
              <a:solidFill>
                <a:srgbClr val="3A525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Two</a:t>
            </a:r>
            <a:endParaRPr sz="3400">
              <a:solidFill>
                <a:srgbClr val="3A525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Three</a:t>
            </a:r>
            <a:endParaRPr sz="3400">
              <a:solidFill>
                <a:srgbClr val="3A525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Four</a:t>
            </a:r>
            <a:endParaRPr sz="3400">
              <a:solidFill>
                <a:srgbClr val="3A525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Shape 374"/>
          <p:cNvSpPr/>
          <p:nvPr>
            <p:ph type="body" idx="1"/>
          </p:nvPr>
        </p:nvSpPr>
        <p:spPr>
          <a:xfrm>
            <a:off x="12700" y="850900"/>
            <a:ext cx="10134600" cy="5918200"/>
          </a:xfrm>
          <a:prstGeom prst="rect">
            <a:avLst/>
          </a:prstGeom>
        </p:spPr>
        <p:txBody>
          <a:bodyPr/>
          <a:lstStyle>
            <a:lvl1pPr>
              <a:buBlip>
                <a:blip r:embed="rId3"/>
              </a:buBlip>
            </a:lvl1pPr>
            <a:lvl2pPr>
              <a:buBlip>
                <a:blip r:embed="rId4"/>
              </a:buBlip>
            </a:lvl2pPr>
            <a:lvl3pPr>
              <a:buBlip>
                <a:blip r:embed="rId4"/>
              </a:buBlip>
            </a:lvl3pPr>
            <a:lvl4pPr>
              <a:buBlip>
                <a:blip r:embed="rId4"/>
              </a:buBlip>
            </a:lvl4pPr>
            <a:lvl5pPr>
              <a:buBlip>
                <a:blip r:embed="rId4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One</a:t>
            </a:r>
            <a:endParaRPr sz="3400">
              <a:solidFill>
                <a:srgbClr val="3A525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Two</a:t>
            </a:r>
            <a:endParaRPr sz="3400">
              <a:solidFill>
                <a:srgbClr val="3A525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Three</a:t>
            </a:r>
            <a:endParaRPr sz="3400">
              <a:solidFill>
                <a:srgbClr val="3A525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Four</a:t>
            </a:r>
            <a:endParaRPr sz="3400">
              <a:solidFill>
                <a:srgbClr val="3A525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Shape 37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Shape 379"/>
          <p:cNvSpPr/>
          <p:nvPr>
            <p:ph type="title"/>
          </p:nvPr>
        </p:nvSpPr>
        <p:spPr>
          <a:xfrm>
            <a:off x="990600" y="2413000"/>
            <a:ext cx="8178800" cy="2781300"/>
          </a:xfrm>
          <a:prstGeom prst="rect">
            <a:avLst/>
          </a:prstGeom>
        </p:spPr>
        <p:txBody>
          <a:bodyPr/>
          <a:lstStyle>
            <a:lvl1pPr algn="ctr">
              <a:defRPr sz="8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1" name="Pinstripe_photo-h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88900">
            <a:miter lim="400000"/>
          </a:ln>
        </p:spPr>
      </p:pic>
      <p:sp>
        <p:nvSpPr>
          <p:cNvPr id="382" name="Shape 382"/>
          <p:cNvSpPr/>
          <p:nvPr>
            <p:ph type="title"/>
          </p:nvPr>
        </p:nvSpPr>
        <p:spPr>
          <a:xfrm>
            <a:off x="990600" y="5397500"/>
            <a:ext cx="8178800" cy="1498600"/>
          </a:xfrm>
          <a:prstGeom prst="rect">
            <a:avLst/>
          </a:prstGeom>
        </p:spPr>
        <p:txBody>
          <a:bodyPr/>
          <a:lstStyle>
            <a:lvl1pPr algn="ctr">
              <a:defRPr sz="8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4" name="Pinstripe_photo-v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88900">
            <a:miter lim="400000"/>
          </a:ln>
        </p:spPr>
      </p:pic>
      <p:sp>
        <p:nvSpPr>
          <p:cNvPr id="385" name="Shape 385"/>
          <p:cNvSpPr/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anchor="b"/>
          <a:lstStyle>
            <a:lvl1pPr algn="ctr">
              <a:defRPr sz="6200">
                <a:solidFill>
                  <a:srgbClr val="FFFCF5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200">
                <a:solidFill>
                  <a:srgbClr val="FFFCF5"/>
                </a:solidFill>
              </a:rPr>
              <a:t>Title Text</a:t>
            </a:r>
          </a:p>
        </p:txBody>
      </p:sp>
      <p:sp>
        <p:nvSpPr>
          <p:cNvPr id="386" name="Shape 386"/>
          <p:cNvSpPr/>
          <p:nvPr>
            <p:ph type="body" idx="1"/>
          </p:nvPr>
        </p:nvSpPr>
        <p:spPr>
          <a:xfrm>
            <a:off x="495300" y="3746500"/>
            <a:ext cx="4584700" cy="2286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</a:lvl1pPr>
            <a:lvl2pPr marL="0" indent="0" algn="ctr">
              <a:spcBef>
                <a:spcPts val="0"/>
              </a:spcBef>
              <a:buClrTx/>
              <a:buSzTx/>
              <a:buNone/>
            </a:lvl2pPr>
            <a:lvl3pPr marL="0" indent="0" algn="ctr">
              <a:spcBef>
                <a:spcPts val="0"/>
              </a:spcBef>
              <a:buClrTx/>
              <a:buSzTx/>
              <a:buNone/>
            </a:lvl3pPr>
            <a:lvl4pPr marL="0" indent="0" algn="ctr">
              <a:spcBef>
                <a:spcPts val="0"/>
              </a:spcBef>
              <a:buClrTx/>
              <a:buSzTx/>
              <a:buNone/>
            </a:lvl4pPr>
            <a:lvl5pPr marL="0" indent="0" algn="ctr">
              <a:spcBef>
                <a:spcPts val="0"/>
              </a:spcBef>
              <a:buClrTx/>
              <a:buSzTx/>
              <a:buNone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One</a:t>
            </a:r>
            <a:endParaRPr sz="3400">
              <a:solidFill>
                <a:srgbClr val="3A525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Two</a:t>
            </a:r>
            <a:endParaRPr sz="3400">
              <a:solidFill>
                <a:srgbClr val="3A525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Three</a:t>
            </a:r>
            <a:endParaRPr sz="3400">
              <a:solidFill>
                <a:srgbClr val="3A525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Four</a:t>
            </a:r>
            <a:endParaRPr sz="3400">
              <a:solidFill>
                <a:srgbClr val="3A525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8" name="Pinstripe_bullet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88900">
            <a:miter lim="400000"/>
          </a:ln>
        </p:spPr>
      </p:pic>
      <p:sp>
        <p:nvSpPr>
          <p:cNvPr id="389" name="Shape 38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90" name="Shape 390"/>
          <p:cNvSpPr/>
          <p:nvPr>
            <p:ph type="body" idx="1"/>
          </p:nvPr>
        </p:nvSpPr>
        <p:spPr>
          <a:xfrm>
            <a:off x="12700" y="2171700"/>
            <a:ext cx="5334000" cy="4864100"/>
          </a:xfrm>
          <a:prstGeom prst="rect">
            <a:avLst/>
          </a:prstGeom>
        </p:spPr>
        <p:txBody>
          <a:bodyPr/>
          <a:lstStyle>
            <a:lvl1pPr>
              <a:buBlip>
                <a:blip r:embed="rId3"/>
              </a:buBlip>
            </a:lvl1pPr>
            <a:lvl2pPr>
              <a:buBlip>
                <a:blip r:embed="rId4"/>
              </a:buBlip>
            </a:lvl2pPr>
            <a:lvl3pPr>
              <a:buBlip>
                <a:blip r:embed="rId4"/>
              </a:buBlip>
            </a:lvl3pPr>
            <a:lvl4pPr>
              <a:buBlip>
                <a:blip r:embed="rId4"/>
              </a:buBlip>
            </a:lvl4pPr>
            <a:lvl5pPr>
              <a:buBlip>
                <a:blip r:embed="rId4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One</a:t>
            </a:r>
            <a:endParaRPr sz="3400">
              <a:solidFill>
                <a:srgbClr val="3A525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Two</a:t>
            </a:r>
            <a:endParaRPr sz="3400">
              <a:solidFill>
                <a:srgbClr val="3A525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Three</a:t>
            </a:r>
            <a:endParaRPr sz="3400">
              <a:solidFill>
                <a:srgbClr val="3A525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Four</a:t>
            </a:r>
            <a:endParaRPr sz="3400">
              <a:solidFill>
                <a:srgbClr val="3A525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Shape 39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93" name="Shape 393"/>
          <p:cNvSpPr/>
          <p:nvPr>
            <p:ph type="body" idx="1"/>
          </p:nvPr>
        </p:nvSpPr>
        <p:spPr>
          <a:xfrm>
            <a:off x="12700" y="2171700"/>
            <a:ext cx="5334000" cy="4864100"/>
          </a:xfrm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3"/>
              </a:buBlip>
            </a:lvl2pPr>
            <a:lvl3pPr>
              <a:buBlip>
                <a:blip r:embed="rId3"/>
              </a:buBlip>
            </a:lvl3pPr>
            <a:lvl4pPr>
              <a:buBlip>
                <a:blip r:embed="rId3"/>
              </a:buBlip>
            </a:lvl4pPr>
            <a:lvl5pPr>
              <a:buBlip>
                <a:blip r:embed="rId3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One</a:t>
            </a:r>
            <a:endParaRPr sz="3400">
              <a:solidFill>
                <a:srgbClr val="3A525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Two</a:t>
            </a:r>
            <a:endParaRPr sz="3400">
              <a:solidFill>
                <a:srgbClr val="3A525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Three</a:t>
            </a:r>
            <a:endParaRPr sz="3400">
              <a:solidFill>
                <a:srgbClr val="3A525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Four</a:t>
            </a:r>
            <a:endParaRPr sz="3400">
              <a:solidFill>
                <a:srgbClr val="3A525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 copy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LeatherBook_line-long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74900" y="1536700"/>
            <a:ext cx="5422900" cy="69398"/>
          </a:xfrm>
          <a:prstGeom prst="rect">
            <a:avLst/>
          </a:prstGeom>
          <a:ln w="88900">
            <a:miter lim="400000"/>
          </a:ln>
        </p:spPr>
      </p:pic>
      <p:sp>
        <p:nvSpPr>
          <p:cNvPr id="44" name="Shape 44"/>
          <p:cNvSpPr/>
          <p:nvPr>
            <p:ph type="title"/>
          </p:nvPr>
        </p:nvSpPr>
        <p:spPr>
          <a:xfrm>
            <a:off x="596900" y="292100"/>
            <a:ext cx="8966200" cy="11938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algn="ctr">
              <a:defRPr sz="50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  <a:latin typeface="+mn-lt"/>
                <a:ea typeface="+mn-ea"/>
                <a:cs typeface="+mn-cs"/>
                <a:sym typeface="Baskerville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50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Shape 396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97" name="Shape 397"/>
          <p:cNvSpPr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 numCol="2" spcCol="408940" anchor="t"/>
          <a:lstStyle>
            <a:lvl1pPr marL="6404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One</a:t>
            </a:r>
            <a:endParaRPr sz="24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Two</a:t>
            </a:r>
            <a:endParaRPr sz="24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Three</a:t>
            </a:r>
            <a:endParaRPr sz="24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Four</a:t>
            </a:r>
            <a:endParaRPr sz="24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Shape 399"/>
          <p:cNvSpPr/>
          <p:nvPr>
            <p:ph type="body" idx="1"/>
          </p:nvPr>
        </p:nvSpPr>
        <p:spPr>
          <a:xfrm>
            <a:off x="990600" y="990600"/>
            <a:ext cx="8178800" cy="5638800"/>
          </a:xfrm>
          <a:prstGeom prst="rect">
            <a:avLst/>
          </a:prstGeom>
        </p:spPr>
        <p:txBody>
          <a:bodyPr/>
          <a:lstStyle>
            <a:lvl1pPr marL="6985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0414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843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7399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828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  <a:endParaRPr sz="32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  <a:endParaRPr sz="32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  <a:endParaRPr sz="32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  <a:endParaRPr sz="32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Shape 402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Shape 404"/>
          <p:cNvSpPr/>
          <p:nvPr>
            <p:ph type="title"/>
          </p:nvPr>
        </p:nvSpPr>
        <p:spPr>
          <a:xfrm>
            <a:off x="990600" y="2324100"/>
            <a:ext cx="8178800" cy="29718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6" name="Black_photo-h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88900">
            <a:miter lim="400000"/>
          </a:ln>
        </p:spPr>
      </p:pic>
      <p:sp>
        <p:nvSpPr>
          <p:cNvPr id="407" name="Shape 407"/>
          <p:cNvSpPr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 Reflection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Shape 409"/>
          <p:cNvSpPr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" name="Black_photo-v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88900">
            <a:miter lim="400000"/>
          </a:ln>
        </p:spPr>
      </p:pic>
      <p:sp>
        <p:nvSpPr>
          <p:cNvPr id="412" name="Shape 412"/>
          <p:cNvSpPr/>
          <p:nvPr>
            <p:ph type="title"/>
          </p:nvPr>
        </p:nvSpPr>
        <p:spPr>
          <a:xfrm>
            <a:off x="495300" y="1193800"/>
            <a:ext cx="4584700" cy="2578100"/>
          </a:xfrm>
          <a:prstGeom prst="rect">
            <a:avLst/>
          </a:prstGeom>
        </p:spPr>
        <p:txBody>
          <a:bodyPr anchor="b"/>
          <a:lstStyle>
            <a:lvl1pPr algn="ctr">
              <a:defRPr sz="5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413" name="Shape 413"/>
          <p:cNvSpPr/>
          <p:nvPr>
            <p:ph type="body" idx="1"/>
          </p:nvPr>
        </p:nvSpPr>
        <p:spPr>
          <a:xfrm>
            <a:off x="495300" y="3835400"/>
            <a:ext cx="4584700" cy="2578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One</a:t>
            </a:r>
            <a:endParaRPr sz="26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Two</a:t>
            </a:r>
            <a:endParaRPr sz="26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Three</a:t>
            </a:r>
            <a:endParaRPr sz="26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Four</a:t>
            </a:r>
            <a:endParaRPr sz="26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 Reflection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Shape 415"/>
          <p:cNvSpPr/>
          <p:nvPr>
            <p:ph type="title"/>
          </p:nvPr>
        </p:nvSpPr>
        <p:spPr>
          <a:xfrm>
            <a:off x="495300" y="1193800"/>
            <a:ext cx="4584700" cy="2578100"/>
          </a:xfrm>
          <a:prstGeom prst="rect">
            <a:avLst/>
          </a:prstGeom>
        </p:spPr>
        <p:txBody>
          <a:bodyPr anchor="b"/>
          <a:lstStyle>
            <a:lvl1pPr algn="ctr">
              <a:defRPr sz="5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416" name="Shape 416"/>
          <p:cNvSpPr/>
          <p:nvPr>
            <p:ph type="body" idx="1"/>
          </p:nvPr>
        </p:nvSpPr>
        <p:spPr>
          <a:xfrm>
            <a:off x="495300" y="3835400"/>
            <a:ext cx="4584700" cy="2578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One</a:t>
            </a:r>
            <a:endParaRPr sz="26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Two</a:t>
            </a:r>
            <a:endParaRPr sz="26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Three</a:t>
            </a:r>
            <a:endParaRPr sz="26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Four</a:t>
            </a:r>
            <a:endParaRPr sz="26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8" name="Black_photo-bullets-2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88900">
            <a:miter lim="400000"/>
          </a:ln>
        </p:spPr>
      </p:pic>
      <p:sp>
        <p:nvSpPr>
          <p:cNvPr id="419" name="Shape 419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420" name="Shape 420"/>
          <p:cNvSpPr/>
          <p:nvPr>
            <p:ph type="body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One</a:t>
            </a:r>
            <a:endParaRPr sz="24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Two</a:t>
            </a:r>
            <a:endParaRPr sz="24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Three</a:t>
            </a:r>
            <a:endParaRPr sz="24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Four</a:t>
            </a:r>
            <a:endParaRPr sz="24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>
            <p:ph type="title"/>
          </p:nvPr>
        </p:nvSpPr>
        <p:spPr>
          <a:xfrm>
            <a:off x="596900" y="2819400"/>
            <a:ext cx="8966200" cy="19812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algn="ctr">
              <a:defRPr sz="6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  <a:latin typeface="+mn-lt"/>
                <a:ea typeface="+mn-ea"/>
                <a:cs typeface="+mn-cs"/>
                <a:sym typeface="Baskerville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6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Shape 422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423" name="Shape 423"/>
          <p:cNvSpPr/>
          <p:nvPr>
            <p:ph type="body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One</a:t>
            </a:r>
            <a:endParaRPr sz="24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Two</a:t>
            </a:r>
            <a:endParaRPr sz="24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Three</a:t>
            </a:r>
            <a:endParaRPr sz="24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Four</a:t>
            </a:r>
            <a:endParaRPr sz="24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Shape 425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426" name="Shape 426"/>
          <p:cNvSpPr/>
          <p:nvPr>
            <p:ph type="body" idx="1"/>
          </p:nvPr>
        </p:nvSpPr>
        <p:spPr>
          <a:xfrm>
            <a:off x="6070600" y="2159000"/>
            <a:ext cx="30988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One</a:t>
            </a:r>
            <a:endParaRPr sz="24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Two</a:t>
            </a:r>
            <a:endParaRPr sz="24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Three</a:t>
            </a:r>
            <a:endParaRPr sz="24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Four</a:t>
            </a:r>
            <a:endParaRPr sz="24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 copy 1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 copy 2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 copy 3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 copy 4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 copy 5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 copy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Shape 434"/>
          <p:cNvSpPr/>
          <p:nvPr/>
        </p:nvSpPr>
        <p:spPr>
          <a:xfrm>
            <a:off x="0" y="-12700"/>
            <a:ext cx="10210800" cy="838200"/>
          </a:xfrm>
          <a:prstGeom prst="rect">
            <a:avLst/>
          </a:prstGeom>
          <a:solidFill>
            <a:srgbClr val="0433FF">
              <a:alpha val="67000"/>
            </a:srgb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lvl="0" algn="ctr" defTabSz="914400">
              <a:tabLst>
                <a:tab pos="914400" algn="l"/>
              </a:tabLst>
              <a:defRPr sz="3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pPr>
          </a:p>
        </p:txBody>
      </p:sp>
      <p:sp>
        <p:nvSpPr>
          <p:cNvPr id="435" name="Shape 435"/>
          <p:cNvSpPr/>
          <p:nvPr/>
        </p:nvSpPr>
        <p:spPr>
          <a:xfrm>
            <a:off x="3055035" y="133350"/>
            <a:ext cx="4032480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29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900">
                <a:solidFill>
                  <a:srgbClr val="FFFB00"/>
                </a:solidFill>
              </a:rPr>
              <a:t>PARTICLE SPECTRUM</a:t>
            </a:r>
          </a:p>
        </p:txBody>
      </p:sp>
    </p:spTree>
  </p:cSld>
  <p:clrMapOvr>
    <a:masterClrMapping/>
  </p:clrMapOvr>
  <p:transition spd="med" advClick="1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bg>
      <p:bgPr>
        <a:solidFill>
          <a:srgbClr val="D8D2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LeatherBook_photo-h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88900">
            <a:miter lim="400000"/>
          </a:ln>
        </p:spPr>
      </p:pic>
      <p:sp>
        <p:nvSpPr>
          <p:cNvPr id="49" name="Shape 49"/>
          <p:cNvSpPr/>
          <p:nvPr>
            <p:ph type="title"/>
          </p:nvPr>
        </p:nvSpPr>
        <p:spPr>
          <a:xfrm>
            <a:off x="596900" y="5740400"/>
            <a:ext cx="8966200" cy="12319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algn="ctr">
              <a:defRPr sz="6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  <a:latin typeface="+mn-lt"/>
                <a:ea typeface="+mn-ea"/>
                <a:cs typeface="+mn-cs"/>
                <a:sym typeface="Baskerville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6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 copy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bg>
      <p:bgPr>
        <a:solidFill>
          <a:srgbClr val="D8D2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LeatherBook_photo-v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88900">
            <a:miter lim="400000"/>
          </a:ln>
        </p:spPr>
      </p:pic>
      <p:pic>
        <p:nvPicPr>
          <p:cNvPr id="52" name="LeatherBook_line-short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79500" y="3810000"/>
            <a:ext cx="3009900" cy="69536"/>
          </a:xfrm>
          <a:prstGeom prst="rect">
            <a:avLst/>
          </a:prstGeom>
          <a:ln w="88900">
            <a:miter lim="400000"/>
          </a:ln>
        </p:spPr>
      </p:pic>
      <p:sp>
        <p:nvSpPr>
          <p:cNvPr id="53" name="Shape 53"/>
          <p:cNvSpPr/>
          <p:nvPr>
            <p:ph type="title"/>
          </p:nvPr>
        </p:nvSpPr>
        <p:spPr>
          <a:xfrm>
            <a:off x="495300" y="1079500"/>
            <a:ext cx="4191000" cy="26035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FFFFFF">
                <a:alpha val="90000"/>
              </a:srgbClr>
            </a:outerShdw>
          </a:effectLst>
        </p:spPr>
        <p:txBody>
          <a:bodyPr anchor="b"/>
          <a:lstStyle>
            <a:lvl1pPr algn="ctr">
              <a:defRPr sz="6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  <a:latin typeface="+mn-lt"/>
                <a:ea typeface="+mn-ea"/>
                <a:cs typeface="+mn-cs"/>
                <a:sym typeface="Baskerville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6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Title Text</a:t>
            </a:r>
          </a:p>
        </p:txBody>
      </p:sp>
      <p:sp>
        <p:nvSpPr>
          <p:cNvPr id="54" name="Shape 54"/>
          <p:cNvSpPr/>
          <p:nvPr>
            <p:ph type="body" idx="1"/>
          </p:nvPr>
        </p:nvSpPr>
        <p:spPr>
          <a:xfrm>
            <a:off x="495300" y="4025900"/>
            <a:ext cx="4191000" cy="26035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Font typeface="Zapf Dingbats"/>
              <a:buNone/>
              <a:defRPr i="1" sz="2800">
                <a:solidFill>
                  <a:srgbClr val="6C6963"/>
                </a:solidFill>
                <a:latin typeface="+mn-lt"/>
                <a:ea typeface="+mn-ea"/>
                <a:cs typeface="+mn-cs"/>
                <a:sym typeface="Baskerville"/>
              </a:defRPr>
            </a:lvl1pPr>
            <a:lvl2pPr marL="0" indent="0" algn="ctr">
              <a:spcBef>
                <a:spcPts val="0"/>
              </a:spcBef>
              <a:buClrTx/>
              <a:buSzTx/>
              <a:buFont typeface="Zapf Dingbats"/>
              <a:buNone/>
              <a:defRPr i="1" sz="2800">
                <a:solidFill>
                  <a:srgbClr val="6C6963"/>
                </a:solidFill>
                <a:latin typeface="+mn-lt"/>
                <a:ea typeface="+mn-ea"/>
                <a:cs typeface="+mn-cs"/>
                <a:sym typeface="Baskerville"/>
              </a:defRPr>
            </a:lvl2pPr>
            <a:lvl3pPr marL="0" indent="0" algn="ctr">
              <a:spcBef>
                <a:spcPts val="0"/>
              </a:spcBef>
              <a:buClrTx/>
              <a:buSzTx/>
              <a:buFont typeface="Zapf Dingbats"/>
              <a:buNone/>
              <a:defRPr i="1" sz="2800">
                <a:solidFill>
                  <a:srgbClr val="6C6963"/>
                </a:solidFill>
                <a:latin typeface="+mn-lt"/>
                <a:ea typeface="+mn-ea"/>
                <a:cs typeface="+mn-cs"/>
                <a:sym typeface="Baskerville"/>
              </a:defRPr>
            </a:lvl3pPr>
            <a:lvl4pPr marL="0" indent="0" algn="ctr">
              <a:spcBef>
                <a:spcPts val="0"/>
              </a:spcBef>
              <a:buClrTx/>
              <a:buSzTx/>
              <a:buFont typeface="Zapf Dingbats"/>
              <a:buNone/>
              <a:defRPr i="1" sz="2800">
                <a:solidFill>
                  <a:srgbClr val="6C6963"/>
                </a:solidFill>
                <a:latin typeface="+mn-lt"/>
                <a:ea typeface="+mn-ea"/>
                <a:cs typeface="+mn-cs"/>
                <a:sym typeface="Baskerville"/>
              </a:defRPr>
            </a:lvl4pPr>
            <a:lvl5pPr marL="0" indent="0" algn="ctr">
              <a:spcBef>
                <a:spcPts val="0"/>
              </a:spcBef>
              <a:buClrTx/>
              <a:buSzTx/>
              <a:buFont typeface="Zapf Dingbats"/>
              <a:buNone/>
              <a:defRPr i="1" sz="2800">
                <a:solidFill>
                  <a:srgbClr val="6C6963"/>
                </a:solidFill>
                <a:latin typeface="+mn-lt"/>
                <a:ea typeface="+mn-ea"/>
                <a:cs typeface="+mn-cs"/>
                <a:sym typeface="Baskerville"/>
              </a:defRPr>
            </a:lvl5pPr>
          </a:lstStyle>
          <a:p>
            <a:pPr lvl="0">
              <a:defRPr i="0" sz="1800">
                <a:solidFill>
                  <a:srgbClr val="000000"/>
                </a:solidFill>
              </a:defRPr>
            </a:pPr>
            <a:r>
              <a:rPr i="1" sz="2800">
                <a:solidFill>
                  <a:srgbClr val="6C6963"/>
                </a:solidFill>
              </a:rPr>
              <a:t>Body Level One</a:t>
            </a:r>
            <a:endParaRPr i="1" sz="2800">
              <a:solidFill>
                <a:srgbClr val="6C6963"/>
              </a:solidFill>
            </a:endParaRPr>
          </a:p>
          <a:p>
            <a:pPr lvl="1">
              <a:defRPr i="0" sz="1800">
                <a:solidFill>
                  <a:srgbClr val="000000"/>
                </a:solidFill>
              </a:defRPr>
            </a:pPr>
            <a:r>
              <a:rPr i="1" sz="2800">
                <a:solidFill>
                  <a:srgbClr val="6C6963"/>
                </a:solidFill>
              </a:rPr>
              <a:t>Body Level Two</a:t>
            </a:r>
            <a:endParaRPr i="1" sz="2800">
              <a:solidFill>
                <a:srgbClr val="6C6963"/>
              </a:solidFill>
            </a:endParaRPr>
          </a:p>
          <a:p>
            <a:pPr lvl="2">
              <a:defRPr i="0" sz="1800">
                <a:solidFill>
                  <a:srgbClr val="000000"/>
                </a:solidFill>
              </a:defRPr>
            </a:pPr>
            <a:r>
              <a:rPr i="1" sz="2800">
                <a:solidFill>
                  <a:srgbClr val="6C6963"/>
                </a:solidFill>
              </a:rPr>
              <a:t>Body Level Three</a:t>
            </a:r>
            <a:endParaRPr i="1" sz="2800">
              <a:solidFill>
                <a:srgbClr val="6C6963"/>
              </a:solidFill>
            </a:endParaRPr>
          </a:p>
          <a:p>
            <a:pPr lvl="3">
              <a:defRPr i="0" sz="1800">
                <a:solidFill>
                  <a:srgbClr val="000000"/>
                </a:solidFill>
              </a:defRPr>
            </a:pPr>
            <a:r>
              <a:rPr i="1" sz="2800">
                <a:solidFill>
                  <a:srgbClr val="6C6963"/>
                </a:solidFill>
              </a:rPr>
              <a:t>Body Level Four</a:t>
            </a:r>
            <a:endParaRPr i="1" sz="2800">
              <a:solidFill>
                <a:srgbClr val="6C6963"/>
              </a:solidFill>
            </a:endParaRPr>
          </a:p>
          <a:p>
            <a:pPr lvl="4">
              <a:defRPr i="0" sz="1800">
                <a:solidFill>
                  <a:srgbClr val="000000"/>
                </a:solidFill>
              </a:defRPr>
            </a:pPr>
            <a:r>
              <a:rPr i="1" sz="2800">
                <a:solidFill>
                  <a:srgbClr val="6C696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bg>
      <p:bgPr>
        <a:solidFill>
          <a:srgbClr val="D8D2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LeatherBook_photo-bullets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88900">
            <a:miter lim="400000"/>
          </a:ln>
        </p:spPr>
      </p:pic>
      <p:pic>
        <p:nvPicPr>
          <p:cNvPr id="57" name="LeatherBook_line-long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74900" y="1536700"/>
            <a:ext cx="5422900" cy="69398"/>
          </a:xfrm>
          <a:prstGeom prst="rect">
            <a:avLst/>
          </a:prstGeom>
          <a:ln w="88900">
            <a:miter lim="400000"/>
          </a:ln>
        </p:spPr>
      </p:pic>
      <p:sp>
        <p:nvSpPr>
          <p:cNvPr id="58" name="Shape 58"/>
          <p:cNvSpPr/>
          <p:nvPr>
            <p:ph type="title"/>
          </p:nvPr>
        </p:nvSpPr>
        <p:spPr>
          <a:xfrm>
            <a:off x="596900" y="292100"/>
            <a:ext cx="8966200" cy="11938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algn="ctr">
              <a:defRPr sz="50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  <a:latin typeface="+mn-lt"/>
                <a:ea typeface="+mn-ea"/>
                <a:cs typeface="+mn-cs"/>
                <a:sym typeface="Baskerville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50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Title Text</a:t>
            </a:r>
          </a:p>
        </p:txBody>
      </p:sp>
      <p:sp>
        <p:nvSpPr>
          <p:cNvPr id="59" name="Shape 59"/>
          <p:cNvSpPr/>
          <p:nvPr>
            <p:ph type="body" idx="1"/>
          </p:nvPr>
        </p:nvSpPr>
        <p:spPr>
          <a:xfrm>
            <a:off x="596900" y="2070100"/>
            <a:ext cx="4165600" cy="48006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marL="546100" indent="-292100">
              <a:spcBef>
                <a:spcPts val="3800"/>
              </a:spcBef>
              <a:buClrTx/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+mn-lt"/>
                <a:ea typeface="+mn-ea"/>
                <a:cs typeface="+mn-cs"/>
                <a:sym typeface="Baskerville"/>
              </a:defRPr>
            </a:lvl1pPr>
            <a:lvl2pPr marL="889000" indent="-292100">
              <a:spcBef>
                <a:spcPts val="3800"/>
              </a:spcBef>
              <a:buClrTx/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+mn-lt"/>
                <a:ea typeface="+mn-ea"/>
                <a:cs typeface="+mn-cs"/>
                <a:sym typeface="Baskerville"/>
              </a:defRPr>
            </a:lvl2pPr>
            <a:lvl3pPr marL="1231900" indent="-292100">
              <a:spcBef>
                <a:spcPts val="3800"/>
              </a:spcBef>
              <a:buClrTx/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+mn-lt"/>
                <a:ea typeface="+mn-ea"/>
                <a:cs typeface="+mn-cs"/>
                <a:sym typeface="Baskerville"/>
              </a:defRPr>
            </a:lvl3pPr>
            <a:lvl4pPr marL="1574800" indent="-292100">
              <a:spcBef>
                <a:spcPts val="3800"/>
              </a:spcBef>
              <a:buClrTx/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+mn-lt"/>
                <a:ea typeface="+mn-ea"/>
                <a:cs typeface="+mn-cs"/>
                <a:sym typeface="Baskerville"/>
              </a:defRPr>
            </a:lvl4pPr>
            <a:lvl5pPr marL="1917700" indent="-292100">
              <a:spcBef>
                <a:spcPts val="3800"/>
              </a:spcBef>
              <a:buClrTx/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+mn-lt"/>
                <a:ea typeface="+mn-ea"/>
                <a:cs typeface="+mn-cs"/>
                <a:sym typeface="Baskerville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C6963"/>
                </a:solidFill>
              </a:rPr>
              <a:t>Body Level One</a:t>
            </a:r>
            <a:endParaRPr sz="2400">
              <a:solidFill>
                <a:srgbClr val="6C696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C6963"/>
                </a:solidFill>
              </a:rPr>
              <a:t>Body Level Two</a:t>
            </a:r>
            <a:endParaRPr sz="2400">
              <a:solidFill>
                <a:srgbClr val="6C696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C6963"/>
                </a:solidFill>
              </a:rPr>
              <a:t>Body Level Three</a:t>
            </a:r>
            <a:endParaRPr sz="2400">
              <a:solidFill>
                <a:srgbClr val="6C696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C6963"/>
                </a:solidFill>
              </a:rPr>
              <a:t>Body Level Four</a:t>
            </a:r>
            <a:endParaRPr sz="2400">
              <a:solidFill>
                <a:srgbClr val="6C696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C696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LeatherBook_line-long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74900" y="1536700"/>
            <a:ext cx="5422900" cy="69398"/>
          </a:xfrm>
          <a:prstGeom prst="rect">
            <a:avLst/>
          </a:prstGeom>
          <a:ln w="88900">
            <a:miter lim="400000"/>
          </a:ln>
        </p:spPr>
      </p:pic>
      <p:sp>
        <p:nvSpPr>
          <p:cNvPr id="62" name="Shape 62"/>
          <p:cNvSpPr/>
          <p:nvPr>
            <p:ph type="title"/>
          </p:nvPr>
        </p:nvSpPr>
        <p:spPr>
          <a:xfrm>
            <a:off x="596900" y="292100"/>
            <a:ext cx="8966200" cy="11938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algn="ctr">
              <a:defRPr sz="50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  <a:latin typeface="+mn-lt"/>
                <a:ea typeface="+mn-ea"/>
                <a:cs typeface="+mn-cs"/>
                <a:sym typeface="Baskerville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50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Title Text</a:t>
            </a:r>
          </a:p>
        </p:txBody>
      </p:sp>
      <p:sp>
        <p:nvSpPr>
          <p:cNvPr id="63" name="Shape 63"/>
          <p:cNvSpPr/>
          <p:nvPr>
            <p:ph type="body" idx="1"/>
          </p:nvPr>
        </p:nvSpPr>
        <p:spPr>
          <a:xfrm>
            <a:off x="596900" y="2070100"/>
            <a:ext cx="4165600" cy="48006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marL="546100" indent="-292100">
              <a:spcBef>
                <a:spcPts val="3800"/>
              </a:spcBef>
              <a:buClrTx/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+mn-lt"/>
                <a:ea typeface="+mn-ea"/>
                <a:cs typeface="+mn-cs"/>
                <a:sym typeface="Baskerville"/>
              </a:defRPr>
            </a:lvl1pPr>
            <a:lvl2pPr marL="889000" indent="-292100">
              <a:spcBef>
                <a:spcPts val="3800"/>
              </a:spcBef>
              <a:buClrTx/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+mn-lt"/>
                <a:ea typeface="+mn-ea"/>
                <a:cs typeface="+mn-cs"/>
                <a:sym typeface="Baskerville"/>
              </a:defRPr>
            </a:lvl2pPr>
            <a:lvl3pPr marL="1231900" indent="-292100">
              <a:spcBef>
                <a:spcPts val="3800"/>
              </a:spcBef>
              <a:buClrTx/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+mn-lt"/>
                <a:ea typeface="+mn-ea"/>
                <a:cs typeface="+mn-cs"/>
                <a:sym typeface="Baskerville"/>
              </a:defRPr>
            </a:lvl3pPr>
            <a:lvl4pPr marL="1574800" indent="-292100">
              <a:spcBef>
                <a:spcPts val="3800"/>
              </a:spcBef>
              <a:buClrTx/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+mn-lt"/>
                <a:ea typeface="+mn-ea"/>
                <a:cs typeface="+mn-cs"/>
                <a:sym typeface="Baskerville"/>
              </a:defRPr>
            </a:lvl4pPr>
            <a:lvl5pPr marL="1917700" indent="-292100">
              <a:spcBef>
                <a:spcPts val="3800"/>
              </a:spcBef>
              <a:buClrTx/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+mn-lt"/>
                <a:ea typeface="+mn-ea"/>
                <a:cs typeface="+mn-cs"/>
                <a:sym typeface="Baskerville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C6963"/>
                </a:solidFill>
              </a:rPr>
              <a:t>Body Level One</a:t>
            </a:r>
            <a:endParaRPr sz="2400">
              <a:solidFill>
                <a:srgbClr val="6C696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C6963"/>
                </a:solidFill>
              </a:rPr>
              <a:t>Body Level Two</a:t>
            </a:r>
            <a:endParaRPr sz="2400">
              <a:solidFill>
                <a:srgbClr val="6C696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C6963"/>
                </a:solidFill>
              </a:rPr>
              <a:t>Body Level Three</a:t>
            </a:r>
            <a:endParaRPr sz="2400">
              <a:solidFill>
                <a:srgbClr val="6C696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C6963"/>
                </a:solidFill>
              </a:rPr>
              <a:t>Body Level Four</a:t>
            </a:r>
            <a:endParaRPr sz="2400">
              <a:solidFill>
                <a:srgbClr val="6C696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C696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>
            <p:ph type="title"/>
          </p:nvPr>
        </p:nvSpPr>
        <p:spPr>
          <a:xfrm>
            <a:off x="990600" y="304800"/>
            <a:ext cx="8178800" cy="1549400"/>
          </a:xfrm>
          <a:prstGeom prst="rect">
            <a:avLst/>
          </a:prstGeom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</p:spPr>
        <p:txBody>
          <a:bodyPr/>
          <a:lstStyle>
            <a:lvl1pPr algn="ctr" defTabSz="355600">
              <a:defRPr sz="5000">
                <a:solidFill>
                  <a:srgbClr val="56533A"/>
                </a:solidFill>
                <a:latin typeface="+mj-lt"/>
                <a:ea typeface="+mj-ea"/>
                <a:cs typeface="+mj-cs"/>
                <a:sym typeface="Hoefler Tex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56533A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LeatherBook_line-long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74900" y="1536700"/>
            <a:ext cx="5422900" cy="69398"/>
          </a:xfrm>
          <a:prstGeom prst="rect">
            <a:avLst/>
          </a:prstGeom>
          <a:ln w="88900">
            <a:miter lim="400000"/>
          </a:ln>
        </p:spPr>
      </p:pic>
      <p:sp>
        <p:nvSpPr>
          <p:cNvPr id="66" name="Shape 66"/>
          <p:cNvSpPr/>
          <p:nvPr>
            <p:ph type="title"/>
          </p:nvPr>
        </p:nvSpPr>
        <p:spPr>
          <a:xfrm>
            <a:off x="596900" y="292100"/>
            <a:ext cx="8966200" cy="11938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algn="ctr">
              <a:defRPr sz="50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  <a:latin typeface="+mn-lt"/>
                <a:ea typeface="+mn-ea"/>
                <a:cs typeface="+mn-cs"/>
                <a:sym typeface="Baskerville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50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Title Text</a:t>
            </a:r>
          </a:p>
        </p:txBody>
      </p:sp>
      <p:sp>
        <p:nvSpPr>
          <p:cNvPr id="67" name="Shape 67"/>
          <p:cNvSpPr/>
          <p:nvPr>
            <p:ph type="body" idx="1"/>
          </p:nvPr>
        </p:nvSpPr>
        <p:spPr>
          <a:xfrm>
            <a:off x="5892800" y="2070100"/>
            <a:ext cx="3670300" cy="48006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marL="546100" indent="-292100">
              <a:spcBef>
                <a:spcPts val="3800"/>
              </a:spcBef>
              <a:buClrTx/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+mn-lt"/>
                <a:ea typeface="+mn-ea"/>
                <a:cs typeface="+mn-cs"/>
                <a:sym typeface="Baskerville"/>
              </a:defRPr>
            </a:lvl1pPr>
            <a:lvl2pPr marL="889000" indent="-292100">
              <a:spcBef>
                <a:spcPts val="3800"/>
              </a:spcBef>
              <a:buClrTx/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+mn-lt"/>
                <a:ea typeface="+mn-ea"/>
                <a:cs typeface="+mn-cs"/>
                <a:sym typeface="Baskerville"/>
              </a:defRPr>
            </a:lvl2pPr>
            <a:lvl3pPr marL="1231900" indent="-292100">
              <a:spcBef>
                <a:spcPts val="3800"/>
              </a:spcBef>
              <a:buClrTx/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+mn-lt"/>
                <a:ea typeface="+mn-ea"/>
                <a:cs typeface="+mn-cs"/>
                <a:sym typeface="Baskerville"/>
              </a:defRPr>
            </a:lvl3pPr>
            <a:lvl4pPr marL="1574800" indent="-292100">
              <a:spcBef>
                <a:spcPts val="3800"/>
              </a:spcBef>
              <a:buClrTx/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+mn-lt"/>
                <a:ea typeface="+mn-ea"/>
                <a:cs typeface="+mn-cs"/>
                <a:sym typeface="Baskerville"/>
              </a:defRPr>
            </a:lvl4pPr>
            <a:lvl5pPr marL="1917700" indent="-292100">
              <a:spcBef>
                <a:spcPts val="3800"/>
              </a:spcBef>
              <a:buClrTx/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+mn-lt"/>
                <a:ea typeface="+mn-ea"/>
                <a:cs typeface="+mn-cs"/>
                <a:sym typeface="Baskerville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C6963"/>
                </a:solidFill>
              </a:rPr>
              <a:t>Body Level One</a:t>
            </a:r>
            <a:endParaRPr sz="2400">
              <a:solidFill>
                <a:srgbClr val="6C696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C6963"/>
                </a:solidFill>
              </a:rPr>
              <a:t>Body Level Two</a:t>
            </a:r>
            <a:endParaRPr sz="2400">
              <a:solidFill>
                <a:srgbClr val="6C696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C6963"/>
                </a:solidFill>
              </a:rPr>
              <a:t>Body Level Three</a:t>
            </a:r>
            <a:endParaRPr sz="2400">
              <a:solidFill>
                <a:srgbClr val="6C696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C6963"/>
                </a:solidFill>
              </a:rPr>
              <a:t>Body Level Four</a:t>
            </a:r>
            <a:endParaRPr sz="2400">
              <a:solidFill>
                <a:srgbClr val="6C696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C696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</p:spPr>
        <p:txBody>
          <a:bodyPr anchor="b"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70" name="Shape 70"/>
          <p:cNvSpPr/>
          <p:nvPr>
            <p:ph type="body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One</a:t>
            </a:r>
            <a:endParaRPr sz="28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Two</a:t>
            </a:r>
            <a:endParaRPr sz="28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Three</a:t>
            </a:r>
            <a:endParaRPr sz="28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Four</a:t>
            </a:r>
            <a:endParaRPr sz="28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73" name="Shape 73"/>
          <p:cNvSpPr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/>
          <a:lstStyle>
            <a:lvl1pPr marL="698500" indent="-444500">
              <a:spcBef>
                <a:spcPts val="18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041400" indent="-444500">
              <a:spcBef>
                <a:spcPts val="18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84300" indent="-444500">
              <a:spcBef>
                <a:spcPts val="18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739900" indent="-444500">
              <a:spcBef>
                <a:spcPts val="18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82800" indent="-444500">
              <a:spcBef>
                <a:spcPts val="18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  <a:endParaRPr sz="32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  <a:endParaRPr sz="32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  <a:endParaRPr sz="32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  <a:endParaRPr sz="32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76" name="Shape 76"/>
          <p:cNvSpPr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 numCol="2" spcCol="408940" anchor="t"/>
          <a:lstStyle>
            <a:lvl1pPr marL="6404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One</a:t>
            </a:r>
            <a:endParaRPr sz="24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Two</a:t>
            </a:r>
            <a:endParaRPr sz="24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Three</a:t>
            </a:r>
            <a:endParaRPr sz="24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Four</a:t>
            </a:r>
            <a:endParaRPr sz="24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>
            <p:ph type="body" idx="1"/>
          </p:nvPr>
        </p:nvSpPr>
        <p:spPr>
          <a:xfrm>
            <a:off x="990600" y="990600"/>
            <a:ext cx="8178800" cy="5638800"/>
          </a:xfrm>
          <a:prstGeom prst="rect">
            <a:avLst/>
          </a:prstGeom>
        </p:spPr>
        <p:txBody>
          <a:bodyPr/>
          <a:lstStyle>
            <a:lvl1pPr marL="6985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0414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843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7399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828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  <a:endParaRPr sz="32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  <a:endParaRPr sz="32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  <a:endParaRPr sz="32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  <a:endParaRPr sz="32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title"/>
          </p:nvPr>
        </p:nvSpPr>
        <p:spPr>
          <a:xfrm>
            <a:off x="990600" y="2324100"/>
            <a:ext cx="8178800" cy="29718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Black_photo-h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88900">
            <a:miter lim="400000"/>
          </a:ln>
        </p:spPr>
      </p:pic>
      <p:sp>
        <p:nvSpPr>
          <p:cNvPr id="86" name="Shape 86"/>
          <p:cNvSpPr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 Reflection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>
            <p:ph type="title"/>
          </p:nvPr>
        </p:nvSpPr>
        <p:spPr>
          <a:xfrm>
            <a:off x="990600" y="2870200"/>
            <a:ext cx="8178800" cy="1866900"/>
          </a:xfrm>
          <a:prstGeom prst="rect">
            <a:avLst/>
          </a:prstGeom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</p:spPr>
        <p:txBody>
          <a:bodyPr/>
          <a:lstStyle>
            <a:lvl1pPr algn="ctr" defTabSz="355600">
              <a:defRPr sz="5000">
                <a:solidFill>
                  <a:srgbClr val="56533A"/>
                </a:solidFill>
                <a:latin typeface="+mj-lt"/>
                <a:ea typeface="+mj-ea"/>
                <a:cs typeface="+mj-cs"/>
                <a:sym typeface="Hoefler Tex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56533A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Black_photo-v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88900">
            <a:miter lim="400000"/>
          </a:ln>
        </p:spPr>
      </p:pic>
      <p:sp>
        <p:nvSpPr>
          <p:cNvPr id="91" name="Shape 91"/>
          <p:cNvSpPr/>
          <p:nvPr>
            <p:ph type="title"/>
          </p:nvPr>
        </p:nvSpPr>
        <p:spPr>
          <a:xfrm>
            <a:off x="495300" y="1193800"/>
            <a:ext cx="4584700" cy="2578100"/>
          </a:xfrm>
          <a:prstGeom prst="rect">
            <a:avLst/>
          </a:prstGeom>
        </p:spPr>
        <p:txBody>
          <a:bodyPr anchor="b"/>
          <a:lstStyle>
            <a:lvl1pPr algn="ctr">
              <a:defRPr sz="5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92" name="Shape 92"/>
          <p:cNvSpPr/>
          <p:nvPr>
            <p:ph type="body" idx="1"/>
          </p:nvPr>
        </p:nvSpPr>
        <p:spPr>
          <a:xfrm>
            <a:off x="495300" y="3835400"/>
            <a:ext cx="4584700" cy="2578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One</a:t>
            </a:r>
            <a:endParaRPr sz="26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Two</a:t>
            </a:r>
            <a:endParaRPr sz="26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Three</a:t>
            </a:r>
            <a:endParaRPr sz="26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Four</a:t>
            </a:r>
            <a:endParaRPr sz="26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 Reflection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>
            <p:ph type="title"/>
          </p:nvPr>
        </p:nvSpPr>
        <p:spPr>
          <a:xfrm>
            <a:off x="495300" y="1193800"/>
            <a:ext cx="4584700" cy="2578100"/>
          </a:xfrm>
          <a:prstGeom prst="rect">
            <a:avLst/>
          </a:prstGeom>
        </p:spPr>
        <p:txBody>
          <a:bodyPr anchor="b"/>
          <a:lstStyle>
            <a:lvl1pPr algn="ctr">
              <a:defRPr sz="5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95" name="Shape 95"/>
          <p:cNvSpPr/>
          <p:nvPr>
            <p:ph type="body" idx="1"/>
          </p:nvPr>
        </p:nvSpPr>
        <p:spPr>
          <a:xfrm>
            <a:off x="495300" y="3835400"/>
            <a:ext cx="4584700" cy="2578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One</a:t>
            </a:r>
            <a:endParaRPr sz="26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Two</a:t>
            </a:r>
            <a:endParaRPr sz="26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Three</a:t>
            </a:r>
            <a:endParaRPr sz="26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Four</a:t>
            </a:r>
            <a:endParaRPr sz="26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Black_photo-bullets-2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88900">
            <a:miter lim="400000"/>
          </a:ln>
        </p:spPr>
      </p:pic>
      <p:sp>
        <p:nvSpPr>
          <p:cNvPr id="98" name="Shape 98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99" name="Shape 99"/>
          <p:cNvSpPr/>
          <p:nvPr>
            <p:ph type="body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One</a:t>
            </a:r>
            <a:endParaRPr sz="24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Two</a:t>
            </a:r>
            <a:endParaRPr sz="24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Three</a:t>
            </a:r>
            <a:endParaRPr sz="24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Four</a:t>
            </a:r>
            <a:endParaRPr sz="24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02" name="Shape 102"/>
          <p:cNvSpPr/>
          <p:nvPr>
            <p:ph type="body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One</a:t>
            </a:r>
            <a:endParaRPr sz="24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Two</a:t>
            </a:r>
            <a:endParaRPr sz="24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Three</a:t>
            </a:r>
            <a:endParaRPr sz="24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Four</a:t>
            </a:r>
            <a:endParaRPr sz="24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05" name="Shape 105"/>
          <p:cNvSpPr/>
          <p:nvPr>
            <p:ph type="body" idx="1"/>
          </p:nvPr>
        </p:nvSpPr>
        <p:spPr>
          <a:xfrm>
            <a:off x="6070600" y="2159000"/>
            <a:ext cx="30988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One</a:t>
            </a:r>
            <a:endParaRPr sz="24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Two</a:t>
            </a:r>
            <a:endParaRPr sz="24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Three</a:t>
            </a:r>
            <a:endParaRPr sz="24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Four</a:t>
            </a:r>
            <a:endParaRPr sz="24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/>
          <p:nvPr>
            <p:ph type="title"/>
          </p:nvPr>
        </p:nvSpPr>
        <p:spPr>
          <a:xfrm>
            <a:off x="711200" y="1435100"/>
            <a:ext cx="8737600" cy="23876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 anchor="b"/>
          <a:lstStyle>
            <a:lvl1pPr algn="ctr" defTabSz="355600">
              <a:defRPr sz="5400"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08" name="Shape 108"/>
          <p:cNvSpPr/>
          <p:nvPr>
            <p:ph type="body" idx="1"/>
          </p:nvPr>
        </p:nvSpPr>
        <p:spPr>
          <a:xfrm>
            <a:off x="711200" y="3924300"/>
            <a:ext cx="8737600" cy="9906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 anchor="t"/>
          <a:lstStyle>
            <a:lvl1pPr marL="0" indent="0" algn="ctr" defTabSz="355600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  <a:lvl2pPr marL="0" indent="0" algn="ctr" defTabSz="355600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2pPr>
            <a:lvl3pPr marL="0" indent="0" algn="ctr" defTabSz="355600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3pPr>
            <a:lvl4pPr marL="0" indent="0" algn="ctr" defTabSz="355600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4pPr>
            <a:lvl5pPr marL="0" indent="0" algn="ctr" defTabSz="355600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One</a:t>
            </a:r>
            <a:endParaRPr sz="28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Two</a:t>
            </a:r>
            <a:endParaRPr sz="28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Three</a:t>
            </a:r>
            <a:endParaRPr sz="28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Four</a:t>
            </a:r>
            <a:endParaRPr sz="28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type="title"/>
          </p:nvPr>
        </p:nvSpPr>
        <p:spPr>
          <a:xfrm>
            <a:off x="711200" y="165100"/>
            <a:ext cx="8737600" cy="19812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 algn="ctr" defTabSz="355600">
              <a:defRPr sz="5400"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11" name="Shape 111"/>
          <p:cNvSpPr/>
          <p:nvPr>
            <p:ph type="body" idx="1"/>
          </p:nvPr>
        </p:nvSpPr>
        <p:spPr>
          <a:xfrm>
            <a:off x="711200" y="2197100"/>
            <a:ext cx="8737600" cy="44704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 marL="702351" indent="-410251" defTabSz="355600">
              <a:spcBef>
                <a:spcPts val="2300"/>
              </a:spcBef>
              <a:buClrTx/>
              <a:buSzPct val="90000"/>
              <a:buFont typeface="Gill Sans"/>
              <a:buBlip>
                <a:blip r:embed="rId3"/>
              </a:buBlip>
              <a:defRPr sz="28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  <a:lvl2pPr marL="1159551" indent="-410251" defTabSz="355600">
              <a:spcBef>
                <a:spcPts val="2300"/>
              </a:spcBef>
              <a:buClrTx/>
              <a:buSzPct val="90000"/>
              <a:buFont typeface="Gill Sans"/>
              <a:buBlip>
                <a:blip r:embed="rId3"/>
              </a:buBlip>
              <a:defRPr sz="28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2pPr>
            <a:lvl3pPr marL="1616751" indent="-410251" defTabSz="355600">
              <a:spcBef>
                <a:spcPts val="2300"/>
              </a:spcBef>
              <a:buClrTx/>
              <a:buSzPct val="90000"/>
              <a:buFont typeface="Gill Sans"/>
              <a:buBlip>
                <a:blip r:embed="rId3"/>
              </a:buBlip>
              <a:defRPr sz="28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3pPr>
            <a:lvl4pPr marL="2073951" indent="-410251" defTabSz="355600">
              <a:spcBef>
                <a:spcPts val="2300"/>
              </a:spcBef>
              <a:buClrTx/>
              <a:buSzPct val="90000"/>
              <a:buFont typeface="Gill Sans"/>
              <a:buBlip>
                <a:blip r:embed="rId3"/>
              </a:buBlip>
              <a:defRPr sz="28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4pPr>
            <a:lvl5pPr marL="2531151" indent="-410251" defTabSz="355600">
              <a:spcBef>
                <a:spcPts val="2300"/>
              </a:spcBef>
              <a:buClrTx/>
              <a:buSzPct val="90000"/>
              <a:buFont typeface="Gill Sans"/>
              <a:buBlip>
                <a:blip r:embed="rId3"/>
              </a:buBlip>
              <a:defRPr sz="28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One</a:t>
            </a:r>
            <a:endParaRPr sz="28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Two</a:t>
            </a:r>
            <a:endParaRPr sz="28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Three</a:t>
            </a:r>
            <a:endParaRPr sz="28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Four</a:t>
            </a:r>
            <a:endParaRPr sz="28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/>
          <p:nvPr>
            <p:ph type="title"/>
          </p:nvPr>
        </p:nvSpPr>
        <p:spPr>
          <a:xfrm>
            <a:off x="711200" y="165100"/>
            <a:ext cx="8737600" cy="19812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 algn="ctr" defTabSz="355600">
              <a:defRPr sz="5400"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14" name="Shape 114"/>
          <p:cNvSpPr/>
          <p:nvPr>
            <p:ph type="body" idx="1"/>
          </p:nvPr>
        </p:nvSpPr>
        <p:spPr>
          <a:xfrm>
            <a:off x="711200" y="2197100"/>
            <a:ext cx="8737600" cy="44704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 numCol="2" spcCol="436880" anchor="t"/>
          <a:lstStyle>
            <a:lvl1pPr marL="671257" indent="-379157" defTabSz="355600">
              <a:spcBef>
                <a:spcPts val="2800"/>
              </a:spcBef>
              <a:buClrTx/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  <a:lvl2pPr marL="1128457" indent="-379157" defTabSz="355600">
              <a:spcBef>
                <a:spcPts val="2800"/>
              </a:spcBef>
              <a:buClrTx/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2pPr>
            <a:lvl3pPr marL="1585657" indent="-379157" defTabSz="355600">
              <a:spcBef>
                <a:spcPts val="2800"/>
              </a:spcBef>
              <a:buClrTx/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3pPr>
            <a:lvl4pPr marL="2042857" indent="-379157" defTabSz="355600">
              <a:spcBef>
                <a:spcPts val="2800"/>
              </a:spcBef>
              <a:buClrTx/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4pPr>
            <a:lvl5pPr marL="2500057" indent="-379157" defTabSz="355600">
              <a:spcBef>
                <a:spcPts val="2800"/>
              </a:spcBef>
              <a:buClrTx/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One</a:t>
            </a:r>
            <a:endParaRPr sz="24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Two</a:t>
            </a:r>
            <a:endParaRPr sz="24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Three</a:t>
            </a:r>
            <a:endParaRPr sz="24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Four</a:t>
            </a:r>
            <a:endParaRPr sz="24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body" idx="1"/>
          </p:nvPr>
        </p:nvSpPr>
        <p:spPr>
          <a:xfrm>
            <a:off x="711200" y="952500"/>
            <a:ext cx="8737600" cy="57150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 marL="702351" indent="-410251" defTabSz="355600">
              <a:spcBef>
                <a:spcPts val="4200"/>
              </a:spcBef>
              <a:buClrTx/>
              <a:buSzPct val="90000"/>
              <a:buFont typeface="Gill Sans"/>
              <a:buBlip>
                <a:blip r:embed="rId3"/>
              </a:buBlip>
              <a:defRPr sz="28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  <a:lvl2pPr marL="1159551" indent="-410251" defTabSz="355600">
              <a:spcBef>
                <a:spcPts val="4200"/>
              </a:spcBef>
              <a:buClrTx/>
              <a:buSzPct val="90000"/>
              <a:buFont typeface="Gill Sans"/>
              <a:buBlip>
                <a:blip r:embed="rId3"/>
              </a:buBlip>
              <a:defRPr sz="28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2pPr>
            <a:lvl3pPr marL="1616751" indent="-410251" defTabSz="355600">
              <a:spcBef>
                <a:spcPts val="4200"/>
              </a:spcBef>
              <a:buClrTx/>
              <a:buSzPct val="90000"/>
              <a:buFont typeface="Gill Sans"/>
              <a:buBlip>
                <a:blip r:embed="rId3"/>
              </a:buBlip>
              <a:defRPr sz="28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3pPr>
            <a:lvl4pPr marL="2073951" indent="-410251" defTabSz="355600">
              <a:spcBef>
                <a:spcPts val="4200"/>
              </a:spcBef>
              <a:buClrTx/>
              <a:buSzPct val="90000"/>
              <a:buFont typeface="Gill Sans"/>
              <a:buBlip>
                <a:blip r:embed="rId3"/>
              </a:buBlip>
              <a:defRPr sz="28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4pPr>
            <a:lvl5pPr marL="2531151" indent="-410251" defTabSz="355600">
              <a:spcBef>
                <a:spcPts val="4200"/>
              </a:spcBef>
              <a:buClrTx/>
              <a:buSzPct val="90000"/>
              <a:buFont typeface="Gill Sans"/>
              <a:buBlip>
                <a:blip r:embed="rId3"/>
              </a:buBlip>
              <a:defRPr sz="28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One</a:t>
            </a:r>
            <a:endParaRPr sz="28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Two</a:t>
            </a:r>
            <a:endParaRPr sz="28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Three</a:t>
            </a:r>
            <a:endParaRPr sz="28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Four</a:t>
            </a:r>
            <a:endParaRPr sz="28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bg>
      <p:bgPr>
        <a:solidFill>
          <a:srgbClr val="C5C3A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Letterpress_photo-h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88900">
            <a:miter lim="400000"/>
          </a:ln>
        </p:spPr>
      </p:pic>
      <p:sp>
        <p:nvSpPr>
          <p:cNvPr id="11" name="Shape 11"/>
          <p:cNvSpPr/>
          <p:nvPr>
            <p:ph type="title"/>
          </p:nvPr>
        </p:nvSpPr>
        <p:spPr>
          <a:xfrm>
            <a:off x="990600" y="5676900"/>
            <a:ext cx="8178800" cy="1549400"/>
          </a:xfrm>
          <a:prstGeom prst="rect">
            <a:avLst/>
          </a:prstGeom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</p:spPr>
        <p:txBody>
          <a:bodyPr/>
          <a:lstStyle>
            <a:lvl1pPr algn="ctr" defTabSz="355600">
              <a:defRPr sz="5000">
                <a:solidFill>
                  <a:srgbClr val="56533A"/>
                </a:solidFill>
                <a:latin typeface="+mj-lt"/>
                <a:ea typeface="+mj-ea"/>
                <a:cs typeface="+mj-cs"/>
                <a:sym typeface="Hoefler Tex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56533A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type="title"/>
          </p:nvPr>
        </p:nvSpPr>
        <p:spPr>
          <a:xfrm>
            <a:off x="711200" y="165100"/>
            <a:ext cx="8737600" cy="19812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 algn="ctr" defTabSz="355600">
              <a:defRPr sz="5400"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/>
          <p:nvPr>
            <p:ph type="title"/>
          </p:nvPr>
        </p:nvSpPr>
        <p:spPr>
          <a:xfrm>
            <a:off x="711200" y="2616200"/>
            <a:ext cx="8737600" cy="23876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 algn="ctr" defTabSz="355600">
              <a:defRPr sz="5400"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bg>
      <p:bgPr>
        <a:solidFill>
          <a:srgbClr val="28282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Pushpin_photo-h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88900">
            <a:miter lim="400000"/>
          </a:ln>
        </p:spPr>
      </p:pic>
      <p:pic>
        <p:nvPicPr>
          <p:cNvPr id="124" name="bullet_pp_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876800" y="1879600"/>
            <a:ext cx="389165" cy="558800"/>
          </a:xfrm>
          <a:prstGeom prst="rect">
            <a:avLst/>
          </a:prstGeom>
          <a:ln w="88900">
            <a:miter lim="400000"/>
          </a:ln>
        </p:spPr>
      </p:pic>
      <p:sp>
        <p:nvSpPr>
          <p:cNvPr id="125" name="Shape 125"/>
          <p:cNvSpPr/>
          <p:nvPr>
            <p:ph type="title"/>
          </p:nvPr>
        </p:nvSpPr>
        <p:spPr>
          <a:xfrm>
            <a:off x="711200" y="6007100"/>
            <a:ext cx="8737600" cy="10160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 anchor="t"/>
          <a:lstStyle>
            <a:lvl1pPr algn="ctr" defTabSz="355600">
              <a:defRPr sz="5400"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bg>
      <p:bgPr>
        <a:solidFill>
          <a:srgbClr val="28282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Pushpin_photo-v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88900">
            <a:miter lim="400000"/>
          </a:ln>
        </p:spPr>
      </p:pic>
      <p:pic>
        <p:nvPicPr>
          <p:cNvPr id="128" name="bullet_pp_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099300" y="1206500"/>
            <a:ext cx="389165" cy="558800"/>
          </a:xfrm>
          <a:prstGeom prst="rect">
            <a:avLst/>
          </a:prstGeom>
          <a:ln w="88900">
            <a:miter lim="400000"/>
          </a:ln>
        </p:spPr>
      </p:pic>
      <p:sp>
        <p:nvSpPr>
          <p:cNvPr id="129" name="Shape 129"/>
          <p:cNvSpPr/>
          <p:nvPr>
            <p:ph type="title"/>
          </p:nvPr>
        </p:nvSpPr>
        <p:spPr>
          <a:xfrm>
            <a:off x="508000" y="1612900"/>
            <a:ext cx="4572000" cy="22352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 anchor="b"/>
          <a:lstStyle>
            <a:lvl1pPr algn="ctr" defTabSz="355600">
              <a:defRPr sz="4600"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6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30" name="Shape 130"/>
          <p:cNvSpPr/>
          <p:nvPr>
            <p:ph type="body" idx="1"/>
          </p:nvPr>
        </p:nvSpPr>
        <p:spPr>
          <a:xfrm>
            <a:off x="508000" y="3962400"/>
            <a:ext cx="4572000" cy="21082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 anchor="t"/>
          <a:lstStyle>
            <a:lvl1pPr marL="0" indent="0" algn="ctr" defTabSz="355600">
              <a:spcBef>
                <a:spcPts val="0"/>
              </a:spcBef>
              <a:buClrTx/>
              <a:buSzTx/>
              <a:buNone/>
              <a:defRPr sz="22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  <a:lvl2pPr marL="0" indent="0" algn="ctr" defTabSz="355600">
              <a:spcBef>
                <a:spcPts val="0"/>
              </a:spcBef>
              <a:buClrTx/>
              <a:buSzTx/>
              <a:buNone/>
              <a:defRPr sz="22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2pPr>
            <a:lvl3pPr marL="0" indent="0" algn="ctr" defTabSz="355600">
              <a:spcBef>
                <a:spcPts val="0"/>
              </a:spcBef>
              <a:buClrTx/>
              <a:buSzTx/>
              <a:buNone/>
              <a:defRPr sz="22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3pPr>
            <a:lvl4pPr marL="0" indent="0" algn="ctr" defTabSz="355600">
              <a:spcBef>
                <a:spcPts val="0"/>
              </a:spcBef>
              <a:buClrTx/>
              <a:buSzTx/>
              <a:buNone/>
              <a:defRPr sz="22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4pPr>
            <a:lvl5pPr marL="0" indent="0" algn="ctr" defTabSz="355600">
              <a:spcBef>
                <a:spcPts val="0"/>
              </a:spcBef>
              <a:buClrTx/>
              <a:buSzTx/>
              <a:buNone/>
              <a:defRPr sz="22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Body Level One</a:t>
            </a:r>
            <a:endParaRPr sz="22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Body Level Two</a:t>
            </a:r>
            <a:endParaRPr sz="22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Body Level Three</a:t>
            </a:r>
            <a:endParaRPr sz="22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Body Level Four</a:t>
            </a:r>
            <a:endParaRPr sz="22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bg>
      <p:bgPr>
        <a:solidFill>
          <a:srgbClr val="28282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ushpin_photo-bullets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88900">
            <a:miter lim="400000"/>
          </a:ln>
        </p:spPr>
      </p:pic>
      <p:sp>
        <p:nvSpPr>
          <p:cNvPr id="133" name="Shape 133"/>
          <p:cNvSpPr/>
          <p:nvPr>
            <p:ph type="title"/>
          </p:nvPr>
        </p:nvSpPr>
        <p:spPr>
          <a:xfrm>
            <a:off x="711200" y="165100"/>
            <a:ext cx="8737600" cy="19812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 algn="ctr" defTabSz="355600">
              <a:defRPr sz="5400"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34" name="Shape 134"/>
          <p:cNvSpPr/>
          <p:nvPr>
            <p:ph type="body" idx="1"/>
          </p:nvPr>
        </p:nvSpPr>
        <p:spPr>
          <a:xfrm>
            <a:off x="711200" y="2197100"/>
            <a:ext cx="4267200" cy="44704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 marL="671257" indent="-379157" defTabSz="355600">
              <a:spcBef>
                <a:spcPts val="2800"/>
              </a:spcBef>
              <a:buClrTx/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  <a:lvl2pPr marL="1128457" indent="-379157" defTabSz="355600">
              <a:spcBef>
                <a:spcPts val="2800"/>
              </a:spcBef>
              <a:buClrTx/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2pPr>
            <a:lvl3pPr marL="1585657" indent="-379157" defTabSz="355600">
              <a:spcBef>
                <a:spcPts val="2800"/>
              </a:spcBef>
              <a:buClrTx/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3pPr>
            <a:lvl4pPr marL="2042857" indent="-379157" defTabSz="355600">
              <a:spcBef>
                <a:spcPts val="2800"/>
              </a:spcBef>
              <a:buClrTx/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4pPr>
            <a:lvl5pPr marL="2500057" indent="-379157" defTabSz="355600">
              <a:spcBef>
                <a:spcPts val="2800"/>
              </a:spcBef>
              <a:buClrTx/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One</a:t>
            </a:r>
            <a:endParaRPr sz="24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Two</a:t>
            </a:r>
            <a:endParaRPr sz="24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Three</a:t>
            </a:r>
            <a:endParaRPr sz="24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Four</a:t>
            </a:r>
            <a:endParaRPr sz="24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>
            <p:ph type="title"/>
          </p:nvPr>
        </p:nvSpPr>
        <p:spPr>
          <a:xfrm>
            <a:off x="711200" y="165100"/>
            <a:ext cx="8737600" cy="19812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 algn="ctr" defTabSz="355600">
              <a:defRPr sz="5400"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37" name="Shape 137"/>
          <p:cNvSpPr/>
          <p:nvPr>
            <p:ph type="body" idx="1"/>
          </p:nvPr>
        </p:nvSpPr>
        <p:spPr>
          <a:xfrm>
            <a:off x="711200" y="2197100"/>
            <a:ext cx="4267200" cy="44704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 marL="671257" indent="-379157" defTabSz="355600">
              <a:spcBef>
                <a:spcPts val="2800"/>
              </a:spcBef>
              <a:buClrTx/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  <a:lvl2pPr marL="1128457" indent="-379157" defTabSz="355600">
              <a:spcBef>
                <a:spcPts val="2800"/>
              </a:spcBef>
              <a:buClrTx/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2pPr>
            <a:lvl3pPr marL="1585657" indent="-379157" defTabSz="355600">
              <a:spcBef>
                <a:spcPts val="2800"/>
              </a:spcBef>
              <a:buClrTx/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3pPr>
            <a:lvl4pPr marL="2042857" indent="-379157" defTabSz="355600">
              <a:spcBef>
                <a:spcPts val="2800"/>
              </a:spcBef>
              <a:buClrTx/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4pPr>
            <a:lvl5pPr marL="2500057" indent="-379157" defTabSz="355600">
              <a:spcBef>
                <a:spcPts val="2800"/>
              </a:spcBef>
              <a:buClrTx/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One</a:t>
            </a:r>
            <a:endParaRPr sz="24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Two</a:t>
            </a:r>
            <a:endParaRPr sz="24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Three</a:t>
            </a:r>
            <a:endParaRPr sz="24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Four</a:t>
            </a:r>
            <a:endParaRPr sz="24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/>
          <p:nvPr>
            <p:ph type="title"/>
          </p:nvPr>
        </p:nvSpPr>
        <p:spPr>
          <a:xfrm>
            <a:off x="711200" y="165100"/>
            <a:ext cx="8737600" cy="19812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 algn="ctr" defTabSz="355600">
              <a:defRPr sz="5400"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40" name="Shape 140"/>
          <p:cNvSpPr/>
          <p:nvPr>
            <p:ph type="body" idx="1"/>
          </p:nvPr>
        </p:nvSpPr>
        <p:spPr>
          <a:xfrm>
            <a:off x="6070600" y="2197100"/>
            <a:ext cx="3378200" cy="44704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 marL="671257" indent="-379157" defTabSz="355600">
              <a:spcBef>
                <a:spcPts val="2800"/>
              </a:spcBef>
              <a:buClrTx/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  <a:lvl2pPr marL="1128457" indent="-379157" defTabSz="355600">
              <a:spcBef>
                <a:spcPts val="2800"/>
              </a:spcBef>
              <a:buClrTx/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2pPr>
            <a:lvl3pPr marL="1585657" indent="-379157" defTabSz="355600">
              <a:spcBef>
                <a:spcPts val="2800"/>
              </a:spcBef>
              <a:buClrTx/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3pPr>
            <a:lvl4pPr marL="2042857" indent="-379157" defTabSz="355600">
              <a:spcBef>
                <a:spcPts val="2800"/>
              </a:spcBef>
              <a:buClrTx/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4pPr>
            <a:lvl5pPr marL="2500057" indent="-379157" defTabSz="355600">
              <a:spcBef>
                <a:spcPts val="2800"/>
              </a:spcBef>
              <a:buClrTx/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One</a:t>
            </a:r>
            <a:endParaRPr sz="24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Two</a:t>
            </a:r>
            <a:endParaRPr sz="24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Three</a:t>
            </a:r>
            <a:endParaRPr sz="24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Four</a:t>
            </a:r>
            <a:endParaRPr sz="24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/>
          <p:nvPr>
            <p:ph type="title"/>
          </p:nvPr>
        </p:nvSpPr>
        <p:spPr>
          <a:xfrm>
            <a:off x="787400" y="1587500"/>
            <a:ext cx="8572500" cy="25146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 anchor="b"/>
          <a:lstStyle>
            <a:lvl1pPr algn="ctr">
              <a:defRPr sz="83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8300">
                <a:solidFill>
                  <a:srgbClr val="515151"/>
                </a:solidFill>
              </a:rPr>
              <a:t>Title Text</a:t>
            </a:r>
          </a:p>
        </p:txBody>
      </p:sp>
      <p:sp>
        <p:nvSpPr>
          <p:cNvPr id="143" name="Shape 143"/>
          <p:cNvSpPr/>
          <p:nvPr>
            <p:ph type="body" idx="1"/>
          </p:nvPr>
        </p:nvSpPr>
        <p:spPr>
          <a:xfrm>
            <a:off x="787400" y="4191000"/>
            <a:ext cx="8572500" cy="11557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 anchor="t"/>
          <a:lstStyle>
            <a:lvl1pPr marL="0" indent="0" algn="ctr">
              <a:spcBef>
                <a:spcPts val="0"/>
              </a:spcBef>
              <a:buClr>
                <a:srgbClr val="A29A85"/>
              </a:buClr>
              <a:buSzTx/>
              <a:buNone/>
              <a:defRPr sz="3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  <a:lvl2pPr marL="0" indent="0" algn="ctr">
              <a:spcBef>
                <a:spcPts val="0"/>
              </a:spcBef>
              <a:buClr>
                <a:srgbClr val="A29A85"/>
              </a:buClr>
              <a:buSzTx/>
              <a:buNone/>
              <a:defRPr sz="3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2pPr>
            <a:lvl3pPr marL="0" indent="0" algn="ctr">
              <a:spcBef>
                <a:spcPts val="0"/>
              </a:spcBef>
              <a:buClr>
                <a:srgbClr val="A29A85"/>
              </a:buClr>
              <a:buSzTx/>
              <a:buNone/>
              <a:defRPr sz="3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3pPr>
            <a:lvl4pPr marL="0" indent="0" algn="ctr">
              <a:spcBef>
                <a:spcPts val="0"/>
              </a:spcBef>
              <a:buClr>
                <a:srgbClr val="A29A85"/>
              </a:buClr>
              <a:buSzTx/>
              <a:buNone/>
              <a:defRPr sz="3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4pPr>
            <a:lvl5pPr marL="0" indent="0" algn="ctr">
              <a:spcBef>
                <a:spcPts val="0"/>
              </a:spcBef>
              <a:buClr>
                <a:srgbClr val="A29A85"/>
              </a:buClr>
              <a:buSzTx/>
              <a:buNone/>
              <a:defRPr sz="3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15151"/>
                </a:solidFill>
              </a:rPr>
              <a:t>Body Level One</a:t>
            </a:r>
            <a:endParaRPr sz="3200">
              <a:solidFill>
                <a:srgbClr val="515151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15151"/>
                </a:solidFill>
              </a:rPr>
              <a:t>Body Level Two</a:t>
            </a:r>
            <a:endParaRPr sz="3200">
              <a:solidFill>
                <a:srgbClr val="515151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15151"/>
                </a:solidFill>
              </a:rPr>
              <a:t>Body Level Three</a:t>
            </a:r>
            <a:endParaRPr sz="3200">
              <a:solidFill>
                <a:srgbClr val="515151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15151"/>
                </a:solidFill>
              </a:rPr>
              <a:t>Body Level Four</a:t>
            </a:r>
            <a:endParaRPr sz="3200">
              <a:solidFill>
                <a:srgbClr val="515151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15151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/>
          <p:nvPr>
            <p:ph type="title"/>
          </p:nvPr>
        </p:nvSpPr>
        <p:spPr>
          <a:xfrm>
            <a:off x="787400" y="431800"/>
            <a:ext cx="8572500" cy="14478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80000"/>
              </a:srgbClr>
            </a:outerShdw>
          </a:effectLst>
        </p:spPr>
        <p:txBody>
          <a:bodyPr/>
          <a:lstStyle>
            <a:lvl1pPr algn="ctr">
              <a:defRPr sz="6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515151"/>
                </a:solidFill>
              </a:rPr>
              <a:t>Title Text</a:t>
            </a:r>
          </a:p>
        </p:txBody>
      </p:sp>
      <p:sp>
        <p:nvSpPr>
          <p:cNvPr id="146" name="Shape 146"/>
          <p:cNvSpPr/>
          <p:nvPr>
            <p:ph type="body" idx="1"/>
          </p:nvPr>
        </p:nvSpPr>
        <p:spPr>
          <a:xfrm>
            <a:off x="787400" y="2159000"/>
            <a:ext cx="8572500" cy="4470400"/>
          </a:xfrm>
          <a:prstGeom prst="rect">
            <a:avLst/>
          </a:prstGeom>
        </p:spPr>
        <p:txBody>
          <a:bodyPr/>
          <a:lstStyle>
            <a:lvl1pPr marL="495300" indent="-495300">
              <a:spcBef>
                <a:spcPts val="2500"/>
              </a:spcBef>
              <a:buClrTx/>
              <a:buSzPct val="65000"/>
              <a:buFont typeface="Type Embellishments One LET"/>
              <a:buChar char="n"/>
              <a:defRPr sz="28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  <a:lvl2pPr marL="1092200" indent="-495300">
              <a:spcBef>
                <a:spcPts val="2500"/>
              </a:spcBef>
              <a:buClrTx/>
              <a:buSzPct val="65000"/>
              <a:buFont typeface="Type Embellishments One LET"/>
              <a:buChar char="n"/>
              <a:defRPr sz="28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2pPr>
            <a:lvl3pPr marL="1435100" indent="-495300">
              <a:spcBef>
                <a:spcPts val="2500"/>
              </a:spcBef>
              <a:buClrTx/>
              <a:buSzPct val="65000"/>
              <a:buFont typeface="Type Embellishments One LET"/>
              <a:buChar char="n"/>
              <a:defRPr sz="28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3pPr>
            <a:lvl4pPr marL="1790700" indent="-495300">
              <a:spcBef>
                <a:spcPts val="2500"/>
              </a:spcBef>
              <a:buClrTx/>
              <a:buSzPct val="65000"/>
              <a:buFont typeface="Type Embellishments One LET"/>
              <a:buChar char="n"/>
              <a:defRPr sz="28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4pPr>
            <a:lvl5pPr marL="2133600" indent="-495300">
              <a:spcBef>
                <a:spcPts val="2500"/>
              </a:spcBef>
              <a:buClrTx/>
              <a:buSzPct val="65000"/>
              <a:buFont typeface="Type Embellishments One LET"/>
              <a:buChar char="n"/>
              <a:defRPr sz="28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15151"/>
                </a:solidFill>
              </a:rPr>
              <a:t>Body Level One</a:t>
            </a:r>
            <a:endParaRPr sz="2800">
              <a:solidFill>
                <a:srgbClr val="515151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15151"/>
                </a:solidFill>
              </a:rPr>
              <a:t>Body Level Two</a:t>
            </a:r>
            <a:endParaRPr sz="2800">
              <a:solidFill>
                <a:srgbClr val="515151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15151"/>
                </a:solidFill>
              </a:rPr>
              <a:t>Body Level Three</a:t>
            </a:r>
            <a:endParaRPr sz="2800">
              <a:solidFill>
                <a:srgbClr val="515151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15151"/>
                </a:solidFill>
              </a:rPr>
              <a:t>Body Level Four</a:t>
            </a:r>
            <a:endParaRPr sz="2800">
              <a:solidFill>
                <a:srgbClr val="515151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15151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title"/>
          </p:nvPr>
        </p:nvSpPr>
        <p:spPr>
          <a:xfrm>
            <a:off x="787400" y="431800"/>
            <a:ext cx="8572500" cy="14478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80000"/>
              </a:srgbClr>
            </a:outerShdw>
          </a:effectLst>
        </p:spPr>
        <p:txBody>
          <a:bodyPr/>
          <a:lstStyle>
            <a:lvl1pPr algn="ctr">
              <a:defRPr sz="6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515151"/>
                </a:solidFill>
              </a:rPr>
              <a:t>Title Text</a:t>
            </a:r>
          </a:p>
        </p:txBody>
      </p:sp>
      <p:sp>
        <p:nvSpPr>
          <p:cNvPr id="149" name="Shape 149"/>
          <p:cNvSpPr/>
          <p:nvPr>
            <p:ph type="body" idx="1"/>
          </p:nvPr>
        </p:nvSpPr>
        <p:spPr>
          <a:xfrm>
            <a:off x="787400" y="2159000"/>
            <a:ext cx="8572500" cy="4470400"/>
          </a:xfrm>
          <a:prstGeom prst="rect">
            <a:avLst/>
          </a:prstGeom>
        </p:spPr>
        <p:txBody>
          <a:bodyPr numCol="2" spcCol="428625" anchor="t"/>
          <a:lstStyle>
            <a:lvl1pPr marL="495300" indent="-495300">
              <a:spcBef>
                <a:spcPts val="2700"/>
              </a:spcBef>
              <a:buClrTx/>
              <a:buSzPct val="65000"/>
              <a:buFont typeface="Type Embellishments One LET"/>
              <a:buChar char="n"/>
              <a:defRPr sz="26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  <a:lvl2pPr marL="1092200" indent="-495300">
              <a:spcBef>
                <a:spcPts val="2700"/>
              </a:spcBef>
              <a:buClrTx/>
              <a:buSzPct val="65000"/>
              <a:buFont typeface="Type Embellishments One LET"/>
              <a:buChar char="n"/>
              <a:defRPr sz="26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2pPr>
            <a:lvl3pPr marL="1435100" indent="-495300">
              <a:spcBef>
                <a:spcPts val="2700"/>
              </a:spcBef>
              <a:buClrTx/>
              <a:buSzPct val="65000"/>
              <a:buFont typeface="Type Embellishments One LET"/>
              <a:buChar char="n"/>
              <a:defRPr sz="26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3pPr>
            <a:lvl4pPr marL="1790700" indent="-495300">
              <a:spcBef>
                <a:spcPts val="2700"/>
              </a:spcBef>
              <a:buClrTx/>
              <a:buSzPct val="65000"/>
              <a:buFont typeface="Type Embellishments One LET"/>
              <a:buChar char="n"/>
              <a:defRPr sz="26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4pPr>
            <a:lvl5pPr marL="2133600" indent="-495300">
              <a:spcBef>
                <a:spcPts val="2700"/>
              </a:spcBef>
              <a:buClrTx/>
              <a:buSzPct val="65000"/>
              <a:buFont typeface="Type Embellishments One LET"/>
              <a:buChar char="n"/>
              <a:defRPr sz="26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515151"/>
                </a:solidFill>
              </a:rPr>
              <a:t>Body Level One</a:t>
            </a:r>
            <a:endParaRPr sz="2600">
              <a:solidFill>
                <a:srgbClr val="515151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515151"/>
                </a:solidFill>
              </a:rPr>
              <a:t>Body Level Two</a:t>
            </a:r>
            <a:endParaRPr sz="2600">
              <a:solidFill>
                <a:srgbClr val="515151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515151"/>
                </a:solidFill>
              </a:rPr>
              <a:t>Body Level Three</a:t>
            </a:r>
            <a:endParaRPr sz="2600">
              <a:solidFill>
                <a:srgbClr val="515151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515151"/>
                </a:solidFill>
              </a:rPr>
              <a:t>Body Level Four</a:t>
            </a:r>
            <a:endParaRPr sz="2600">
              <a:solidFill>
                <a:srgbClr val="515151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515151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bg>
      <p:bgPr>
        <a:solidFill>
          <a:srgbClr val="C5C3A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Letterpress_photo-v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88900">
            <a:miter lim="400000"/>
          </a:ln>
        </p:spPr>
      </p:pic>
      <p:pic>
        <p:nvPicPr>
          <p:cNvPr id="14" name="separator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27100" y="3746500"/>
            <a:ext cx="3708400" cy="101600"/>
          </a:xfrm>
          <a:prstGeom prst="rect">
            <a:avLst/>
          </a:prstGeom>
          <a:ln w="88900">
            <a:miter lim="400000"/>
          </a:ln>
        </p:spPr>
      </p:pic>
      <p:sp>
        <p:nvSpPr>
          <p:cNvPr id="15" name="Shape 15"/>
          <p:cNvSpPr/>
          <p:nvPr>
            <p:ph type="title"/>
          </p:nvPr>
        </p:nvSpPr>
        <p:spPr>
          <a:xfrm>
            <a:off x="482600" y="1270000"/>
            <a:ext cx="4597400" cy="2387600"/>
          </a:xfrm>
          <a:prstGeom prst="rect">
            <a:avLst/>
          </a:prstGeom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</p:spPr>
        <p:txBody>
          <a:bodyPr anchor="b"/>
          <a:lstStyle>
            <a:lvl1pPr algn="ctr" defTabSz="355600">
              <a:defRPr sz="5000">
                <a:solidFill>
                  <a:srgbClr val="56533A"/>
                </a:solidFill>
                <a:latin typeface="+mj-lt"/>
                <a:ea typeface="+mj-ea"/>
                <a:cs typeface="+mj-cs"/>
                <a:sym typeface="Hoefler Tex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56533A"/>
                </a:solidFill>
              </a:rPr>
              <a:t>Title Text</a:t>
            </a:r>
          </a:p>
        </p:txBody>
      </p:sp>
      <p:sp>
        <p:nvSpPr>
          <p:cNvPr id="16" name="Shape 16"/>
          <p:cNvSpPr/>
          <p:nvPr>
            <p:ph type="body" idx="1"/>
          </p:nvPr>
        </p:nvSpPr>
        <p:spPr>
          <a:xfrm>
            <a:off x="482600" y="4051300"/>
            <a:ext cx="4597400" cy="2387600"/>
          </a:xfrm>
          <a:prstGeom prst="rect">
            <a:avLst/>
          </a:prstGeom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</p:spPr>
        <p:txBody>
          <a:bodyPr anchor="t"/>
          <a:lstStyle>
            <a:lvl1pPr marL="0" indent="0" algn="ctr" defTabSz="355600">
              <a:spcBef>
                <a:spcPts val="0"/>
              </a:spcBef>
              <a:buClrTx/>
              <a:buSzTx/>
              <a:buNone/>
              <a:defRPr sz="2800">
                <a:solidFill>
                  <a:srgbClr val="56533A"/>
                </a:solidFill>
                <a:latin typeface="+mj-lt"/>
                <a:ea typeface="+mj-ea"/>
                <a:cs typeface="+mj-cs"/>
                <a:sym typeface="Hoefler Text"/>
              </a:defRPr>
            </a:lvl1pPr>
            <a:lvl2pPr marL="0" indent="0" algn="ctr" defTabSz="355600">
              <a:spcBef>
                <a:spcPts val="0"/>
              </a:spcBef>
              <a:buClrTx/>
              <a:buSzTx/>
              <a:buNone/>
              <a:defRPr sz="2800">
                <a:solidFill>
                  <a:srgbClr val="56533A"/>
                </a:solidFill>
                <a:latin typeface="+mj-lt"/>
                <a:ea typeface="+mj-ea"/>
                <a:cs typeface="+mj-cs"/>
                <a:sym typeface="Hoefler Text"/>
              </a:defRPr>
            </a:lvl2pPr>
            <a:lvl3pPr marL="0" indent="0" algn="ctr" defTabSz="355600">
              <a:spcBef>
                <a:spcPts val="0"/>
              </a:spcBef>
              <a:buClrTx/>
              <a:buSzTx/>
              <a:buNone/>
              <a:defRPr sz="2800">
                <a:solidFill>
                  <a:srgbClr val="56533A"/>
                </a:solidFill>
                <a:latin typeface="+mj-lt"/>
                <a:ea typeface="+mj-ea"/>
                <a:cs typeface="+mj-cs"/>
                <a:sym typeface="Hoefler Text"/>
              </a:defRPr>
            </a:lvl3pPr>
            <a:lvl4pPr marL="0" indent="0" algn="ctr" defTabSz="355600">
              <a:spcBef>
                <a:spcPts val="0"/>
              </a:spcBef>
              <a:buClrTx/>
              <a:buSzTx/>
              <a:buNone/>
              <a:defRPr sz="2800">
                <a:solidFill>
                  <a:srgbClr val="56533A"/>
                </a:solidFill>
                <a:latin typeface="+mj-lt"/>
                <a:ea typeface="+mj-ea"/>
                <a:cs typeface="+mj-cs"/>
                <a:sym typeface="Hoefler Text"/>
              </a:defRPr>
            </a:lvl4pPr>
            <a:lvl5pPr marL="0" indent="0" algn="ctr" defTabSz="355600">
              <a:spcBef>
                <a:spcPts val="0"/>
              </a:spcBef>
              <a:buClrTx/>
              <a:buSzTx/>
              <a:buNone/>
              <a:defRPr sz="2800">
                <a:solidFill>
                  <a:srgbClr val="56533A"/>
                </a:solidFill>
                <a:latin typeface="+mj-lt"/>
                <a:ea typeface="+mj-ea"/>
                <a:cs typeface="+mj-cs"/>
                <a:sym typeface="Hoefler Text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One</a:t>
            </a:r>
            <a:endParaRPr sz="2800">
              <a:solidFill>
                <a:srgbClr val="56533A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Two</a:t>
            </a:r>
            <a:endParaRPr sz="2800">
              <a:solidFill>
                <a:srgbClr val="56533A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Three</a:t>
            </a:r>
            <a:endParaRPr sz="2800">
              <a:solidFill>
                <a:srgbClr val="56533A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Four</a:t>
            </a:r>
            <a:endParaRPr sz="2800">
              <a:solidFill>
                <a:srgbClr val="56533A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/>
          <p:nvPr>
            <p:ph type="body" idx="1"/>
          </p:nvPr>
        </p:nvSpPr>
        <p:spPr>
          <a:xfrm>
            <a:off x="787400" y="990600"/>
            <a:ext cx="8572500" cy="5638800"/>
          </a:xfrm>
          <a:prstGeom prst="rect">
            <a:avLst/>
          </a:prstGeom>
        </p:spPr>
        <p:txBody>
          <a:bodyPr/>
          <a:lstStyle>
            <a:lvl1pPr marL="495300" indent="-495300">
              <a:spcBef>
                <a:spcPts val="3800"/>
              </a:spcBef>
              <a:buClrTx/>
              <a:buSzPct val="65000"/>
              <a:buFont typeface="Type Embellishments One LET"/>
              <a:buChar char="n"/>
              <a:defRPr sz="3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  <a:lvl2pPr marL="1092200" indent="-495300">
              <a:spcBef>
                <a:spcPts val="3800"/>
              </a:spcBef>
              <a:buClrTx/>
              <a:buSzPct val="65000"/>
              <a:buFont typeface="Type Embellishments One LET"/>
              <a:buChar char="n"/>
              <a:defRPr sz="3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2pPr>
            <a:lvl3pPr marL="1435100" indent="-495300">
              <a:spcBef>
                <a:spcPts val="3800"/>
              </a:spcBef>
              <a:buClrTx/>
              <a:buSzPct val="65000"/>
              <a:buFont typeface="Type Embellishments One LET"/>
              <a:buChar char="n"/>
              <a:defRPr sz="3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3pPr>
            <a:lvl4pPr marL="1790700" indent="-495300">
              <a:spcBef>
                <a:spcPts val="3800"/>
              </a:spcBef>
              <a:buClrTx/>
              <a:buSzPct val="65000"/>
              <a:buFont typeface="Type Embellishments One LET"/>
              <a:buChar char="n"/>
              <a:defRPr sz="3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4pPr>
            <a:lvl5pPr marL="2133600" indent="-495300">
              <a:spcBef>
                <a:spcPts val="3800"/>
              </a:spcBef>
              <a:buClrTx/>
              <a:buSzPct val="65000"/>
              <a:buFont typeface="Type Embellishments One LET"/>
              <a:buChar char="n"/>
              <a:defRPr sz="3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15151"/>
                </a:solidFill>
              </a:rPr>
              <a:t>Body Level One</a:t>
            </a:r>
            <a:endParaRPr sz="3200">
              <a:solidFill>
                <a:srgbClr val="515151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15151"/>
                </a:solidFill>
              </a:rPr>
              <a:t>Body Level Two</a:t>
            </a:r>
            <a:endParaRPr sz="3200">
              <a:solidFill>
                <a:srgbClr val="515151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15151"/>
                </a:solidFill>
              </a:rPr>
              <a:t>Body Level Three</a:t>
            </a:r>
            <a:endParaRPr sz="3200">
              <a:solidFill>
                <a:srgbClr val="515151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15151"/>
                </a:solidFill>
              </a:rPr>
              <a:t>Body Level Four</a:t>
            </a:r>
            <a:endParaRPr sz="3200">
              <a:solidFill>
                <a:srgbClr val="515151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15151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/>
          <p:nvPr>
            <p:ph type="title"/>
          </p:nvPr>
        </p:nvSpPr>
        <p:spPr>
          <a:xfrm>
            <a:off x="787400" y="431800"/>
            <a:ext cx="8572500" cy="14478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80000"/>
              </a:srgbClr>
            </a:outerShdw>
          </a:effectLst>
        </p:spPr>
        <p:txBody>
          <a:bodyPr/>
          <a:lstStyle>
            <a:lvl1pPr algn="ctr">
              <a:defRPr sz="6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515151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/>
          <p:nvPr>
            <p:ph type="title"/>
          </p:nvPr>
        </p:nvSpPr>
        <p:spPr>
          <a:xfrm>
            <a:off x="787400" y="2552700"/>
            <a:ext cx="8572500" cy="25146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/>
          <a:lstStyle>
            <a:lvl1pPr algn="ctr">
              <a:defRPr sz="8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8200">
                <a:solidFill>
                  <a:srgbClr val="515151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bg>
      <p:bgPr>
        <a:solidFill>
          <a:srgbClr val="76797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Formal_photo-h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88900">
            <a:miter lim="400000"/>
          </a:ln>
        </p:spPr>
      </p:pic>
      <p:sp>
        <p:nvSpPr>
          <p:cNvPr id="159" name="Shape 159"/>
          <p:cNvSpPr/>
          <p:nvPr>
            <p:ph type="title"/>
          </p:nvPr>
        </p:nvSpPr>
        <p:spPr>
          <a:xfrm>
            <a:off x="787400" y="5842000"/>
            <a:ext cx="8572500" cy="12954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/>
          <a:lstStyle>
            <a:lvl1pPr algn="ctr">
              <a:defRPr sz="7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400">
                <a:solidFill>
                  <a:srgbClr val="515151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bg>
      <p:bgPr>
        <a:solidFill>
          <a:srgbClr val="76797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Formal_photo-v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88900">
            <a:miter lim="400000"/>
          </a:ln>
        </p:spPr>
      </p:pic>
      <p:sp>
        <p:nvSpPr>
          <p:cNvPr id="162" name="Shape 162"/>
          <p:cNvSpPr/>
          <p:nvPr>
            <p:ph type="title"/>
          </p:nvPr>
        </p:nvSpPr>
        <p:spPr>
          <a:xfrm>
            <a:off x="393700" y="1092200"/>
            <a:ext cx="4660900" cy="28956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 anchor="b"/>
          <a:lstStyle>
            <a:lvl1pPr algn="ctr">
              <a:defRPr sz="6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200">
                <a:solidFill>
                  <a:srgbClr val="515151"/>
                </a:solidFill>
              </a:rPr>
              <a:t>Title Text</a:t>
            </a:r>
          </a:p>
        </p:txBody>
      </p:sp>
      <p:sp>
        <p:nvSpPr>
          <p:cNvPr id="163" name="Shape 163"/>
          <p:cNvSpPr/>
          <p:nvPr>
            <p:ph type="body" idx="1"/>
          </p:nvPr>
        </p:nvSpPr>
        <p:spPr>
          <a:xfrm>
            <a:off x="393700" y="4076700"/>
            <a:ext cx="4660900" cy="25273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 anchor="t"/>
          <a:lstStyle>
            <a:lvl1pPr marL="0" indent="0" algn="ctr">
              <a:spcBef>
                <a:spcPts val="0"/>
              </a:spcBef>
              <a:buClr>
                <a:srgbClr val="A29A85"/>
              </a:buClr>
              <a:buSzTx/>
              <a:buNone/>
              <a:defRPr sz="28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  <a:lvl2pPr marL="0" indent="0" algn="ctr">
              <a:spcBef>
                <a:spcPts val="0"/>
              </a:spcBef>
              <a:buClr>
                <a:srgbClr val="A29A85"/>
              </a:buClr>
              <a:buSzTx/>
              <a:buNone/>
              <a:defRPr sz="28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2pPr>
            <a:lvl3pPr marL="0" indent="0" algn="ctr">
              <a:spcBef>
                <a:spcPts val="0"/>
              </a:spcBef>
              <a:buClr>
                <a:srgbClr val="A29A85"/>
              </a:buClr>
              <a:buSzTx/>
              <a:buNone/>
              <a:defRPr sz="28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3pPr>
            <a:lvl4pPr marL="0" indent="0" algn="ctr">
              <a:spcBef>
                <a:spcPts val="0"/>
              </a:spcBef>
              <a:buClr>
                <a:srgbClr val="A29A85"/>
              </a:buClr>
              <a:buSzTx/>
              <a:buNone/>
              <a:defRPr sz="28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4pPr>
            <a:lvl5pPr marL="0" indent="0" algn="ctr">
              <a:spcBef>
                <a:spcPts val="0"/>
              </a:spcBef>
              <a:buClr>
                <a:srgbClr val="A29A85"/>
              </a:buClr>
              <a:buSzTx/>
              <a:buNone/>
              <a:defRPr sz="28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15151"/>
                </a:solidFill>
              </a:rPr>
              <a:t>Body Level One</a:t>
            </a:r>
            <a:endParaRPr sz="2800">
              <a:solidFill>
                <a:srgbClr val="515151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15151"/>
                </a:solidFill>
              </a:rPr>
              <a:t>Body Level Two</a:t>
            </a:r>
            <a:endParaRPr sz="2800">
              <a:solidFill>
                <a:srgbClr val="515151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15151"/>
                </a:solidFill>
              </a:rPr>
              <a:t>Body Level Three</a:t>
            </a:r>
            <a:endParaRPr sz="2800">
              <a:solidFill>
                <a:srgbClr val="515151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15151"/>
                </a:solidFill>
              </a:rPr>
              <a:t>Body Level Four</a:t>
            </a:r>
            <a:endParaRPr sz="2800">
              <a:solidFill>
                <a:srgbClr val="515151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15151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Big">
    <p:bg>
      <p:bgPr>
        <a:solidFill>
          <a:srgbClr val="76797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Formal_inside-photo-big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88900">
            <a:miter lim="400000"/>
          </a:ln>
        </p:spPr>
      </p:pic>
    </p:spTree>
  </p:cSld>
  <p:clrMapOvr>
    <a:masterClrMapping/>
  </p:clrMapOvr>
  <p:transition spd="med" advClick="1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bg>
      <p:bgPr>
        <a:solidFill>
          <a:srgbClr val="76797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Formal_inside-3up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88900">
            <a:miter lim="400000"/>
          </a:ln>
        </p:spPr>
      </p:pic>
    </p:spTree>
  </p:cSld>
  <p:clrMapOvr>
    <a:masterClrMapping/>
  </p:clrMapOvr>
  <p:transition spd="med" advClick="1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Big Cover">
    <p:bg>
      <p:bgPr>
        <a:solidFill>
          <a:srgbClr val="76797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Formal_cover-photo-big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88900">
            <a:miter lim="400000"/>
          </a:ln>
        </p:spPr>
      </p:pic>
    </p:spTree>
  </p:cSld>
  <p:clrMapOvr>
    <a:masterClrMapping/>
  </p:clrMapOvr>
  <p:transition spd="med" advClick="1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 Cover">
    <p:bg>
      <p:bgPr>
        <a:solidFill>
          <a:srgbClr val="76797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Formal_cover-3up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88900">
            <a:miter lim="400000"/>
          </a:ln>
        </p:spPr>
      </p:pic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bg>
      <p:bgPr>
        <a:solidFill>
          <a:srgbClr val="C5C3A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Letterpress_photo-bullets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88900">
            <a:miter lim="400000"/>
          </a:ln>
        </p:spPr>
      </p:pic>
      <p:sp>
        <p:nvSpPr>
          <p:cNvPr id="19" name="Shape 19"/>
          <p:cNvSpPr/>
          <p:nvPr>
            <p:ph type="title"/>
          </p:nvPr>
        </p:nvSpPr>
        <p:spPr>
          <a:xfrm>
            <a:off x="990600" y="304800"/>
            <a:ext cx="8178800" cy="1549400"/>
          </a:xfrm>
          <a:prstGeom prst="rect">
            <a:avLst/>
          </a:prstGeom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</p:spPr>
        <p:txBody>
          <a:bodyPr/>
          <a:lstStyle>
            <a:lvl1pPr algn="ctr" defTabSz="355600">
              <a:defRPr sz="5000">
                <a:solidFill>
                  <a:srgbClr val="56533A"/>
                </a:solidFill>
                <a:latin typeface="+mj-lt"/>
                <a:ea typeface="+mj-ea"/>
                <a:cs typeface="+mj-cs"/>
                <a:sym typeface="Hoefler Tex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56533A"/>
                </a:solidFill>
              </a:rPr>
              <a:t>Title Text</a:t>
            </a:r>
          </a:p>
        </p:txBody>
      </p:sp>
      <p:sp>
        <p:nvSpPr>
          <p:cNvPr id="20" name="Shape 20"/>
          <p:cNvSpPr/>
          <p:nvPr>
            <p:ph type="body" idx="1"/>
          </p:nvPr>
        </p:nvSpPr>
        <p:spPr>
          <a:xfrm>
            <a:off x="990600" y="1943100"/>
            <a:ext cx="3835400" cy="4965700"/>
          </a:xfrm>
          <a:prstGeom prst="rect">
            <a:avLst/>
          </a:prstGeom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</p:spPr>
        <p:txBody>
          <a:bodyPr/>
          <a:lstStyle>
            <a:lvl1pPr marL="493957" indent="-269061" defTabSz="355600">
              <a:spcBef>
                <a:spcPts val="3200"/>
              </a:spcBef>
              <a:buClrTx/>
              <a:buSzPct val="125000"/>
              <a:buChar char="•"/>
              <a:defRPr sz="2400">
                <a:solidFill>
                  <a:srgbClr val="56533A"/>
                </a:solidFill>
                <a:latin typeface="+mj-lt"/>
                <a:ea typeface="+mj-ea"/>
                <a:cs typeface="+mj-cs"/>
                <a:sym typeface="Hoefler Text"/>
              </a:defRPr>
            </a:lvl1pPr>
            <a:lvl2pPr marL="891361" indent="-269061" defTabSz="355600">
              <a:spcBef>
                <a:spcPts val="3200"/>
              </a:spcBef>
              <a:buClrTx/>
              <a:buSzPct val="125000"/>
              <a:buChar char="•"/>
              <a:defRPr sz="2400">
                <a:solidFill>
                  <a:srgbClr val="56533A"/>
                </a:solidFill>
                <a:latin typeface="+mj-lt"/>
                <a:ea typeface="+mj-ea"/>
                <a:cs typeface="+mj-cs"/>
                <a:sym typeface="Hoefler Text"/>
              </a:defRPr>
            </a:lvl2pPr>
            <a:lvl3pPr marL="1297761" indent="-269061" defTabSz="355600">
              <a:spcBef>
                <a:spcPts val="3200"/>
              </a:spcBef>
              <a:buClrTx/>
              <a:buSzPct val="125000"/>
              <a:buChar char="•"/>
              <a:defRPr sz="2400">
                <a:solidFill>
                  <a:srgbClr val="56533A"/>
                </a:solidFill>
                <a:latin typeface="+mj-lt"/>
                <a:ea typeface="+mj-ea"/>
                <a:cs typeface="+mj-cs"/>
                <a:sym typeface="Hoefler Text"/>
              </a:defRPr>
            </a:lvl3pPr>
            <a:lvl4pPr marL="1704161" indent="-269061" defTabSz="355600">
              <a:spcBef>
                <a:spcPts val="3200"/>
              </a:spcBef>
              <a:buClrTx/>
              <a:buSzPct val="125000"/>
              <a:buChar char="•"/>
              <a:defRPr sz="2400">
                <a:solidFill>
                  <a:srgbClr val="56533A"/>
                </a:solidFill>
                <a:latin typeface="+mj-lt"/>
                <a:ea typeface="+mj-ea"/>
                <a:cs typeface="+mj-cs"/>
                <a:sym typeface="Hoefler Text"/>
              </a:defRPr>
            </a:lvl4pPr>
            <a:lvl5pPr marL="2110561" indent="-269061" defTabSz="355600">
              <a:spcBef>
                <a:spcPts val="3200"/>
              </a:spcBef>
              <a:buClrTx/>
              <a:buSzPct val="125000"/>
              <a:buChar char="•"/>
              <a:defRPr sz="2400">
                <a:solidFill>
                  <a:srgbClr val="56533A"/>
                </a:solidFill>
                <a:latin typeface="+mj-lt"/>
                <a:ea typeface="+mj-ea"/>
                <a:cs typeface="+mj-cs"/>
                <a:sym typeface="Hoefler Text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One</a:t>
            </a:r>
            <a:endParaRPr sz="2400">
              <a:solidFill>
                <a:srgbClr val="56533A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Two</a:t>
            </a:r>
            <a:endParaRPr sz="2400">
              <a:solidFill>
                <a:srgbClr val="56533A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Three</a:t>
            </a:r>
            <a:endParaRPr sz="2400">
              <a:solidFill>
                <a:srgbClr val="56533A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Four</a:t>
            </a:r>
            <a:endParaRPr sz="2400">
              <a:solidFill>
                <a:srgbClr val="56533A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bg>
      <p:bgPr>
        <a:solidFill>
          <a:srgbClr val="76797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Formal_photo-bullets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88900">
            <a:miter lim="400000"/>
          </a:ln>
        </p:spPr>
      </p:pic>
      <p:sp>
        <p:nvSpPr>
          <p:cNvPr id="174" name="Shape 174"/>
          <p:cNvSpPr/>
          <p:nvPr>
            <p:ph type="title"/>
          </p:nvPr>
        </p:nvSpPr>
        <p:spPr>
          <a:xfrm>
            <a:off x="787400" y="431800"/>
            <a:ext cx="8572500" cy="1447800"/>
          </a:xfrm>
          <a:prstGeom prst="rect">
            <a:avLst/>
          </a:prstGeom>
        </p:spPr>
        <p:txBody>
          <a:bodyPr/>
          <a:lstStyle>
            <a:lvl1pPr algn="ctr">
              <a:defRPr sz="6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515151"/>
                </a:solidFill>
              </a:rPr>
              <a:t>Title Text</a:t>
            </a:r>
          </a:p>
        </p:txBody>
      </p:sp>
      <p:sp>
        <p:nvSpPr>
          <p:cNvPr id="175" name="Shape 175"/>
          <p:cNvSpPr/>
          <p:nvPr>
            <p:ph type="body" idx="1"/>
          </p:nvPr>
        </p:nvSpPr>
        <p:spPr>
          <a:xfrm>
            <a:off x="787400" y="2159000"/>
            <a:ext cx="4292600" cy="4470400"/>
          </a:xfrm>
          <a:prstGeom prst="rect">
            <a:avLst/>
          </a:prstGeom>
        </p:spPr>
        <p:txBody>
          <a:bodyPr/>
          <a:lstStyle>
            <a:lvl1pPr marL="495300" indent="-495300">
              <a:spcBef>
                <a:spcPts val="3000"/>
              </a:spcBef>
              <a:buClrTx/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  <a:lvl2pPr marL="1092200" indent="-495300">
              <a:spcBef>
                <a:spcPts val="3000"/>
              </a:spcBef>
              <a:buClrTx/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2pPr>
            <a:lvl3pPr marL="1435100" indent="-495300">
              <a:spcBef>
                <a:spcPts val="3000"/>
              </a:spcBef>
              <a:buClrTx/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3pPr>
            <a:lvl4pPr marL="1790700" indent="-495300">
              <a:spcBef>
                <a:spcPts val="3000"/>
              </a:spcBef>
              <a:buClrTx/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4pPr>
            <a:lvl5pPr marL="2133600" indent="-495300">
              <a:spcBef>
                <a:spcPts val="3000"/>
              </a:spcBef>
              <a:buClrTx/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5151"/>
                </a:solidFill>
              </a:rPr>
              <a:t>Body Level One</a:t>
            </a:r>
            <a:endParaRPr sz="2400">
              <a:solidFill>
                <a:srgbClr val="515151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5151"/>
                </a:solidFill>
              </a:rPr>
              <a:t>Body Level Two</a:t>
            </a:r>
            <a:endParaRPr sz="2400">
              <a:solidFill>
                <a:srgbClr val="515151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5151"/>
                </a:solidFill>
              </a:rPr>
              <a:t>Body Level Three</a:t>
            </a:r>
            <a:endParaRPr sz="2400">
              <a:solidFill>
                <a:srgbClr val="515151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5151"/>
                </a:solidFill>
              </a:rPr>
              <a:t>Body Level Four</a:t>
            </a:r>
            <a:endParaRPr sz="2400">
              <a:solidFill>
                <a:srgbClr val="515151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5151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/>
          <p:nvPr>
            <p:ph type="title"/>
          </p:nvPr>
        </p:nvSpPr>
        <p:spPr>
          <a:xfrm>
            <a:off x="787400" y="431800"/>
            <a:ext cx="8572500" cy="14478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80000"/>
              </a:srgbClr>
            </a:outerShdw>
          </a:effectLst>
        </p:spPr>
        <p:txBody>
          <a:bodyPr/>
          <a:lstStyle>
            <a:lvl1pPr algn="ctr">
              <a:defRPr sz="6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515151"/>
                </a:solidFill>
              </a:rPr>
              <a:t>Title Text</a:t>
            </a:r>
          </a:p>
        </p:txBody>
      </p:sp>
      <p:sp>
        <p:nvSpPr>
          <p:cNvPr id="178" name="Shape 178"/>
          <p:cNvSpPr/>
          <p:nvPr>
            <p:ph type="body" idx="1"/>
          </p:nvPr>
        </p:nvSpPr>
        <p:spPr>
          <a:xfrm>
            <a:off x="787400" y="2159000"/>
            <a:ext cx="4292600" cy="4470400"/>
          </a:xfrm>
          <a:prstGeom prst="rect">
            <a:avLst/>
          </a:prstGeom>
        </p:spPr>
        <p:txBody>
          <a:bodyPr/>
          <a:lstStyle>
            <a:lvl1pPr marL="495300" indent="-495300">
              <a:spcBef>
                <a:spcPts val="3000"/>
              </a:spcBef>
              <a:buClrTx/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  <a:lvl2pPr marL="1092200" indent="-495300">
              <a:spcBef>
                <a:spcPts val="3000"/>
              </a:spcBef>
              <a:buClrTx/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2pPr>
            <a:lvl3pPr marL="1435100" indent="-495300">
              <a:spcBef>
                <a:spcPts val="3000"/>
              </a:spcBef>
              <a:buClrTx/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3pPr>
            <a:lvl4pPr marL="1790700" indent="-495300">
              <a:spcBef>
                <a:spcPts val="3000"/>
              </a:spcBef>
              <a:buClrTx/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4pPr>
            <a:lvl5pPr marL="2133600" indent="-495300">
              <a:spcBef>
                <a:spcPts val="3000"/>
              </a:spcBef>
              <a:buClrTx/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5151"/>
                </a:solidFill>
              </a:rPr>
              <a:t>Body Level One</a:t>
            </a:r>
            <a:endParaRPr sz="2400">
              <a:solidFill>
                <a:srgbClr val="515151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5151"/>
                </a:solidFill>
              </a:rPr>
              <a:t>Body Level Two</a:t>
            </a:r>
            <a:endParaRPr sz="2400">
              <a:solidFill>
                <a:srgbClr val="515151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5151"/>
                </a:solidFill>
              </a:rPr>
              <a:t>Body Level Three</a:t>
            </a:r>
            <a:endParaRPr sz="2400">
              <a:solidFill>
                <a:srgbClr val="515151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5151"/>
                </a:solidFill>
              </a:rPr>
              <a:t>Body Level Four</a:t>
            </a:r>
            <a:endParaRPr sz="2400">
              <a:solidFill>
                <a:srgbClr val="515151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5151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/>
          <p:nvPr>
            <p:ph type="title"/>
          </p:nvPr>
        </p:nvSpPr>
        <p:spPr>
          <a:xfrm>
            <a:off x="787400" y="431800"/>
            <a:ext cx="8572500" cy="14478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80000"/>
              </a:srgbClr>
            </a:outerShdw>
          </a:effectLst>
        </p:spPr>
        <p:txBody>
          <a:bodyPr/>
          <a:lstStyle>
            <a:lvl1pPr algn="ctr">
              <a:defRPr sz="6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515151"/>
                </a:solidFill>
              </a:rPr>
              <a:t>Title Text</a:t>
            </a:r>
          </a:p>
        </p:txBody>
      </p:sp>
      <p:sp>
        <p:nvSpPr>
          <p:cNvPr id="181" name="Shape 181"/>
          <p:cNvSpPr/>
          <p:nvPr>
            <p:ph type="body" idx="1"/>
          </p:nvPr>
        </p:nvSpPr>
        <p:spPr>
          <a:xfrm>
            <a:off x="6083300" y="2159000"/>
            <a:ext cx="3276600" cy="4470400"/>
          </a:xfrm>
          <a:prstGeom prst="rect">
            <a:avLst/>
          </a:prstGeom>
        </p:spPr>
        <p:txBody>
          <a:bodyPr/>
          <a:lstStyle>
            <a:lvl1pPr marL="495300" indent="-495300">
              <a:spcBef>
                <a:spcPts val="3000"/>
              </a:spcBef>
              <a:buClrTx/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  <a:lvl2pPr marL="1092200" indent="-495300">
              <a:spcBef>
                <a:spcPts val="3000"/>
              </a:spcBef>
              <a:buClrTx/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2pPr>
            <a:lvl3pPr marL="1435100" indent="-495300">
              <a:spcBef>
                <a:spcPts val="3000"/>
              </a:spcBef>
              <a:buClrTx/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3pPr>
            <a:lvl4pPr marL="1790700" indent="-495300">
              <a:spcBef>
                <a:spcPts val="3000"/>
              </a:spcBef>
              <a:buClrTx/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4pPr>
            <a:lvl5pPr marL="2133600" indent="-495300">
              <a:spcBef>
                <a:spcPts val="3000"/>
              </a:spcBef>
              <a:buClrTx/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5151"/>
                </a:solidFill>
              </a:rPr>
              <a:t>Body Level One</a:t>
            </a:r>
            <a:endParaRPr sz="2400">
              <a:solidFill>
                <a:srgbClr val="515151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5151"/>
                </a:solidFill>
              </a:rPr>
              <a:t>Body Level Two</a:t>
            </a:r>
            <a:endParaRPr sz="2400">
              <a:solidFill>
                <a:srgbClr val="515151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5151"/>
                </a:solidFill>
              </a:rPr>
              <a:t>Body Level Three</a:t>
            </a:r>
            <a:endParaRPr sz="2400">
              <a:solidFill>
                <a:srgbClr val="515151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5151"/>
                </a:solidFill>
              </a:rPr>
              <a:t>Body Level Four</a:t>
            </a:r>
            <a:endParaRPr sz="2400">
              <a:solidFill>
                <a:srgbClr val="515151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5151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/>
          <p:nvPr>
            <p:ph type="title"/>
          </p:nvPr>
        </p:nvSpPr>
        <p:spPr>
          <a:xfrm>
            <a:off x="800100" y="1930400"/>
            <a:ext cx="8547100" cy="2120900"/>
          </a:xfrm>
          <a:prstGeom prst="rect">
            <a:avLst/>
          </a:prstGeom>
        </p:spPr>
        <p:txBody>
          <a:bodyPr anchor="b"/>
          <a:lstStyle>
            <a:lvl1pPr algn="r">
              <a:defRPr sz="6600">
                <a:solidFill>
                  <a:srgbClr val="39362D"/>
                </a:solidFill>
                <a:latin typeface="Copperplate Light"/>
                <a:ea typeface="Copperplate Light"/>
                <a:cs typeface="Copperplate Light"/>
                <a:sym typeface="Copperplat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600">
                <a:solidFill>
                  <a:srgbClr val="39362D"/>
                </a:solidFill>
              </a:rPr>
              <a:t>Title Text</a:t>
            </a:r>
          </a:p>
        </p:txBody>
      </p:sp>
      <p:sp>
        <p:nvSpPr>
          <p:cNvPr id="184" name="Shape 184"/>
          <p:cNvSpPr/>
          <p:nvPr>
            <p:ph type="body" idx="1"/>
          </p:nvPr>
        </p:nvSpPr>
        <p:spPr>
          <a:xfrm>
            <a:off x="800100" y="4064000"/>
            <a:ext cx="8547100" cy="952500"/>
          </a:xfrm>
          <a:prstGeom prst="rect">
            <a:avLst/>
          </a:prstGeom>
        </p:spPr>
        <p:txBody>
          <a:bodyPr anchor="t"/>
          <a:lstStyle>
            <a:lvl1pPr marL="0" indent="0" algn="r">
              <a:spcBef>
                <a:spcPts val="0"/>
              </a:spcBef>
              <a:buClrTx/>
              <a:buSzTx/>
              <a:buNone/>
              <a:defRPr sz="30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  <a:lvl2pPr marL="0" indent="0" algn="r">
              <a:spcBef>
                <a:spcPts val="0"/>
              </a:spcBef>
              <a:buClrTx/>
              <a:buSzTx/>
              <a:buNone/>
              <a:defRPr sz="30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2pPr>
            <a:lvl3pPr marL="0" indent="0" algn="r">
              <a:spcBef>
                <a:spcPts val="0"/>
              </a:spcBef>
              <a:buClrTx/>
              <a:buSzTx/>
              <a:buNone/>
              <a:defRPr sz="30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3pPr>
            <a:lvl4pPr marL="0" indent="0" algn="r">
              <a:spcBef>
                <a:spcPts val="0"/>
              </a:spcBef>
              <a:buClrTx/>
              <a:buSzTx/>
              <a:buNone/>
              <a:defRPr sz="30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4pPr>
            <a:lvl5pPr marL="0" indent="0" algn="r">
              <a:spcBef>
                <a:spcPts val="0"/>
              </a:spcBef>
              <a:buClrTx/>
              <a:buSzTx/>
              <a:buNone/>
              <a:defRPr sz="30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39362D"/>
                </a:solidFill>
              </a:rPr>
              <a:t>Body Level One</a:t>
            </a:r>
            <a:endParaRPr sz="3000">
              <a:solidFill>
                <a:srgbClr val="39362D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39362D"/>
                </a:solidFill>
              </a:rPr>
              <a:t>Body Level Two</a:t>
            </a:r>
            <a:endParaRPr sz="3000">
              <a:solidFill>
                <a:srgbClr val="39362D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39362D"/>
                </a:solidFill>
              </a:rPr>
              <a:t>Body Level Three</a:t>
            </a:r>
            <a:endParaRPr sz="3000">
              <a:solidFill>
                <a:srgbClr val="39362D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39362D"/>
                </a:solidFill>
              </a:rPr>
              <a:t>Body Level Four</a:t>
            </a:r>
            <a:endParaRPr sz="3000">
              <a:solidFill>
                <a:srgbClr val="39362D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39362D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/>
          <p:nvPr>
            <p:ph type="title"/>
          </p:nvPr>
        </p:nvSpPr>
        <p:spPr>
          <a:xfrm>
            <a:off x="495300" y="292100"/>
            <a:ext cx="9169400" cy="1295400"/>
          </a:xfrm>
          <a:prstGeom prst="rect">
            <a:avLst/>
          </a:prstGeom>
        </p:spPr>
        <p:txBody>
          <a:bodyPr/>
          <a:lstStyle>
            <a:lvl1pPr>
              <a:defRPr sz="6200">
                <a:solidFill>
                  <a:srgbClr val="39362D"/>
                </a:solidFill>
                <a:latin typeface="Copperplate Light"/>
                <a:ea typeface="Copperplate Light"/>
                <a:cs typeface="Copperplate Light"/>
                <a:sym typeface="Copperplat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200">
                <a:solidFill>
                  <a:srgbClr val="39362D"/>
                </a:solidFill>
              </a:rPr>
              <a:t>Title Text</a:t>
            </a:r>
          </a:p>
        </p:txBody>
      </p:sp>
      <p:sp>
        <p:nvSpPr>
          <p:cNvPr id="187" name="Shape 187"/>
          <p:cNvSpPr/>
          <p:nvPr>
            <p:ph type="body" idx="1"/>
          </p:nvPr>
        </p:nvSpPr>
        <p:spPr>
          <a:xfrm>
            <a:off x="495300" y="1676400"/>
            <a:ext cx="9169400" cy="5245100"/>
          </a:xfrm>
          <a:prstGeom prst="rect">
            <a:avLst/>
          </a:prstGeom>
        </p:spPr>
        <p:txBody>
          <a:bodyPr/>
          <a:lstStyle>
            <a:lvl1pPr marL="381000" indent="-381000">
              <a:spcBef>
                <a:spcPts val="3900"/>
              </a:spcBef>
              <a:buClrTx/>
              <a:buSzPct val="60000"/>
              <a:buBlip>
                <a:blip r:embed="rId3"/>
              </a:buBlip>
              <a:defRPr sz="28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  <a:lvl2pPr marL="723900" indent="-381000">
              <a:spcBef>
                <a:spcPts val="3900"/>
              </a:spcBef>
              <a:buClrTx/>
              <a:buSzPct val="60000"/>
              <a:buBlip>
                <a:blip r:embed="rId3"/>
              </a:buBlip>
              <a:defRPr sz="28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2pPr>
            <a:lvl3pPr marL="1066800" indent="-381000">
              <a:spcBef>
                <a:spcPts val="3900"/>
              </a:spcBef>
              <a:buClrTx/>
              <a:buSzPct val="60000"/>
              <a:buBlip>
                <a:blip r:embed="rId3"/>
              </a:buBlip>
              <a:defRPr sz="28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3pPr>
            <a:lvl4pPr marL="1409700" indent="-381000">
              <a:spcBef>
                <a:spcPts val="3900"/>
              </a:spcBef>
              <a:buClrTx/>
              <a:buSzPct val="60000"/>
              <a:buBlip>
                <a:blip r:embed="rId3"/>
              </a:buBlip>
              <a:defRPr sz="28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4pPr>
            <a:lvl5pPr marL="1752600" indent="-381000">
              <a:spcBef>
                <a:spcPts val="3900"/>
              </a:spcBef>
              <a:buClrTx/>
              <a:buSzPct val="60000"/>
              <a:buBlip>
                <a:blip r:embed="rId3"/>
              </a:buBlip>
              <a:defRPr sz="28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39362D"/>
                </a:solidFill>
              </a:rPr>
              <a:t>Body Level One</a:t>
            </a:r>
            <a:endParaRPr sz="2800">
              <a:solidFill>
                <a:srgbClr val="39362D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39362D"/>
                </a:solidFill>
              </a:rPr>
              <a:t>Body Level Two</a:t>
            </a:r>
            <a:endParaRPr sz="2800">
              <a:solidFill>
                <a:srgbClr val="39362D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39362D"/>
                </a:solidFill>
              </a:rPr>
              <a:t>Body Level Three</a:t>
            </a:r>
            <a:endParaRPr sz="2800">
              <a:solidFill>
                <a:srgbClr val="39362D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39362D"/>
                </a:solidFill>
              </a:rPr>
              <a:t>Body Level Four</a:t>
            </a:r>
            <a:endParaRPr sz="2800">
              <a:solidFill>
                <a:srgbClr val="39362D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39362D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/>
          <p:nvPr>
            <p:ph type="title"/>
          </p:nvPr>
        </p:nvSpPr>
        <p:spPr>
          <a:xfrm>
            <a:off x="495300" y="292100"/>
            <a:ext cx="9169400" cy="1295400"/>
          </a:xfrm>
          <a:prstGeom prst="rect">
            <a:avLst/>
          </a:prstGeom>
        </p:spPr>
        <p:txBody>
          <a:bodyPr/>
          <a:lstStyle>
            <a:lvl1pPr>
              <a:defRPr sz="6200">
                <a:solidFill>
                  <a:srgbClr val="39362D"/>
                </a:solidFill>
                <a:latin typeface="Copperplate Light"/>
                <a:ea typeface="Copperplate Light"/>
                <a:cs typeface="Copperplate Light"/>
                <a:sym typeface="Copperplat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200">
                <a:solidFill>
                  <a:srgbClr val="39362D"/>
                </a:solidFill>
              </a:rPr>
              <a:t>Title Text</a:t>
            </a:r>
          </a:p>
        </p:txBody>
      </p:sp>
      <p:sp>
        <p:nvSpPr>
          <p:cNvPr id="190" name="Shape 190"/>
          <p:cNvSpPr/>
          <p:nvPr>
            <p:ph type="body" idx="1"/>
          </p:nvPr>
        </p:nvSpPr>
        <p:spPr>
          <a:xfrm>
            <a:off x="495300" y="1676400"/>
            <a:ext cx="9169400" cy="5245100"/>
          </a:xfrm>
          <a:prstGeom prst="rect">
            <a:avLst/>
          </a:prstGeom>
        </p:spPr>
        <p:txBody>
          <a:bodyPr numCol="2" spcCol="458470" anchor="t"/>
          <a:lstStyle>
            <a:lvl1pPr marL="381000" indent="-381000">
              <a:spcBef>
                <a:spcPts val="3400"/>
              </a:spcBef>
              <a:buClrTx/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  <a:lvl2pPr marL="723900" indent="-381000">
              <a:spcBef>
                <a:spcPts val="3400"/>
              </a:spcBef>
              <a:buClrTx/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2pPr>
            <a:lvl3pPr marL="1066800" indent="-381000">
              <a:spcBef>
                <a:spcPts val="3400"/>
              </a:spcBef>
              <a:buClrTx/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3pPr>
            <a:lvl4pPr marL="1409700" indent="-381000">
              <a:spcBef>
                <a:spcPts val="3400"/>
              </a:spcBef>
              <a:buClrTx/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4pPr>
            <a:lvl5pPr marL="1752600" indent="-381000">
              <a:spcBef>
                <a:spcPts val="3400"/>
              </a:spcBef>
              <a:buClrTx/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9362D"/>
                </a:solidFill>
              </a:rPr>
              <a:t>Body Level One</a:t>
            </a:r>
            <a:endParaRPr sz="2600">
              <a:solidFill>
                <a:srgbClr val="39362D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9362D"/>
                </a:solidFill>
              </a:rPr>
              <a:t>Body Level Two</a:t>
            </a:r>
            <a:endParaRPr sz="2600">
              <a:solidFill>
                <a:srgbClr val="39362D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9362D"/>
                </a:solidFill>
              </a:rPr>
              <a:t>Body Level Three</a:t>
            </a:r>
            <a:endParaRPr sz="2600">
              <a:solidFill>
                <a:srgbClr val="39362D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9362D"/>
                </a:solidFill>
              </a:rPr>
              <a:t>Body Level Four</a:t>
            </a:r>
            <a:endParaRPr sz="2600">
              <a:solidFill>
                <a:srgbClr val="39362D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9362D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/>
          <p:nvPr>
            <p:ph type="body" idx="1"/>
          </p:nvPr>
        </p:nvSpPr>
        <p:spPr>
          <a:xfrm>
            <a:off x="495300" y="685800"/>
            <a:ext cx="9169400" cy="6235700"/>
          </a:xfrm>
          <a:prstGeom prst="rect">
            <a:avLst/>
          </a:prstGeom>
        </p:spPr>
        <p:txBody>
          <a:bodyPr/>
          <a:lstStyle>
            <a:lvl1pPr marL="381000" indent="-381000">
              <a:spcBef>
                <a:spcPts val="4800"/>
              </a:spcBef>
              <a:buClrTx/>
              <a:buSzPct val="60000"/>
              <a:buBlip>
                <a:blip r:embed="rId3"/>
              </a:buBlip>
              <a:defRPr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  <a:lvl2pPr marL="723900" indent="-381000">
              <a:spcBef>
                <a:spcPts val="4800"/>
              </a:spcBef>
              <a:buClrTx/>
              <a:buSzPct val="60000"/>
              <a:buBlip>
                <a:blip r:embed="rId3"/>
              </a:buBlip>
              <a:defRPr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2pPr>
            <a:lvl3pPr marL="1066800" indent="-381000">
              <a:spcBef>
                <a:spcPts val="4800"/>
              </a:spcBef>
              <a:buClrTx/>
              <a:buSzPct val="60000"/>
              <a:buBlip>
                <a:blip r:embed="rId3"/>
              </a:buBlip>
              <a:defRPr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3pPr>
            <a:lvl4pPr marL="1409700" indent="-381000">
              <a:spcBef>
                <a:spcPts val="4800"/>
              </a:spcBef>
              <a:buClrTx/>
              <a:buSzPct val="60000"/>
              <a:buBlip>
                <a:blip r:embed="rId3"/>
              </a:buBlip>
              <a:defRPr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4pPr>
            <a:lvl5pPr marL="1752600" indent="-381000">
              <a:spcBef>
                <a:spcPts val="4800"/>
              </a:spcBef>
              <a:buClrTx/>
              <a:buSzPct val="60000"/>
              <a:buBlip>
                <a:blip r:embed="rId3"/>
              </a:buBlip>
              <a:defRPr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9362D"/>
                </a:solidFill>
              </a:rPr>
              <a:t>Body Level One</a:t>
            </a:r>
            <a:endParaRPr sz="3400">
              <a:solidFill>
                <a:srgbClr val="39362D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9362D"/>
                </a:solidFill>
              </a:rPr>
              <a:t>Body Level Two</a:t>
            </a:r>
            <a:endParaRPr sz="3400">
              <a:solidFill>
                <a:srgbClr val="39362D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9362D"/>
                </a:solidFill>
              </a:rPr>
              <a:t>Body Level Three</a:t>
            </a:r>
            <a:endParaRPr sz="3400">
              <a:solidFill>
                <a:srgbClr val="39362D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9362D"/>
                </a:solidFill>
              </a:rPr>
              <a:t>Body Level Four</a:t>
            </a:r>
            <a:endParaRPr sz="3400">
              <a:solidFill>
                <a:srgbClr val="39362D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9362D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/>
          <p:nvPr/>
        </p:nvSpPr>
        <p:spPr>
          <a:xfrm>
            <a:off x="0" y="-12700"/>
            <a:ext cx="10210800" cy="838200"/>
          </a:xfrm>
          <a:prstGeom prst="rect">
            <a:avLst/>
          </a:prstGeom>
          <a:solidFill>
            <a:srgbClr val="0433FF">
              <a:alpha val="67000"/>
            </a:srgb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lvl="0" algn="ctr" defTabSz="914400">
              <a:tabLst>
                <a:tab pos="914400" algn="l"/>
              </a:tabLst>
              <a:defRPr sz="3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pPr>
          </a:p>
        </p:txBody>
      </p:sp>
      <p:sp>
        <p:nvSpPr>
          <p:cNvPr id="195" name="Shape 195"/>
          <p:cNvSpPr/>
          <p:nvPr/>
        </p:nvSpPr>
        <p:spPr>
          <a:xfrm>
            <a:off x="4097532" y="133350"/>
            <a:ext cx="1947486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29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900">
                <a:solidFill>
                  <a:srgbClr val="FFFB00"/>
                </a:solidFill>
              </a:rPr>
              <a:t>TEILCHEN</a:t>
            </a:r>
          </a:p>
        </p:txBody>
      </p:sp>
    </p:spTree>
  </p:cSld>
  <p:clrMapOvr>
    <a:masterClrMapping/>
  </p:clrMapOvr>
  <p:transition spd="med" advClick="1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Master #13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/>
          <p:nvPr/>
        </p:nvSpPr>
        <p:spPr>
          <a:xfrm>
            <a:off x="0" y="-12700"/>
            <a:ext cx="10210800" cy="838200"/>
          </a:xfrm>
          <a:prstGeom prst="rect">
            <a:avLst/>
          </a:prstGeom>
          <a:solidFill>
            <a:srgbClr val="0433FF">
              <a:alpha val="67000"/>
            </a:srgb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lvl="0" algn="ctr" defTabSz="914400">
              <a:tabLst>
                <a:tab pos="914400" algn="l"/>
              </a:tabLst>
              <a:defRPr sz="3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pPr>
          </a:p>
        </p:txBody>
      </p:sp>
      <p:sp>
        <p:nvSpPr>
          <p:cNvPr id="198" name="Shape 198"/>
          <p:cNvSpPr/>
          <p:nvPr/>
        </p:nvSpPr>
        <p:spPr>
          <a:xfrm>
            <a:off x="4356763" y="133350"/>
            <a:ext cx="1429024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29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900">
                <a:solidFill>
                  <a:srgbClr val="FFFB00"/>
                </a:solidFill>
              </a:rPr>
              <a:t>FIELDS</a:t>
            </a:r>
          </a:p>
        </p:txBody>
      </p:sp>
    </p:spTree>
  </p:cSld>
  <p:clrMapOvr>
    <a:masterClrMapping/>
  </p:clrMapOvr>
  <p:transition spd="med" advClick="1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/>
          <p:nvPr>
            <p:ph type="title"/>
          </p:nvPr>
        </p:nvSpPr>
        <p:spPr>
          <a:xfrm>
            <a:off x="495300" y="292100"/>
            <a:ext cx="9169400" cy="1295400"/>
          </a:xfrm>
          <a:prstGeom prst="rect">
            <a:avLst/>
          </a:prstGeom>
        </p:spPr>
        <p:txBody>
          <a:bodyPr/>
          <a:lstStyle>
            <a:lvl1pPr>
              <a:defRPr sz="6200">
                <a:solidFill>
                  <a:srgbClr val="39362D"/>
                </a:solidFill>
                <a:latin typeface="Copperplate Light"/>
                <a:ea typeface="Copperplate Light"/>
                <a:cs typeface="Copperplate Light"/>
                <a:sym typeface="Copperplat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200">
                <a:solidFill>
                  <a:srgbClr val="39362D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>
            <p:ph type="title"/>
          </p:nvPr>
        </p:nvSpPr>
        <p:spPr>
          <a:xfrm>
            <a:off x="990600" y="304800"/>
            <a:ext cx="8178800" cy="1549400"/>
          </a:xfrm>
          <a:prstGeom prst="rect">
            <a:avLst/>
          </a:prstGeom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</p:spPr>
        <p:txBody>
          <a:bodyPr/>
          <a:lstStyle>
            <a:lvl1pPr algn="ctr" defTabSz="355600">
              <a:defRPr sz="5000">
                <a:solidFill>
                  <a:srgbClr val="56533A"/>
                </a:solidFill>
                <a:latin typeface="+mj-lt"/>
                <a:ea typeface="+mj-ea"/>
                <a:cs typeface="+mj-cs"/>
                <a:sym typeface="Hoefler Tex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56533A"/>
                </a:solidFill>
              </a:rPr>
              <a:t>Title Text</a:t>
            </a:r>
          </a:p>
        </p:txBody>
      </p:sp>
      <p:sp>
        <p:nvSpPr>
          <p:cNvPr id="23" name="Shape 23"/>
          <p:cNvSpPr/>
          <p:nvPr>
            <p:ph type="body" idx="1"/>
          </p:nvPr>
        </p:nvSpPr>
        <p:spPr>
          <a:xfrm>
            <a:off x="990600" y="1943100"/>
            <a:ext cx="3835400" cy="4965700"/>
          </a:xfrm>
          <a:prstGeom prst="rect">
            <a:avLst/>
          </a:prstGeom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</p:spPr>
        <p:txBody>
          <a:bodyPr/>
          <a:lstStyle>
            <a:lvl1pPr marL="493957" indent="-269061" defTabSz="355600">
              <a:spcBef>
                <a:spcPts val="3200"/>
              </a:spcBef>
              <a:buClrTx/>
              <a:buSzPct val="125000"/>
              <a:buChar char="•"/>
              <a:defRPr sz="2400">
                <a:solidFill>
                  <a:srgbClr val="56533A"/>
                </a:solidFill>
                <a:latin typeface="+mj-lt"/>
                <a:ea typeface="+mj-ea"/>
                <a:cs typeface="+mj-cs"/>
                <a:sym typeface="Hoefler Text"/>
              </a:defRPr>
            </a:lvl1pPr>
            <a:lvl2pPr marL="891361" indent="-269061" defTabSz="355600">
              <a:spcBef>
                <a:spcPts val="3200"/>
              </a:spcBef>
              <a:buClrTx/>
              <a:buSzPct val="125000"/>
              <a:buChar char="•"/>
              <a:defRPr sz="2400">
                <a:solidFill>
                  <a:srgbClr val="56533A"/>
                </a:solidFill>
                <a:latin typeface="+mj-lt"/>
                <a:ea typeface="+mj-ea"/>
                <a:cs typeface="+mj-cs"/>
                <a:sym typeface="Hoefler Text"/>
              </a:defRPr>
            </a:lvl2pPr>
            <a:lvl3pPr marL="1297761" indent="-269061" defTabSz="355600">
              <a:spcBef>
                <a:spcPts val="3200"/>
              </a:spcBef>
              <a:buClrTx/>
              <a:buSzPct val="125000"/>
              <a:buChar char="•"/>
              <a:defRPr sz="2400">
                <a:solidFill>
                  <a:srgbClr val="56533A"/>
                </a:solidFill>
                <a:latin typeface="+mj-lt"/>
                <a:ea typeface="+mj-ea"/>
                <a:cs typeface="+mj-cs"/>
                <a:sym typeface="Hoefler Text"/>
              </a:defRPr>
            </a:lvl3pPr>
            <a:lvl4pPr marL="1704161" indent="-269061" defTabSz="355600">
              <a:spcBef>
                <a:spcPts val="3200"/>
              </a:spcBef>
              <a:buClrTx/>
              <a:buSzPct val="125000"/>
              <a:buChar char="•"/>
              <a:defRPr sz="2400">
                <a:solidFill>
                  <a:srgbClr val="56533A"/>
                </a:solidFill>
                <a:latin typeface="+mj-lt"/>
                <a:ea typeface="+mj-ea"/>
                <a:cs typeface="+mj-cs"/>
                <a:sym typeface="Hoefler Text"/>
              </a:defRPr>
            </a:lvl4pPr>
            <a:lvl5pPr marL="2110561" indent="-269061" defTabSz="355600">
              <a:spcBef>
                <a:spcPts val="3200"/>
              </a:spcBef>
              <a:buClrTx/>
              <a:buSzPct val="125000"/>
              <a:buChar char="•"/>
              <a:defRPr sz="2400">
                <a:solidFill>
                  <a:srgbClr val="56533A"/>
                </a:solidFill>
                <a:latin typeface="+mj-lt"/>
                <a:ea typeface="+mj-ea"/>
                <a:cs typeface="+mj-cs"/>
                <a:sym typeface="Hoefler Text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One</a:t>
            </a:r>
            <a:endParaRPr sz="2400">
              <a:solidFill>
                <a:srgbClr val="56533A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Two</a:t>
            </a:r>
            <a:endParaRPr sz="2400">
              <a:solidFill>
                <a:srgbClr val="56533A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Three</a:t>
            </a:r>
            <a:endParaRPr sz="2400">
              <a:solidFill>
                <a:srgbClr val="56533A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Four</a:t>
            </a:r>
            <a:endParaRPr sz="2400">
              <a:solidFill>
                <a:srgbClr val="56533A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/>
          <p:nvPr>
            <p:ph type="title"/>
          </p:nvPr>
        </p:nvSpPr>
        <p:spPr>
          <a:xfrm>
            <a:off x="800100" y="2298700"/>
            <a:ext cx="8547100" cy="3022600"/>
          </a:xfrm>
          <a:prstGeom prst="rect">
            <a:avLst/>
          </a:prstGeom>
        </p:spPr>
        <p:txBody>
          <a:bodyPr/>
          <a:lstStyle>
            <a:lvl1pPr algn="r">
              <a:defRPr sz="6600">
                <a:solidFill>
                  <a:srgbClr val="39362D"/>
                </a:solidFill>
                <a:latin typeface="Copperplate Light"/>
                <a:ea typeface="Copperplate Light"/>
                <a:cs typeface="Copperplate Light"/>
                <a:sym typeface="Copperplat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600">
                <a:solidFill>
                  <a:srgbClr val="39362D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OldSilk_photo-h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88900">
            <a:miter lim="400000"/>
          </a:ln>
        </p:spPr>
      </p:pic>
      <p:sp>
        <p:nvSpPr>
          <p:cNvPr id="205" name="Shape 205"/>
          <p:cNvSpPr/>
          <p:nvPr>
            <p:ph type="title"/>
          </p:nvPr>
        </p:nvSpPr>
        <p:spPr>
          <a:xfrm>
            <a:off x="495300" y="6032500"/>
            <a:ext cx="9169400" cy="1155700"/>
          </a:xfrm>
          <a:prstGeom prst="rect">
            <a:avLst/>
          </a:prstGeom>
        </p:spPr>
        <p:txBody>
          <a:bodyPr/>
          <a:lstStyle>
            <a:lvl1pPr algn="ctr">
              <a:defRPr sz="6600">
                <a:solidFill>
                  <a:srgbClr val="39362D"/>
                </a:solidFill>
                <a:latin typeface="Copperplate Light"/>
                <a:ea typeface="Copperplate Light"/>
                <a:cs typeface="Copperplate Light"/>
                <a:sym typeface="Copperplat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600">
                <a:solidFill>
                  <a:srgbClr val="39362D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OldSilk_photo-v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88900">
            <a:miter lim="400000"/>
          </a:ln>
        </p:spPr>
      </p:pic>
      <p:sp>
        <p:nvSpPr>
          <p:cNvPr id="208" name="Shape 208"/>
          <p:cNvSpPr/>
          <p:nvPr>
            <p:ph type="title"/>
          </p:nvPr>
        </p:nvSpPr>
        <p:spPr>
          <a:xfrm>
            <a:off x="495300" y="1930400"/>
            <a:ext cx="4699000" cy="2120900"/>
          </a:xfrm>
          <a:prstGeom prst="rect">
            <a:avLst/>
          </a:prstGeom>
        </p:spPr>
        <p:txBody>
          <a:bodyPr anchor="b"/>
          <a:lstStyle>
            <a:lvl1pPr>
              <a:defRPr sz="5000">
                <a:solidFill>
                  <a:srgbClr val="39362D"/>
                </a:solidFill>
                <a:latin typeface="Copperplate Light"/>
                <a:ea typeface="Copperplate Light"/>
                <a:cs typeface="Copperplate Light"/>
                <a:sym typeface="Copperplat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39362D"/>
                </a:solidFill>
              </a:rPr>
              <a:t>Title Text</a:t>
            </a:r>
          </a:p>
        </p:txBody>
      </p:sp>
      <p:sp>
        <p:nvSpPr>
          <p:cNvPr id="209" name="Shape 209"/>
          <p:cNvSpPr/>
          <p:nvPr>
            <p:ph type="body" idx="1"/>
          </p:nvPr>
        </p:nvSpPr>
        <p:spPr>
          <a:xfrm>
            <a:off x="495300" y="4064000"/>
            <a:ext cx="4699000" cy="95250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ClrTx/>
              <a:buSzTx/>
              <a:buNone/>
              <a:defRPr sz="30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  <a:lvl2pPr marL="0" indent="0">
              <a:spcBef>
                <a:spcPts val="0"/>
              </a:spcBef>
              <a:buClrTx/>
              <a:buSzTx/>
              <a:buNone/>
              <a:defRPr sz="30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2pPr>
            <a:lvl3pPr marL="0" indent="0">
              <a:spcBef>
                <a:spcPts val="0"/>
              </a:spcBef>
              <a:buClrTx/>
              <a:buSzTx/>
              <a:buNone/>
              <a:defRPr sz="30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3pPr>
            <a:lvl4pPr marL="0" indent="0">
              <a:spcBef>
                <a:spcPts val="0"/>
              </a:spcBef>
              <a:buClrTx/>
              <a:buSzTx/>
              <a:buNone/>
              <a:defRPr sz="30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4pPr>
            <a:lvl5pPr marL="0" indent="0">
              <a:spcBef>
                <a:spcPts val="0"/>
              </a:spcBef>
              <a:buClrTx/>
              <a:buSzTx/>
              <a:buNone/>
              <a:defRPr sz="30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39362D"/>
                </a:solidFill>
              </a:rPr>
              <a:t>Body Level One</a:t>
            </a:r>
            <a:endParaRPr sz="3000">
              <a:solidFill>
                <a:srgbClr val="39362D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39362D"/>
                </a:solidFill>
              </a:rPr>
              <a:t>Body Level Two</a:t>
            </a:r>
            <a:endParaRPr sz="3000">
              <a:solidFill>
                <a:srgbClr val="39362D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39362D"/>
                </a:solidFill>
              </a:rPr>
              <a:t>Body Level Three</a:t>
            </a:r>
            <a:endParaRPr sz="3000">
              <a:solidFill>
                <a:srgbClr val="39362D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39362D"/>
                </a:solidFill>
              </a:rPr>
              <a:t>Body Level Four</a:t>
            </a:r>
            <a:endParaRPr sz="3000">
              <a:solidFill>
                <a:srgbClr val="39362D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39362D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OldSilk_photo-bullets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88900">
            <a:miter lim="400000"/>
          </a:ln>
        </p:spPr>
      </p:pic>
      <p:sp>
        <p:nvSpPr>
          <p:cNvPr id="212" name="Shape 212"/>
          <p:cNvSpPr/>
          <p:nvPr>
            <p:ph type="title"/>
          </p:nvPr>
        </p:nvSpPr>
        <p:spPr>
          <a:xfrm>
            <a:off x="495300" y="292100"/>
            <a:ext cx="9169400" cy="1295400"/>
          </a:xfrm>
          <a:prstGeom prst="rect">
            <a:avLst/>
          </a:prstGeom>
        </p:spPr>
        <p:txBody>
          <a:bodyPr/>
          <a:lstStyle>
            <a:lvl1pPr>
              <a:defRPr sz="6200">
                <a:solidFill>
                  <a:srgbClr val="39362D"/>
                </a:solidFill>
                <a:latin typeface="Copperplate Light"/>
                <a:ea typeface="Copperplate Light"/>
                <a:cs typeface="Copperplate Light"/>
                <a:sym typeface="Copperplat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200">
                <a:solidFill>
                  <a:srgbClr val="39362D"/>
                </a:solidFill>
              </a:rPr>
              <a:t>Title Text</a:t>
            </a:r>
          </a:p>
        </p:txBody>
      </p:sp>
      <p:sp>
        <p:nvSpPr>
          <p:cNvPr id="213" name="Shape 213"/>
          <p:cNvSpPr/>
          <p:nvPr>
            <p:ph type="body" idx="1"/>
          </p:nvPr>
        </p:nvSpPr>
        <p:spPr>
          <a:xfrm>
            <a:off x="495300" y="1676400"/>
            <a:ext cx="4660900" cy="5245100"/>
          </a:xfrm>
          <a:prstGeom prst="rect">
            <a:avLst/>
          </a:prstGeom>
        </p:spPr>
        <p:txBody>
          <a:bodyPr/>
          <a:lstStyle>
            <a:lvl1pPr marL="381000" indent="-381000">
              <a:spcBef>
                <a:spcPts val="3900"/>
              </a:spcBef>
              <a:buClrTx/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  <a:lvl2pPr marL="723900" indent="-381000">
              <a:spcBef>
                <a:spcPts val="3900"/>
              </a:spcBef>
              <a:buClrTx/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2pPr>
            <a:lvl3pPr marL="1066800" indent="-381000">
              <a:spcBef>
                <a:spcPts val="3900"/>
              </a:spcBef>
              <a:buClrTx/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3pPr>
            <a:lvl4pPr marL="1409700" indent="-381000">
              <a:spcBef>
                <a:spcPts val="3900"/>
              </a:spcBef>
              <a:buClrTx/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4pPr>
            <a:lvl5pPr marL="1752600" indent="-381000">
              <a:spcBef>
                <a:spcPts val="3900"/>
              </a:spcBef>
              <a:buClrTx/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9362D"/>
                </a:solidFill>
              </a:rPr>
              <a:t>Body Level One</a:t>
            </a:r>
            <a:endParaRPr sz="2600">
              <a:solidFill>
                <a:srgbClr val="39362D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9362D"/>
                </a:solidFill>
              </a:rPr>
              <a:t>Body Level Two</a:t>
            </a:r>
            <a:endParaRPr sz="2600">
              <a:solidFill>
                <a:srgbClr val="39362D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9362D"/>
                </a:solidFill>
              </a:rPr>
              <a:t>Body Level Three</a:t>
            </a:r>
            <a:endParaRPr sz="2600">
              <a:solidFill>
                <a:srgbClr val="39362D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9362D"/>
                </a:solidFill>
              </a:rPr>
              <a:t>Body Level Four</a:t>
            </a:r>
            <a:endParaRPr sz="2600">
              <a:solidFill>
                <a:srgbClr val="39362D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9362D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/>
          <p:nvPr>
            <p:ph type="title"/>
          </p:nvPr>
        </p:nvSpPr>
        <p:spPr>
          <a:xfrm>
            <a:off x="495300" y="292100"/>
            <a:ext cx="9169400" cy="1295400"/>
          </a:xfrm>
          <a:prstGeom prst="rect">
            <a:avLst/>
          </a:prstGeom>
        </p:spPr>
        <p:txBody>
          <a:bodyPr/>
          <a:lstStyle>
            <a:lvl1pPr>
              <a:defRPr sz="6200">
                <a:solidFill>
                  <a:srgbClr val="39362D"/>
                </a:solidFill>
                <a:latin typeface="Copperplate Light"/>
                <a:ea typeface="Copperplate Light"/>
                <a:cs typeface="Copperplate Light"/>
                <a:sym typeface="Copperplat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200">
                <a:solidFill>
                  <a:srgbClr val="39362D"/>
                </a:solidFill>
              </a:rPr>
              <a:t>Title Text</a:t>
            </a:r>
          </a:p>
        </p:txBody>
      </p:sp>
      <p:sp>
        <p:nvSpPr>
          <p:cNvPr id="216" name="Shape 216"/>
          <p:cNvSpPr/>
          <p:nvPr>
            <p:ph type="body" idx="1"/>
          </p:nvPr>
        </p:nvSpPr>
        <p:spPr>
          <a:xfrm>
            <a:off x="495300" y="1676400"/>
            <a:ext cx="4660900" cy="5245100"/>
          </a:xfrm>
          <a:prstGeom prst="rect">
            <a:avLst/>
          </a:prstGeom>
        </p:spPr>
        <p:txBody>
          <a:bodyPr/>
          <a:lstStyle>
            <a:lvl1pPr marL="381000" indent="-381000">
              <a:spcBef>
                <a:spcPts val="3900"/>
              </a:spcBef>
              <a:buClrTx/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  <a:lvl2pPr marL="723900" indent="-381000">
              <a:spcBef>
                <a:spcPts val="3900"/>
              </a:spcBef>
              <a:buClrTx/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2pPr>
            <a:lvl3pPr marL="1066800" indent="-381000">
              <a:spcBef>
                <a:spcPts val="3900"/>
              </a:spcBef>
              <a:buClrTx/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3pPr>
            <a:lvl4pPr marL="1409700" indent="-381000">
              <a:spcBef>
                <a:spcPts val="3900"/>
              </a:spcBef>
              <a:buClrTx/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4pPr>
            <a:lvl5pPr marL="1752600" indent="-381000">
              <a:spcBef>
                <a:spcPts val="3900"/>
              </a:spcBef>
              <a:buClrTx/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9362D"/>
                </a:solidFill>
              </a:rPr>
              <a:t>Body Level One</a:t>
            </a:r>
            <a:endParaRPr sz="2600">
              <a:solidFill>
                <a:srgbClr val="39362D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9362D"/>
                </a:solidFill>
              </a:rPr>
              <a:t>Body Level Two</a:t>
            </a:r>
            <a:endParaRPr sz="2600">
              <a:solidFill>
                <a:srgbClr val="39362D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9362D"/>
                </a:solidFill>
              </a:rPr>
              <a:t>Body Level Three</a:t>
            </a:r>
            <a:endParaRPr sz="2600">
              <a:solidFill>
                <a:srgbClr val="39362D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9362D"/>
                </a:solidFill>
              </a:rPr>
              <a:t>Body Level Four</a:t>
            </a:r>
            <a:endParaRPr sz="2600">
              <a:solidFill>
                <a:srgbClr val="39362D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9362D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/>
          <p:nvPr>
            <p:ph type="title"/>
          </p:nvPr>
        </p:nvSpPr>
        <p:spPr>
          <a:xfrm>
            <a:off x="495300" y="292100"/>
            <a:ext cx="9169400" cy="1295400"/>
          </a:xfrm>
          <a:prstGeom prst="rect">
            <a:avLst/>
          </a:prstGeom>
        </p:spPr>
        <p:txBody>
          <a:bodyPr/>
          <a:lstStyle>
            <a:lvl1pPr>
              <a:defRPr sz="6200">
                <a:solidFill>
                  <a:srgbClr val="39362D"/>
                </a:solidFill>
                <a:latin typeface="Copperplate Light"/>
                <a:ea typeface="Copperplate Light"/>
                <a:cs typeface="Copperplate Light"/>
                <a:sym typeface="Copperplat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200">
                <a:solidFill>
                  <a:srgbClr val="39362D"/>
                </a:solidFill>
              </a:rPr>
              <a:t>Title Text</a:t>
            </a:r>
          </a:p>
        </p:txBody>
      </p:sp>
      <p:sp>
        <p:nvSpPr>
          <p:cNvPr id="219" name="Shape 219"/>
          <p:cNvSpPr/>
          <p:nvPr>
            <p:ph type="body" idx="1"/>
          </p:nvPr>
        </p:nvSpPr>
        <p:spPr>
          <a:xfrm>
            <a:off x="6438900" y="1676400"/>
            <a:ext cx="3225800" cy="5245100"/>
          </a:xfrm>
          <a:prstGeom prst="rect">
            <a:avLst/>
          </a:prstGeom>
        </p:spPr>
        <p:txBody>
          <a:bodyPr/>
          <a:lstStyle>
            <a:lvl1pPr marL="381000" indent="-381000">
              <a:spcBef>
                <a:spcPts val="3900"/>
              </a:spcBef>
              <a:buClrTx/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  <a:lvl2pPr marL="723900" indent="-381000">
              <a:spcBef>
                <a:spcPts val="3900"/>
              </a:spcBef>
              <a:buClrTx/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2pPr>
            <a:lvl3pPr marL="1066800" indent="-381000">
              <a:spcBef>
                <a:spcPts val="3900"/>
              </a:spcBef>
              <a:buClrTx/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3pPr>
            <a:lvl4pPr marL="1409700" indent="-381000">
              <a:spcBef>
                <a:spcPts val="3900"/>
              </a:spcBef>
              <a:buClrTx/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4pPr>
            <a:lvl5pPr marL="1752600" indent="-381000">
              <a:spcBef>
                <a:spcPts val="3900"/>
              </a:spcBef>
              <a:buClrTx/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9362D"/>
                </a:solidFill>
              </a:rPr>
              <a:t>Body Level One</a:t>
            </a:r>
            <a:endParaRPr sz="2600">
              <a:solidFill>
                <a:srgbClr val="39362D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9362D"/>
                </a:solidFill>
              </a:rPr>
              <a:t>Body Level Two</a:t>
            </a:r>
            <a:endParaRPr sz="2600">
              <a:solidFill>
                <a:srgbClr val="39362D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9362D"/>
                </a:solidFill>
              </a:rPr>
              <a:t>Body Level Three</a:t>
            </a:r>
            <a:endParaRPr sz="2600">
              <a:solidFill>
                <a:srgbClr val="39362D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9362D"/>
                </a:solidFill>
              </a:rPr>
              <a:t>Body Level Four</a:t>
            </a:r>
            <a:endParaRPr sz="2600">
              <a:solidFill>
                <a:srgbClr val="39362D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9362D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/>
          <p:nvPr>
            <p:ph type="title"/>
          </p:nvPr>
        </p:nvSpPr>
        <p:spPr>
          <a:xfrm>
            <a:off x="990600" y="850900"/>
            <a:ext cx="8178800" cy="2882900"/>
          </a:xfrm>
          <a:prstGeom prst="rect">
            <a:avLst/>
          </a:prstGeom>
        </p:spPr>
        <p:txBody>
          <a:bodyPr anchor="b"/>
          <a:lstStyle>
            <a:lvl1pPr algn="ctr">
              <a:defRPr sz="8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22" name="Shape 222"/>
          <p:cNvSpPr/>
          <p:nvPr>
            <p:ph type="body" idx="1"/>
          </p:nvPr>
        </p:nvSpPr>
        <p:spPr>
          <a:xfrm>
            <a:off x="990600" y="3810000"/>
            <a:ext cx="8178800" cy="17399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</a:lvl1pPr>
            <a:lvl2pPr marL="0" indent="0" algn="ctr">
              <a:spcBef>
                <a:spcPts val="0"/>
              </a:spcBef>
              <a:buClrTx/>
              <a:buSzTx/>
              <a:buNone/>
            </a:lvl2pPr>
            <a:lvl3pPr marL="0" indent="0" algn="ctr">
              <a:spcBef>
                <a:spcPts val="0"/>
              </a:spcBef>
              <a:buClrTx/>
              <a:buSzTx/>
              <a:buNone/>
            </a:lvl3pPr>
            <a:lvl4pPr marL="0" indent="0" algn="ctr">
              <a:spcBef>
                <a:spcPts val="0"/>
              </a:spcBef>
              <a:buClrTx/>
              <a:buSzTx/>
              <a:buNone/>
            </a:lvl4pPr>
            <a:lvl5pPr marL="0" indent="0" algn="ctr">
              <a:spcBef>
                <a:spcPts val="0"/>
              </a:spcBef>
              <a:buClrTx/>
              <a:buSzTx/>
              <a:buNone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One</a:t>
            </a:r>
            <a:endParaRPr sz="3400">
              <a:solidFill>
                <a:srgbClr val="3A525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Two</a:t>
            </a:r>
            <a:endParaRPr sz="3400">
              <a:solidFill>
                <a:srgbClr val="3A525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Three</a:t>
            </a:r>
            <a:endParaRPr sz="3400">
              <a:solidFill>
                <a:srgbClr val="3A525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Four</a:t>
            </a:r>
            <a:endParaRPr sz="3400">
              <a:solidFill>
                <a:srgbClr val="3A525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25" name="Shape 225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3"/>
              </a:buBlip>
            </a:lvl2pPr>
            <a:lvl3pPr>
              <a:buBlip>
                <a:blip r:embed="rId3"/>
              </a:buBlip>
            </a:lvl3pPr>
            <a:lvl4pPr>
              <a:buBlip>
                <a:blip r:embed="rId3"/>
              </a:buBlip>
            </a:lvl4pPr>
            <a:lvl5pPr>
              <a:buBlip>
                <a:blip r:embed="rId3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One</a:t>
            </a:r>
            <a:endParaRPr sz="3400">
              <a:solidFill>
                <a:srgbClr val="3A525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Two</a:t>
            </a:r>
            <a:endParaRPr sz="3400">
              <a:solidFill>
                <a:srgbClr val="3A525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Three</a:t>
            </a:r>
            <a:endParaRPr sz="3400">
              <a:solidFill>
                <a:srgbClr val="3A525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Four</a:t>
            </a:r>
            <a:endParaRPr sz="3400">
              <a:solidFill>
                <a:srgbClr val="3A525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28" name="Shape 22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numCol="2" spcCol="506730" anchor="t"/>
          <a:lstStyle>
            <a:lvl1pPr>
              <a:buBlip>
                <a:blip r:embed="rId2"/>
              </a:buBlip>
            </a:lvl1pPr>
            <a:lvl2pPr>
              <a:buBlip>
                <a:blip r:embed="rId3"/>
              </a:buBlip>
            </a:lvl2pPr>
            <a:lvl3pPr>
              <a:buBlip>
                <a:blip r:embed="rId3"/>
              </a:buBlip>
            </a:lvl3pPr>
            <a:lvl4pPr>
              <a:buBlip>
                <a:blip r:embed="rId3"/>
              </a:buBlip>
            </a:lvl4pPr>
            <a:lvl5pPr>
              <a:buBlip>
                <a:blip r:embed="rId3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One</a:t>
            </a:r>
            <a:endParaRPr sz="3400">
              <a:solidFill>
                <a:srgbClr val="3A525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Two</a:t>
            </a:r>
            <a:endParaRPr sz="3400">
              <a:solidFill>
                <a:srgbClr val="3A525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Three</a:t>
            </a:r>
            <a:endParaRPr sz="3400">
              <a:solidFill>
                <a:srgbClr val="3A525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Four</a:t>
            </a:r>
            <a:endParaRPr sz="3400">
              <a:solidFill>
                <a:srgbClr val="3A525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/>
          <p:nvPr>
            <p:ph type="body" idx="1"/>
          </p:nvPr>
        </p:nvSpPr>
        <p:spPr>
          <a:xfrm>
            <a:off x="12700" y="850900"/>
            <a:ext cx="10134600" cy="5918200"/>
          </a:xfrm>
          <a:prstGeom prst="rect">
            <a:avLst/>
          </a:prstGeom>
        </p:spPr>
        <p:txBody>
          <a:bodyPr/>
          <a:lstStyle>
            <a:lvl1pPr>
              <a:buBlip>
                <a:blip r:embed="rId3"/>
              </a:buBlip>
            </a:lvl1pPr>
            <a:lvl2pPr>
              <a:buBlip>
                <a:blip r:embed="rId4"/>
              </a:buBlip>
            </a:lvl2pPr>
            <a:lvl3pPr>
              <a:buBlip>
                <a:blip r:embed="rId4"/>
              </a:buBlip>
            </a:lvl3pPr>
            <a:lvl4pPr>
              <a:buBlip>
                <a:blip r:embed="rId4"/>
              </a:buBlip>
            </a:lvl4pPr>
            <a:lvl5pPr>
              <a:buBlip>
                <a:blip r:embed="rId4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One</a:t>
            </a:r>
            <a:endParaRPr sz="3400">
              <a:solidFill>
                <a:srgbClr val="3A525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Two</a:t>
            </a:r>
            <a:endParaRPr sz="3400">
              <a:solidFill>
                <a:srgbClr val="3A525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Three</a:t>
            </a:r>
            <a:endParaRPr sz="3400">
              <a:solidFill>
                <a:srgbClr val="3A525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Four</a:t>
            </a:r>
            <a:endParaRPr sz="3400">
              <a:solidFill>
                <a:srgbClr val="3A525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>
            <p:ph type="title"/>
          </p:nvPr>
        </p:nvSpPr>
        <p:spPr>
          <a:xfrm>
            <a:off x="990600" y="304800"/>
            <a:ext cx="8178800" cy="1549400"/>
          </a:xfrm>
          <a:prstGeom prst="rect">
            <a:avLst/>
          </a:prstGeom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</p:spPr>
        <p:txBody>
          <a:bodyPr/>
          <a:lstStyle>
            <a:lvl1pPr algn="ctr" defTabSz="355600">
              <a:defRPr sz="5000">
                <a:solidFill>
                  <a:srgbClr val="56533A"/>
                </a:solidFill>
                <a:latin typeface="+mj-lt"/>
                <a:ea typeface="+mj-ea"/>
                <a:cs typeface="+mj-cs"/>
                <a:sym typeface="Hoefler Tex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56533A"/>
                </a:solidFill>
              </a:rPr>
              <a:t>Title Text</a:t>
            </a:r>
          </a:p>
        </p:txBody>
      </p:sp>
      <p:sp>
        <p:nvSpPr>
          <p:cNvPr id="26" name="Shape 26"/>
          <p:cNvSpPr/>
          <p:nvPr>
            <p:ph type="body" idx="1"/>
          </p:nvPr>
        </p:nvSpPr>
        <p:spPr>
          <a:xfrm>
            <a:off x="5880100" y="1943100"/>
            <a:ext cx="3289300" cy="4965700"/>
          </a:xfrm>
          <a:prstGeom prst="rect">
            <a:avLst/>
          </a:prstGeom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</p:spPr>
        <p:txBody>
          <a:bodyPr/>
          <a:lstStyle>
            <a:lvl1pPr marL="493957" indent="-269061" defTabSz="355600">
              <a:spcBef>
                <a:spcPts val="3200"/>
              </a:spcBef>
              <a:buClrTx/>
              <a:buSzPct val="125000"/>
              <a:buChar char="•"/>
              <a:defRPr sz="2400">
                <a:solidFill>
                  <a:srgbClr val="56533A"/>
                </a:solidFill>
                <a:latin typeface="+mj-lt"/>
                <a:ea typeface="+mj-ea"/>
                <a:cs typeface="+mj-cs"/>
                <a:sym typeface="Hoefler Text"/>
              </a:defRPr>
            </a:lvl1pPr>
            <a:lvl2pPr marL="891361" indent="-269061" defTabSz="355600">
              <a:spcBef>
                <a:spcPts val="3200"/>
              </a:spcBef>
              <a:buClrTx/>
              <a:buSzPct val="125000"/>
              <a:buChar char="•"/>
              <a:defRPr sz="2400">
                <a:solidFill>
                  <a:srgbClr val="56533A"/>
                </a:solidFill>
                <a:latin typeface="+mj-lt"/>
                <a:ea typeface="+mj-ea"/>
                <a:cs typeface="+mj-cs"/>
                <a:sym typeface="Hoefler Text"/>
              </a:defRPr>
            </a:lvl2pPr>
            <a:lvl3pPr marL="1297761" indent="-269061" defTabSz="355600">
              <a:spcBef>
                <a:spcPts val="3200"/>
              </a:spcBef>
              <a:buClrTx/>
              <a:buSzPct val="125000"/>
              <a:buChar char="•"/>
              <a:defRPr sz="2400">
                <a:solidFill>
                  <a:srgbClr val="56533A"/>
                </a:solidFill>
                <a:latin typeface="+mj-lt"/>
                <a:ea typeface="+mj-ea"/>
                <a:cs typeface="+mj-cs"/>
                <a:sym typeface="Hoefler Text"/>
              </a:defRPr>
            </a:lvl3pPr>
            <a:lvl4pPr marL="1704161" indent="-269061" defTabSz="355600">
              <a:spcBef>
                <a:spcPts val="3200"/>
              </a:spcBef>
              <a:buClrTx/>
              <a:buSzPct val="125000"/>
              <a:buChar char="•"/>
              <a:defRPr sz="2400">
                <a:solidFill>
                  <a:srgbClr val="56533A"/>
                </a:solidFill>
                <a:latin typeface="+mj-lt"/>
                <a:ea typeface="+mj-ea"/>
                <a:cs typeface="+mj-cs"/>
                <a:sym typeface="Hoefler Text"/>
              </a:defRPr>
            </a:lvl4pPr>
            <a:lvl5pPr marL="2110561" indent="-269061" defTabSz="355600">
              <a:spcBef>
                <a:spcPts val="3200"/>
              </a:spcBef>
              <a:buClrTx/>
              <a:buSzPct val="125000"/>
              <a:buChar char="•"/>
              <a:defRPr sz="2400">
                <a:solidFill>
                  <a:srgbClr val="56533A"/>
                </a:solidFill>
                <a:latin typeface="+mj-lt"/>
                <a:ea typeface="+mj-ea"/>
                <a:cs typeface="+mj-cs"/>
                <a:sym typeface="Hoefler Text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One</a:t>
            </a:r>
            <a:endParaRPr sz="2400">
              <a:solidFill>
                <a:srgbClr val="56533A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Two</a:t>
            </a:r>
            <a:endParaRPr sz="2400">
              <a:solidFill>
                <a:srgbClr val="56533A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Three</a:t>
            </a:r>
            <a:endParaRPr sz="2400">
              <a:solidFill>
                <a:srgbClr val="56533A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Four</a:t>
            </a:r>
            <a:endParaRPr sz="2400">
              <a:solidFill>
                <a:srgbClr val="56533A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/>
          <p:nvPr/>
        </p:nvSpPr>
        <p:spPr>
          <a:xfrm>
            <a:off x="-317500" y="-101600"/>
            <a:ext cx="10515600" cy="1270000"/>
          </a:xfrm>
          <a:prstGeom prst="rect">
            <a:avLst/>
          </a:prstGeom>
          <a:solidFill>
            <a:srgbClr val="00F900">
              <a:alpha val="38000"/>
            </a:srgbClr>
          </a:solidFill>
          <a:ln w="25400">
            <a:solidFill>
              <a:srgbClr val="3A5253"/>
            </a:solidFill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600">
                <a:solidFill>
                  <a:srgbClr val="FFFFFF"/>
                </a:solidFill>
                <a:latin typeface="Futura Condensed"/>
                <a:ea typeface="Futura Condensed"/>
                <a:cs typeface="Futura Condensed"/>
                <a:sym typeface="Futura Condensed"/>
              </a:defRPr>
            </a:pPr>
          </a:p>
        </p:txBody>
      </p:sp>
      <p:sp>
        <p:nvSpPr>
          <p:cNvPr id="233" name="Shape 233"/>
          <p:cNvSpPr/>
          <p:nvPr/>
        </p:nvSpPr>
        <p:spPr>
          <a:xfrm>
            <a:off x="4397697" y="228600"/>
            <a:ext cx="1361629" cy="60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35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500">
                <a:solidFill>
                  <a:srgbClr val="941751"/>
                </a:solidFill>
              </a:rPr>
              <a:t>Fields</a:t>
            </a:r>
          </a:p>
        </p:txBody>
      </p:sp>
    </p:spTree>
  </p:cSld>
  <p:clrMapOvr>
    <a:masterClrMapping/>
  </p:clrMapOvr>
  <p:transition spd="med" advClick="1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/>
          <p:nvPr>
            <p:ph type="title"/>
          </p:nvPr>
        </p:nvSpPr>
        <p:spPr>
          <a:xfrm>
            <a:off x="990600" y="2413000"/>
            <a:ext cx="8178800" cy="2781300"/>
          </a:xfrm>
          <a:prstGeom prst="rect">
            <a:avLst/>
          </a:prstGeom>
        </p:spPr>
        <p:txBody>
          <a:bodyPr/>
          <a:lstStyle>
            <a:lvl1pPr algn="ctr">
              <a:defRPr sz="8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" name="Pinstripe_photo-h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88900">
            <a:miter lim="400000"/>
          </a:ln>
        </p:spPr>
      </p:pic>
      <p:sp>
        <p:nvSpPr>
          <p:cNvPr id="240" name="Shape 240"/>
          <p:cNvSpPr/>
          <p:nvPr>
            <p:ph type="title"/>
          </p:nvPr>
        </p:nvSpPr>
        <p:spPr>
          <a:xfrm>
            <a:off x="990600" y="5397500"/>
            <a:ext cx="8178800" cy="1498600"/>
          </a:xfrm>
          <a:prstGeom prst="rect">
            <a:avLst/>
          </a:prstGeom>
        </p:spPr>
        <p:txBody>
          <a:bodyPr/>
          <a:lstStyle>
            <a:lvl1pPr algn="ctr">
              <a:defRPr sz="8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Pinstripe_photo-v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88900">
            <a:miter lim="400000"/>
          </a:ln>
        </p:spPr>
      </p:pic>
      <p:sp>
        <p:nvSpPr>
          <p:cNvPr id="243" name="Shape 243"/>
          <p:cNvSpPr/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anchor="b"/>
          <a:lstStyle>
            <a:lvl1pPr algn="ctr">
              <a:defRPr sz="6200">
                <a:solidFill>
                  <a:srgbClr val="FFFCF5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200">
                <a:solidFill>
                  <a:srgbClr val="FFFCF5"/>
                </a:solidFill>
              </a:rPr>
              <a:t>Title Text</a:t>
            </a:r>
          </a:p>
        </p:txBody>
      </p:sp>
      <p:sp>
        <p:nvSpPr>
          <p:cNvPr id="244" name="Shape 244"/>
          <p:cNvSpPr/>
          <p:nvPr>
            <p:ph type="body" idx="1"/>
          </p:nvPr>
        </p:nvSpPr>
        <p:spPr>
          <a:xfrm>
            <a:off x="495300" y="3746500"/>
            <a:ext cx="4584700" cy="2286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</a:lvl1pPr>
            <a:lvl2pPr marL="0" indent="0" algn="ctr">
              <a:spcBef>
                <a:spcPts val="0"/>
              </a:spcBef>
              <a:buClrTx/>
              <a:buSzTx/>
              <a:buNone/>
            </a:lvl2pPr>
            <a:lvl3pPr marL="0" indent="0" algn="ctr">
              <a:spcBef>
                <a:spcPts val="0"/>
              </a:spcBef>
              <a:buClrTx/>
              <a:buSzTx/>
              <a:buNone/>
            </a:lvl3pPr>
            <a:lvl4pPr marL="0" indent="0" algn="ctr">
              <a:spcBef>
                <a:spcPts val="0"/>
              </a:spcBef>
              <a:buClrTx/>
              <a:buSzTx/>
              <a:buNone/>
            </a:lvl4pPr>
            <a:lvl5pPr marL="0" indent="0" algn="ctr">
              <a:spcBef>
                <a:spcPts val="0"/>
              </a:spcBef>
              <a:buClrTx/>
              <a:buSzTx/>
              <a:buNone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One</a:t>
            </a:r>
            <a:endParaRPr sz="3400">
              <a:solidFill>
                <a:srgbClr val="3A525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Two</a:t>
            </a:r>
            <a:endParaRPr sz="3400">
              <a:solidFill>
                <a:srgbClr val="3A525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Three</a:t>
            </a:r>
            <a:endParaRPr sz="3400">
              <a:solidFill>
                <a:srgbClr val="3A525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Four</a:t>
            </a:r>
            <a:endParaRPr sz="3400">
              <a:solidFill>
                <a:srgbClr val="3A525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Pinstripe_bullet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88900">
            <a:miter lim="400000"/>
          </a:ln>
        </p:spPr>
      </p:pic>
      <p:sp>
        <p:nvSpPr>
          <p:cNvPr id="247" name="Shape 24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48" name="Shape 248"/>
          <p:cNvSpPr/>
          <p:nvPr>
            <p:ph type="body" idx="1"/>
          </p:nvPr>
        </p:nvSpPr>
        <p:spPr>
          <a:xfrm>
            <a:off x="12700" y="2171700"/>
            <a:ext cx="5334000" cy="4864100"/>
          </a:xfrm>
          <a:prstGeom prst="rect">
            <a:avLst/>
          </a:prstGeom>
        </p:spPr>
        <p:txBody>
          <a:bodyPr/>
          <a:lstStyle>
            <a:lvl1pPr>
              <a:buBlip>
                <a:blip r:embed="rId3"/>
              </a:buBlip>
            </a:lvl1pPr>
            <a:lvl2pPr>
              <a:buBlip>
                <a:blip r:embed="rId4"/>
              </a:buBlip>
            </a:lvl2pPr>
            <a:lvl3pPr>
              <a:buBlip>
                <a:blip r:embed="rId4"/>
              </a:buBlip>
            </a:lvl3pPr>
            <a:lvl4pPr>
              <a:buBlip>
                <a:blip r:embed="rId4"/>
              </a:buBlip>
            </a:lvl4pPr>
            <a:lvl5pPr>
              <a:buBlip>
                <a:blip r:embed="rId4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One</a:t>
            </a:r>
            <a:endParaRPr sz="3400">
              <a:solidFill>
                <a:srgbClr val="3A525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Two</a:t>
            </a:r>
            <a:endParaRPr sz="3400">
              <a:solidFill>
                <a:srgbClr val="3A525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Three</a:t>
            </a:r>
            <a:endParaRPr sz="3400">
              <a:solidFill>
                <a:srgbClr val="3A525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Four</a:t>
            </a:r>
            <a:endParaRPr sz="3400">
              <a:solidFill>
                <a:srgbClr val="3A525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51" name="Shape 251"/>
          <p:cNvSpPr/>
          <p:nvPr>
            <p:ph type="body" idx="1"/>
          </p:nvPr>
        </p:nvSpPr>
        <p:spPr>
          <a:xfrm>
            <a:off x="12700" y="2171700"/>
            <a:ext cx="5334000" cy="4864100"/>
          </a:xfrm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3"/>
              </a:buBlip>
            </a:lvl2pPr>
            <a:lvl3pPr>
              <a:buBlip>
                <a:blip r:embed="rId3"/>
              </a:buBlip>
            </a:lvl3pPr>
            <a:lvl4pPr>
              <a:buBlip>
                <a:blip r:embed="rId3"/>
              </a:buBlip>
            </a:lvl4pPr>
            <a:lvl5pPr>
              <a:buBlip>
                <a:blip r:embed="rId3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One</a:t>
            </a:r>
            <a:endParaRPr sz="3400">
              <a:solidFill>
                <a:srgbClr val="3A525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Two</a:t>
            </a:r>
            <a:endParaRPr sz="3400">
              <a:solidFill>
                <a:srgbClr val="3A525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Three</a:t>
            </a:r>
            <a:endParaRPr sz="3400">
              <a:solidFill>
                <a:srgbClr val="3A525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Four</a:t>
            </a:r>
            <a:endParaRPr sz="3400">
              <a:solidFill>
                <a:srgbClr val="3A525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54" name="Shape 254"/>
          <p:cNvSpPr/>
          <p:nvPr>
            <p:ph type="body" idx="1"/>
          </p:nvPr>
        </p:nvSpPr>
        <p:spPr>
          <a:xfrm>
            <a:off x="5422900" y="2171700"/>
            <a:ext cx="4152900" cy="4864100"/>
          </a:xfrm>
          <a:prstGeom prst="rect">
            <a:avLst/>
          </a:prstGeom>
        </p:spPr>
        <p:txBody>
          <a:bodyPr/>
          <a:lstStyle>
            <a:lvl1pPr marL="1263616">
              <a:buBlip>
                <a:blip r:embed="rId2"/>
              </a:buBlip>
            </a:lvl1pPr>
            <a:lvl2pPr marL="1606516" indent="-1200116">
              <a:buBlip>
                <a:blip r:embed="rId2"/>
              </a:buBlip>
            </a:lvl2pPr>
            <a:lvl3pPr marL="1962116" indent="-1200116">
              <a:buBlip>
                <a:blip r:embed="rId2"/>
              </a:buBlip>
            </a:lvl3pPr>
            <a:lvl4pPr marL="2317716" indent="-1200116">
              <a:buBlip>
                <a:blip r:embed="rId2"/>
              </a:buBlip>
            </a:lvl4pPr>
            <a:lvl5pPr marL="2686016" indent="-1200116">
              <a:buBlip>
                <a:blip r:embed="rId2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One</a:t>
            </a:r>
            <a:endParaRPr sz="3400">
              <a:solidFill>
                <a:srgbClr val="3A525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Two</a:t>
            </a:r>
            <a:endParaRPr sz="3400">
              <a:solidFill>
                <a:srgbClr val="3A525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Three</a:t>
            </a:r>
            <a:endParaRPr sz="3400">
              <a:solidFill>
                <a:srgbClr val="3A525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Four</a:t>
            </a:r>
            <a:endParaRPr sz="3400">
              <a:solidFill>
                <a:srgbClr val="3A525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/>
          <p:nvPr>
            <p:ph type="title"/>
          </p:nvPr>
        </p:nvSpPr>
        <p:spPr>
          <a:xfrm>
            <a:off x="342900" y="2476500"/>
            <a:ext cx="9461500" cy="16002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rgbClr val="515151"/>
                </a:solidFill>
                <a:latin typeface="Herculanum"/>
                <a:ea typeface="Herculanum"/>
                <a:cs typeface="Herculanum"/>
                <a:sym typeface="Herculanum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000">
                <a:solidFill>
                  <a:srgbClr val="515151"/>
                </a:solidFill>
              </a:rPr>
              <a:t>Title Text</a:t>
            </a:r>
          </a:p>
        </p:txBody>
      </p:sp>
      <p:sp>
        <p:nvSpPr>
          <p:cNvPr id="257" name="Shape 257"/>
          <p:cNvSpPr/>
          <p:nvPr>
            <p:ph type="body" idx="1"/>
          </p:nvPr>
        </p:nvSpPr>
        <p:spPr>
          <a:xfrm>
            <a:off x="342900" y="4178300"/>
            <a:ext cx="9461500" cy="965200"/>
          </a:xfrm>
          <a:prstGeom prst="rect">
            <a:avLst/>
          </a:prstGeom>
        </p:spPr>
        <p:txBody>
          <a:bodyPr anchor="t"/>
          <a:lstStyle>
            <a:lvl1pPr marL="0" indent="0" algn="ctr" defTabSz="355600">
              <a:spcBef>
                <a:spcPts val="0"/>
              </a:spcBef>
              <a:buClrTx/>
              <a:buSzTx/>
              <a:buNone/>
              <a:tabLst>
                <a:tab pos="6604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marL="0" indent="0" algn="ctr" defTabSz="355600">
              <a:spcBef>
                <a:spcPts val="0"/>
              </a:spcBef>
              <a:buClrTx/>
              <a:buSzTx/>
              <a:buNone/>
              <a:tabLst>
                <a:tab pos="6604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marL="0" indent="0" algn="ctr" defTabSz="355600">
              <a:spcBef>
                <a:spcPts val="0"/>
              </a:spcBef>
              <a:buClrTx/>
              <a:buSzTx/>
              <a:buNone/>
              <a:tabLst>
                <a:tab pos="6604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marL="0" indent="0" algn="ctr" defTabSz="355600">
              <a:spcBef>
                <a:spcPts val="0"/>
              </a:spcBef>
              <a:buClrTx/>
              <a:buSzTx/>
              <a:buNone/>
              <a:tabLst>
                <a:tab pos="6604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marL="0" indent="0" algn="ctr" defTabSz="355600">
              <a:spcBef>
                <a:spcPts val="0"/>
              </a:spcBef>
              <a:buClrTx/>
              <a:buSzTx/>
              <a:buNone/>
              <a:tabLst>
                <a:tab pos="6604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One</a:t>
            </a:r>
            <a:endParaRPr sz="2600">
              <a:solidFill>
                <a:srgbClr val="728FBC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Two</a:t>
            </a:r>
            <a:endParaRPr sz="2600">
              <a:solidFill>
                <a:srgbClr val="728FBC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Three</a:t>
            </a:r>
            <a:endParaRPr sz="2600">
              <a:solidFill>
                <a:srgbClr val="728FBC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Four</a:t>
            </a:r>
            <a:endParaRPr sz="2600">
              <a:solidFill>
                <a:srgbClr val="728FBC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/>
          <p:nvPr>
            <p:ph type="title"/>
          </p:nvPr>
        </p:nvSpPr>
        <p:spPr>
          <a:xfrm>
            <a:off x="342900" y="114300"/>
            <a:ext cx="9461500" cy="1066800"/>
          </a:xfrm>
          <a:prstGeom prst="rect">
            <a:avLst/>
          </a:prstGeom>
        </p:spPr>
        <p:txBody>
          <a:bodyPr/>
          <a:lstStyle>
            <a:lvl1pPr algn="ctr">
              <a:defRPr sz="6000">
                <a:solidFill>
                  <a:srgbClr val="515151"/>
                </a:solidFill>
                <a:latin typeface="Herculanum"/>
                <a:ea typeface="Herculanum"/>
                <a:cs typeface="Herculanum"/>
                <a:sym typeface="Herculanum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000">
                <a:solidFill>
                  <a:srgbClr val="515151"/>
                </a:solidFill>
              </a:rPr>
              <a:t>Title Text</a:t>
            </a:r>
          </a:p>
        </p:txBody>
      </p:sp>
      <p:sp>
        <p:nvSpPr>
          <p:cNvPr id="260" name="Shape 260"/>
          <p:cNvSpPr/>
          <p:nvPr>
            <p:ph type="body" idx="1"/>
          </p:nvPr>
        </p:nvSpPr>
        <p:spPr>
          <a:xfrm>
            <a:off x="342900" y="1854200"/>
            <a:ext cx="9461500" cy="5080000"/>
          </a:xfrm>
          <a:prstGeom prst="rect">
            <a:avLst/>
          </a:prstGeom>
        </p:spPr>
        <p:txBody>
          <a:bodyPr/>
          <a:lstStyle>
            <a:lvl1pPr marL="689634" indent="-308634" defTabSz="355600">
              <a:spcBef>
                <a:spcPts val="2800"/>
              </a:spcBef>
              <a:buClrTx/>
              <a:buSzPct val="34000"/>
              <a:buBlip>
                <a:blip r:embed="rId3"/>
              </a:buBlip>
              <a:tabLst>
                <a:tab pos="1193800" algn="l"/>
              </a:tabLst>
              <a:defRPr sz="32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marL="1045234" indent="-308634" defTabSz="355600">
              <a:spcBef>
                <a:spcPts val="2800"/>
              </a:spcBef>
              <a:buClrTx/>
              <a:buSzPct val="34000"/>
              <a:buBlip>
                <a:blip r:embed="rId3"/>
              </a:buBlip>
              <a:tabLst>
                <a:tab pos="1549400" algn="l"/>
              </a:tabLst>
              <a:defRPr sz="32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marL="1388134" indent="-308634" defTabSz="355600">
              <a:spcBef>
                <a:spcPts val="2800"/>
              </a:spcBef>
              <a:buClrTx/>
              <a:buSzPct val="34000"/>
              <a:buBlip>
                <a:blip r:embed="rId3"/>
              </a:buBlip>
              <a:tabLst>
                <a:tab pos="1892300" algn="l"/>
              </a:tabLst>
              <a:defRPr sz="32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marL="1743734" indent="-308634" defTabSz="355600">
              <a:spcBef>
                <a:spcPts val="2800"/>
              </a:spcBef>
              <a:buClrTx/>
              <a:buSzPct val="34000"/>
              <a:buBlip>
                <a:blip r:embed="rId3"/>
              </a:buBlip>
              <a:tabLst>
                <a:tab pos="2247900" algn="l"/>
              </a:tabLst>
              <a:defRPr sz="32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marL="2099334" indent="-308634" defTabSz="355600">
              <a:spcBef>
                <a:spcPts val="2800"/>
              </a:spcBef>
              <a:buClrTx/>
              <a:buSzPct val="34000"/>
              <a:buBlip>
                <a:blip r:embed="rId3"/>
              </a:buBlip>
              <a:tabLst>
                <a:tab pos="2603500" algn="l"/>
              </a:tabLst>
              <a:defRPr sz="32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728FBC"/>
                </a:solidFill>
              </a:rPr>
              <a:t>Body Level One</a:t>
            </a:r>
            <a:endParaRPr sz="3200">
              <a:solidFill>
                <a:srgbClr val="728FBC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728FBC"/>
                </a:solidFill>
              </a:rPr>
              <a:t>Body Level Two</a:t>
            </a:r>
            <a:endParaRPr sz="3200">
              <a:solidFill>
                <a:srgbClr val="728FBC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728FBC"/>
                </a:solidFill>
              </a:rPr>
              <a:t>Body Level Three</a:t>
            </a:r>
            <a:endParaRPr sz="3200">
              <a:solidFill>
                <a:srgbClr val="728FBC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728FBC"/>
                </a:solidFill>
              </a:rPr>
              <a:t>Body Level Four</a:t>
            </a:r>
            <a:endParaRPr sz="3200">
              <a:solidFill>
                <a:srgbClr val="728FBC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728FBC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separator_tiff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305300" y="3670300"/>
            <a:ext cx="1571297" cy="292100"/>
          </a:xfrm>
          <a:prstGeom prst="rect">
            <a:avLst/>
          </a:prstGeom>
          <a:ln w="88900">
            <a:miter lim="400000"/>
          </a:ln>
        </p:spPr>
      </p:pic>
      <p:sp>
        <p:nvSpPr>
          <p:cNvPr id="29" name="Shape 29"/>
          <p:cNvSpPr/>
          <p:nvPr>
            <p:ph type="title"/>
          </p:nvPr>
        </p:nvSpPr>
        <p:spPr>
          <a:xfrm>
            <a:off x="990600" y="1600200"/>
            <a:ext cx="8178800" cy="19050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6D625D">
                <a:alpha val="90000"/>
              </a:srgbClr>
            </a:outerShdw>
          </a:effectLst>
        </p:spPr>
        <p:txBody>
          <a:bodyPr anchor="b"/>
          <a:lstStyle>
            <a:lvl1pPr algn="ctr">
              <a:defRPr sz="6000">
                <a:solidFill>
                  <a:srgbClr val="BEA56D"/>
                </a:solidFill>
                <a:effectLst>
                  <a:outerShdw sx="100000" sy="100000" kx="0" ky="0" algn="b" rotWithShape="0" blurRad="38100" dist="25400" dir="15900000">
                    <a:srgbClr val="000000">
                      <a:alpha val="90000"/>
                    </a:srgbClr>
                  </a:outerShdw>
                </a:effectLst>
                <a:latin typeface="+mn-lt"/>
                <a:ea typeface="+mn-ea"/>
                <a:cs typeface="+mn-cs"/>
                <a:sym typeface="Baskerville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6000">
                <a:solidFill>
                  <a:srgbClr val="BEA56D"/>
                </a:solidFill>
                <a:effectLst>
                  <a:outerShdw sx="100000" sy="100000" kx="0" ky="0" algn="b" rotWithShape="0" blurRad="38100" dist="25400" dir="15900000">
                    <a:srgbClr val="000000">
                      <a:alpha val="90000"/>
                    </a:srgbClr>
                  </a:outerShdw>
                </a:effectLst>
              </a:rPr>
              <a:t>Title Text</a:t>
            </a:r>
          </a:p>
        </p:txBody>
      </p:sp>
      <p:sp>
        <p:nvSpPr>
          <p:cNvPr id="30" name="Shape 30"/>
          <p:cNvSpPr/>
          <p:nvPr>
            <p:ph type="body" idx="1"/>
          </p:nvPr>
        </p:nvSpPr>
        <p:spPr>
          <a:xfrm>
            <a:off x="990600" y="4191000"/>
            <a:ext cx="8178800" cy="14478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6D625D">
                <a:alpha val="90000"/>
              </a:srgbClr>
            </a:outerShdw>
          </a:effectLst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Font typeface="Zapf Dingbats"/>
              <a:buNone/>
              <a:defRPr i="1" sz="40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  <a:latin typeface="+mn-lt"/>
                <a:ea typeface="+mn-ea"/>
                <a:cs typeface="+mn-cs"/>
                <a:sym typeface="Baskerville"/>
              </a:defRPr>
            </a:lvl1pPr>
            <a:lvl2pPr marL="0" indent="0" algn="ctr">
              <a:spcBef>
                <a:spcPts val="0"/>
              </a:spcBef>
              <a:buClrTx/>
              <a:buSzTx/>
              <a:buFont typeface="Zapf Dingbats"/>
              <a:buNone/>
              <a:defRPr i="1" sz="40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  <a:latin typeface="+mn-lt"/>
                <a:ea typeface="+mn-ea"/>
                <a:cs typeface="+mn-cs"/>
                <a:sym typeface="Baskerville"/>
              </a:defRPr>
            </a:lvl2pPr>
            <a:lvl3pPr marL="0" indent="0" algn="ctr">
              <a:spcBef>
                <a:spcPts val="0"/>
              </a:spcBef>
              <a:buClrTx/>
              <a:buSzTx/>
              <a:buFont typeface="Zapf Dingbats"/>
              <a:buNone/>
              <a:defRPr i="1" sz="40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  <a:latin typeface="+mn-lt"/>
                <a:ea typeface="+mn-ea"/>
                <a:cs typeface="+mn-cs"/>
                <a:sym typeface="Baskerville"/>
              </a:defRPr>
            </a:lvl3pPr>
            <a:lvl4pPr marL="0" indent="0" algn="ctr">
              <a:spcBef>
                <a:spcPts val="0"/>
              </a:spcBef>
              <a:buClrTx/>
              <a:buSzTx/>
              <a:buFont typeface="Zapf Dingbats"/>
              <a:buNone/>
              <a:defRPr i="1" sz="40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  <a:latin typeface="+mn-lt"/>
                <a:ea typeface="+mn-ea"/>
                <a:cs typeface="+mn-cs"/>
                <a:sym typeface="Baskerville"/>
              </a:defRPr>
            </a:lvl4pPr>
            <a:lvl5pPr marL="0" indent="0" algn="ctr">
              <a:spcBef>
                <a:spcPts val="0"/>
              </a:spcBef>
              <a:buClrTx/>
              <a:buSzTx/>
              <a:buFont typeface="Zapf Dingbats"/>
              <a:buNone/>
              <a:defRPr i="1" sz="40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  <a:latin typeface="+mn-lt"/>
                <a:ea typeface="+mn-ea"/>
                <a:cs typeface="+mn-cs"/>
                <a:sym typeface="Baskerville"/>
              </a:defRPr>
            </a:lvl5pPr>
          </a:lstStyle>
          <a:p>
            <a:pPr lvl="0">
              <a:defRPr i="0" sz="1800">
                <a:solidFill>
                  <a:srgbClr val="000000"/>
                </a:solidFill>
                <a:effectLst/>
              </a:defRPr>
            </a:pPr>
            <a:r>
              <a:rPr i="1" sz="40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</a:rPr>
              <a:t>Body Level One</a:t>
            </a:r>
            <a:endParaRPr i="1" sz="4000">
              <a:solidFill>
                <a:srgbClr val="BEA56D"/>
              </a:solidFill>
              <a:effectLst>
                <a:outerShdw sx="100000" sy="100000" kx="0" ky="0" algn="b" rotWithShape="0" blurRad="25400" dist="38100" dir="15900000">
                  <a:srgbClr val="000000">
                    <a:alpha val="90000"/>
                  </a:srgbClr>
                </a:outerShdw>
              </a:effectLst>
            </a:endParaRPr>
          </a:p>
          <a:p>
            <a:pPr lvl="1">
              <a:defRPr i="0" sz="1800">
                <a:solidFill>
                  <a:srgbClr val="000000"/>
                </a:solidFill>
                <a:effectLst/>
              </a:defRPr>
            </a:pPr>
            <a:r>
              <a:rPr i="1" sz="40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</a:rPr>
              <a:t>Body Level Two</a:t>
            </a:r>
            <a:endParaRPr i="1" sz="4000">
              <a:solidFill>
                <a:srgbClr val="BEA56D"/>
              </a:solidFill>
              <a:effectLst>
                <a:outerShdw sx="100000" sy="100000" kx="0" ky="0" algn="b" rotWithShape="0" blurRad="25400" dist="38100" dir="15900000">
                  <a:srgbClr val="000000">
                    <a:alpha val="90000"/>
                  </a:srgbClr>
                </a:outerShdw>
              </a:effectLst>
            </a:endParaRPr>
          </a:p>
          <a:p>
            <a:pPr lvl="2">
              <a:defRPr i="0" sz="1800">
                <a:solidFill>
                  <a:srgbClr val="000000"/>
                </a:solidFill>
                <a:effectLst/>
              </a:defRPr>
            </a:pPr>
            <a:r>
              <a:rPr i="1" sz="40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</a:rPr>
              <a:t>Body Level Three</a:t>
            </a:r>
            <a:endParaRPr i="1" sz="4000">
              <a:solidFill>
                <a:srgbClr val="BEA56D"/>
              </a:solidFill>
              <a:effectLst>
                <a:outerShdw sx="100000" sy="100000" kx="0" ky="0" algn="b" rotWithShape="0" blurRad="25400" dist="38100" dir="15900000">
                  <a:srgbClr val="000000">
                    <a:alpha val="90000"/>
                  </a:srgbClr>
                </a:outerShdw>
              </a:effectLst>
            </a:endParaRPr>
          </a:p>
          <a:p>
            <a:pPr lvl="3">
              <a:defRPr i="0" sz="1800">
                <a:solidFill>
                  <a:srgbClr val="000000"/>
                </a:solidFill>
                <a:effectLst/>
              </a:defRPr>
            </a:pPr>
            <a:r>
              <a:rPr i="1" sz="40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</a:rPr>
              <a:t>Body Level Four</a:t>
            </a:r>
            <a:endParaRPr i="1" sz="4000">
              <a:solidFill>
                <a:srgbClr val="BEA56D"/>
              </a:solidFill>
              <a:effectLst>
                <a:outerShdw sx="100000" sy="100000" kx="0" ky="0" algn="b" rotWithShape="0" blurRad="25400" dist="38100" dir="15900000">
                  <a:srgbClr val="000000">
                    <a:alpha val="90000"/>
                  </a:srgbClr>
                </a:outerShdw>
              </a:effectLst>
            </a:endParaRPr>
          </a:p>
          <a:p>
            <a:pPr lvl="4">
              <a:defRPr i="0" sz="1800">
                <a:solidFill>
                  <a:srgbClr val="000000"/>
                </a:solidFill>
                <a:effectLst/>
              </a:defRPr>
            </a:pPr>
            <a:r>
              <a:rPr i="1" sz="40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/>
          <p:nvPr>
            <p:ph type="title"/>
          </p:nvPr>
        </p:nvSpPr>
        <p:spPr>
          <a:xfrm>
            <a:off x="342900" y="114300"/>
            <a:ext cx="9461500" cy="1066800"/>
          </a:xfrm>
          <a:prstGeom prst="rect">
            <a:avLst/>
          </a:prstGeom>
        </p:spPr>
        <p:txBody>
          <a:bodyPr/>
          <a:lstStyle>
            <a:lvl1pPr algn="ctr">
              <a:defRPr sz="6000">
                <a:solidFill>
                  <a:srgbClr val="515151"/>
                </a:solidFill>
                <a:latin typeface="Herculanum"/>
                <a:ea typeface="Herculanum"/>
                <a:cs typeface="Herculanum"/>
                <a:sym typeface="Herculanum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000">
                <a:solidFill>
                  <a:srgbClr val="515151"/>
                </a:solidFill>
              </a:rPr>
              <a:t>Title Text</a:t>
            </a:r>
          </a:p>
        </p:txBody>
      </p:sp>
      <p:sp>
        <p:nvSpPr>
          <p:cNvPr id="263" name="Shape 263"/>
          <p:cNvSpPr/>
          <p:nvPr>
            <p:ph type="body" idx="1"/>
          </p:nvPr>
        </p:nvSpPr>
        <p:spPr>
          <a:xfrm>
            <a:off x="342900" y="1854200"/>
            <a:ext cx="9461500" cy="5080000"/>
          </a:xfrm>
          <a:prstGeom prst="rect">
            <a:avLst/>
          </a:prstGeom>
        </p:spPr>
        <p:txBody>
          <a:bodyPr numCol="2" spcCol="473075" anchor="t"/>
          <a:lstStyle>
            <a:lvl1pPr marL="659395" indent="-278395" defTabSz="355600">
              <a:spcBef>
                <a:spcPts val="3500"/>
              </a:spcBef>
              <a:buClrTx/>
              <a:buSzPct val="34000"/>
              <a:buBlip>
                <a:blip r:embed="rId3"/>
              </a:buBlip>
              <a:tabLst>
                <a:tab pos="11557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marL="1014995" indent="-278395" defTabSz="355600">
              <a:spcBef>
                <a:spcPts val="3500"/>
              </a:spcBef>
              <a:buClrTx/>
              <a:buSzPct val="34000"/>
              <a:buBlip>
                <a:blip r:embed="rId3"/>
              </a:buBlip>
              <a:tabLst>
                <a:tab pos="15113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marL="1357895" indent="-278395" defTabSz="355600">
              <a:spcBef>
                <a:spcPts val="3500"/>
              </a:spcBef>
              <a:buClrTx/>
              <a:buSzPct val="34000"/>
              <a:buBlip>
                <a:blip r:embed="rId3"/>
              </a:buBlip>
              <a:tabLst>
                <a:tab pos="18542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marL="1713495" indent="-278395" defTabSz="355600">
              <a:spcBef>
                <a:spcPts val="3500"/>
              </a:spcBef>
              <a:buClrTx/>
              <a:buSzPct val="34000"/>
              <a:buBlip>
                <a:blip r:embed="rId3"/>
              </a:buBlip>
              <a:tabLst>
                <a:tab pos="22098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marL="2069095" indent="-278395" defTabSz="355600">
              <a:spcBef>
                <a:spcPts val="3500"/>
              </a:spcBef>
              <a:buClrTx/>
              <a:buSzPct val="34000"/>
              <a:buBlip>
                <a:blip r:embed="rId3"/>
              </a:buBlip>
              <a:tabLst>
                <a:tab pos="25781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One</a:t>
            </a:r>
            <a:endParaRPr sz="2600">
              <a:solidFill>
                <a:srgbClr val="728FBC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Two</a:t>
            </a:r>
            <a:endParaRPr sz="2600">
              <a:solidFill>
                <a:srgbClr val="728FBC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Three</a:t>
            </a:r>
            <a:endParaRPr sz="2600">
              <a:solidFill>
                <a:srgbClr val="728FBC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Four</a:t>
            </a:r>
            <a:endParaRPr sz="2600">
              <a:solidFill>
                <a:srgbClr val="728FBC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/>
          <p:nvPr>
            <p:ph type="body" idx="1"/>
          </p:nvPr>
        </p:nvSpPr>
        <p:spPr>
          <a:xfrm>
            <a:off x="342900" y="990600"/>
            <a:ext cx="9461500" cy="5638800"/>
          </a:xfrm>
          <a:prstGeom prst="rect">
            <a:avLst/>
          </a:prstGeom>
        </p:spPr>
        <p:txBody>
          <a:bodyPr/>
          <a:lstStyle>
            <a:lvl1pPr marL="689634" indent="-308634" defTabSz="355600">
              <a:spcBef>
                <a:spcPts val="3200"/>
              </a:spcBef>
              <a:buClrTx/>
              <a:buSzPct val="34000"/>
              <a:buBlip>
                <a:blip r:embed="rId3"/>
              </a:buBlip>
              <a:tabLst>
                <a:tab pos="1193800" algn="l"/>
              </a:tabLst>
              <a:defRPr sz="32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marL="1045234" indent="-308634" defTabSz="355600">
              <a:spcBef>
                <a:spcPts val="3200"/>
              </a:spcBef>
              <a:buClrTx/>
              <a:buSzPct val="34000"/>
              <a:buBlip>
                <a:blip r:embed="rId3"/>
              </a:buBlip>
              <a:tabLst>
                <a:tab pos="1549400" algn="l"/>
              </a:tabLst>
              <a:defRPr sz="32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marL="1388134" indent="-308634" defTabSz="355600">
              <a:spcBef>
                <a:spcPts val="3200"/>
              </a:spcBef>
              <a:buClrTx/>
              <a:buSzPct val="34000"/>
              <a:buBlip>
                <a:blip r:embed="rId3"/>
              </a:buBlip>
              <a:tabLst>
                <a:tab pos="1892300" algn="l"/>
              </a:tabLst>
              <a:defRPr sz="32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marL="1743734" indent="-308634" defTabSz="355600">
              <a:spcBef>
                <a:spcPts val="3200"/>
              </a:spcBef>
              <a:buClrTx/>
              <a:buSzPct val="34000"/>
              <a:buBlip>
                <a:blip r:embed="rId3"/>
              </a:buBlip>
              <a:tabLst>
                <a:tab pos="2247900" algn="l"/>
              </a:tabLst>
              <a:defRPr sz="32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marL="2099334" indent="-308634" defTabSz="355600">
              <a:spcBef>
                <a:spcPts val="3200"/>
              </a:spcBef>
              <a:buClrTx/>
              <a:buSzPct val="34000"/>
              <a:buBlip>
                <a:blip r:embed="rId3"/>
              </a:buBlip>
              <a:tabLst>
                <a:tab pos="2603500" algn="l"/>
              </a:tabLst>
              <a:defRPr sz="32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728FBC"/>
                </a:solidFill>
              </a:rPr>
              <a:t>Body Level One</a:t>
            </a:r>
            <a:endParaRPr sz="3200">
              <a:solidFill>
                <a:srgbClr val="728FBC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728FBC"/>
                </a:solidFill>
              </a:rPr>
              <a:t>Body Level Two</a:t>
            </a:r>
            <a:endParaRPr sz="3200">
              <a:solidFill>
                <a:srgbClr val="728FBC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728FBC"/>
                </a:solidFill>
              </a:rPr>
              <a:t>Body Level Three</a:t>
            </a:r>
            <a:endParaRPr sz="3200">
              <a:solidFill>
                <a:srgbClr val="728FBC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728FBC"/>
                </a:solidFill>
              </a:rPr>
              <a:t>Body Level Four</a:t>
            </a:r>
            <a:endParaRPr sz="3200">
              <a:solidFill>
                <a:srgbClr val="728FBC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728FBC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/>
          <p:nvPr>
            <p:ph type="title"/>
          </p:nvPr>
        </p:nvSpPr>
        <p:spPr>
          <a:xfrm>
            <a:off x="342900" y="114300"/>
            <a:ext cx="9461500" cy="1066800"/>
          </a:xfrm>
          <a:prstGeom prst="rect">
            <a:avLst/>
          </a:prstGeom>
        </p:spPr>
        <p:txBody>
          <a:bodyPr/>
          <a:lstStyle>
            <a:lvl1pPr algn="ctr">
              <a:defRPr sz="6000">
                <a:solidFill>
                  <a:srgbClr val="515151"/>
                </a:solidFill>
                <a:latin typeface="Herculanum"/>
                <a:ea typeface="Herculanum"/>
                <a:cs typeface="Herculanum"/>
                <a:sym typeface="Herculanum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000">
                <a:solidFill>
                  <a:srgbClr val="515151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/>
          <p:nvPr>
            <p:ph type="title"/>
          </p:nvPr>
        </p:nvSpPr>
        <p:spPr>
          <a:xfrm>
            <a:off x="342900" y="2476500"/>
            <a:ext cx="9461500" cy="2654300"/>
          </a:xfrm>
          <a:prstGeom prst="rect">
            <a:avLst/>
          </a:prstGeom>
        </p:spPr>
        <p:txBody>
          <a:bodyPr/>
          <a:lstStyle>
            <a:lvl1pPr algn="ctr">
              <a:defRPr sz="6000">
                <a:solidFill>
                  <a:srgbClr val="515151"/>
                </a:solidFill>
                <a:latin typeface="Herculanum"/>
                <a:ea typeface="Herculanum"/>
                <a:cs typeface="Herculanum"/>
                <a:sym typeface="Herculanum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000">
                <a:solidFill>
                  <a:srgbClr val="515151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bg>
      <p:bgPr>
        <a:solidFill>
          <a:srgbClr val="C2D4F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2" name="Watercolor_photo-h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88900">
            <a:miter lim="400000"/>
          </a:ln>
        </p:spPr>
      </p:pic>
      <p:sp>
        <p:nvSpPr>
          <p:cNvPr id="273" name="Shape 273"/>
          <p:cNvSpPr/>
          <p:nvPr>
            <p:ph type="title"/>
          </p:nvPr>
        </p:nvSpPr>
        <p:spPr>
          <a:xfrm>
            <a:off x="342900" y="5105400"/>
            <a:ext cx="9461500" cy="1739900"/>
          </a:xfrm>
          <a:prstGeom prst="rect">
            <a:avLst/>
          </a:prstGeom>
        </p:spPr>
        <p:txBody>
          <a:bodyPr/>
          <a:lstStyle>
            <a:lvl1pPr algn="ctr">
              <a:defRPr sz="6000">
                <a:solidFill>
                  <a:srgbClr val="515151"/>
                </a:solidFill>
                <a:latin typeface="Herculanum"/>
                <a:ea typeface="Herculanum"/>
                <a:cs typeface="Herculanum"/>
                <a:sym typeface="Herculanum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000">
                <a:solidFill>
                  <a:srgbClr val="515151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bg>
      <p:bgPr>
        <a:solidFill>
          <a:srgbClr val="C2D4F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Watercolor_photo-v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88900">
            <a:miter lim="400000"/>
          </a:ln>
        </p:spPr>
      </p:pic>
      <p:sp>
        <p:nvSpPr>
          <p:cNvPr id="276" name="Shape 276"/>
          <p:cNvSpPr/>
          <p:nvPr>
            <p:ph type="title"/>
          </p:nvPr>
        </p:nvSpPr>
        <p:spPr>
          <a:xfrm>
            <a:off x="342900" y="1104900"/>
            <a:ext cx="5130800" cy="2578100"/>
          </a:xfrm>
          <a:prstGeom prst="rect">
            <a:avLst/>
          </a:prstGeom>
        </p:spPr>
        <p:txBody>
          <a:bodyPr anchor="b"/>
          <a:lstStyle>
            <a:lvl1pPr algn="ctr">
              <a:defRPr sz="5400">
                <a:solidFill>
                  <a:srgbClr val="515151"/>
                </a:solidFill>
                <a:latin typeface="Herculanum"/>
                <a:ea typeface="Herculanum"/>
                <a:cs typeface="Herculanum"/>
                <a:sym typeface="Herculanum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515151"/>
                </a:solidFill>
              </a:rPr>
              <a:t>Title Text</a:t>
            </a:r>
          </a:p>
        </p:txBody>
      </p:sp>
      <p:sp>
        <p:nvSpPr>
          <p:cNvPr id="277" name="Shape 277"/>
          <p:cNvSpPr/>
          <p:nvPr>
            <p:ph type="body" idx="1"/>
          </p:nvPr>
        </p:nvSpPr>
        <p:spPr>
          <a:xfrm>
            <a:off x="342900" y="3746500"/>
            <a:ext cx="5130800" cy="2578100"/>
          </a:xfrm>
          <a:prstGeom prst="rect">
            <a:avLst/>
          </a:prstGeom>
        </p:spPr>
        <p:txBody>
          <a:bodyPr anchor="t"/>
          <a:lstStyle>
            <a:lvl1pPr marL="0" indent="0" algn="ctr" defTabSz="355600">
              <a:spcBef>
                <a:spcPts val="0"/>
              </a:spcBef>
              <a:buClrTx/>
              <a:buSzTx/>
              <a:buNone/>
              <a:tabLst>
                <a:tab pos="6604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marL="0" indent="0" algn="ctr" defTabSz="355600">
              <a:spcBef>
                <a:spcPts val="0"/>
              </a:spcBef>
              <a:buClrTx/>
              <a:buSzTx/>
              <a:buNone/>
              <a:tabLst>
                <a:tab pos="6604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marL="0" indent="0" algn="ctr" defTabSz="355600">
              <a:spcBef>
                <a:spcPts val="0"/>
              </a:spcBef>
              <a:buClrTx/>
              <a:buSzTx/>
              <a:buNone/>
              <a:tabLst>
                <a:tab pos="6604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marL="0" indent="0" algn="ctr" defTabSz="355600">
              <a:spcBef>
                <a:spcPts val="0"/>
              </a:spcBef>
              <a:buClrTx/>
              <a:buSzTx/>
              <a:buNone/>
              <a:tabLst>
                <a:tab pos="6604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marL="0" indent="0" algn="ctr" defTabSz="355600">
              <a:spcBef>
                <a:spcPts val="0"/>
              </a:spcBef>
              <a:buClrTx/>
              <a:buSzTx/>
              <a:buNone/>
              <a:tabLst>
                <a:tab pos="6604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One</a:t>
            </a:r>
            <a:endParaRPr sz="2600">
              <a:solidFill>
                <a:srgbClr val="728FBC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Two</a:t>
            </a:r>
            <a:endParaRPr sz="2600">
              <a:solidFill>
                <a:srgbClr val="728FBC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Three</a:t>
            </a:r>
            <a:endParaRPr sz="2600">
              <a:solidFill>
                <a:srgbClr val="728FBC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Four</a:t>
            </a:r>
            <a:endParaRPr sz="2600">
              <a:solidFill>
                <a:srgbClr val="728FBC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bg>
      <p:bgPr>
        <a:solidFill>
          <a:srgbClr val="C2D4F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Watercolor_bullet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88900">
            <a:miter lim="400000"/>
          </a:ln>
        </p:spPr>
      </p:pic>
      <p:sp>
        <p:nvSpPr>
          <p:cNvPr id="280" name="Shape 280"/>
          <p:cNvSpPr/>
          <p:nvPr>
            <p:ph type="title"/>
          </p:nvPr>
        </p:nvSpPr>
        <p:spPr>
          <a:xfrm>
            <a:off x="342900" y="114300"/>
            <a:ext cx="9461500" cy="1066800"/>
          </a:xfrm>
          <a:prstGeom prst="rect">
            <a:avLst/>
          </a:prstGeom>
        </p:spPr>
        <p:txBody>
          <a:bodyPr/>
          <a:lstStyle>
            <a:lvl1pPr algn="ctr">
              <a:defRPr sz="6000">
                <a:solidFill>
                  <a:srgbClr val="515151"/>
                </a:solidFill>
                <a:latin typeface="Herculanum"/>
                <a:ea typeface="Herculanum"/>
                <a:cs typeface="Herculanum"/>
                <a:sym typeface="Herculanum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000">
                <a:solidFill>
                  <a:srgbClr val="515151"/>
                </a:solidFill>
              </a:rPr>
              <a:t>Title Text</a:t>
            </a:r>
          </a:p>
        </p:txBody>
      </p:sp>
      <p:sp>
        <p:nvSpPr>
          <p:cNvPr id="281" name="Shape 281"/>
          <p:cNvSpPr/>
          <p:nvPr>
            <p:ph type="body" idx="1"/>
          </p:nvPr>
        </p:nvSpPr>
        <p:spPr>
          <a:xfrm>
            <a:off x="342900" y="1854200"/>
            <a:ext cx="5130800" cy="5080000"/>
          </a:xfrm>
          <a:prstGeom prst="rect">
            <a:avLst/>
          </a:prstGeom>
        </p:spPr>
        <p:txBody>
          <a:bodyPr/>
          <a:lstStyle>
            <a:lvl1pPr marL="659395" indent="-278395" defTabSz="355600">
              <a:spcBef>
                <a:spcPts val="3500"/>
              </a:spcBef>
              <a:buClrTx/>
              <a:buSzPct val="34000"/>
              <a:buBlip>
                <a:blip r:embed="rId3"/>
              </a:buBlip>
              <a:tabLst>
                <a:tab pos="11557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marL="1014995" indent="-278395" defTabSz="355600">
              <a:spcBef>
                <a:spcPts val="3500"/>
              </a:spcBef>
              <a:buClrTx/>
              <a:buSzPct val="34000"/>
              <a:buBlip>
                <a:blip r:embed="rId3"/>
              </a:buBlip>
              <a:tabLst>
                <a:tab pos="15113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marL="1357895" indent="-278395" defTabSz="355600">
              <a:spcBef>
                <a:spcPts val="3500"/>
              </a:spcBef>
              <a:buClrTx/>
              <a:buSzPct val="34000"/>
              <a:buBlip>
                <a:blip r:embed="rId3"/>
              </a:buBlip>
              <a:tabLst>
                <a:tab pos="18542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marL="1713495" indent="-278395" defTabSz="355600">
              <a:spcBef>
                <a:spcPts val="3500"/>
              </a:spcBef>
              <a:buClrTx/>
              <a:buSzPct val="34000"/>
              <a:buBlip>
                <a:blip r:embed="rId3"/>
              </a:buBlip>
              <a:tabLst>
                <a:tab pos="22098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marL="2069095" indent="-278395" defTabSz="355600">
              <a:spcBef>
                <a:spcPts val="3500"/>
              </a:spcBef>
              <a:buClrTx/>
              <a:buSzPct val="34000"/>
              <a:buBlip>
                <a:blip r:embed="rId3"/>
              </a:buBlip>
              <a:tabLst>
                <a:tab pos="25781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One</a:t>
            </a:r>
            <a:endParaRPr sz="2600">
              <a:solidFill>
                <a:srgbClr val="728FBC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Two</a:t>
            </a:r>
            <a:endParaRPr sz="2600">
              <a:solidFill>
                <a:srgbClr val="728FBC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Three</a:t>
            </a:r>
            <a:endParaRPr sz="2600">
              <a:solidFill>
                <a:srgbClr val="728FBC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Four</a:t>
            </a:r>
            <a:endParaRPr sz="2600">
              <a:solidFill>
                <a:srgbClr val="728FBC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/>
          <p:nvPr>
            <p:ph type="title"/>
          </p:nvPr>
        </p:nvSpPr>
        <p:spPr>
          <a:xfrm>
            <a:off x="342900" y="114300"/>
            <a:ext cx="9461500" cy="1066800"/>
          </a:xfrm>
          <a:prstGeom prst="rect">
            <a:avLst/>
          </a:prstGeom>
        </p:spPr>
        <p:txBody>
          <a:bodyPr/>
          <a:lstStyle>
            <a:lvl1pPr algn="ctr">
              <a:defRPr sz="6000">
                <a:solidFill>
                  <a:srgbClr val="515151"/>
                </a:solidFill>
                <a:latin typeface="Herculanum"/>
                <a:ea typeface="Herculanum"/>
                <a:cs typeface="Herculanum"/>
                <a:sym typeface="Herculanum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000">
                <a:solidFill>
                  <a:srgbClr val="515151"/>
                </a:solidFill>
              </a:rPr>
              <a:t>Title Text</a:t>
            </a:r>
          </a:p>
        </p:txBody>
      </p:sp>
      <p:sp>
        <p:nvSpPr>
          <p:cNvPr id="284" name="Shape 284"/>
          <p:cNvSpPr/>
          <p:nvPr>
            <p:ph type="body" idx="1"/>
          </p:nvPr>
        </p:nvSpPr>
        <p:spPr>
          <a:xfrm>
            <a:off x="342900" y="1854200"/>
            <a:ext cx="5130800" cy="5080000"/>
          </a:xfrm>
          <a:prstGeom prst="rect">
            <a:avLst/>
          </a:prstGeom>
        </p:spPr>
        <p:txBody>
          <a:bodyPr/>
          <a:lstStyle>
            <a:lvl1pPr marL="659395" indent="-278395" defTabSz="355600">
              <a:spcBef>
                <a:spcPts val="3500"/>
              </a:spcBef>
              <a:buClrTx/>
              <a:buSzPct val="34000"/>
              <a:buBlip>
                <a:blip r:embed="rId3"/>
              </a:buBlip>
              <a:tabLst>
                <a:tab pos="11557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marL="1014995" indent="-278395" defTabSz="355600">
              <a:spcBef>
                <a:spcPts val="3500"/>
              </a:spcBef>
              <a:buClrTx/>
              <a:buSzPct val="34000"/>
              <a:buBlip>
                <a:blip r:embed="rId3"/>
              </a:buBlip>
              <a:tabLst>
                <a:tab pos="15113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marL="1357895" indent="-278395" defTabSz="355600">
              <a:spcBef>
                <a:spcPts val="3500"/>
              </a:spcBef>
              <a:buClrTx/>
              <a:buSzPct val="34000"/>
              <a:buBlip>
                <a:blip r:embed="rId3"/>
              </a:buBlip>
              <a:tabLst>
                <a:tab pos="18542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marL="1713495" indent="-278395" defTabSz="355600">
              <a:spcBef>
                <a:spcPts val="3500"/>
              </a:spcBef>
              <a:buClrTx/>
              <a:buSzPct val="34000"/>
              <a:buBlip>
                <a:blip r:embed="rId3"/>
              </a:buBlip>
              <a:tabLst>
                <a:tab pos="22098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marL="2069095" indent="-278395" defTabSz="355600">
              <a:spcBef>
                <a:spcPts val="3500"/>
              </a:spcBef>
              <a:buClrTx/>
              <a:buSzPct val="34000"/>
              <a:buBlip>
                <a:blip r:embed="rId3"/>
              </a:buBlip>
              <a:tabLst>
                <a:tab pos="25781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One</a:t>
            </a:r>
            <a:endParaRPr sz="2600">
              <a:solidFill>
                <a:srgbClr val="728FBC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Two</a:t>
            </a:r>
            <a:endParaRPr sz="2600">
              <a:solidFill>
                <a:srgbClr val="728FBC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Three</a:t>
            </a:r>
            <a:endParaRPr sz="2600">
              <a:solidFill>
                <a:srgbClr val="728FBC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Four</a:t>
            </a:r>
            <a:endParaRPr sz="2600">
              <a:solidFill>
                <a:srgbClr val="728FBC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/>
          <p:nvPr>
            <p:ph type="title"/>
          </p:nvPr>
        </p:nvSpPr>
        <p:spPr>
          <a:xfrm>
            <a:off x="342900" y="114300"/>
            <a:ext cx="9461500" cy="1066800"/>
          </a:xfrm>
          <a:prstGeom prst="rect">
            <a:avLst/>
          </a:prstGeom>
        </p:spPr>
        <p:txBody>
          <a:bodyPr/>
          <a:lstStyle>
            <a:lvl1pPr algn="ctr">
              <a:defRPr sz="6000">
                <a:solidFill>
                  <a:srgbClr val="515151"/>
                </a:solidFill>
                <a:latin typeface="Herculanum"/>
                <a:ea typeface="Herculanum"/>
                <a:cs typeface="Herculanum"/>
                <a:sym typeface="Herculanum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000">
                <a:solidFill>
                  <a:srgbClr val="515151"/>
                </a:solidFill>
              </a:rPr>
              <a:t>Title Text</a:t>
            </a:r>
          </a:p>
        </p:txBody>
      </p:sp>
      <p:sp>
        <p:nvSpPr>
          <p:cNvPr id="287" name="Shape 287"/>
          <p:cNvSpPr/>
          <p:nvPr>
            <p:ph type="body" idx="1"/>
          </p:nvPr>
        </p:nvSpPr>
        <p:spPr>
          <a:xfrm>
            <a:off x="6070600" y="1854200"/>
            <a:ext cx="3746500" cy="5080000"/>
          </a:xfrm>
          <a:prstGeom prst="rect">
            <a:avLst/>
          </a:prstGeom>
        </p:spPr>
        <p:txBody>
          <a:bodyPr/>
          <a:lstStyle>
            <a:lvl1pPr marL="659395" indent="-278395" defTabSz="355600">
              <a:spcBef>
                <a:spcPts val="3500"/>
              </a:spcBef>
              <a:buClrTx/>
              <a:buSzPct val="34000"/>
              <a:buBlip>
                <a:blip r:embed="rId3"/>
              </a:buBlip>
              <a:tabLst>
                <a:tab pos="11557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marL="1014995" indent="-278395" defTabSz="355600">
              <a:spcBef>
                <a:spcPts val="3500"/>
              </a:spcBef>
              <a:buClrTx/>
              <a:buSzPct val="34000"/>
              <a:buBlip>
                <a:blip r:embed="rId3"/>
              </a:buBlip>
              <a:tabLst>
                <a:tab pos="15113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marL="1357895" indent="-278395" defTabSz="355600">
              <a:spcBef>
                <a:spcPts val="3500"/>
              </a:spcBef>
              <a:buClrTx/>
              <a:buSzPct val="34000"/>
              <a:buBlip>
                <a:blip r:embed="rId3"/>
              </a:buBlip>
              <a:tabLst>
                <a:tab pos="18542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marL="1713495" indent="-278395" defTabSz="355600">
              <a:spcBef>
                <a:spcPts val="3500"/>
              </a:spcBef>
              <a:buClrTx/>
              <a:buSzPct val="34000"/>
              <a:buBlip>
                <a:blip r:embed="rId3"/>
              </a:buBlip>
              <a:tabLst>
                <a:tab pos="22098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marL="2069095" indent="-278395" defTabSz="355600">
              <a:spcBef>
                <a:spcPts val="3500"/>
              </a:spcBef>
              <a:buClrTx/>
              <a:buSzPct val="34000"/>
              <a:buBlip>
                <a:blip r:embed="rId3"/>
              </a:buBlip>
              <a:tabLst>
                <a:tab pos="25781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One</a:t>
            </a:r>
            <a:endParaRPr sz="2600">
              <a:solidFill>
                <a:srgbClr val="728FBC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Two</a:t>
            </a:r>
            <a:endParaRPr sz="2600">
              <a:solidFill>
                <a:srgbClr val="728FBC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Three</a:t>
            </a:r>
            <a:endParaRPr sz="2600">
              <a:solidFill>
                <a:srgbClr val="728FBC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Four</a:t>
            </a:r>
            <a:endParaRPr sz="2600">
              <a:solidFill>
                <a:srgbClr val="728FBC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slideLayout" Target="../slideLayouts/slideLayout1.xml"/><Relationship Id="rId6" Type="http://schemas.openxmlformats.org/officeDocument/2006/relationships/slideLayout" Target="../slideLayouts/slideLayout2.xml"/><Relationship Id="rId7" Type="http://schemas.openxmlformats.org/officeDocument/2006/relationships/slideLayout" Target="../slideLayouts/slideLayout3.xml"/><Relationship Id="rId8" Type="http://schemas.openxmlformats.org/officeDocument/2006/relationships/slideLayout" Target="../slideLayouts/slideLayout4.xml"/><Relationship Id="rId9" Type="http://schemas.openxmlformats.org/officeDocument/2006/relationships/slideLayout" Target="../slideLayouts/slideLayout5.xml"/><Relationship Id="rId10" Type="http://schemas.openxmlformats.org/officeDocument/2006/relationships/slideLayout" Target="../slideLayouts/slideLayout6.xml"/><Relationship Id="rId11" Type="http://schemas.openxmlformats.org/officeDocument/2006/relationships/slideLayout" Target="../slideLayouts/slideLayout7.xml"/><Relationship Id="rId12" Type="http://schemas.openxmlformats.org/officeDocument/2006/relationships/slideLayout" Target="../slideLayouts/slideLayout8.xml"/><Relationship Id="rId13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11.xml"/><Relationship Id="rId16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4.xml"/><Relationship Id="rId19" Type="http://schemas.openxmlformats.org/officeDocument/2006/relationships/slideLayout" Target="../slideLayouts/slideLayout15.xml"/><Relationship Id="rId20" Type="http://schemas.openxmlformats.org/officeDocument/2006/relationships/slideLayout" Target="../slideLayouts/slideLayout16.xml"/><Relationship Id="rId21" Type="http://schemas.openxmlformats.org/officeDocument/2006/relationships/slideLayout" Target="../slideLayouts/slideLayout17.xml"/><Relationship Id="rId22" Type="http://schemas.openxmlformats.org/officeDocument/2006/relationships/slideLayout" Target="../slideLayouts/slideLayout18.xml"/><Relationship Id="rId23" Type="http://schemas.openxmlformats.org/officeDocument/2006/relationships/slideLayout" Target="../slideLayouts/slideLayout19.xml"/><Relationship Id="rId24" Type="http://schemas.openxmlformats.org/officeDocument/2006/relationships/slideLayout" Target="../slideLayouts/slideLayout20.xml"/><Relationship Id="rId25" Type="http://schemas.openxmlformats.org/officeDocument/2006/relationships/slideLayout" Target="../slideLayouts/slideLayout21.xml"/><Relationship Id="rId26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4.xml"/><Relationship Id="rId29" Type="http://schemas.openxmlformats.org/officeDocument/2006/relationships/slideLayout" Target="../slideLayouts/slideLayout25.xml"/><Relationship Id="rId30" Type="http://schemas.openxmlformats.org/officeDocument/2006/relationships/slideLayout" Target="../slideLayouts/slideLayout26.xml"/><Relationship Id="rId31" Type="http://schemas.openxmlformats.org/officeDocument/2006/relationships/slideLayout" Target="../slideLayouts/slideLayout27.xml"/><Relationship Id="rId32" Type="http://schemas.openxmlformats.org/officeDocument/2006/relationships/slideLayout" Target="../slideLayouts/slideLayout28.xml"/><Relationship Id="rId33" Type="http://schemas.openxmlformats.org/officeDocument/2006/relationships/slideLayout" Target="../slideLayouts/slideLayout29.xml"/><Relationship Id="rId34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1.xml"/><Relationship Id="rId36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4.xml"/><Relationship Id="rId39" Type="http://schemas.openxmlformats.org/officeDocument/2006/relationships/slideLayout" Target="../slideLayouts/slideLayout35.xml"/><Relationship Id="rId40" Type="http://schemas.openxmlformats.org/officeDocument/2006/relationships/slideLayout" Target="../slideLayouts/slideLayout36.xml"/><Relationship Id="rId41" Type="http://schemas.openxmlformats.org/officeDocument/2006/relationships/slideLayout" Target="../slideLayouts/slideLayout37.xml"/><Relationship Id="rId42" Type="http://schemas.openxmlformats.org/officeDocument/2006/relationships/slideLayout" Target="../slideLayouts/slideLayout38.xml"/><Relationship Id="rId43" Type="http://schemas.openxmlformats.org/officeDocument/2006/relationships/slideLayout" Target="../slideLayouts/slideLayout39.xml"/><Relationship Id="rId44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1.xml"/><Relationship Id="rId46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4.xml"/><Relationship Id="rId49" Type="http://schemas.openxmlformats.org/officeDocument/2006/relationships/slideLayout" Target="../slideLayouts/slideLayout45.xml"/><Relationship Id="rId50" Type="http://schemas.openxmlformats.org/officeDocument/2006/relationships/slideLayout" Target="../slideLayouts/slideLayout46.xml"/><Relationship Id="rId51" Type="http://schemas.openxmlformats.org/officeDocument/2006/relationships/slideLayout" Target="../slideLayouts/slideLayout47.xml"/><Relationship Id="rId52" Type="http://schemas.openxmlformats.org/officeDocument/2006/relationships/slideLayout" Target="../slideLayouts/slideLayout48.xml"/><Relationship Id="rId53" Type="http://schemas.openxmlformats.org/officeDocument/2006/relationships/slideLayout" Target="../slideLayouts/slideLayout49.xml"/><Relationship Id="rId54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1.xml"/><Relationship Id="rId56" Type="http://schemas.openxmlformats.org/officeDocument/2006/relationships/slideLayout" Target="../slideLayouts/slideLayout52.xml"/><Relationship Id="rId57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4.xml"/><Relationship Id="rId59" Type="http://schemas.openxmlformats.org/officeDocument/2006/relationships/slideLayout" Target="../slideLayouts/slideLayout55.xml"/><Relationship Id="rId60" Type="http://schemas.openxmlformats.org/officeDocument/2006/relationships/slideLayout" Target="../slideLayouts/slideLayout56.xml"/><Relationship Id="rId61" Type="http://schemas.openxmlformats.org/officeDocument/2006/relationships/slideLayout" Target="../slideLayouts/slideLayout57.xml"/><Relationship Id="rId62" Type="http://schemas.openxmlformats.org/officeDocument/2006/relationships/slideLayout" Target="../slideLayouts/slideLayout58.xml"/><Relationship Id="rId63" Type="http://schemas.openxmlformats.org/officeDocument/2006/relationships/slideLayout" Target="../slideLayouts/slideLayout59.xml"/><Relationship Id="rId64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1.xml"/><Relationship Id="rId66" Type="http://schemas.openxmlformats.org/officeDocument/2006/relationships/slideLayout" Target="../slideLayouts/slideLayout62.xml"/><Relationship Id="rId67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5.xml"/><Relationship Id="rId70" Type="http://schemas.openxmlformats.org/officeDocument/2006/relationships/slideLayout" Target="../slideLayouts/slideLayout66.xml"/><Relationship Id="rId71" Type="http://schemas.openxmlformats.org/officeDocument/2006/relationships/slideLayout" Target="../slideLayouts/slideLayout67.xml"/><Relationship Id="rId72" Type="http://schemas.openxmlformats.org/officeDocument/2006/relationships/slideLayout" Target="../slideLayouts/slideLayout68.xml"/><Relationship Id="rId73" Type="http://schemas.openxmlformats.org/officeDocument/2006/relationships/slideLayout" Target="../slideLayouts/slideLayout69.xml"/><Relationship Id="rId74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1.xml"/><Relationship Id="rId76" Type="http://schemas.openxmlformats.org/officeDocument/2006/relationships/slideLayout" Target="../slideLayouts/slideLayout72.xml"/><Relationship Id="rId77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5.xml"/><Relationship Id="rId80" Type="http://schemas.openxmlformats.org/officeDocument/2006/relationships/slideLayout" Target="../slideLayouts/slideLayout76.xml"/><Relationship Id="rId81" Type="http://schemas.openxmlformats.org/officeDocument/2006/relationships/slideLayout" Target="../slideLayouts/slideLayout77.xml"/><Relationship Id="rId82" Type="http://schemas.openxmlformats.org/officeDocument/2006/relationships/slideLayout" Target="../slideLayouts/slideLayout78.xml"/><Relationship Id="rId83" Type="http://schemas.openxmlformats.org/officeDocument/2006/relationships/slideLayout" Target="../slideLayouts/slideLayout79.xml"/><Relationship Id="rId84" Type="http://schemas.openxmlformats.org/officeDocument/2006/relationships/slideLayout" Target="../slideLayouts/slideLayout80.xml"/><Relationship Id="rId85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2.xml"/><Relationship Id="rId87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4.xml"/><Relationship Id="rId89" Type="http://schemas.openxmlformats.org/officeDocument/2006/relationships/slideLayout" Target="../slideLayouts/slideLayout85.xml"/><Relationship Id="rId90" Type="http://schemas.openxmlformats.org/officeDocument/2006/relationships/slideLayout" Target="../slideLayouts/slideLayout86.xml"/><Relationship Id="rId91" Type="http://schemas.openxmlformats.org/officeDocument/2006/relationships/slideLayout" Target="../slideLayouts/slideLayout87.xml"/><Relationship Id="rId92" Type="http://schemas.openxmlformats.org/officeDocument/2006/relationships/slideLayout" Target="../slideLayouts/slideLayout88.xml"/><Relationship Id="rId93" Type="http://schemas.openxmlformats.org/officeDocument/2006/relationships/slideLayout" Target="../slideLayouts/slideLayout89.xml"/><Relationship Id="rId94" Type="http://schemas.openxmlformats.org/officeDocument/2006/relationships/slideLayout" Target="../slideLayouts/slideLayout90.xml"/><Relationship Id="rId95" Type="http://schemas.openxmlformats.org/officeDocument/2006/relationships/slideLayout" Target="../slideLayouts/slideLayout91.xml"/><Relationship Id="rId96" Type="http://schemas.openxmlformats.org/officeDocument/2006/relationships/slideLayout" Target="../slideLayouts/slideLayout92.xml"/><Relationship Id="rId97" Type="http://schemas.openxmlformats.org/officeDocument/2006/relationships/slideLayout" Target="../slideLayouts/slideLayout93.xml"/><Relationship Id="rId98" Type="http://schemas.openxmlformats.org/officeDocument/2006/relationships/slideLayout" Target="../slideLayouts/slideLayout94.xml"/><Relationship Id="rId99" Type="http://schemas.openxmlformats.org/officeDocument/2006/relationships/slideLayout" Target="../slideLayouts/slideLayout95.xml"/><Relationship Id="rId100" Type="http://schemas.openxmlformats.org/officeDocument/2006/relationships/slideLayout" Target="../slideLayouts/slideLayout96.xml"/><Relationship Id="rId101" Type="http://schemas.openxmlformats.org/officeDocument/2006/relationships/slideLayout" Target="../slideLayouts/slideLayout97.xml"/><Relationship Id="rId102" Type="http://schemas.openxmlformats.org/officeDocument/2006/relationships/slideLayout" Target="../slideLayouts/slideLayout98.xml"/><Relationship Id="rId103" Type="http://schemas.openxmlformats.org/officeDocument/2006/relationships/slideLayout" Target="../slideLayouts/slideLayout99.xml"/><Relationship Id="rId104" Type="http://schemas.openxmlformats.org/officeDocument/2006/relationships/slideLayout" Target="../slideLayouts/slideLayout100.xml"/><Relationship Id="rId105" Type="http://schemas.openxmlformats.org/officeDocument/2006/relationships/slideLayout" Target="../slideLayouts/slideLayout101.xml"/><Relationship Id="rId106" Type="http://schemas.openxmlformats.org/officeDocument/2006/relationships/slideLayout" Target="../slideLayouts/slideLayout102.xml"/><Relationship Id="rId107" Type="http://schemas.openxmlformats.org/officeDocument/2006/relationships/slideLayout" Target="../slideLayouts/slideLayout103.xml"/><Relationship Id="rId108" Type="http://schemas.openxmlformats.org/officeDocument/2006/relationships/slideLayout" Target="../slideLayouts/slideLayout104.xml"/><Relationship Id="rId109" Type="http://schemas.openxmlformats.org/officeDocument/2006/relationships/slideLayout" Target="../slideLayouts/slideLayout105.xml"/><Relationship Id="rId110" Type="http://schemas.openxmlformats.org/officeDocument/2006/relationships/slideLayout" Target="../slideLayouts/slideLayout106.xml"/><Relationship Id="rId111" Type="http://schemas.openxmlformats.org/officeDocument/2006/relationships/slideLayout" Target="../slideLayouts/slideLayout107.xml"/><Relationship Id="rId112" Type="http://schemas.openxmlformats.org/officeDocument/2006/relationships/slideLayout" Target="../slideLayouts/slideLayout108.xml"/><Relationship Id="rId113" Type="http://schemas.openxmlformats.org/officeDocument/2006/relationships/slideLayout" Target="../slideLayouts/slideLayout109.xml"/><Relationship Id="rId114" Type="http://schemas.openxmlformats.org/officeDocument/2006/relationships/slideLayout" Target="../slideLayouts/slideLayout110.xml"/><Relationship Id="rId115" Type="http://schemas.openxmlformats.org/officeDocument/2006/relationships/slideLayout" Target="../slideLayouts/slideLayout111.xml"/><Relationship Id="rId116" Type="http://schemas.openxmlformats.org/officeDocument/2006/relationships/slideLayout" Target="../slideLayouts/slideLayout112.xml"/><Relationship Id="rId117" Type="http://schemas.openxmlformats.org/officeDocument/2006/relationships/slideLayout" Target="../slideLayouts/slideLayout113.xml"/><Relationship Id="rId118" Type="http://schemas.openxmlformats.org/officeDocument/2006/relationships/slideLayout" Target="../slideLayouts/slideLayout114.xml"/><Relationship Id="rId119" Type="http://schemas.openxmlformats.org/officeDocument/2006/relationships/slideLayout" Target="../slideLayouts/slideLayout115.xml"/><Relationship Id="rId120" Type="http://schemas.openxmlformats.org/officeDocument/2006/relationships/slideLayout" Target="../slideLayouts/slideLayout116.xml"/><Relationship Id="rId121" Type="http://schemas.openxmlformats.org/officeDocument/2006/relationships/slideLayout" Target="../slideLayouts/slideLayout117.xml"/><Relationship Id="rId122" Type="http://schemas.openxmlformats.org/officeDocument/2006/relationships/slideLayout" Target="../slideLayouts/slideLayout118.xml"/><Relationship Id="rId123" Type="http://schemas.openxmlformats.org/officeDocument/2006/relationships/slideLayout" Target="../slideLayouts/slideLayout119.xml"/><Relationship Id="rId124" Type="http://schemas.openxmlformats.org/officeDocument/2006/relationships/slideLayout" Target="../slideLayouts/slideLayout120.xml"/><Relationship Id="rId125" Type="http://schemas.openxmlformats.org/officeDocument/2006/relationships/slideLayout" Target="../slideLayouts/slideLayout121.xml"/><Relationship Id="rId126" Type="http://schemas.openxmlformats.org/officeDocument/2006/relationships/slideLayout" Target="../slideLayouts/slideLayout122.xml"/><Relationship Id="rId127" Type="http://schemas.openxmlformats.org/officeDocument/2006/relationships/slideLayout" Target="../slideLayouts/slideLayout123.xml"/><Relationship Id="rId128" Type="http://schemas.openxmlformats.org/officeDocument/2006/relationships/slideLayout" Target="../slideLayouts/slideLayout124.xml"/><Relationship Id="rId129" Type="http://schemas.openxmlformats.org/officeDocument/2006/relationships/slideLayout" Target="../slideLayouts/slideLayout125.xml"/><Relationship Id="rId130" Type="http://schemas.openxmlformats.org/officeDocument/2006/relationships/slideLayout" Target="../slideLayouts/slideLayout126.xml"/><Relationship Id="rId131" Type="http://schemas.openxmlformats.org/officeDocument/2006/relationships/slideLayout" Target="../slideLayouts/slideLayout127.xml"/><Relationship Id="rId132" Type="http://schemas.openxmlformats.org/officeDocument/2006/relationships/slideLayout" Target="../slideLayouts/slideLayout128.xml"/><Relationship Id="rId133" Type="http://schemas.openxmlformats.org/officeDocument/2006/relationships/slideLayout" Target="../slideLayouts/slideLayout129.xml"/><Relationship Id="rId134" Type="http://schemas.openxmlformats.org/officeDocument/2006/relationships/slideLayout" Target="../slideLayouts/slideLayout130.xml"/><Relationship Id="rId135" Type="http://schemas.openxmlformats.org/officeDocument/2006/relationships/slideLayout" Target="../slideLayouts/slideLayout131.xml"/><Relationship Id="rId136" Type="http://schemas.openxmlformats.org/officeDocument/2006/relationships/slideLayout" Target="../slideLayouts/slideLayout132.xml"/><Relationship Id="rId137" Type="http://schemas.openxmlformats.org/officeDocument/2006/relationships/slideLayout" Target="../slideLayouts/slideLayout133.xml"/><Relationship Id="rId138" Type="http://schemas.openxmlformats.org/officeDocument/2006/relationships/slideLayout" Target="../slideLayouts/slideLayout134.xml"/><Relationship Id="rId139" Type="http://schemas.openxmlformats.org/officeDocument/2006/relationships/slideLayout" Target="../slideLayouts/slideLayout135.xml"/><Relationship Id="rId140" Type="http://schemas.openxmlformats.org/officeDocument/2006/relationships/slideLayout" Target="../slideLayouts/slideLayout136.xml"/><Relationship Id="rId141" Type="http://schemas.openxmlformats.org/officeDocument/2006/relationships/slideLayout" Target="../slideLayouts/slideLayout137.xml"/><Relationship Id="rId142" Type="http://schemas.openxmlformats.org/officeDocument/2006/relationships/slideLayout" Target="../slideLayouts/slideLayout138.xml"/><Relationship Id="rId143" Type="http://schemas.openxmlformats.org/officeDocument/2006/relationships/slideLayout" Target="../slideLayouts/slideLayout139.xml"/><Relationship Id="rId144" Type="http://schemas.openxmlformats.org/officeDocument/2006/relationships/slideLayout" Target="../slideLayouts/slideLayout140.xml"/><Relationship Id="rId145" Type="http://schemas.openxmlformats.org/officeDocument/2006/relationships/slideLayout" Target="../slideLayouts/slideLayout141.xml"/><Relationship Id="rId146" Type="http://schemas.openxmlformats.org/officeDocument/2006/relationships/slideLayout" Target="../slideLayouts/slideLayout142.xml"/><Relationship Id="rId147" Type="http://schemas.openxmlformats.org/officeDocument/2006/relationships/slideLayout" Target="../slideLayouts/slideLayout143.xml"/><Relationship Id="rId148" Type="http://schemas.openxmlformats.org/officeDocument/2006/relationships/slideLayout" Target="../slideLayouts/slideLayout144.xml"/><Relationship Id="rId149" Type="http://schemas.openxmlformats.org/officeDocument/2006/relationships/slideLayout" Target="../slideLayouts/slideLayout145.xml"/><Relationship Id="rId150" Type="http://schemas.openxmlformats.org/officeDocument/2006/relationships/slideLayout" Target="../slideLayouts/slideLayout146.xml"/><Relationship Id="rId151" Type="http://schemas.openxmlformats.org/officeDocument/2006/relationships/slideLayout" Target="../slideLayouts/slideLayout147.xml"/><Relationship Id="rId152" Type="http://schemas.openxmlformats.org/officeDocument/2006/relationships/slideLayout" Target="../slideLayouts/slideLayout148.xml"/><Relationship Id="rId153" Type="http://schemas.openxmlformats.org/officeDocument/2006/relationships/slideLayout" Target="../slideLayouts/slideLayout149.xml"/><Relationship Id="rId154" Type="http://schemas.openxmlformats.org/officeDocument/2006/relationships/slideLayout" Target="../slideLayouts/slideLayout150.xml"/><Relationship Id="rId155" Type="http://schemas.openxmlformats.org/officeDocument/2006/relationships/slideLayout" Target="../slideLayouts/slideLayout151.xml"/><Relationship Id="rId156" Type="http://schemas.openxmlformats.org/officeDocument/2006/relationships/slideLayout" Target="../slideLayouts/slideLayout152.xml"/><Relationship Id="rId157" Type="http://schemas.openxmlformats.org/officeDocument/2006/relationships/slideLayout" Target="../slideLayouts/slideLayout153.xml"/><Relationship Id="rId158" Type="http://schemas.openxmlformats.org/officeDocument/2006/relationships/slideLayout" Target="../slideLayouts/slideLayout154.xml"/><Relationship Id="rId159" Type="http://schemas.openxmlformats.org/officeDocument/2006/relationships/slideLayout" Target="../slideLayouts/slideLayout155.xml"/><Relationship Id="rId160" Type="http://schemas.openxmlformats.org/officeDocument/2006/relationships/slideLayout" Target="../slideLayouts/slideLayout156.xml"/><Relationship Id="rId161" Type="http://schemas.openxmlformats.org/officeDocument/2006/relationships/slideLayout" Target="../slideLayouts/slideLayout157.xml"/><Relationship Id="rId162" Type="http://schemas.openxmlformats.org/officeDocument/2006/relationships/slideLayout" Target="../slideLayouts/slideLayout158.xml"/><Relationship Id="rId163" Type="http://schemas.openxmlformats.org/officeDocument/2006/relationships/slideLayout" Target="../slideLayouts/slideLayout159.xml"/><Relationship Id="rId164" Type="http://schemas.openxmlformats.org/officeDocument/2006/relationships/slideLayout" Target="../slideLayouts/slideLayout160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90600" y="241300"/>
            <a:ext cx="8178800" cy="149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12700" y="2171700"/>
            <a:ext cx="10134600" cy="4864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buBlip>
                <a:blip r:embed="rId3"/>
              </a:buBlip>
            </a:lvl1pPr>
            <a:lvl2pPr>
              <a:buBlip>
                <a:blip r:embed="rId4"/>
              </a:buBlip>
            </a:lvl2pPr>
            <a:lvl3pPr>
              <a:buBlip>
                <a:blip r:embed="rId4"/>
              </a:buBlip>
            </a:lvl3pPr>
            <a:lvl4pPr>
              <a:buBlip>
                <a:blip r:embed="rId4"/>
              </a:buBlip>
            </a:lvl4pPr>
            <a:lvl5pPr>
              <a:buBlip>
                <a:blip r:embed="rId4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One</a:t>
            </a:r>
            <a:endParaRPr sz="3400">
              <a:solidFill>
                <a:srgbClr val="3A525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Two</a:t>
            </a:r>
            <a:endParaRPr sz="3400">
              <a:solidFill>
                <a:srgbClr val="3A525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Three</a:t>
            </a:r>
            <a:endParaRPr sz="3400">
              <a:solidFill>
                <a:srgbClr val="3A525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Four</a:t>
            </a:r>
            <a:endParaRPr sz="3400">
              <a:solidFill>
                <a:srgbClr val="3A525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5"/>
    <p:sldLayoutId id="214748365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  <p:sldLayoutId id="2147483660" r:id="rId16"/>
    <p:sldLayoutId id="2147483661" r:id="rId17"/>
    <p:sldLayoutId id="2147483662" r:id="rId18"/>
    <p:sldLayoutId id="2147483663" r:id="rId19"/>
    <p:sldLayoutId id="2147483664" r:id="rId20"/>
    <p:sldLayoutId id="2147483665" r:id="rId21"/>
    <p:sldLayoutId id="2147483666" r:id="rId22"/>
    <p:sldLayoutId id="2147483667" r:id="rId23"/>
    <p:sldLayoutId id="2147483668" r:id="rId24"/>
    <p:sldLayoutId id="2147483669" r:id="rId25"/>
    <p:sldLayoutId id="2147483670" r:id="rId26"/>
    <p:sldLayoutId id="2147483671" r:id="rId27"/>
    <p:sldLayoutId id="2147483672" r:id="rId28"/>
    <p:sldLayoutId id="2147483673" r:id="rId29"/>
    <p:sldLayoutId id="2147483674" r:id="rId30"/>
    <p:sldLayoutId id="2147483675" r:id="rId31"/>
    <p:sldLayoutId id="2147483676" r:id="rId32"/>
    <p:sldLayoutId id="2147483677" r:id="rId33"/>
    <p:sldLayoutId id="2147483678" r:id="rId34"/>
    <p:sldLayoutId id="2147483679" r:id="rId35"/>
    <p:sldLayoutId id="2147483680" r:id="rId36"/>
    <p:sldLayoutId id="2147483681" r:id="rId37"/>
    <p:sldLayoutId id="2147483682" r:id="rId38"/>
    <p:sldLayoutId id="2147483683" r:id="rId39"/>
    <p:sldLayoutId id="2147483684" r:id="rId40"/>
    <p:sldLayoutId id="2147483685" r:id="rId41"/>
    <p:sldLayoutId id="2147483686" r:id="rId42"/>
    <p:sldLayoutId id="2147483687" r:id="rId43"/>
    <p:sldLayoutId id="2147483688" r:id="rId44"/>
    <p:sldLayoutId id="2147483689" r:id="rId45"/>
    <p:sldLayoutId id="2147483690" r:id="rId46"/>
    <p:sldLayoutId id="2147483691" r:id="rId47"/>
    <p:sldLayoutId id="2147483692" r:id="rId48"/>
    <p:sldLayoutId id="2147483693" r:id="rId49"/>
    <p:sldLayoutId id="2147483694" r:id="rId50"/>
    <p:sldLayoutId id="2147483695" r:id="rId51"/>
    <p:sldLayoutId id="2147483696" r:id="rId52"/>
    <p:sldLayoutId id="2147483697" r:id="rId53"/>
    <p:sldLayoutId id="2147483698" r:id="rId54"/>
    <p:sldLayoutId id="2147483699" r:id="rId55"/>
    <p:sldLayoutId id="2147483700" r:id="rId56"/>
    <p:sldLayoutId id="2147483701" r:id="rId57"/>
    <p:sldLayoutId id="2147483702" r:id="rId58"/>
    <p:sldLayoutId id="2147483703" r:id="rId59"/>
    <p:sldLayoutId id="2147483704" r:id="rId60"/>
    <p:sldLayoutId id="2147483705" r:id="rId61"/>
    <p:sldLayoutId id="2147483706" r:id="rId62"/>
    <p:sldLayoutId id="2147483707" r:id="rId63"/>
    <p:sldLayoutId id="2147483708" r:id="rId64"/>
    <p:sldLayoutId id="2147483709" r:id="rId65"/>
    <p:sldLayoutId id="2147483710" r:id="rId66"/>
    <p:sldLayoutId id="2147483711" r:id="rId67"/>
    <p:sldLayoutId id="2147483712" r:id="rId68"/>
    <p:sldLayoutId id="2147483713" r:id="rId69"/>
    <p:sldLayoutId id="2147483714" r:id="rId70"/>
    <p:sldLayoutId id="2147483715" r:id="rId71"/>
    <p:sldLayoutId id="2147483716" r:id="rId72"/>
    <p:sldLayoutId id="2147483717" r:id="rId73"/>
    <p:sldLayoutId id="2147483718" r:id="rId74"/>
    <p:sldLayoutId id="2147483719" r:id="rId75"/>
    <p:sldLayoutId id="2147483720" r:id="rId76"/>
    <p:sldLayoutId id="2147483721" r:id="rId77"/>
    <p:sldLayoutId id="2147483722" r:id="rId78"/>
    <p:sldLayoutId id="2147483723" r:id="rId79"/>
    <p:sldLayoutId id="2147483724" r:id="rId80"/>
    <p:sldLayoutId id="2147483725" r:id="rId81"/>
    <p:sldLayoutId id="2147483726" r:id="rId82"/>
    <p:sldLayoutId id="2147483727" r:id="rId83"/>
    <p:sldLayoutId id="2147483728" r:id="rId84"/>
    <p:sldLayoutId id="2147483729" r:id="rId85"/>
    <p:sldLayoutId id="2147483730" r:id="rId86"/>
    <p:sldLayoutId id="2147483731" r:id="rId87"/>
    <p:sldLayoutId id="2147483732" r:id="rId88"/>
    <p:sldLayoutId id="2147483733" r:id="rId89"/>
    <p:sldLayoutId id="2147483734" r:id="rId90"/>
    <p:sldLayoutId id="2147483735" r:id="rId91"/>
    <p:sldLayoutId id="2147483736" r:id="rId92"/>
    <p:sldLayoutId id="2147483737" r:id="rId93"/>
    <p:sldLayoutId id="2147483738" r:id="rId94"/>
    <p:sldLayoutId id="2147483739" r:id="rId95"/>
    <p:sldLayoutId id="2147483740" r:id="rId96"/>
    <p:sldLayoutId id="2147483741" r:id="rId97"/>
    <p:sldLayoutId id="2147483742" r:id="rId98"/>
    <p:sldLayoutId id="2147483743" r:id="rId99"/>
    <p:sldLayoutId id="2147483744" r:id="rId100"/>
    <p:sldLayoutId id="2147483745" r:id="rId101"/>
    <p:sldLayoutId id="2147483746" r:id="rId102"/>
    <p:sldLayoutId id="2147483747" r:id="rId103"/>
    <p:sldLayoutId id="2147483748" r:id="rId104"/>
    <p:sldLayoutId id="2147483749" r:id="rId105"/>
    <p:sldLayoutId id="2147483750" r:id="rId106"/>
    <p:sldLayoutId id="2147483751" r:id="rId107"/>
    <p:sldLayoutId id="2147483752" r:id="rId108"/>
    <p:sldLayoutId id="2147483753" r:id="rId109"/>
    <p:sldLayoutId id="2147483754" r:id="rId110"/>
    <p:sldLayoutId id="2147483755" r:id="rId111"/>
    <p:sldLayoutId id="2147483756" r:id="rId112"/>
    <p:sldLayoutId id="2147483757" r:id="rId113"/>
    <p:sldLayoutId id="2147483758" r:id="rId114"/>
    <p:sldLayoutId id="2147483759" r:id="rId115"/>
    <p:sldLayoutId id="2147483760" r:id="rId116"/>
    <p:sldLayoutId id="2147483761" r:id="rId117"/>
    <p:sldLayoutId id="2147483762" r:id="rId118"/>
    <p:sldLayoutId id="2147483763" r:id="rId119"/>
    <p:sldLayoutId id="2147483764" r:id="rId120"/>
    <p:sldLayoutId id="2147483765" r:id="rId121"/>
    <p:sldLayoutId id="2147483766" r:id="rId122"/>
    <p:sldLayoutId id="2147483767" r:id="rId123"/>
    <p:sldLayoutId id="2147483768" r:id="rId124"/>
    <p:sldLayoutId id="2147483769" r:id="rId125"/>
    <p:sldLayoutId id="2147483770" r:id="rId126"/>
    <p:sldLayoutId id="2147483771" r:id="rId127"/>
    <p:sldLayoutId id="2147483772" r:id="rId128"/>
    <p:sldLayoutId id="2147483773" r:id="rId129"/>
    <p:sldLayoutId id="2147483774" r:id="rId130"/>
    <p:sldLayoutId id="2147483775" r:id="rId131"/>
    <p:sldLayoutId id="2147483776" r:id="rId132"/>
    <p:sldLayoutId id="2147483777" r:id="rId133"/>
    <p:sldLayoutId id="2147483778" r:id="rId134"/>
    <p:sldLayoutId id="2147483779" r:id="rId135"/>
    <p:sldLayoutId id="2147483780" r:id="rId136"/>
    <p:sldLayoutId id="2147483781" r:id="rId137"/>
    <p:sldLayoutId id="2147483782" r:id="rId138"/>
    <p:sldLayoutId id="2147483783" r:id="rId139"/>
    <p:sldLayoutId id="2147483784" r:id="rId140"/>
    <p:sldLayoutId id="2147483785" r:id="rId141"/>
    <p:sldLayoutId id="2147483786" r:id="rId142"/>
    <p:sldLayoutId id="2147483787" r:id="rId143"/>
    <p:sldLayoutId id="2147483788" r:id="rId144"/>
    <p:sldLayoutId id="2147483789" r:id="rId145"/>
    <p:sldLayoutId id="2147483790" r:id="rId146"/>
    <p:sldLayoutId id="2147483791" r:id="rId147"/>
    <p:sldLayoutId id="2147483792" r:id="rId148"/>
    <p:sldLayoutId id="2147483793" r:id="rId149"/>
    <p:sldLayoutId id="2147483794" r:id="rId150"/>
    <p:sldLayoutId id="2147483795" r:id="rId151"/>
    <p:sldLayoutId id="2147483796" r:id="rId152"/>
    <p:sldLayoutId id="2147483797" r:id="rId153"/>
    <p:sldLayoutId id="2147483798" r:id="rId154"/>
    <p:sldLayoutId id="2147483799" r:id="rId155"/>
    <p:sldLayoutId id="2147483800" r:id="rId156"/>
    <p:sldLayoutId id="2147483801" r:id="rId157"/>
    <p:sldLayoutId id="2147483802" r:id="rId158"/>
    <p:sldLayoutId id="2147483803" r:id="rId159"/>
    <p:sldLayoutId id="2147483804" r:id="rId160"/>
    <p:sldLayoutId id="2147483805" r:id="rId161"/>
    <p:sldLayoutId id="2147483806" r:id="rId162"/>
    <p:sldLayoutId id="2147483807" r:id="rId163"/>
    <p:sldLayoutId id="2147483808" r:id="rId164"/>
  </p:sldLayoutIdLst>
  <p:transition spd="med" advClick="1"/>
  <p:txStyles>
    <p:titleStyle>
      <a:lvl1pPr defTabSz="457200">
        <a:defRPr sz="7000">
          <a:solidFill>
            <a:srgbClr val="FFFFFF"/>
          </a:solidFill>
          <a:latin typeface="Futura Condensed"/>
          <a:ea typeface="Futura Condensed"/>
          <a:cs typeface="Futura Condensed"/>
          <a:sym typeface="Futura Condensed"/>
        </a:defRPr>
      </a:lvl1pPr>
      <a:lvl2pPr indent="228600" defTabSz="457200">
        <a:defRPr sz="7000">
          <a:solidFill>
            <a:srgbClr val="FFFFFF"/>
          </a:solidFill>
          <a:latin typeface="Futura Condensed"/>
          <a:ea typeface="Futura Condensed"/>
          <a:cs typeface="Futura Condensed"/>
          <a:sym typeface="Futura Condensed"/>
        </a:defRPr>
      </a:lvl2pPr>
      <a:lvl3pPr indent="457200" defTabSz="457200">
        <a:defRPr sz="7000">
          <a:solidFill>
            <a:srgbClr val="FFFFFF"/>
          </a:solidFill>
          <a:latin typeface="Futura Condensed"/>
          <a:ea typeface="Futura Condensed"/>
          <a:cs typeface="Futura Condensed"/>
          <a:sym typeface="Futura Condensed"/>
        </a:defRPr>
      </a:lvl3pPr>
      <a:lvl4pPr indent="685800" defTabSz="457200">
        <a:defRPr sz="7000">
          <a:solidFill>
            <a:srgbClr val="FFFFFF"/>
          </a:solidFill>
          <a:latin typeface="Futura Condensed"/>
          <a:ea typeface="Futura Condensed"/>
          <a:cs typeface="Futura Condensed"/>
          <a:sym typeface="Futura Condensed"/>
        </a:defRPr>
      </a:lvl4pPr>
      <a:lvl5pPr indent="914400" defTabSz="457200">
        <a:defRPr sz="7000">
          <a:solidFill>
            <a:srgbClr val="FFFFFF"/>
          </a:solidFill>
          <a:latin typeface="Futura Condensed"/>
          <a:ea typeface="Futura Condensed"/>
          <a:cs typeface="Futura Condensed"/>
          <a:sym typeface="Futura Condensed"/>
        </a:defRPr>
      </a:lvl5pPr>
      <a:lvl6pPr indent="1143000" defTabSz="457200">
        <a:defRPr sz="7000">
          <a:solidFill>
            <a:srgbClr val="FFFFFF"/>
          </a:solidFill>
          <a:latin typeface="Futura Condensed"/>
          <a:ea typeface="Futura Condensed"/>
          <a:cs typeface="Futura Condensed"/>
          <a:sym typeface="Futura Condensed"/>
        </a:defRPr>
      </a:lvl6pPr>
      <a:lvl7pPr indent="1371600" defTabSz="457200">
        <a:defRPr sz="7000">
          <a:solidFill>
            <a:srgbClr val="FFFFFF"/>
          </a:solidFill>
          <a:latin typeface="Futura Condensed"/>
          <a:ea typeface="Futura Condensed"/>
          <a:cs typeface="Futura Condensed"/>
          <a:sym typeface="Futura Condensed"/>
        </a:defRPr>
      </a:lvl7pPr>
      <a:lvl8pPr indent="1600200" defTabSz="457200">
        <a:defRPr sz="7000">
          <a:solidFill>
            <a:srgbClr val="FFFFFF"/>
          </a:solidFill>
          <a:latin typeface="Futura Condensed"/>
          <a:ea typeface="Futura Condensed"/>
          <a:cs typeface="Futura Condensed"/>
          <a:sym typeface="Futura Condensed"/>
        </a:defRPr>
      </a:lvl8pPr>
      <a:lvl9pPr indent="1828800" defTabSz="457200">
        <a:defRPr sz="7000">
          <a:solidFill>
            <a:srgbClr val="FFFFFF"/>
          </a:solidFill>
          <a:latin typeface="Futura Condensed"/>
          <a:ea typeface="Futura Condensed"/>
          <a:cs typeface="Futura Condensed"/>
          <a:sym typeface="Futura Condensed"/>
        </a:defRPr>
      </a:lvl9pPr>
    </p:titleStyle>
    <p:bodyStyle>
      <a:lvl1pPr marL="1238216" indent="-1200116" defTabSz="457200">
        <a:spcBef>
          <a:spcPts val="2200"/>
        </a:spcBef>
        <a:buClr>
          <a:srgbClr val="000000"/>
        </a:buClr>
        <a:buSzPct val="100000"/>
        <a:buBlip>
          <a:blip r:embed="rId3"/>
        </a:buBlip>
        <a:defRPr sz="3400">
          <a:solidFill>
            <a:srgbClr val="3A5253"/>
          </a:solidFill>
          <a:latin typeface="Futura Condensed"/>
          <a:ea typeface="Futura Condensed"/>
          <a:cs typeface="Futura Condensed"/>
          <a:sym typeface="Futura Condensed"/>
        </a:defRPr>
      </a:lvl1pPr>
      <a:lvl2pPr marL="1746193" indent="-742893" defTabSz="457200">
        <a:spcBef>
          <a:spcPts val="2200"/>
        </a:spcBef>
        <a:buClr>
          <a:srgbClr val="000000"/>
        </a:buClr>
        <a:buSzPct val="100000"/>
        <a:buBlip>
          <a:blip r:embed="rId3"/>
        </a:buBlip>
        <a:defRPr sz="3400">
          <a:solidFill>
            <a:srgbClr val="3A5253"/>
          </a:solidFill>
          <a:latin typeface="Futura Condensed"/>
          <a:ea typeface="Futura Condensed"/>
          <a:cs typeface="Futura Condensed"/>
          <a:sym typeface="Futura Condensed"/>
        </a:defRPr>
      </a:lvl2pPr>
      <a:lvl3pPr marL="2292293" indent="-742893" defTabSz="457200">
        <a:spcBef>
          <a:spcPts val="2200"/>
        </a:spcBef>
        <a:buClr>
          <a:srgbClr val="000000"/>
        </a:buClr>
        <a:buSzPct val="100000"/>
        <a:buBlip>
          <a:blip r:embed="rId3"/>
        </a:buBlip>
        <a:defRPr sz="3400">
          <a:solidFill>
            <a:srgbClr val="3A5253"/>
          </a:solidFill>
          <a:latin typeface="Futura Condensed"/>
          <a:ea typeface="Futura Condensed"/>
          <a:cs typeface="Futura Condensed"/>
          <a:sym typeface="Futura Condensed"/>
        </a:defRPr>
      </a:lvl3pPr>
      <a:lvl4pPr marL="2825693" indent="-742893" defTabSz="457200">
        <a:spcBef>
          <a:spcPts val="2200"/>
        </a:spcBef>
        <a:buClr>
          <a:srgbClr val="000000"/>
        </a:buClr>
        <a:buSzPct val="100000"/>
        <a:buBlip>
          <a:blip r:embed="rId3"/>
        </a:buBlip>
        <a:defRPr sz="3400">
          <a:solidFill>
            <a:srgbClr val="3A5253"/>
          </a:solidFill>
          <a:latin typeface="Futura Condensed"/>
          <a:ea typeface="Futura Condensed"/>
          <a:cs typeface="Futura Condensed"/>
          <a:sym typeface="Futura Condensed"/>
        </a:defRPr>
      </a:lvl4pPr>
      <a:lvl5pPr marL="3359093" indent="-742893" defTabSz="457200">
        <a:spcBef>
          <a:spcPts val="2200"/>
        </a:spcBef>
        <a:buClr>
          <a:srgbClr val="000000"/>
        </a:buClr>
        <a:buSzPct val="100000"/>
        <a:buBlip>
          <a:blip r:embed="rId3"/>
        </a:buBlip>
        <a:defRPr sz="3400">
          <a:solidFill>
            <a:srgbClr val="3A5253"/>
          </a:solidFill>
          <a:latin typeface="Futura Condensed"/>
          <a:ea typeface="Futura Condensed"/>
          <a:cs typeface="Futura Condensed"/>
          <a:sym typeface="Futura Condensed"/>
        </a:defRPr>
      </a:lvl5pPr>
      <a:lvl6pPr marL="3892493" indent="-742893" defTabSz="457200">
        <a:spcBef>
          <a:spcPts val="2200"/>
        </a:spcBef>
        <a:buClr>
          <a:srgbClr val="000000"/>
        </a:buClr>
        <a:buSzPct val="100000"/>
        <a:buBlip>
          <a:blip r:embed="rId3"/>
        </a:buBlip>
        <a:defRPr sz="3400">
          <a:solidFill>
            <a:srgbClr val="3A5253"/>
          </a:solidFill>
          <a:latin typeface="Futura Condensed"/>
          <a:ea typeface="Futura Condensed"/>
          <a:cs typeface="Futura Condensed"/>
          <a:sym typeface="Futura Condensed"/>
        </a:defRPr>
      </a:lvl6pPr>
      <a:lvl7pPr marL="4425893" indent="-742893" defTabSz="457200">
        <a:spcBef>
          <a:spcPts val="2200"/>
        </a:spcBef>
        <a:buClr>
          <a:srgbClr val="000000"/>
        </a:buClr>
        <a:buSzPct val="100000"/>
        <a:buBlip>
          <a:blip r:embed="rId3"/>
        </a:buBlip>
        <a:defRPr sz="3400">
          <a:solidFill>
            <a:srgbClr val="3A5253"/>
          </a:solidFill>
          <a:latin typeface="Futura Condensed"/>
          <a:ea typeface="Futura Condensed"/>
          <a:cs typeface="Futura Condensed"/>
          <a:sym typeface="Futura Condensed"/>
        </a:defRPr>
      </a:lvl7pPr>
      <a:lvl8pPr marL="4959293" indent="-742893" defTabSz="457200">
        <a:spcBef>
          <a:spcPts val="2200"/>
        </a:spcBef>
        <a:buClr>
          <a:srgbClr val="000000"/>
        </a:buClr>
        <a:buSzPct val="100000"/>
        <a:buBlip>
          <a:blip r:embed="rId3"/>
        </a:buBlip>
        <a:defRPr sz="3400">
          <a:solidFill>
            <a:srgbClr val="3A5253"/>
          </a:solidFill>
          <a:latin typeface="Futura Condensed"/>
          <a:ea typeface="Futura Condensed"/>
          <a:cs typeface="Futura Condensed"/>
          <a:sym typeface="Futura Condensed"/>
        </a:defRPr>
      </a:lvl8pPr>
      <a:lvl9pPr marL="5492693" indent="-742893" defTabSz="457200">
        <a:spcBef>
          <a:spcPts val="2200"/>
        </a:spcBef>
        <a:buClr>
          <a:srgbClr val="000000"/>
        </a:buClr>
        <a:buSzPct val="100000"/>
        <a:buBlip>
          <a:blip r:embed="rId3"/>
        </a:buBlip>
        <a:defRPr sz="3400">
          <a:solidFill>
            <a:srgbClr val="3A5253"/>
          </a:solidFill>
          <a:latin typeface="Futura Condensed"/>
          <a:ea typeface="Futura Condensed"/>
          <a:cs typeface="Futura Condensed"/>
          <a:sym typeface="Futura Condensed"/>
        </a:defRPr>
      </a:lvl9pPr>
    </p:bodyStyle>
    <p:otherStyle>
      <a:lvl1pPr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Futura Condensed"/>
        </a:defRPr>
      </a:lvl1pPr>
      <a:lvl2pPr indent="2286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Futura Condensed"/>
        </a:defRPr>
      </a:lvl2pPr>
      <a:lvl3pPr indent="4572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Futura Condensed"/>
        </a:defRPr>
      </a:lvl3pPr>
      <a:lvl4pPr indent="6858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Futura Condensed"/>
        </a:defRPr>
      </a:lvl4pPr>
      <a:lvl5pPr indent="9144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Futura Condensed"/>
        </a:defRPr>
      </a:lvl5pPr>
      <a:lvl6pPr indent="11430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Futura Condensed"/>
        </a:defRPr>
      </a:lvl6pPr>
      <a:lvl7pPr indent="13716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Futura Condensed"/>
        </a:defRPr>
      </a:lvl7pPr>
      <a:lvl8pPr indent="16002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Futura Condensed"/>
        </a:defRPr>
      </a:lvl8pPr>
      <a:lvl9pPr indent="18288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Futura Condensed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2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6.xml"/><Relationship Id="rId2" Type="http://schemas.openxmlformats.org/officeDocument/2006/relationships/image" Target="../media/image3.gif"/><Relationship Id="rId3" Type="http://schemas.openxmlformats.org/officeDocument/2006/relationships/image" Target="../media/image53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7.xml"/><Relationship Id="rId2" Type="http://schemas.openxmlformats.org/officeDocument/2006/relationships/image" Target="../media/image21.jpeg"/><Relationship Id="rId3" Type="http://schemas.openxmlformats.org/officeDocument/2006/relationships/image" Target="../media/image54.png"/><Relationship Id="rId4" Type="http://schemas.openxmlformats.org/officeDocument/2006/relationships/image" Target="../media/image55.pn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9.xml"/><Relationship Id="rId2" Type="http://schemas.openxmlformats.org/officeDocument/2006/relationships/image" Target="../media/image56.pn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9.xml"/><Relationship Id="rId2" Type="http://schemas.openxmlformats.org/officeDocument/2006/relationships/image" Target="../media/image22.jpeg"/><Relationship Id="rId3" Type="http://schemas.openxmlformats.org/officeDocument/2006/relationships/image" Target="../media/image57.pn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7.xml"/><Relationship Id="rId2" Type="http://schemas.openxmlformats.org/officeDocument/2006/relationships/image" Target="../media/image58.png"/><Relationship Id="rId3" Type="http://schemas.openxmlformats.org/officeDocument/2006/relationships/image" Target="../media/image23.jpeg"/><Relationship Id="rId4" Type="http://schemas.openxmlformats.org/officeDocument/2006/relationships/image" Target="../media/image24.jpe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7.xml"/><Relationship Id="rId2" Type="http://schemas.openxmlformats.org/officeDocument/2006/relationships/image" Target="../media/image59.png"/><Relationship Id="rId3" Type="http://schemas.openxmlformats.org/officeDocument/2006/relationships/image" Target="../media/image25.jpeg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7.xml"/><Relationship Id="rId2" Type="http://schemas.openxmlformats.org/officeDocument/2006/relationships/image" Target="../media/image60.png"/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5" Type="http://schemas.openxmlformats.org/officeDocument/2006/relationships/image" Target="../media/image26.jpeg"/><Relationship Id="rId6" Type="http://schemas.openxmlformats.org/officeDocument/2006/relationships/image" Target="../media/image63.png"/><Relationship Id="rId7" Type="http://schemas.openxmlformats.org/officeDocument/2006/relationships/image" Target="../media/image64.png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7.xml"/><Relationship Id="rId2" Type="http://schemas.openxmlformats.org/officeDocument/2006/relationships/image" Target="../media/image65.png"/><Relationship Id="rId3" Type="http://schemas.openxmlformats.org/officeDocument/2006/relationships/image" Target="../media/image55.png"/><Relationship Id="rId4" Type="http://schemas.openxmlformats.org/officeDocument/2006/relationships/image" Target="../media/image27.jpeg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7.xml"/><Relationship Id="rId2" Type="http://schemas.openxmlformats.org/officeDocument/2006/relationships/image" Target="../media/image28.jpeg"/><Relationship Id="rId3" Type="http://schemas.openxmlformats.org/officeDocument/2006/relationships/image" Target="../media/image66.png"/><Relationship Id="rId4" Type="http://schemas.openxmlformats.org/officeDocument/2006/relationships/image" Target="../media/image29.jpeg"/><Relationship Id="rId5" Type="http://schemas.openxmlformats.org/officeDocument/2006/relationships/image" Target="../media/image67.png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8.xml"/><Relationship Id="rId2" Type="http://schemas.openxmlformats.org/officeDocument/2006/relationships/image" Target="../media/image4.gif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2.xml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9.xml"/><Relationship Id="rId2" Type="http://schemas.openxmlformats.org/officeDocument/2006/relationships/image" Target="../media/image68.png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9.xml"/><Relationship Id="rId2" Type="http://schemas.openxmlformats.org/officeDocument/2006/relationships/image" Target="../media/image69.png"/><Relationship Id="rId3" Type="http://schemas.openxmlformats.org/officeDocument/2006/relationships/image" Target="../media/image70.png"/><Relationship Id="rId4" Type="http://schemas.openxmlformats.org/officeDocument/2006/relationships/image" Target="../media/image71.png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9.xml"/><Relationship Id="rId2" Type="http://schemas.openxmlformats.org/officeDocument/2006/relationships/image" Target="../media/image72.png"/><Relationship Id="rId3" Type="http://schemas.openxmlformats.org/officeDocument/2006/relationships/image" Target="../media/image73.png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9.xml"/><Relationship Id="rId2" Type="http://schemas.openxmlformats.org/officeDocument/2006/relationships/image" Target="../media/image74.png"/><Relationship Id="rId3" Type="http://schemas.openxmlformats.org/officeDocument/2006/relationships/image" Target="../media/image75.png"/><Relationship Id="rId4" Type="http://schemas.openxmlformats.org/officeDocument/2006/relationships/image" Target="../media/image76.png"/><Relationship Id="rId5" Type="http://schemas.openxmlformats.org/officeDocument/2006/relationships/image" Target="../media/image69.png"/></Relationships>
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9.xml"/><Relationship Id="rId2" Type="http://schemas.openxmlformats.org/officeDocument/2006/relationships/image" Target="../media/image77.png"/><Relationship Id="rId3" Type="http://schemas.openxmlformats.org/officeDocument/2006/relationships/image" Target="../media/image78.png"/><Relationship Id="rId4" Type="http://schemas.openxmlformats.org/officeDocument/2006/relationships/image" Target="../media/image69.png"/><Relationship Id="rId5" Type="http://schemas.openxmlformats.org/officeDocument/2006/relationships/image" Target="../media/image79.png"/></Relationships>
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9.xml"/><Relationship Id="rId2" Type="http://schemas.openxmlformats.org/officeDocument/2006/relationships/image" Target="../media/image80.png"/><Relationship Id="rId3" Type="http://schemas.openxmlformats.org/officeDocument/2006/relationships/image" Target="../media/image68.png"/><Relationship Id="rId4" Type="http://schemas.openxmlformats.org/officeDocument/2006/relationships/image" Target="../media/image76.png"/><Relationship Id="rId5" Type="http://schemas.openxmlformats.org/officeDocument/2006/relationships/image" Target="../media/image81.png"/></Relationships>
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8.xml"/><Relationship Id="rId2" Type="http://schemas.openxmlformats.org/officeDocument/2006/relationships/image" Target="../media/image82.png"/><Relationship Id="rId3" Type="http://schemas.openxmlformats.org/officeDocument/2006/relationships/image" Target="../media/image83.png"/></Relationships>
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7.xml"/><Relationship Id="rId2" Type="http://schemas.openxmlformats.org/officeDocument/2006/relationships/image" Target="../media/image84.png"/><Relationship Id="rId3" Type="http://schemas.openxmlformats.org/officeDocument/2006/relationships/image" Target="../media/image85.png"/><Relationship Id="rId4" Type="http://schemas.openxmlformats.org/officeDocument/2006/relationships/image" Target="../media/image1.tif"/></Relationships>
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60.xml"/><Relationship Id="rId2" Type="http://schemas.openxmlformats.org/officeDocument/2006/relationships/image" Target="../media/image86.png"/><Relationship Id="rId3" Type="http://schemas.openxmlformats.org/officeDocument/2006/relationships/image" Target="../media/image87.png"/><Relationship Id="rId4" Type="http://schemas.openxmlformats.org/officeDocument/2006/relationships/image" Target="../media/image88.png"/><Relationship Id="rId5" Type="http://schemas.openxmlformats.org/officeDocument/2006/relationships/image" Target="../media/image89.png"/></Relationships>
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60.xml"/><Relationship Id="rId2" Type="http://schemas.openxmlformats.org/officeDocument/2006/relationships/image" Target="../media/image90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2.xml"/><Relationship Id="rId2" Type="http://schemas.openxmlformats.org/officeDocument/2006/relationships/image" Target="../media/image48.png"/></Relationships>
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9.xml"/><Relationship Id="rId2" Type="http://schemas.openxmlformats.org/officeDocument/2006/relationships/image" Target="../media/image30.jpeg"/></Relationships>
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9.xml"/><Relationship Id="rId2" Type="http://schemas.openxmlformats.org/officeDocument/2006/relationships/image" Target="../media/image91.png"/><Relationship Id="rId3" Type="http://schemas.openxmlformats.org/officeDocument/2006/relationships/image" Target="../media/image92.png"/><Relationship Id="rId4" Type="http://schemas.openxmlformats.org/officeDocument/2006/relationships/image" Target="../media/image93.png"/></Relationships>

</file>

<file path=ppt/slides/_rels/slide3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9.xml"/><Relationship Id="rId2" Type="http://schemas.openxmlformats.org/officeDocument/2006/relationships/image" Target="../media/image94.png"/><Relationship Id="rId3" Type="http://schemas.openxmlformats.org/officeDocument/2006/relationships/image" Target="../media/image31.jpeg"/></Relationships>

</file>

<file path=ppt/slides/_rels/slide3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9.xml"/><Relationship Id="rId2" Type="http://schemas.openxmlformats.org/officeDocument/2006/relationships/image" Target="../media/image32.jpeg"/><Relationship Id="rId3" Type="http://schemas.openxmlformats.org/officeDocument/2006/relationships/image" Target="../media/image95.png"/><Relationship Id="rId4" Type="http://schemas.openxmlformats.org/officeDocument/2006/relationships/image" Target="../media/image96.png"/></Relationships>

</file>

<file path=ppt/slides/_rels/slide3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9.xml"/><Relationship Id="rId2" Type="http://schemas.openxmlformats.org/officeDocument/2006/relationships/image" Target="../media/image2.tif"/><Relationship Id="rId3" Type="http://schemas.openxmlformats.org/officeDocument/2006/relationships/image" Target="../media/image33.jpeg"/><Relationship Id="rId4" Type="http://schemas.openxmlformats.org/officeDocument/2006/relationships/image" Target="../media/image34.jpeg"/><Relationship Id="rId5" Type="http://schemas.openxmlformats.org/officeDocument/2006/relationships/image" Target="../media/image35.jpeg"/></Relationships>

</file>

<file path=ppt/slides/_rels/slide3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9.xml"/><Relationship Id="rId2" Type="http://schemas.openxmlformats.org/officeDocument/2006/relationships/image" Target="../media/image97.png"/></Relationships>

</file>

<file path=ppt/slides/_rels/slide3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9.xml"/><Relationship Id="rId2" Type="http://schemas.openxmlformats.org/officeDocument/2006/relationships/image" Target="../media/image98.png"/><Relationship Id="rId3" Type="http://schemas.openxmlformats.org/officeDocument/2006/relationships/image" Target="../media/image99.png"/><Relationship Id="rId4" Type="http://schemas.openxmlformats.org/officeDocument/2006/relationships/image" Target="../media/image100.png"/></Relationships>

</file>

<file path=ppt/slides/_rels/slide3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9.xml"/><Relationship Id="rId2" Type="http://schemas.openxmlformats.org/officeDocument/2006/relationships/image" Target="../media/image101.png"/><Relationship Id="rId3" Type="http://schemas.openxmlformats.org/officeDocument/2006/relationships/image" Target="../media/image102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2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2.xml"/><Relationship Id="rId2" Type="http://schemas.openxmlformats.org/officeDocument/2006/relationships/image" Target="../media/image14.jpe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7.xml"/><Relationship Id="rId2" Type="http://schemas.openxmlformats.org/officeDocument/2006/relationships/image" Target="../media/image49.png"/><Relationship Id="rId3" Type="http://schemas.openxmlformats.org/officeDocument/2006/relationships/image" Target="../media/image50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7.xml"/><Relationship Id="rId2" Type="http://schemas.openxmlformats.org/officeDocument/2006/relationships/image" Target="../media/image15.jpeg"/><Relationship Id="rId3" Type="http://schemas.openxmlformats.org/officeDocument/2006/relationships/image" Target="../media/image16.jpeg"/><Relationship Id="rId4" Type="http://schemas.openxmlformats.org/officeDocument/2006/relationships/image" Target="../media/image17.jpe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4.xml"/><Relationship Id="rId2" Type="http://schemas.openxmlformats.org/officeDocument/2006/relationships/image" Target="../media/image18.jpeg"/><Relationship Id="rId3" Type="http://schemas.openxmlformats.org/officeDocument/2006/relationships/image" Target="../media/image19.jpeg"/><Relationship Id="rId4" Type="http://schemas.openxmlformats.org/officeDocument/2006/relationships/image" Target="../media/image51.png"/><Relationship Id="rId5" Type="http://schemas.openxmlformats.org/officeDocument/2006/relationships/image" Target="../media/image1.gif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5.xml"/><Relationship Id="rId2" Type="http://schemas.openxmlformats.org/officeDocument/2006/relationships/image" Target="../media/image2.gif"/><Relationship Id="rId3" Type="http://schemas.openxmlformats.org/officeDocument/2006/relationships/image" Target="../media/image52.png"/><Relationship Id="rId4" Type="http://schemas.openxmlformats.org/officeDocument/2006/relationships/image" Target="../media/image20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Shape 441"/>
          <p:cNvSpPr/>
          <p:nvPr/>
        </p:nvSpPr>
        <p:spPr>
          <a:xfrm>
            <a:off x="289024" y="1822450"/>
            <a:ext cx="9309101" cy="444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b="1" sz="24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400">
                <a:solidFill>
                  <a:srgbClr val="FFFB00"/>
                </a:solidFill>
              </a:rPr>
              <a:t>TEILCHENPHYSIK UND KOSMOLOGIE</a:t>
            </a:r>
          </a:p>
        </p:txBody>
      </p:sp>
      <p:sp>
        <p:nvSpPr>
          <p:cNvPr id="442" name="Shape 442"/>
          <p:cNvSpPr/>
          <p:nvPr/>
        </p:nvSpPr>
        <p:spPr>
          <a:xfrm>
            <a:off x="162024" y="4089400"/>
            <a:ext cx="9309101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sz="21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rPr>
              <a:t>Rolf Landua</a:t>
            </a:r>
            <a:endParaRPr sz="2100">
              <a:solidFill>
                <a:srgbClr val="FFFB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sz="21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rPr>
              <a:t>CERN</a:t>
            </a:r>
          </a:p>
        </p:txBody>
      </p:sp>
      <p:sp>
        <p:nvSpPr>
          <p:cNvPr id="443" name="Shape 443"/>
          <p:cNvSpPr/>
          <p:nvPr/>
        </p:nvSpPr>
        <p:spPr>
          <a:xfrm>
            <a:off x="289024" y="2559050"/>
            <a:ext cx="9309101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22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B00"/>
                </a:solidFill>
              </a:rPr>
              <a:t>im 20. Jahrhundert</a:t>
            </a:r>
          </a:p>
        </p:txBody>
      </p:sp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Shape 632"/>
          <p:cNvSpPr/>
          <p:nvPr/>
        </p:nvSpPr>
        <p:spPr>
          <a:xfrm>
            <a:off x="12700" y="38100"/>
            <a:ext cx="10147300" cy="990600"/>
          </a:xfrm>
          <a:prstGeom prst="rect">
            <a:avLst/>
          </a:prstGeom>
          <a:solidFill>
            <a:srgbClr val="00F900">
              <a:alpha val="49000"/>
            </a:srgb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600">
                <a:solidFill>
                  <a:srgbClr val="FFFFFF"/>
                </a:solidFill>
                <a:latin typeface="Futura Condensed"/>
                <a:ea typeface="Futura Condensed"/>
                <a:cs typeface="Futura Condensed"/>
                <a:sym typeface="Futura Condensed"/>
              </a:defRPr>
            </a:pPr>
          </a:p>
        </p:txBody>
      </p:sp>
      <p:grpSp>
        <p:nvGrpSpPr>
          <p:cNvPr id="640" name="Group 640"/>
          <p:cNvGrpSpPr/>
          <p:nvPr/>
        </p:nvGrpSpPr>
        <p:grpSpPr>
          <a:xfrm>
            <a:off x="145594" y="1190811"/>
            <a:ext cx="9553852" cy="4200485"/>
            <a:chOff x="0" y="0"/>
            <a:chExt cx="9553850" cy="4200484"/>
          </a:xfrm>
        </p:grpSpPr>
        <p:grpSp>
          <p:nvGrpSpPr>
            <p:cNvPr id="635" name="Group 635"/>
            <p:cNvGrpSpPr/>
            <p:nvPr/>
          </p:nvGrpSpPr>
          <p:grpSpPr>
            <a:xfrm>
              <a:off x="2912030" y="-1"/>
              <a:ext cx="6641821" cy="3103484"/>
              <a:chOff x="0" y="0"/>
              <a:chExt cx="6641820" cy="3103482"/>
            </a:xfrm>
          </p:grpSpPr>
          <p:sp>
            <p:nvSpPr>
              <p:cNvPr id="633" name="Shape 633"/>
              <p:cNvSpPr/>
              <p:nvPr/>
            </p:nvSpPr>
            <p:spPr>
              <a:xfrm>
                <a:off x="0" y="-1"/>
                <a:ext cx="6223000" cy="59017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spAutoFit/>
              </a:bodyPr>
              <a:lstStyle>
                <a:lvl1pPr>
                  <a:defRPr b="1" sz="3600">
                    <a:latin typeface="Times New Roman"/>
                    <a:ea typeface="Times New Roman"/>
                    <a:cs typeface="Times New Roman"/>
                    <a:sym typeface="Times New Roman"/>
                  </a:defRPr>
                </a:lvl1pPr>
              </a:lstStyle>
              <a:p>
                <a:pPr lvl="0">
                  <a:defRPr b="0" sz="1800"/>
                </a:pPr>
                <a:r>
                  <a:rPr b="1" sz="3600"/>
                  <a:t>Der photoelektrische Effekt</a:t>
                </a:r>
              </a:p>
            </p:txBody>
          </p:sp>
          <p:sp>
            <p:nvSpPr>
              <p:cNvPr id="634" name="Shape 634"/>
              <p:cNvSpPr/>
              <p:nvPr/>
            </p:nvSpPr>
            <p:spPr>
              <a:xfrm>
                <a:off x="12420" y="588882"/>
                <a:ext cx="6629401" cy="2514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1800"/>
                </a:pPr>
                <a:r>
                  <a:rPr sz="2200">
                    <a:latin typeface="Gill Sans"/>
                    <a:ea typeface="Gill Sans"/>
                    <a:cs typeface="Gill Sans"/>
                    <a:sym typeface="Gill Sans"/>
                  </a:rPr>
                  <a:t>Kathodenstrahlen (= Elektronen) werden durch </a:t>
                </a:r>
                <a:endParaRPr sz="2200">
                  <a:latin typeface="Gill Sans"/>
                  <a:ea typeface="Gill Sans"/>
                  <a:cs typeface="Gill Sans"/>
                  <a:sym typeface="Gill Sans"/>
                </a:endParaRPr>
              </a:p>
              <a:p>
                <a:pPr lvl="0">
                  <a:defRPr sz="1800"/>
                </a:pPr>
                <a:r>
                  <a:rPr sz="2200">
                    <a:latin typeface="Gill Sans"/>
                    <a:ea typeface="Gill Sans"/>
                    <a:cs typeface="Gill Sans"/>
                    <a:sym typeface="Gill Sans"/>
                  </a:rPr>
                  <a:t>Einstrahlung von Licht auf Metalloberflächen erzeugt.</a:t>
                </a:r>
                <a:endParaRPr sz="2200">
                  <a:latin typeface="Gill Sans"/>
                  <a:ea typeface="Gill Sans"/>
                  <a:cs typeface="Gill Sans"/>
                  <a:sym typeface="Gill Sans"/>
                </a:endParaRPr>
              </a:p>
              <a:p>
                <a:pPr lvl="0">
                  <a:defRPr sz="1800"/>
                </a:pPr>
                <a:endParaRPr sz="2200">
                  <a:latin typeface="Gill Sans"/>
                  <a:ea typeface="Gill Sans"/>
                  <a:cs typeface="Gill Sans"/>
                  <a:sym typeface="Gill Sans"/>
                </a:endParaRPr>
              </a:p>
              <a:p>
                <a:pPr lvl="0">
                  <a:defRPr sz="1800"/>
                </a:pPr>
                <a:r>
                  <a:rPr i="1" sz="2200">
                    <a:latin typeface="Gill Sans"/>
                    <a:ea typeface="Gill Sans"/>
                    <a:cs typeface="Gill Sans"/>
                    <a:sym typeface="Gill Sans"/>
                  </a:rPr>
                  <a:t>Klassische Erwartung: Da die Energie des Lichts proportional zum Quadrat der Amplitude ist, sollte die Energie der Elektronen der Intensität  des Lichts proportional sein.</a:t>
                </a:r>
              </a:p>
            </p:txBody>
          </p:sp>
        </p:grpSp>
        <p:grpSp>
          <p:nvGrpSpPr>
            <p:cNvPr id="639" name="Group 639"/>
            <p:cNvGrpSpPr/>
            <p:nvPr/>
          </p:nvGrpSpPr>
          <p:grpSpPr>
            <a:xfrm>
              <a:off x="0" y="288593"/>
              <a:ext cx="2344261" cy="3911892"/>
              <a:chOff x="0" y="0"/>
              <a:chExt cx="2344260" cy="3911891"/>
            </a:xfrm>
          </p:grpSpPr>
          <p:sp>
            <p:nvSpPr>
              <p:cNvPr id="636" name="Shape 636"/>
              <p:cNvSpPr/>
              <p:nvPr/>
            </p:nvSpPr>
            <p:spPr>
              <a:xfrm>
                <a:off x="708580" y="0"/>
                <a:ext cx="673101" cy="39399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2300">
                    <a:solidFill>
                      <a:srgbClr val="FF26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2300">
                    <a:solidFill>
                      <a:srgbClr val="FF2600"/>
                    </a:solidFill>
                  </a:rPr>
                  <a:t>1902</a:t>
                </a:r>
              </a:p>
            </p:txBody>
          </p:sp>
          <p:pic>
            <p:nvPicPr>
              <p:cNvPr id="637" name="lenard.gif"/>
              <p:cNvPicPr/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159205" y="590695"/>
                <a:ext cx="2032001" cy="2873830"/>
              </a:xfrm>
              <a:prstGeom prst="rect">
                <a:avLst/>
              </a:prstGeom>
              <a:ln w="88900" cap="flat">
                <a:noFill/>
                <a:miter lim="400000"/>
              </a:ln>
              <a:effectLst/>
            </p:spPr>
          </p:pic>
          <p:sp>
            <p:nvSpPr>
              <p:cNvPr id="638" name="Shape 638"/>
              <p:cNvSpPr/>
              <p:nvPr/>
            </p:nvSpPr>
            <p:spPr>
              <a:xfrm>
                <a:off x="0" y="3517900"/>
                <a:ext cx="2344261" cy="39399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2300">
                    <a:solidFill>
                      <a:srgbClr val="011993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2300">
                    <a:solidFill>
                      <a:srgbClr val="011993"/>
                    </a:solidFill>
                  </a:rPr>
                  <a:t>Philipp von Lenard</a:t>
                </a:r>
              </a:p>
            </p:txBody>
          </p:sp>
        </p:grpSp>
      </p:grpSp>
      <p:grpSp>
        <p:nvGrpSpPr>
          <p:cNvPr id="643" name="Group 643"/>
          <p:cNvGrpSpPr/>
          <p:nvPr/>
        </p:nvGrpSpPr>
        <p:grpSpPr>
          <a:xfrm>
            <a:off x="3133824" y="4144947"/>
            <a:ext cx="5334001" cy="3373453"/>
            <a:chOff x="0" y="0"/>
            <a:chExt cx="5334000" cy="3373452"/>
          </a:xfrm>
        </p:grpSpPr>
        <p:sp>
          <p:nvSpPr>
            <p:cNvPr id="641" name="Shape 641"/>
            <p:cNvSpPr/>
            <p:nvPr/>
          </p:nvSpPr>
          <p:spPr>
            <a:xfrm>
              <a:off x="0" y="2687652"/>
              <a:ext cx="5334000" cy="685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i="1" sz="2100">
                  <a:solidFill>
                    <a:srgbClr val="0433FF"/>
                  </a:solidFill>
                  <a:latin typeface="Gill Sans"/>
                  <a:ea typeface="Gill Sans"/>
                  <a:cs typeface="Gill Sans"/>
                  <a:sym typeface="Gill Sans"/>
                </a:rPr>
                <a:t>“Die Energie der Elektronen zeigt nicht die geringste </a:t>
              </a:r>
              <a:endParaRPr i="1" sz="2100">
                <a:solidFill>
                  <a:srgbClr val="0433FF"/>
                </a:solidFill>
                <a:latin typeface="Gill Sans"/>
                <a:ea typeface="Gill Sans"/>
                <a:cs typeface="Gill Sans"/>
                <a:sym typeface="Gill Sans"/>
              </a:endParaRPr>
            </a:p>
            <a:p>
              <a:pPr lvl="0">
                <a:defRPr sz="1800"/>
              </a:pPr>
              <a:r>
                <a:rPr i="1" sz="2100">
                  <a:solidFill>
                    <a:srgbClr val="0433FF"/>
                  </a:solidFill>
                  <a:latin typeface="Gill Sans"/>
                  <a:ea typeface="Gill Sans"/>
                  <a:cs typeface="Gill Sans"/>
                  <a:sym typeface="Gill Sans"/>
                </a:rPr>
                <a:t>Abhängigkeit von der Lichtintensität”</a:t>
              </a:r>
            </a:p>
          </p:txBody>
        </p:sp>
        <p:pic>
          <p:nvPicPr>
            <p:cNvPr id="642" name="svg&gt;.pdf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625" y="0"/>
              <a:ext cx="3367349" cy="2522888"/>
            </a:xfrm>
            <a:prstGeom prst="rect">
              <a:avLst/>
            </a:prstGeom>
            <a:ln w="88900" cap="flat">
              <a:noFill/>
              <a:miter lim="400000"/>
            </a:ln>
            <a:effectLst/>
          </p:spPr>
        </p:pic>
      </p:grpSp>
      <p:sp>
        <p:nvSpPr>
          <p:cNvPr id="644" name="Shape 644"/>
          <p:cNvSpPr/>
          <p:nvPr/>
        </p:nvSpPr>
        <p:spPr>
          <a:xfrm>
            <a:off x="6568950" y="4756150"/>
            <a:ext cx="5765801" cy="1257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rPr sz="2000">
                <a:solidFill>
                  <a:srgbClr val="0433FF"/>
                </a:solidFill>
                <a:latin typeface="Gill Sans"/>
                <a:ea typeface="Gill Sans"/>
                <a:cs typeface="Gill Sans"/>
                <a:sym typeface="Gill Sans"/>
              </a:rPr>
              <a:t>Aber:</a:t>
            </a:r>
            <a:endParaRPr sz="2000">
              <a:solidFill>
                <a:srgbClr val="0433FF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lvl="0">
              <a:defRPr sz="1800"/>
            </a:pPr>
            <a:r>
              <a:rPr sz="2000">
                <a:solidFill>
                  <a:srgbClr val="0433FF"/>
                </a:solidFill>
                <a:latin typeface="Gill Sans"/>
                <a:ea typeface="Gill Sans"/>
                <a:cs typeface="Gill Sans"/>
                <a:sym typeface="Gill Sans"/>
              </a:rPr>
              <a:t>Die Energie der Elektronen ist</a:t>
            </a:r>
            <a:endParaRPr sz="2000">
              <a:solidFill>
                <a:srgbClr val="0433FF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lvl="0">
              <a:defRPr sz="1800"/>
            </a:pPr>
            <a:r>
              <a:rPr sz="2000">
                <a:solidFill>
                  <a:srgbClr val="0433FF"/>
                </a:solidFill>
                <a:latin typeface="Gill Sans"/>
                <a:ea typeface="Gill Sans"/>
                <a:cs typeface="Gill Sans"/>
                <a:sym typeface="Gill Sans"/>
              </a:rPr>
              <a:t>proportional der </a:t>
            </a:r>
            <a:r>
              <a:rPr sz="2000">
                <a:solidFill>
                  <a:srgbClr val="0433FF"/>
                </a:solidFill>
                <a:latin typeface="Gill Sans SemiBold"/>
                <a:ea typeface="Gill Sans SemiBold"/>
                <a:cs typeface="Gill Sans SemiBold"/>
                <a:sym typeface="Gill Sans SemiBold"/>
              </a:rPr>
              <a:t>Frequenz</a:t>
            </a:r>
            <a:r>
              <a:rPr sz="2000">
                <a:solidFill>
                  <a:srgbClr val="0433FF"/>
                </a:solidFill>
                <a:latin typeface="Gill Sans"/>
                <a:ea typeface="Gill Sans"/>
                <a:cs typeface="Gill Sans"/>
                <a:sym typeface="Gill Sans"/>
              </a:rPr>
              <a:t> des</a:t>
            </a:r>
            <a:endParaRPr sz="2000">
              <a:solidFill>
                <a:srgbClr val="0433FF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lvl="0">
              <a:defRPr sz="1800"/>
            </a:pPr>
            <a:r>
              <a:rPr sz="2000">
                <a:solidFill>
                  <a:srgbClr val="0433FF"/>
                </a:solidFill>
                <a:latin typeface="Gill Sans"/>
                <a:ea typeface="Gill Sans"/>
                <a:cs typeface="Gill Sans"/>
                <a:sym typeface="Gill Sans"/>
              </a:rPr>
              <a:t>Lichts (Gradient = “h”)</a:t>
            </a:r>
          </a:p>
        </p:txBody>
      </p:sp>
      <p:sp>
        <p:nvSpPr>
          <p:cNvPr id="645" name="Shape 645"/>
          <p:cNvSpPr/>
          <p:nvPr/>
        </p:nvSpPr>
        <p:spPr>
          <a:xfrm>
            <a:off x="4167255" y="203200"/>
            <a:ext cx="1568513" cy="66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38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941751"/>
                </a:solidFill>
              </a:rPr>
              <a:t>Felder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presetClass="entr" presetSubtype="0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1000"/>
                                        <p:tgtEl>
                                          <p:spTgt spid="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nodeType="clickEffect" presetClass="entr" presetSubtype="0" presetID="9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6" dur="1000"/>
                                        <p:tgtEl>
                                          <p:spTgt spid="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644" grpId="3"/>
      <p:bldP build="whole" bldLvl="1" animBg="1" rev="0" advAuto="0" spid="643" grpId="2"/>
      <p:bldP build="whole" bldLvl="1" animBg="1" rev="0" advAuto="0" spid="640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Shape 647"/>
          <p:cNvSpPr/>
          <p:nvPr/>
        </p:nvSpPr>
        <p:spPr>
          <a:xfrm>
            <a:off x="12700" y="38100"/>
            <a:ext cx="10147300" cy="990600"/>
          </a:xfrm>
          <a:prstGeom prst="rect">
            <a:avLst/>
          </a:prstGeom>
          <a:solidFill>
            <a:srgbClr val="00F900">
              <a:alpha val="49000"/>
            </a:srgb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600">
                <a:solidFill>
                  <a:srgbClr val="FFFFFF"/>
                </a:solidFill>
                <a:latin typeface="Futura Condensed"/>
                <a:ea typeface="Futura Condensed"/>
                <a:cs typeface="Futura Condensed"/>
                <a:sym typeface="Futura Condensed"/>
              </a:defRPr>
            </a:pPr>
          </a:p>
        </p:txBody>
      </p:sp>
      <p:grpSp>
        <p:nvGrpSpPr>
          <p:cNvPr id="655" name="Group 655"/>
          <p:cNvGrpSpPr/>
          <p:nvPr/>
        </p:nvGrpSpPr>
        <p:grpSpPr>
          <a:xfrm>
            <a:off x="225524" y="790575"/>
            <a:ext cx="9690100" cy="5700080"/>
            <a:chOff x="0" y="0"/>
            <a:chExt cx="9690099" cy="5700079"/>
          </a:xfrm>
        </p:grpSpPr>
        <p:grpSp>
          <p:nvGrpSpPr>
            <p:cNvPr id="650" name="Group 650"/>
            <p:cNvGrpSpPr/>
            <p:nvPr/>
          </p:nvGrpSpPr>
          <p:grpSpPr>
            <a:xfrm>
              <a:off x="0" y="0"/>
              <a:ext cx="9690100" cy="1701800"/>
              <a:chOff x="0" y="0"/>
              <a:chExt cx="9690099" cy="1701800"/>
            </a:xfrm>
          </p:grpSpPr>
          <p:sp>
            <p:nvSpPr>
              <p:cNvPr id="648" name="Shape 648"/>
              <p:cNvSpPr/>
              <p:nvPr/>
            </p:nvSpPr>
            <p:spPr>
              <a:xfrm>
                <a:off x="0" y="0"/>
                <a:ext cx="9690100" cy="108354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noAutofit/>
              </a:bodyPr>
              <a:lstStyle>
                <a:lvl1pPr algn="ctr">
                  <a:defRPr sz="3500">
                    <a:latin typeface="Times New Roman"/>
                    <a:ea typeface="Times New Roman"/>
                    <a:cs typeface="Times New Roman"/>
                    <a:sym typeface="Times New Roman"/>
                  </a:defRPr>
                </a:lvl1pPr>
              </a:lstStyle>
              <a:p>
                <a:pPr lvl="0">
                  <a:defRPr sz="1800"/>
                </a:pPr>
                <a:r>
                  <a:rPr sz="3500"/>
                  <a:t>“Mein einziger revolutionärer Beitrag zur Physik”</a:t>
                </a:r>
              </a:p>
            </p:txBody>
          </p:sp>
          <p:sp>
            <p:nvSpPr>
              <p:cNvPr id="649" name="Shape 649"/>
              <p:cNvSpPr/>
              <p:nvPr/>
            </p:nvSpPr>
            <p:spPr>
              <a:xfrm>
                <a:off x="7679404" y="1166402"/>
                <a:ext cx="113052" cy="53539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 sz="3200">
                    <a:latin typeface="Gill Sans"/>
                    <a:ea typeface="Gill Sans"/>
                    <a:cs typeface="Gill Sans"/>
                    <a:sym typeface="Gill Sans"/>
                  </a:defRPr>
                </a:pPr>
              </a:p>
            </p:txBody>
          </p:sp>
        </p:grpSp>
        <p:grpSp>
          <p:nvGrpSpPr>
            <p:cNvPr id="654" name="Group 654"/>
            <p:cNvGrpSpPr/>
            <p:nvPr/>
          </p:nvGrpSpPr>
          <p:grpSpPr>
            <a:xfrm>
              <a:off x="155475" y="1342070"/>
              <a:ext cx="2184401" cy="4358010"/>
              <a:chOff x="0" y="0"/>
              <a:chExt cx="2184400" cy="4358009"/>
            </a:xfrm>
          </p:grpSpPr>
          <p:sp>
            <p:nvSpPr>
              <p:cNvPr id="651" name="Shape 651"/>
              <p:cNvSpPr/>
              <p:nvPr/>
            </p:nvSpPr>
            <p:spPr>
              <a:xfrm>
                <a:off x="332221" y="0"/>
                <a:ext cx="1513806" cy="35751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2000">
                    <a:solidFill>
                      <a:srgbClr val="FF26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2000">
                    <a:solidFill>
                      <a:srgbClr val="FF2600"/>
                    </a:solidFill>
                  </a:rPr>
                  <a:t>17 März 1905</a:t>
                </a:r>
              </a:p>
            </p:txBody>
          </p:sp>
          <p:pic>
            <p:nvPicPr>
              <p:cNvPr id="652" name="Einstein_5 copy.jpg"/>
              <p:cNvPicPr/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0" y="394654"/>
                <a:ext cx="2184400" cy="3495042"/>
              </a:xfrm>
              <a:prstGeom prst="rect">
                <a:avLst/>
              </a:prstGeom>
              <a:ln w="88900" cap="flat">
                <a:noFill/>
                <a:miter lim="400000"/>
              </a:ln>
              <a:effectLst/>
            </p:spPr>
          </p:pic>
          <p:sp>
            <p:nvSpPr>
              <p:cNvPr id="653" name="Shape 653"/>
              <p:cNvSpPr/>
              <p:nvPr/>
            </p:nvSpPr>
            <p:spPr>
              <a:xfrm>
                <a:off x="63239" y="4000500"/>
                <a:ext cx="1746970" cy="35751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b="1" sz="2000">
                    <a:solidFill>
                      <a:srgbClr val="0433FF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lvl1pPr>
              </a:lstStyle>
              <a:p>
                <a:pPr lvl="0">
                  <a:defRPr b="0" sz="1800">
                    <a:solidFill>
                      <a:srgbClr val="000000"/>
                    </a:solidFill>
                  </a:defRPr>
                </a:pPr>
                <a:r>
                  <a:rPr b="1" sz="2000">
                    <a:solidFill>
                      <a:srgbClr val="0433FF"/>
                    </a:solidFill>
                  </a:rPr>
                  <a:t>Albert Einstein</a:t>
                </a:r>
              </a:p>
            </p:txBody>
          </p:sp>
        </p:grpSp>
      </p:grpSp>
      <p:grpSp>
        <p:nvGrpSpPr>
          <p:cNvPr id="661" name="Group 661"/>
          <p:cNvGrpSpPr/>
          <p:nvPr/>
        </p:nvGrpSpPr>
        <p:grpSpPr>
          <a:xfrm>
            <a:off x="2822674" y="2133600"/>
            <a:ext cx="7861301" cy="2813050"/>
            <a:chOff x="0" y="0"/>
            <a:chExt cx="7861300" cy="2813049"/>
          </a:xfrm>
        </p:grpSpPr>
        <p:grpSp>
          <p:nvGrpSpPr>
            <p:cNvPr id="659" name="Group 659"/>
            <p:cNvGrpSpPr/>
            <p:nvPr/>
          </p:nvGrpSpPr>
          <p:grpSpPr>
            <a:xfrm>
              <a:off x="0" y="0"/>
              <a:ext cx="7353300" cy="2197100"/>
              <a:chOff x="0" y="0"/>
              <a:chExt cx="7353300" cy="2197099"/>
            </a:xfrm>
          </p:grpSpPr>
          <p:sp>
            <p:nvSpPr>
              <p:cNvPr id="656" name="Shape 656"/>
              <p:cNvSpPr/>
              <p:nvPr/>
            </p:nvSpPr>
            <p:spPr>
              <a:xfrm>
                <a:off x="50800" y="0"/>
                <a:ext cx="7226300" cy="431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spAutoFit/>
              </a:bodyPr>
              <a:lstStyle/>
              <a:p>
                <a:pPr lvl="0" algn="ctr">
                  <a:defRPr sz="1800"/>
                </a:pPr>
                <a:r>
                  <a:rPr sz="2300">
                    <a:solidFill>
                      <a:srgbClr val="FF2600"/>
                    </a:solidFill>
                    <a:latin typeface="Gill Sans SemiBold"/>
                    <a:ea typeface="Gill Sans SemiBold"/>
                    <a:cs typeface="Gill Sans SemiBold"/>
                    <a:sym typeface="Gill Sans SemiBold"/>
                  </a:rPr>
                  <a:t>Licht </a:t>
                </a:r>
                <a:r>
                  <a:rPr sz="2300">
                    <a:solidFill>
                      <a:srgbClr val="FF2600"/>
                    </a:solidFill>
                    <a:latin typeface="Gill Sans"/>
                    <a:ea typeface="Gill Sans"/>
                    <a:cs typeface="Gill Sans"/>
                    <a:sym typeface="Gill Sans"/>
                  </a:rPr>
                  <a:t>wird</a:t>
                </a:r>
                <a:r>
                  <a:rPr sz="2300">
                    <a:solidFill>
                      <a:srgbClr val="FF2600"/>
                    </a:solidFill>
                    <a:latin typeface="Gill Sans SemiBold"/>
                    <a:ea typeface="Gill Sans SemiBold"/>
                    <a:cs typeface="Gill Sans SemiBold"/>
                    <a:sym typeface="Gill Sans SemiBold"/>
                  </a:rPr>
                  <a:t> quantenweise emittiert </a:t>
                </a:r>
                <a:r>
                  <a:rPr sz="2300">
                    <a:solidFill>
                      <a:srgbClr val="FF2600"/>
                    </a:solidFill>
                    <a:latin typeface="Gill Sans"/>
                    <a:ea typeface="Gill Sans"/>
                    <a:cs typeface="Gill Sans"/>
                    <a:sym typeface="Gill Sans"/>
                  </a:rPr>
                  <a:t>und </a:t>
                </a:r>
                <a:r>
                  <a:rPr sz="2300">
                    <a:solidFill>
                      <a:srgbClr val="FF2600"/>
                    </a:solidFill>
                    <a:latin typeface="Gill Sans SemiBold"/>
                    <a:ea typeface="Gill Sans SemiBold"/>
                    <a:cs typeface="Gill Sans SemiBold"/>
                    <a:sym typeface="Gill Sans SemiBold"/>
                  </a:rPr>
                  <a:t>absorbiert</a:t>
                </a:r>
              </a:p>
            </p:txBody>
          </p:sp>
          <p:sp>
            <p:nvSpPr>
              <p:cNvPr id="657" name="Shape 657"/>
              <p:cNvSpPr/>
              <p:nvPr/>
            </p:nvSpPr>
            <p:spPr>
              <a:xfrm>
                <a:off x="0" y="1765300"/>
                <a:ext cx="7353300" cy="4318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spAutoFit/>
              </a:bodyPr>
              <a:lstStyle/>
              <a:p>
                <a:pPr lvl="0">
                  <a:defRPr sz="1800"/>
                </a:pPr>
                <a:r>
                  <a:rPr i="1" sz="2200">
                    <a:latin typeface="Gill Sans"/>
                    <a:ea typeface="Gill Sans"/>
                    <a:cs typeface="Gill Sans"/>
                    <a:sym typeface="Gill Sans"/>
                  </a:rPr>
                  <a:t>“Ein Lichtquant gibt alle seine Energie an ein einzelnes Elektron ab”</a:t>
                </a:r>
                <a:r>
                  <a:rPr i="1" sz="2400">
                    <a:latin typeface="Gill Sans"/>
                    <a:ea typeface="Gill Sans"/>
                    <a:cs typeface="Gill Sans"/>
                    <a:sym typeface="Gill Sans"/>
                  </a:rPr>
                  <a:t> </a:t>
                </a:r>
              </a:p>
            </p:txBody>
          </p:sp>
          <p:sp>
            <p:nvSpPr>
              <p:cNvPr id="658" name="Shape 658"/>
              <p:cNvSpPr/>
              <p:nvPr/>
            </p:nvSpPr>
            <p:spPr>
              <a:xfrm>
                <a:off x="1825357" y="666750"/>
                <a:ext cx="2534186" cy="622300"/>
              </a:xfrm>
              <a:prstGeom prst="rect">
                <a:avLst/>
              </a:prstGeom>
              <a:solidFill>
                <a:srgbClr val="EBEBEB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/>
              <a:p>
                <a:pPr lvl="0" algn="ctr">
                  <a:defRPr sz="1800"/>
                </a:pPr>
                <a:r>
                  <a:rPr sz="3500">
                    <a:latin typeface="Gill Sans SemiBold"/>
                    <a:ea typeface="Gill Sans SemiBold"/>
                    <a:cs typeface="Gill Sans SemiBold"/>
                    <a:sym typeface="Gill Sans SemiBold"/>
                  </a:rPr>
                  <a:t>E</a:t>
                </a:r>
                <a:r>
                  <a:rPr baseline="-5999" sz="2600">
                    <a:latin typeface="Gill Sans SemiBold"/>
                    <a:ea typeface="Gill Sans SemiBold"/>
                    <a:cs typeface="Gill Sans SemiBold"/>
                    <a:sym typeface="Gill Sans SemiBold"/>
                  </a:rPr>
                  <a:t>max</a:t>
                </a:r>
                <a:r>
                  <a:rPr sz="3500">
                    <a:latin typeface="Gill Sans SemiBold"/>
                    <a:ea typeface="Gill Sans SemiBold"/>
                    <a:cs typeface="Gill Sans SemiBold"/>
                    <a:sym typeface="Gill Sans SemiBold"/>
                  </a:rPr>
                  <a:t> = h</a:t>
                </a:r>
                <a:r>
                  <a:rPr sz="3000">
                    <a:latin typeface="Gill Sans SemiBold"/>
                    <a:ea typeface="Gill Sans SemiBold"/>
                    <a:cs typeface="Gill Sans SemiBold"/>
                    <a:sym typeface="Gill Sans SemiBold"/>
                  </a:rPr>
                  <a:t>ν</a:t>
                </a:r>
                <a:r>
                  <a:rPr sz="3500">
                    <a:latin typeface="Gill Sans"/>
                    <a:ea typeface="Gill Sans"/>
                    <a:cs typeface="Gill Sans"/>
                    <a:sym typeface="Gill Sans"/>
                  </a:rPr>
                  <a:t> - W</a:t>
                </a:r>
              </a:p>
            </p:txBody>
          </p:sp>
        </p:grpSp>
        <p:sp>
          <p:nvSpPr>
            <p:cNvPr id="660" name="Shape 660"/>
            <p:cNvSpPr/>
            <p:nvPr/>
          </p:nvSpPr>
          <p:spPr>
            <a:xfrm>
              <a:off x="939800" y="2419350"/>
              <a:ext cx="6921500" cy="3937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i="1" sz="2200"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pPr lvl="0">
                <a:defRPr i="0" sz="1800"/>
              </a:pPr>
              <a:r>
                <a:rPr i="1" sz="2200"/>
                <a:t>(Erst im Jahr1917 durch Compton bewiesen)</a:t>
              </a:r>
            </a:p>
          </p:txBody>
        </p:sp>
      </p:grpSp>
      <p:sp>
        <p:nvSpPr>
          <p:cNvPr id="662" name="Shape 662"/>
          <p:cNvSpPr/>
          <p:nvPr/>
        </p:nvSpPr>
        <p:spPr>
          <a:xfrm>
            <a:off x="4167255" y="203200"/>
            <a:ext cx="1568513" cy="66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38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941751"/>
                </a:solidFill>
              </a:rPr>
              <a:t>Felder</a:t>
            </a:r>
          </a:p>
        </p:txBody>
      </p:sp>
      <p:grpSp>
        <p:nvGrpSpPr>
          <p:cNvPr id="666" name="Group 666"/>
          <p:cNvGrpSpPr/>
          <p:nvPr/>
        </p:nvGrpSpPr>
        <p:grpSpPr>
          <a:xfrm>
            <a:off x="2959100" y="5037862"/>
            <a:ext cx="6831807" cy="1997939"/>
            <a:chOff x="0" y="503962"/>
            <a:chExt cx="6831806" cy="1997937"/>
          </a:xfrm>
        </p:grpSpPr>
        <p:sp>
          <p:nvSpPr>
            <p:cNvPr id="663" name="Shape 663"/>
            <p:cNvSpPr/>
            <p:nvPr/>
          </p:nvSpPr>
          <p:spPr>
            <a:xfrm>
              <a:off x="1981200" y="1231900"/>
              <a:ext cx="2095500" cy="9017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lnTo>
                    <a:pt x="10800" y="21600"/>
                  </a:lnTo>
                  <a:lnTo>
                    <a:pt x="21600" y="108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FFB00">
                <a:alpha val="75000"/>
              </a:srgbClr>
            </a:solidFill>
            <a:ln w="25400" cap="flat">
              <a:solidFill>
                <a:srgbClr val="941751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 defTabSz="355600">
                <a:defRPr sz="2200">
                  <a:solidFill>
                    <a:srgbClr val="941751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200">
                  <a:solidFill>
                    <a:srgbClr val="941751"/>
                  </a:solidFill>
                </a:rPr>
                <a:t>Photon</a:t>
              </a:r>
            </a:p>
          </p:txBody>
        </p:sp>
        <p:pic>
          <p:nvPicPr>
            <p:cNvPr id="664" name="Photon.jp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711700" y="503962"/>
              <a:ext cx="2120107" cy="1997938"/>
            </a:xfrm>
            <a:prstGeom prst="rect">
              <a:avLst/>
            </a:prstGeom>
            <a:ln w="88900" cap="flat">
              <a:noFill/>
              <a:miter lim="400000"/>
            </a:ln>
            <a:effectLst/>
          </p:spPr>
        </p:pic>
        <p:pic>
          <p:nvPicPr>
            <p:cNvPr id="665" name="droppedImage.pdf"/>
            <p:cNvPicPr/>
            <p:nvPr/>
          </p:nvPicPr>
          <p:blipFill>
            <a:blip r:embed="rId4">
              <a:extLst/>
            </a:blip>
            <a:srcRect l="11940" t="10863" r="8955" b="2226"/>
            <a:stretch>
              <a:fillRect/>
            </a:stretch>
          </p:blipFill>
          <p:spPr>
            <a:xfrm>
              <a:off x="0" y="1206500"/>
              <a:ext cx="1346200" cy="1219200"/>
            </a:xfrm>
            <a:prstGeom prst="rect">
              <a:avLst/>
            </a:prstGeom>
            <a:ln w="889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presetClass="entr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presetClass="entr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666" grpId="3"/>
      <p:bldP build="whole" bldLvl="1" animBg="1" rev="0" advAuto="0" spid="655" grpId="1"/>
      <p:bldP build="whole" bldLvl="1" animBg="1" rev="0" advAuto="0" spid="661" grpId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Shape 668"/>
          <p:cNvSpPr/>
          <p:nvPr/>
        </p:nvSpPr>
        <p:spPr>
          <a:xfrm>
            <a:off x="12700" y="38100"/>
            <a:ext cx="10147300" cy="990600"/>
          </a:xfrm>
          <a:prstGeom prst="rect">
            <a:avLst/>
          </a:prstGeom>
          <a:solidFill>
            <a:srgbClr val="00F900">
              <a:alpha val="49000"/>
            </a:srgb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600">
                <a:solidFill>
                  <a:srgbClr val="FFFFFF"/>
                </a:solidFill>
                <a:latin typeface="Futura Condensed"/>
                <a:ea typeface="Futura Condensed"/>
                <a:cs typeface="Futura Condensed"/>
                <a:sym typeface="Futura Condensed"/>
              </a:defRPr>
            </a:pPr>
          </a:p>
        </p:txBody>
      </p:sp>
      <p:grpSp>
        <p:nvGrpSpPr>
          <p:cNvPr id="671" name="Group 671"/>
          <p:cNvGrpSpPr/>
          <p:nvPr/>
        </p:nvGrpSpPr>
        <p:grpSpPr>
          <a:xfrm>
            <a:off x="622300" y="1257300"/>
            <a:ext cx="9631177" cy="1460500"/>
            <a:chOff x="0" y="0"/>
            <a:chExt cx="9631176" cy="1460500"/>
          </a:xfrm>
        </p:grpSpPr>
        <p:sp>
          <p:nvSpPr>
            <p:cNvPr id="669" name="Shape 669"/>
            <p:cNvSpPr/>
            <p:nvPr/>
          </p:nvSpPr>
          <p:spPr>
            <a:xfrm>
              <a:off x="0" y="0"/>
              <a:ext cx="4103291" cy="3810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b="1" sz="20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sz="1800"/>
              </a:pPr>
              <a:r>
                <a:rPr b="1" sz="2000"/>
                <a:t>Spezielle Relativitätstheorie</a:t>
              </a:r>
            </a:p>
          </p:txBody>
        </p:sp>
        <p:sp>
          <p:nvSpPr>
            <p:cNvPr id="670" name="Shape 670"/>
            <p:cNvSpPr/>
            <p:nvPr/>
          </p:nvSpPr>
          <p:spPr>
            <a:xfrm>
              <a:off x="4576" y="546100"/>
              <a:ext cx="9626601" cy="914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i="1">
                  <a:latin typeface="Verdana"/>
                  <a:ea typeface="Verdana"/>
                  <a:cs typeface="Verdana"/>
                  <a:sym typeface="Verdana"/>
                </a:rPr>
                <a:t>Maxwell - Gleichungen:   c = konstant</a:t>
              </a:r>
              <a:endParaRPr i="1">
                <a:latin typeface="Verdana"/>
                <a:ea typeface="Verdana"/>
                <a:cs typeface="Verdana"/>
                <a:sym typeface="Verdana"/>
              </a:endParaRPr>
            </a:p>
            <a:p>
              <a:pPr lvl="0">
                <a:defRPr sz="1800"/>
              </a:pPr>
              <a:r>
                <a:rPr i="1">
                  <a:latin typeface="Verdana"/>
                  <a:ea typeface="Verdana"/>
                  <a:cs typeface="Verdana"/>
                  <a:sym typeface="Verdana"/>
                </a:rPr>
                <a:t>Michelson - Morley : c =  konstant</a:t>
              </a:r>
              <a:endParaRPr i="1">
                <a:latin typeface="Verdana"/>
                <a:ea typeface="Verdana"/>
                <a:cs typeface="Verdana"/>
                <a:sym typeface="Verdana"/>
              </a:endParaRPr>
            </a:p>
            <a:p>
              <a:pPr lvl="0">
                <a:defRPr sz="1800"/>
              </a:pPr>
              <a:r>
                <a:rPr i="1">
                  <a:latin typeface="Verdana"/>
                  <a:ea typeface="Verdana"/>
                  <a:cs typeface="Verdana"/>
                  <a:sym typeface="Verdana"/>
                </a:rPr>
                <a:t>Einstein : es gibt keinen Äther </a:t>
              </a:r>
            </a:p>
          </p:txBody>
        </p:sp>
      </p:grpSp>
      <p:sp>
        <p:nvSpPr>
          <p:cNvPr id="672" name="Shape 672"/>
          <p:cNvSpPr/>
          <p:nvPr/>
        </p:nvSpPr>
        <p:spPr>
          <a:xfrm>
            <a:off x="601476" y="4902200"/>
            <a:ext cx="8966201" cy="63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i="1"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i="0"/>
            </a:pPr>
            <a:r>
              <a:rPr b="1" i="1"/>
              <a:t>Aber wie können zwei relativ zueinander bewegte Beobachter jeweils die gleiche Lichtgeschwindigkeit messen?</a:t>
            </a:r>
          </a:p>
        </p:txBody>
      </p:sp>
      <p:sp>
        <p:nvSpPr>
          <p:cNvPr id="673" name="Shape 673"/>
          <p:cNvSpPr/>
          <p:nvPr/>
        </p:nvSpPr>
        <p:spPr>
          <a:xfrm>
            <a:off x="626876" y="3651250"/>
            <a:ext cx="9626601" cy="774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lnSpc>
                <a:spcPct val="150000"/>
              </a:lnSpc>
              <a:defRPr sz="1800"/>
            </a:pPr>
            <a:r>
              <a:rPr b="1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rPr>
              <a:t>Postulat 1: alle unbeschleunigten Bezugssysteme sind äquivalent  </a:t>
            </a:r>
            <a:endParaRPr b="1">
              <a:solidFill>
                <a:srgbClr val="FF26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>
              <a:lnSpc>
                <a:spcPct val="150000"/>
              </a:lnSpc>
              <a:defRPr sz="1800"/>
            </a:pPr>
            <a:r>
              <a:rPr b="1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rPr>
              <a:t>Postulat 2: Lichtgeschwindigkeit c = konstant  (in Vakuum)</a:t>
            </a:r>
          </a:p>
        </p:txBody>
      </p:sp>
      <p:sp>
        <p:nvSpPr>
          <p:cNvPr id="674" name="Shape 674"/>
          <p:cNvSpPr/>
          <p:nvPr/>
        </p:nvSpPr>
        <p:spPr>
          <a:xfrm>
            <a:off x="626876" y="5905500"/>
            <a:ext cx="9626601" cy="1193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lnSpc>
                <a:spcPct val="150000"/>
              </a:lnSpc>
              <a:defRPr sz="1800"/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Da c = const;   und:</a:t>
            </a:r>
            <a:endParaRPr>
              <a:latin typeface="Verdana"/>
              <a:ea typeface="Verdana"/>
              <a:cs typeface="Verdana"/>
              <a:sym typeface="Verdana"/>
            </a:endParaRPr>
          </a:p>
          <a:p>
            <a:pPr lvl="0">
              <a:lnSpc>
                <a:spcPct val="150000"/>
              </a:lnSpc>
              <a:defRPr sz="1800"/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Geschwindigkeit = (Raumintervall/Zeitintervall)  --&gt;</a:t>
            </a:r>
            <a:endParaRPr>
              <a:latin typeface="Verdana"/>
              <a:ea typeface="Verdana"/>
              <a:cs typeface="Verdana"/>
              <a:sym typeface="Verdana"/>
            </a:endParaRPr>
          </a:p>
          <a:p>
            <a:pPr lvl="0">
              <a:lnSpc>
                <a:spcPct val="150000"/>
              </a:lnSpc>
              <a:defRPr sz="1800"/>
            </a:pPr>
            <a:r>
              <a:rPr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rPr>
              <a:t>Raum und Zeit können keine absolute Bedeutung haben</a:t>
            </a:r>
          </a:p>
        </p:txBody>
      </p:sp>
      <p:sp>
        <p:nvSpPr>
          <p:cNvPr id="675" name="Shape 675"/>
          <p:cNvSpPr/>
          <p:nvPr/>
        </p:nvSpPr>
        <p:spPr>
          <a:xfrm>
            <a:off x="4294255" y="330200"/>
            <a:ext cx="1568513" cy="66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38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941751"/>
                </a:solidFill>
              </a:rPr>
              <a:t>Felder</a:t>
            </a:r>
          </a:p>
        </p:txBody>
      </p:sp>
      <p:sp>
        <p:nvSpPr>
          <p:cNvPr id="676" name="Shape 676"/>
          <p:cNvSpPr/>
          <p:nvPr/>
        </p:nvSpPr>
        <p:spPr>
          <a:xfrm>
            <a:off x="8347174" y="659445"/>
            <a:ext cx="596901" cy="3575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2000">
                <a:solidFill>
                  <a:srgbClr val="FF26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FF2600"/>
                </a:solidFill>
              </a:rPr>
              <a:t>1905</a:t>
            </a:r>
          </a:p>
        </p:txBody>
      </p:sp>
      <p:pic>
        <p:nvPicPr>
          <p:cNvPr id="677" name="dropped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095145" y="1257300"/>
            <a:ext cx="2747356" cy="2070100"/>
          </a:xfrm>
          <a:prstGeom prst="rect">
            <a:avLst/>
          </a:prstGeom>
          <a:ln w="88900">
            <a:miter lim="400000"/>
          </a:ln>
        </p:spPr>
      </p:pic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1000"/>
                                        <p:tgtEl>
                                          <p:spTgt spid="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presetClass="entr" presetSubtype="0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2" dur="1000"/>
                                        <p:tgtEl>
                                          <p:spTgt spid="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presetClass="entr" presetSubtype="0" presetID="9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7" dur="1000"/>
                                        <p:tgtEl>
                                          <p:spTgt spid="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674" grpId="3"/>
      <p:bldP build="whole" bldLvl="1" animBg="1" rev="0" advAuto="0" spid="672" grpId="2"/>
      <p:bldP build="whole" bldLvl="1" animBg="1" rev="0" advAuto="0" spid="673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Shape 679"/>
          <p:cNvSpPr/>
          <p:nvPr/>
        </p:nvSpPr>
        <p:spPr>
          <a:xfrm>
            <a:off x="12700" y="38100"/>
            <a:ext cx="10147300" cy="990600"/>
          </a:xfrm>
          <a:prstGeom prst="rect">
            <a:avLst/>
          </a:prstGeom>
          <a:solidFill>
            <a:srgbClr val="00F900">
              <a:alpha val="49000"/>
            </a:srgb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600">
                <a:solidFill>
                  <a:srgbClr val="FFFFFF"/>
                </a:solidFill>
                <a:latin typeface="Futura Condensed"/>
                <a:ea typeface="Futura Condensed"/>
                <a:cs typeface="Futura Condensed"/>
                <a:sym typeface="Futura Condensed"/>
              </a:defRPr>
            </a:pPr>
          </a:p>
        </p:txBody>
      </p:sp>
      <p:sp>
        <p:nvSpPr>
          <p:cNvPr id="680" name="Shape 680"/>
          <p:cNvSpPr/>
          <p:nvPr/>
        </p:nvSpPr>
        <p:spPr>
          <a:xfrm>
            <a:off x="5948926" y="1892681"/>
            <a:ext cx="6664835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marL="431800" indent="-431800">
              <a:buSzPct val="100000"/>
              <a:buAutoNum type="arabicParenR" startAt="1"/>
              <a:defRPr sz="1800"/>
            </a:pPr>
            <a:r>
              <a:rPr b="1">
                <a:latin typeface="Verdana"/>
                <a:ea typeface="Verdana"/>
                <a:cs typeface="Verdana"/>
                <a:sym typeface="Verdana"/>
              </a:rPr>
              <a:t>Verlangsamung der Zeit, </a:t>
            </a:r>
            <a:endParaRPr b="1">
              <a:latin typeface="Verdana"/>
              <a:ea typeface="Verdana"/>
              <a:cs typeface="Verdana"/>
              <a:sym typeface="Verdana"/>
            </a:endParaRPr>
          </a:p>
          <a:p>
            <a:pPr lvl="0" marL="431800" indent="-431800">
              <a:buSzPct val="100000"/>
              <a:buAutoNum type="arabicParenR" startAt="1"/>
              <a:defRPr sz="1800"/>
            </a:pPr>
            <a:r>
              <a:rPr b="1">
                <a:latin typeface="Verdana"/>
                <a:ea typeface="Verdana"/>
                <a:cs typeface="Verdana"/>
                <a:sym typeface="Verdana"/>
              </a:rPr>
              <a:t>Verkürzung des Raums</a:t>
            </a:r>
            <a:endParaRPr b="1">
              <a:latin typeface="Verdana"/>
              <a:ea typeface="Verdana"/>
              <a:cs typeface="Verdana"/>
              <a:sym typeface="Verdana"/>
            </a:endParaRPr>
          </a:p>
          <a:p>
            <a:pPr lvl="0" marL="431800" indent="-431800">
              <a:buSzPct val="100000"/>
              <a:buAutoNum type="arabicParenR" startAt="1"/>
              <a:defRPr sz="1800"/>
            </a:pPr>
            <a:r>
              <a:rPr b="1">
                <a:latin typeface="Verdana"/>
                <a:ea typeface="Verdana"/>
                <a:cs typeface="Verdana"/>
                <a:sym typeface="Verdana"/>
              </a:rPr>
              <a:t>Modifizierung von Newton</a:t>
            </a:r>
          </a:p>
        </p:txBody>
      </p:sp>
      <p:sp>
        <p:nvSpPr>
          <p:cNvPr id="681" name="Shape 681"/>
          <p:cNvSpPr/>
          <p:nvPr/>
        </p:nvSpPr>
        <p:spPr>
          <a:xfrm>
            <a:off x="2490012" y="203200"/>
            <a:ext cx="4846800" cy="66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38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941751"/>
                </a:solidFill>
              </a:rPr>
              <a:t>Spezielle Relativität</a:t>
            </a:r>
          </a:p>
        </p:txBody>
      </p:sp>
      <p:pic>
        <p:nvPicPr>
          <p:cNvPr id="682" name="EMC2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02400" y="4940300"/>
            <a:ext cx="2146300" cy="927509"/>
          </a:xfrm>
          <a:prstGeom prst="rect">
            <a:avLst/>
          </a:prstGeom>
          <a:ln w="88900">
            <a:miter lim="400000"/>
          </a:ln>
        </p:spPr>
      </p:pic>
      <p:sp>
        <p:nvSpPr>
          <p:cNvPr id="683" name="Shape 683"/>
          <p:cNvSpPr/>
          <p:nvPr/>
        </p:nvSpPr>
        <p:spPr>
          <a:xfrm>
            <a:off x="84435" y="1099313"/>
            <a:ext cx="9657954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i="1" sz="2100">
                <a:solidFill>
                  <a:srgbClr val="9A244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</a:defRPr>
            </a:pPr>
            <a:r>
              <a:rPr i="1" sz="2100">
                <a:solidFill>
                  <a:srgbClr val="9A244F"/>
                </a:solidFill>
              </a:rPr>
              <a:t>Naturgesetze müssen Raum- und Zeit-Koordinaten gleich behandeln</a:t>
            </a:r>
          </a:p>
        </p:txBody>
      </p:sp>
      <p:sp>
        <p:nvSpPr>
          <p:cNvPr id="684" name="Shape 684"/>
          <p:cNvSpPr/>
          <p:nvPr/>
        </p:nvSpPr>
        <p:spPr>
          <a:xfrm>
            <a:off x="6097646" y="3594100"/>
            <a:ext cx="2658336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b="1" sz="2200">
                <a:solidFill>
                  <a:srgbClr val="5C0700"/>
                </a:solidFill>
                <a:latin typeface="Verdana"/>
                <a:ea typeface="Verdana"/>
                <a:cs typeface="Verdana"/>
                <a:sym typeface="Verdana"/>
              </a:rPr>
              <a:t>E</a:t>
            </a:r>
            <a:r>
              <a:rPr b="1" baseline="31999" sz="2300">
                <a:solidFill>
                  <a:srgbClr val="5C0700"/>
                </a:solidFill>
                <a:latin typeface="Verdana"/>
                <a:ea typeface="Verdana"/>
                <a:cs typeface="Verdana"/>
                <a:sym typeface="Verdana"/>
              </a:rPr>
              <a:t>2</a:t>
            </a:r>
            <a:r>
              <a:rPr b="1" sz="2200">
                <a:solidFill>
                  <a:srgbClr val="5C0700"/>
                </a:solidFill>
                <a:latin typeface="Verdana"/>
                <a:ea typeface="Verdana"/>
                <a:cs typeface="Verdana"/>
                <a:sym typeface="Verdana"/>
              </a:rPr>
              <a:t> = p</a:t>
            </a:r>
            <a:r>
              <a:rPr b="1" baseline="31999" sz="2300">
                <a:solidFill>
                  <a:srgbClr val="5C0700"/>
                </a:solidFill>
                <a:latin typeface="Verdana"/>
                <a:ea typeface="Verdana"/>
                <a:cs typeface="Verdana"/>
                <a:sym typeface="Verdana"/>
              </a:rPr>
              <a:t>2</a:t>
            </a:r>
            <a:r>
              <a:rPr b="1" sz="2200">
                <a:solidFill>
                  <a:srgbClr val="5C0700"/>
                </a:solidFill>
                <a:latin typeface="Verdana"/>
                <a:ea typeface="Verdana"/>
                <a:cs typeface="Verdana"/>
                <a:sym typeface="Verdana"/>
              </a:rPr>
              <a:t>c</a:t>
            </a:r>
            <a:r>
              <a:rPr b="1" baseline="31999" sz="2300">
                <a:solidFill>
                  <a:srgbClr val="5C0700"/>
                </a:solidFill>
                <a:latin typeface="Verdana"/>
                <a:ea typeface="Verdana"/>
                <a:cs typeface="Verdana"/>
                <a:sym typeface="Verdana"/>
              </a:rPr>
              <a:t>2</a:t>
            </a:r>
            <a:r>
              <a:rPr b="1" sz="2200">
                <a:solidFill>
                  <a:srgbClr val="5C0700"/>
                </a:solidFill>
                <a:latin typeface="Verdana"/>
                <a:ea typeface="Verdana"/>
                <a:cs typeface="Verdana"/>
                <a:sym typeface="Verdana"/>
              </a:rPr>
              <a:t> + m</a:t>
            </a:r>
            <a:r>
              <a:rPr b="1" baseline="31999" sz="2300">
                <a:solidFill>
                  <a:srgbClr val="5C0700"/>
                </a:solidFill>
                <a:latin typeface="Verdana"/>
                <a:ea typeface="Verdana"/>
                <a:cs typeface="Verdana"/>
                <a:sym typeface="Verdana"/>
              </a:rPr>
              <a:t>2</a:t>
            </a:r>
            <a:r>
              <a:rPr b="1" sz="2200">
                <a:solidFill>
                  <a:srgbClr val="5C0700"/>
                </a:solidFill>
                <a:latin typeface="Verdana"/>
                <a:ea typeface="Verdana"/>
                <a:cs typeface="Verdana"/>
                <a:sym typeface="Verdana"/>
              </a:rPr>
              <a:t>c</a:t>
            </a:r>
            <a:r>
              <a:rPr b="1" baseline="31999" sz="2300">
                <a:solidFill>
                  <a:srgbClr val="5C0700"/>
                </a:solidFill>
                <a:latin typeface="Verdana"/>
                <a:ea typeface="Verdana"/>
                <a:cs typeface="Verdana"/>
                <a:sym typeface="Verdana"/>
              </a:rPr>
              <a:t>4</a:t>
            </a:r>
          </a:p>
        </p:txBody>
      </p:sp>
      <p:pic>
        <p:nvPicPr>
          <p:cNvPr id="685" name="lichtuhr copy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2799" y="1728726"/>
            <a:ext cx="5519289" cy="5699657"/>
          </a:xfrm>
          <a:prstGeom prst="rect">
            <a:avLst/>
          </a:prstGeom>
          <a:ln w="88900">
            <a:miter lim="400000"/>
          </a:ln>
        </p:spPr>
      </p:pic>
      <p:sp>
        <p:nvSpPr>
          <p:cNvPr id="686" name="Shape 686"/>
          <p:cNvSpPr/>
          <p:nvPr/>
        </p:nvSpPr>
        <p:spPr>
          <a:xfrm>
            <a:off x="5996046" y="2918015"/>
            <a:ext cx="2658335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b="1" sz="2200">
                <a:solidFill>
                  <a:srgbClr val="5C0700"/>
                </a:solidFill>
                <a:latin typeface="Verdana"/>
                <a:ea typeface="Verdana"/>
                <a:cs typeface="Verdana"/>
                <a:sym typeface="Verdana"/>
              </a:rPr>
              <a:t>E = p</a:t>
            </a:r>
            <a:r>
              <a:rPr b="1" baseline="31999" sz="2300">
                <a:solidFill>
                  <a:srgbClr val="5C0700"/>
                </a:solidFill>
                <a:latin typeface="Verdana"/>
                <a:ea typeface="Verdana"/>
                <a:cs typeface="Verdana"/>
                <a:sym typeface="Verdana"/>
              </a:rPr>
              <a:t>2</a:t>
            </a:r>
            <a:r>
              <a:rPr b="1" sz="2200">
                <a:solidFill>
                  <a:srgbClr val="5C0700"/>
                </a:solidFill>
                <a:latin typeface="Verdana"/>
                <a:ea typeface="Verdana"/>
                <a:cs typeface="Verdana"/>
                <a:sym typeface="Verdana"/>
              </a:rPr>
              <a:t>/2m  —&gt;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680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Shape 688"/>
          <p:cNvSpPr/>
          <p:nvPr/>
        </p:nvSpPr>
        <p:spPr>
          <a:xfrm>
            <a:off x="8392324" y="431800"/>
            <a:ext cx="17653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B00"/>
                </a:solidFill>
              </a:rPr>
              <a:t>1911</a:t>
            </a:r>
          </a:p>
        </p:txBody>
      </p:sp>
      <p:grpSp>
        <p:nvGrpSpPr>
          <p:cNvPr id="691" name="Group 691"/>
          <p:cNvGrpSpPr/>
          <p:nvPr/>
        </p:nvGrpSpPr>
        <p:grpSpPr>
          <a:xfrm>
            <a:off x="114300" y="1041400"/>
            <a:ext cx="3667925" cy="2997200"/>
            <a:chOff x="0" y="0"/>
            <a:chExt cx="3667924" cy="2997200"/>
          </a:xfrm>
        </p:grpSpPr>
        <p:pic>
          <p:nvPicPr>
            <p:cNvPr id="689" name="Geiger_Rutherford_1911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3581400" cy="2403488"/>
            </a:xfrm>
            <a:prstGeom prst="rect">
              <a:avLst/>
            </a:prstGeom>
            <a:ln w="88900" cap="flat">
              <a:noFill/>
              <a:miter lim="400000"/>
            </a:ln>
            <a:effectLst/>
          </p:spPr>
        </p:pic>
        <p:sp>
          <p:nvSpPr>
            <p:cNvPr id="690" name="Shape 690"/>
            <p:cNvSpPr/>
            <p:nvPr/>
          </p:nvSpPr>
          <p:spPr>
            <a:xfrm>
              <a:off x="10324" y="2514600"/>
              <a:ext cx="3657601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1300">
                  <a:latin typeface="Verdana"/>
                  <a:ea typeface="Verdana"/>
                  <a:cs typeface="Verdana"/>
                  <a:sym typeface="Verdana"/>
                </a:rPr>
                <a:t>Ernest Rutherford (r) und Hans Geiger (l)</a:t>
              </a:r>
              <a:endParaRPr sz="1300">
                <a:latin typeface="Verdana"/>
                <a:ea typeface="Verdana"/>
                <a:cs typeface="Verdana"/>
                <a:sym typeface="Verdana"/>
              </a:endParaRPr>
            </a:p>
            <a:p>
              <a:pPr lvl="0">
                <a:defRPr sz="1800"/>
              </a:pPr>
              <a:r>
                <a:rPr sz="1300">
                  <a:latin typeface="Verdana"/>
                  <a:ea typeface="Verdana"/>
                  <a:cs typeface="Verdana"/>
                  <a:sym typeface="Verdana"/>
                </a:rPr>
                <a:t>in Manchester</a:t>
              </a:r>
            </a:p>
          </p:txBody>
        </p:sp>
      </p:grpSp>
      <p:sp>
        <p:nvSpPr>
          <p:cNvPr id="692" name="Shape 692"/>
          <p:cNvSpPr/>
          <p:nvPr/>
        </p:nvSpPr>
        <p:spPr>
          <a:xfrm>
            <a:off x="4224808" y="6946900"/>
            <a:ext cx="4473762" cy="685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b="1" sz="22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200">
                <a:solidFill>
                  <a:srgbClr val="FF2600"/>
                </a:solidFill>
              </a:rPr>
              <a:t>Entdeckung des Atomkerns</a:t>
            </a:r>
            <a:endParaRPr b="1" sz="2200">
              <a:solidFill>
                <a:srgbClr val="FF2600"/>
              </a:solidFill>
            </a:endParaRPr>
          </a:p>
        </p:txBody>
      </p:sp>
      <p:grpSp>
        <p:nvGrpSpPr>
          <p:cNvPr id="697" name="Group 697"/>
          <p:cNvGrpSpPr/>
          <p:nvPr/>
        </p:nvGrpSpPr>
        <p:grpSpPr>
          <a:xfrm>
            <a:off x="3820324" y="1041400"/>
            <a:ext cx="6261101" cy="4121150"/>
            <a:chOff x="0" y="0"/>
            <a:chExt cx="6261100" cy="4121150"/>
          </a:xfrm>
        </p:grpSpPr>
        <p:pic>
          <p:nvPicPr>
            <p:cNvPr id="693" name="Rutherford_Exp_Scheme.jp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375" y="0"/>
              <a:ext cx="6248900" cy="2705100"/>
            </a:xfrm>
            <a:prstGeom prst="rect">
              <a:avLst/>
            </a:prstGeom>
            <a:ln w="88900" cap="flat">
              <a:noFill/>
              <a:miter lim="400000"/>
            </a:ln>
            <a:effectLst/>
          </p:spPr>
        </p:pic>
        <p:sp>
          <p:nvSpPr>
            <p:cNvPr id="694" name="Shape 694"/>
            <p:cNvSpPr/>
            <p:nvPr/>
          </p:nvSpPr>
          <p:spPr>
            <a:xfrm>
              <a:off x="0" y="2901950"/>
              <a:ext cx="6261100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sz="14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400"/>
                <a:t>Geiger und Marsden schiessen “Alpha”-Teilchen auf Goldfolien</a:t>
              </a:r>
            </a:p>
          </p:txBody>
        </p:sp>
        <p:sp>
          <p:nvSpPr>
            <p:cNvPr id="695" name="Shape 695"/>
            <p:cNvSpPr/>
            <p:nvPr/>
          </p:nvSpPr>
          <p:spPr>
            <a:xfrm>
              <a:off x="0" y="3321050"/>
              <a:ext cx="6261100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1400">
                  <a:latin typeface="Verdana"/>
                  <a:ea typeface="Verdana"/>
                  <a:cs typeface="Verdana"/>
                  <a:sym typeface="Verdana"/>
                </a:rPr>
                <a:t>1 von 8000 Alpha-Teilchen wird rückwärts gestreut (&gt; 90</a:t>
              </a:r>
              <a:r>
                <a:rPr baseline="31999" sz="1400">
                  <a:latin typeface="Verdana"/>
                  <a:ea typeface="Verdana"/>
                  <a:cs typeface="Verdana"/>
                  <a:sym typeface="Verdana"/>
                </a:rPr>
                <a:t>o</a:t>
              </a:r>
              <a:r>
                <a:rPr sz="1400">
                  <a:latin typeface="Verdana"/>
                  <a:ea typeface="Verdana"/>
                  <a:cs typeface="Verdana"/>
                  <a:sym typeface="Verdana"/>
                </a:rPr>
                <a:t>)</a:t>
              </a:r>
            </a:p>
          </p:txBody>
        </p:sp>
        <p:sp>
          <p:nvSpPr>
            <p:cNvPr id="696" name="Shape 696"/>
            <p:cNvSpPr/>
            <p:nvPr/>
          </p:nvSpPr>
          <p:spPr>
            <a:xfrm>
              <a:off x="0" y="3829050"/>
              <a:ext cx="6261100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sz="14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400"/>
                <a:t>Dies konnte nicht durch das “Rosinenkuchen”-Modell erklärt werden</a:t>
              </a:r>
            </a:p>
          </p:txBody>
        </p:sp>
      </p:grpSp>
      <p:sp>
        <p:nvSpPr>
          <p:cNvPr id="698" name="Shape 698"/>
          <p:cNvSpPr/>
          <p:nvPr/>
        </p:nvSpPr>
        <p:spPr>
          <a:xfrm>
            <a:off x="2474124" y="5600700"/>
            <a:ext cx="7607301" cy="1092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lnSpc>
                <a:spcPts val="3700"/>
              </a:lnSpc>
              <a:spcBef>
                <a:spcPts val="600"/>
              </a:spcBef>
              <a:defRPr sz="1800"/>
            </a:pPr>
            <a:r>
              <a:rPr b="1" sz="1400">
                <a:latin typeface="Verdana"/>
                <a:ea typeface="Verdana"/>
                <a:cs typeface="Verdana"/>
                <a:sym typeface="Verdana"/>
              </a:rPr>
              <a:t>G</a:t>
            </a:r>
            <a:r>
              <a:rPr b="1" sz="1500">
                <a:latin typeface="Verdana"/>
                <a:ea typeface="Verdana"/>
                <a:cs typeface="Verdana"/>
                <a:sym typeface="Verdana"/>
              </a:rPr>
              <a:t>esamte Masse des Atoms in winzigem Atomkern konzentriert</a:t>
            </a:r>
            <a:endParaRPr b="1" sz="1500">
              <a:latin typeface="Verdana"/>
              <a:ea typeface="Verdana"/>
              <a:cs typeface="Verdana"/>
              <a:sym typeface="Verdana"/>
            </a:endParaRPr>
          </a:p>
          <a:p>
            <a:pPr lvl="0">
              <a:lnSpc>
                <a:spcPts val="3700"/>
              </a:lnSpc>
              <a:spcBef>
                <a:spcPts val="600"/>
              </a:spcBef>
              <a:defRPr sz="1800"/>
            </a:pPr>
            <a:r>
              <a:rPr sz="1500">
                <a:latin typeface="Verdana"/>
                <a:ea typeface="Verdana"/>
                <a:cs typeface="Verdana"/>
                <a:sym typeface="Verdana"/>
              </a:rPr>
              <a:t>Grösse: &lt; </a:t>
            </a:r>
            <a:r>
              <a:rPr sz="1470"/>
              <a:t>27 ×10</a:t>
            </a:r>
            <a:r>
              <a:rPr baseline="31999" sz="1470"/>
              <a:t>-15  </a:t>
            </a:r>
            <a:r>
              <a:rPr sz="1470"/>
              <a:t>m  (korrekter Wert: 7.3)</a:t>
            </a:r>
          </a:p>
        </p:txBody>
      </p:sp>
      <p:grpSp>
        <p:nvGrpSpPr>
          <p:cNvPr id="702" name="Group 702"/>
          <p:cNvGrpSpPr/>
          <p:nvPr/>
        </p:nvGrpSpPr>
        <p:grpSpPr>
          <a:xfrm>
            <a:off x="86524" y="4254499"/>
            <a:ext cx="2070101" cy="2654301"/>
            <a:chOff x="0" y="0"/>
            <a:chExt cx="2070100" cy="2654299"/>
          </a:xfrm>
        </p:grpSpPr>
        <p:pic>
          <p:nvPicPr>
            <p:cNvPr id="699" name="Atom_Thompson.jp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05575" y="63500"/>
              <a:ext cx="1676401" cy="1796143"/>
            </a:xfrm>
            <a:prstGeom prst="rect">
              <a:avLst/>
            </a:prstGeom>
            <a:ln w="88900" cap="flat">
              <a:noFill/>
              <a:miter lim="400000"/>
            </a:ln>
            <a:effectLst/>
          </p:spPr>
        </p:pic>
        <p:sp>
          <p:nvSpPr>
            <p:cNvPr id="700" name="Shape 700"/>
            <p:cNvSpPr/>
            <p:nvPr/>
          </p:nvSpPr>
          <p:spPr>
            <a:xfrm>
              <a:off x="0" y="1968499"/>
              <a:ext cx="2070100" cy="685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lvl="0" algn="ctr">
                <a:defRPr sz="1800"/>
              </a:pPr>
              <a:r>
                <a:rPr sz="1300">
                  <a:latin typeface="Verdana"/>
                  <a:ea typeface="Verdana"/>
                  <a:cs typeface="Verdana"/>
                  <a:sym typeface="Verdana"/>
                </a:rPr>
                <a:t> ‘Rosinenkuchen' Modell des Atoms</a:t>
              </a:r>
              <a:endParaRPr sz="1300">
                <a:latin typeface="Verdana"/>
                <a:ea typeface="Verdana"/>
                <a:cs typeface="Verdana"/>
                <a:sym typeface="Verdana"/>
              </a:endParaRPr>
            </a:p>
            <a:p>
              <a:pPr lvl="0" algn="ctr">
                <a:defRPr sz="1800"/>
              </a:pPr>
              <a:r>
                <a:rPr sz="1300">
                  <a:latin typeface="Verdana"/>
                  <a:ea typeface="Verdana"/>
                  <a:cs typeface="Verdana"/>
                  <a:sym typeface="Verdana"/>
                </a:rPr>
                <a:t>(1904)</a:t>
              </a:r>
            </a:p>
          </p:txBody>
        </p:sp>
        <p:sp>
          <p:nvSpPr>
            <p:cNvPr id="701" name="Shape 701"/>
            <p:cNvSpPr/>
            <p:nvPr/>
          </p:nvSpPr>
          <p:spPr>
            <a:xfrm>
              <a:off x="1500975" y="0"/>
              <a:ext cx="444501" cy="4191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2600">
                <a:alpha val="56639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 defTabSz="355600">
                <a:defRPr sz="1800"/>
              </a:pPr>
              <a:r>
                <a:rPr sz="1600">
                  <a:solidFill>
                    <a:srgbClr val="FFFFFF"/>
                  </a:solidFill>
                  <a:effectLst>
                    <a:outerShdw sx="100000" sy="100000" kx="0" ky="0" algn="b" rotWithShape="0" blurRad="63500" dist="25400" dir="2700000">
                      <a:srgbClr val="000000">
                        <a:alpha val="70000"/>
                      </a:srgbClr>
                    </a:outerShdw>
                  </a:effectLst>
                  <a:latin typeface="Verdana"/>
                  <a:ea typeface="Verdana"/>
                  <a:cs typeface="Verdana"/>
                  <a:sym typeface="Verdana"/>
                </a:rPr>
                <a:t>e</a:t>
              </a:r>
              <a:r>
                <a:rPr baseline="31999" sz="1600">
                  <a:solidFill>
                    <a:srgbClr val="FFFFFF"/>
                  </a:solidFill>
                  <a:effectLst>
                    <a:outerShdw sx="100000" sy="100000" kx="0" ky="0" algn="b" rotWithShape="0" blurRad="63500" dist="25400" dir="2700000">
                      <a:srgbClr val="000000">
                        <a:alpha val="70000"/>
                      </a:srgbClr>
                    </a:outerShdw>
                  </a:effectLst>
                  <a:latin typeface="Verdana"/>
                  <a:ea typeface="Verdana"/>
                  <a:cs typeface="Verdana"/>
                  <a:sym typeface="Verdana"/>
                </a:rPr>
                <a:t>-</a:t>
              </a:r>
            </a:p>
          </p:txBody>
        </p:sp>
      </p:grp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presetClass="entr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presetClass="entr" presetSubtype="0" presetID="9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5" dur="1000"/>
                                        <p:tgtEl>
                                          <p:spTgt spid="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692" grpId="3"/>
      <p:bldP build="whole" bldLvl="1" animBg="1" rev="0" advAuto="0" spid="697" grpId="1"/>
      <p:bldP build="whole" bldLvl="1" animBg="1" rev="0" advAuto="0" spid="698" grpId="2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" name="Shape 704"/>
          <p:cNvSpPr/>
          <p:nvPr/>
        </p:nvSpPr>
        <p:spPr>
          <a:xfrm>
            <a:off x="139699" y="330199"/>
            <a:ext cx="1854201" cy="6477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8AD8">
              <a:alpha val="67785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24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24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Kern</a:t>
            </a:r>
          </a:p>
        </p:txBody>
      </p:sp>
      <p:grpSp>
        <p:nvGrpSpPr>
          <p:cNvPr id="707" name="Group 707"/>
          <p:cNvGrpSpPr/>
          <p:nvPr/>
        </p:nvGrpSpPr>
        <p:grpSpPr>
          <a:xfrm>
            <a:off x="292100" y="1162050"/>
            <a:ext cx="9713150" cy="3063875"/>
            <a:chOff x="0" y="0"/>
            <a:chExt cx="9713149" cy="3063875"/>
          </a:xfrm>
        </p:grpSpPr>
        <p:pic>
          <p:nvPicPr>
            <p:cNvPr id="705" name="Rutherford_SolarSystemAnalogy.pd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2451100" cy="3063875"/>
            </a:xfrm>
            <a:prstGeom prst="rect">
              <a:avLst/>
            </a:prstGeom>
            <a:ln w="88900" cap="flat">
              <a:noFill/>
              <a:miter lim="400000"/>
            </a:ln>
            <a:effectLst/>
          </p:spPr>
        </p:pic>
        <p:sp>
          <p:nvSpPr>
            <p:cNvPr id="706" name="Shape 706"/>
            <p:cNvSpPr/>
            <p:nvPr/>
          </p:nvSpPr>
          <p:spPr>
            <a:xfrm>
              <a:off x="2588449" y="190500"/>
              <a:ext cx="7124701" cy="24765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>
                  <a:latin typeface="Verdana"/>
                  <a:ea typeface="Verdana"/>
                  <a:cs typeface="Verdana"/>
                  <a:sym typeface="Verdana"/>
                </a:rPr>
                <a:t>Eine Analogie mit dem Sonnensystem:</a:t>
              </a:r>
              <a:endParaRPr>
                <a:latin typeface="Verdana"/>
                <a:ea typeface="Verdana"/>
                <a:cs typeface="Verdana"/>
                <a:sym typeface="Verdana"/>
              </a:endParaRPr>
            </a:p>
            <a:p>
              <a:pPr lvl="0">
                <a:defRPr sz="1800"/>
              </a:pPr>
              <a:endParaRPr sz="1400">
                <a:latin typeface="Verdana"/>
                <a:ea typeface="Verdana"/>
                <a:cs typeface="Verdana"/>
                <a:sym typeface="Verdana"/>
              </a:endParaRPr>
            </a:p>
            <a:p>
              <a:pPr lvl="0">
                <a:defRPr sz="1800"/>
              </a:pPr>
              <a:r>
                <a:rPr sz="1600">
                  <a:latin typeface="Verdana"/>
                  <a:ea typeface="Verdana"/>
                  <a:cs typeface="Verdana"/>
                  <a:sym typeface="Verdana"/>
                </a:rPr>
                <a:t>Wenn der Atomkern die Grösse der Sonne hätte, wäre die Entfernung der Elektronen ca.</a:t>
              </a:r>
              <a:endParaRPr sz="1600">
                <a:latin typeface="Verdana"/>
                <a:ea typeface="Verdana"/>
                <a:cs typeface="Verdana"/>
                <a:sym typeface="Verdana"/>
              </a:endParaRPr>
            </a:p>
            <a:p>
              <a:pPr lvl="0">
                <a:defRPr sz="1800"/>
              </a:pPr>
              <a:endParaRPr sz="1600">
                <a:latin typeface="Verdana"/>
                <a:ea typeface="Verdana"/>
                <a:cs typeface="Verdana"/>
                <a:sym typeface="Verdana"/>
              </a:endParaRPr>
            </a:p>
            <a:p>
              <a:pPr lvl="0">
                <a:defRPr sz="1800"/>
              </a:pPr>
              <a:r>
                <a:rPr b="1" sz="1600">
                  <a:latin typeface="Verdana"/>
                  <a:ea typeface="Verdana"/>
                  <a:cs typeface="Verdana"/>
                  <a:sym typeface="Verdana"/>
                </a:rPr>
                <a:t>1000 x  grösser als die Entfernung Erde - Sonne</a:t>
              </a:r>
              <a:endParaRPr b="1" sz="1600">
                <a:latin typeface="Verdana"/>
                <a:ea typeface="Verdana"/>
                <a:cs typeface="Verdana"/>
                <a:sym typeface="Verdana"/>
              </a:endParaRPr>
            </a:p>
            <a:p>
              <a:pPr lvl="0">
                <a:defRPr sz="1800"/>
              </a:pPr>
              <a:endParaRPr b="1" sz="1600">
                <a:latin typeface="Verdana"/>
                <a:ea typeface="Verdana"/>
                <a:cs typeface="Verdana"/>
                <a:sym typeface="Verdana"/>
              </a:endParaRPr>
            </a:p>
            <a:p>
              <a:pPr lvl="0">
                <a:defRPr sz="1800"/>
              </a:pPr>
              <a:r>
                <a:rPr b="1" sz="1600">
                  <a:latin typeface="Verdana"/>
                  <a:ea typeface="Verdana"/>
                  <a:cs typeface="Verdana"/>
                  <a:sym typeface="Verdana"/>
                </a:rPr>
                <a:t>                  </a:t>
              </a:r>
              <a:r>
                <a:rPr b="1" sz="1700">
                  <a:latin typeface="Verdana"/>
                  <a:ea typeface="Verdana"/>
                  <a:cs typeface="Verdana"/>
                  <a:sym typeface="Verdana"/>
                </a:rPr>
                <a:t>Atome sind extrem ‘leer’</a:t>
              </a:r>
              <a:endParaRPr b="1" sz="1600">
                <a:latin typeface="Verdana"/>
                <a:ea typeface="Verdana"/>
                <a:cs typeface="Verdana"/>
                <a:sym typeface="Verdana"/>
              </a:endParaRPr>
            </a:p>
            <a:p>
              <a:pPr lvl="0">
                <a:defRPr sz="1800"/>
              </a:pPr>
              <a:endParaRPr sz="1400"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sp>
        <p:nvSpPr>
          <p:cNvPr id="708" name="Shape 708"/>
          <p:cNvSpPr/>
          <p:nvPr/>
        </p:nvSpPr>
        <p:spPr>
          <a:xfrm>
            <a:off x="8392324" y="431800"/>
            <a:ext cx="17653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B00"/>
                </a:solidFill>
              </a:rPr>
              <a:t>1911</a:t>
            </a:r>
          </a:p>
        </p:txBody>
      </p:sp>
      <p:grpSp>
        <p:nvGrpSpPr>
          <p:cNvPr id="718" name="Group 718"/>
          <p:cNvGrpSpPr/>
          <p:nvPr/>
        </p:nvGrpSpPr>
        <p:grpSpPr>
          <a:xfrm>
            <a:off x="342900" y="4483099"/>
            <a:ext cx="8887625" cy="3035301"/>
            <a:chOff x="0" y="0"/>
            <a:chExt cx="8887624" cy="3035300"/>
          </a:xfrm>
        </p:grpSpPr>
        <p:sp>
          <p:nvSpPr>
            <p:cNvPr id="709" name="Shape 709"/>
            <p:cNvSpPr/>
            <p:nvPr/>
          </p:nvSpPr>
          <p:spPr>
            <a:xfrm>
              <a:off x="2623343" y="660400"/>
              <a:ext cx="323864" cy="533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b="1" sz="3000">
                  <a:solidFill>
                    <a:srgbClr val="FF2F92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3000">
                  <a:solidFill>
                    <a:srgbClr val="FF2F92"/>
                  </a:solidFill>
                </a:rPr>
                <a:t>?</a:t>
              </a:r>
            </a:p>
          </p:txBody>
        </p:sp>
        <p:sp>
          <p:nvSpPr>
            <p:cNvPr id="710" name="Shape 710"/>
            <p:cNvSpPr/>
            <p:nvPr/>
          </p:nvSpPr>
          <p:spPr>
            <a:xfrm>
              <a:off x="2623343" y="1739900"/>
              <a:ext cx="323864" cy="533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b="1" sz="3000">
                  <a:solidFill>
                    <a:srgbClr val="FF2F92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3000">
                  <a:solidFill>
                    <a:srgbClr val="FF2F92"/>
                  </a:solidFill>
                </a:rPr>
                <a:t>?</a:t>
              </a:r>
            </a:p>
          </p:txBody>
        </p:sp>
        <p:sp>
          <p:nvSpPr>
            <p:cNvPr id="711" name="Shape 711"/>
            <p:cNvSpPr/>
            <p:nvPr/>
          </p:nvSpPr>
          <p:spPr>
            <a:xfrm>
              <a:off x="3121824" y="1828800"/>
              <a:ext cx="443230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b="1" sz="1800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FF2600"/>
                  </a:solidFill>
                </a:rPr>
                <a:t>Woraus besteht der Atomkern?</a:t>
              </a:r>
            </a:p>
          </p:txBody>
        </p:sp>
        <p:grpSp>
          <p:nvGrpSpPr>
            <p:cNvPr id="715" name="Group 715"/>
            <p:cNvGrpSpPr/>
            <p:nvPr/>
          </p:nvGrpSpPr>
          <p:grpSpPr>
            <a:xfrm>
              <a:off x="0" y="-1"/>
              <a:ext cx="3149601" cy="3035301"/>
              <a:chOff x="0" y="0"/>
              <a:chExt cx="3149600" cy="3035300"/>
            </a:xfrm>
          </p:grpSpPr>
          <p:sp>
            <p:nvSpPr>
              <p:cNvPr id="712" name="Shape 712"/>
              <p:cNvSpPr/>
              <p:nvPr/>
            </p:nvSpPr>
            <p:spPr>
              <a:xfrm>
                <a:off x="86244" y="2527300"/>
                <a:ext cx="2374901" cy="508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spAutoFit/>
              </a:bodyPr>
              <a:lstStyle/>
              <a:p>
                <a:pPr lvl="0">
                  <a:defRPr sz="1800"/>
                </a:pPr>
                <a:r>
                  <a:rPr sz="1400">
                    <a:latin typeface="Verdana"/>
                    <a:ea typeface="Verdana"/>
                    <a:cs typeface="Verdana"/>
                    <a:sym typeface="Verdana"/>
                  </a:rPr>
                  <a:t>Rutherford-Modell</a:t>
                </a:r>
                <a:endParaRPr sz="1400">
                  <a:latin typeface="Verdana"/>
                  <a:ea typeface="Verdana"/>
                  <a:cs typeface="Verdana"/>
                  <a:sym typeface="Verdana"/>
                </a:endParaRPr>
              </a:p>
              <a:p>
                <a:pPr lvl="0">
                  <a:defRPr sz="1800"/>
                </a:pPr>
                <a:r>
                  <a:rPr sz="1400">
                    <a:latin typeface="Verdana"/>
                    <a:ea typeface="Verdana"/>
                    <a:cs typeface="Verdana"/>
                    <a:sym typeface="Verdana"/>
                  </a:rPr>
                  <a:t>des “leeren” Atoms</a:t>
                </a:r>
              </a:p>
            </p:txBody>
          </p:sp>
          <p:pic>
            <p:nvPicPr>
              <p:cNvPr id="713" name="Atom_Rutherford.jpg"/>
              <p:cNvPicPr/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50800"/>
                <a:ext cx="2273300" cy="2375090"/>
              </a:xfrm>
              <a:prstGeom prst="rect">
                <a:avLst/>
              </a:prstGeom>
              <a:ln w="88900" cap="flat">
                <a:noFill/>
                <a:miter lim="400000"/>
              </a:ln>
              <a:effectLst/>
            </p:spPr>
          </p:pic>
          <p:sp>
            <p:nvSpPr>
              <p:cNvPr id="714" name="Shape 714"/>
              <p:cNvSpPr/>
              <p:nvPr/>
            </p:nvSpPr>
            <p:spPr>
              <a:xfrm>
                <a:off x="1879600" y="-1"/>
                <a:ext cx="1270001" cy="4445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8AD8">
                  <a:alpha val="67785"/>
                </a:srgbClr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noAutofit/>
              </a:bodyPr>
              <a:lstStyle>
                <a:lvl1pPr algn="ctr" defTabSz="355600">
                  <a:defRPr sz="1600">
                    <a:solidFill>
                      <a:srgbClr val="FFFFFF"/>
                    </a:solidFill>
                    <a:effectLst>
                      <a:outerShdw sx="100000" sy="100000" kx="0" ky="0" algn="b" rotWithShape="0" blurRad="63500" dist="25400" dir="2700000">
                        <a:srgbClr val="000000">
                          <a:alpha val="70000"/>
                        </a:srgbClr>
                      </a:outerShdw>
                    </a:effectLst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effectLst/>
                  </a:defRPr>
                </a:pPr>
                <a:r>
                  <a:rPr sz="1600">
                    <a:solidFill>
                      <a:srgbClr val="FFFFFF"/>
                    </a:solidFill>
                    <a:effectLst>
                      <a:outerShdw sx="100000" sy="100000" kx="0" ky="0" algn="b" rotWithShape="0" blurRad="63500" dist="25400" dir="2700000">
                        <a:srgbClr val="000000">
                          <a:alpha val="70000"/>
                        </a:srgbClr>
                      </a:outerShdw>
                    </a:effectLst>
                  </a:rPr>
                  <a:t>Kern</a:t>
                </a:r>
              </a:p>
            </p:txBody>
          </p:sp>
        </p:grpSp>
        <p:sp>
          <p:nvSpPr>
            <p:cNvPr id="716" name="Shape 716"/>
            <p:cNvSpPr/>
            <p:nvPr/>
          </p:nvSpPr>
          <p:spPr>
            <a:xfrm>
              <a:off x="3134524" y="723900"/>
              <a:ext cx="5753101" cy="6350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b="1" sz="1800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FF2600"/>
                  </a:solidFill>
                </a:rPr>
                <a:t>Wie können Elektronen den Kern umkreisen ohne Strahlung auszusenden?</a:t>
              </a:r>
            </a:p>
          </p:txBody>
        </p:sp>
        <p:sp>
          <p:nvSpPr>
            <p:cNvPr id="717" name="Shape 717"/>
            <p:cNvSpPr/>
            <p:nvPr/>
          </p:nvSpPr>
          <p:spPr>
            <a:xfrm>
              <a:off x="4167993" y="12700"/>
              <a:ext cx="2339964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b="1"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/>
              </a:pPr>
              <a:r>
                <a:rPr b="1"/>
                <a:t>NEUE PROBLEME:</a:t>
              </a:r>
            </a:p>
          </p:txBody>
        </p:sp>
      </p:grp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presetClass="entr" presetSubtype="0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2" dur="1000"/>
                                        <p:tgtEl>
                                          <p:spTgt spid="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707" grpId="1"/>
      <p:bldP build="whole" bldLvl="1" animBg="1" rev="0" advAuto="0" spid="718" grpId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Shape 720"/>
          <p:cNvSpPr/>
          <p:nvPr/>
        </p:nvSpPr>
        <p:spPr>
          <a:xfrm>
            <a:off x="8392324" y="431800"/>
            <a:ext cx="17653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B00"/>
                </a:solidFill>
              </a:rPr>
              <a:t>1913</a:t>
            </a:r>
          </a:p>
        </p:txBody>
      </p:sp>
      <p:grpSp>
        <p:nvGrpSpPr>
          <p:cNvPr id="726" name="Group 726"/>
          <p:cNvGrpSpPr/>
          <p:nvPr/>
        </p:nvGrpSpPr>
        <p:grpSpPr>
          <a:xfrm>
            <a:off x="114300" y="933687"/>
            <a:ext cx="9890644" cy="3180955"/>
            <a:chOff x="0" y="0"/>
            <a:chExt cx="9890643" cy="3180954"/>
          </a:xfrm>
        </p:grpSpPr>
        <p:pic>
          <p:nvPicPr>
            <p:cNvPr id="721" name="Hydrogen_Balmer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1400" y="590312"/>
              <a:ext cx="7561685" cy="952501"/>
            </a:xfrm>
            <a:prstGeom prst="rect">
              <a:avLst/>
            </a:prstGeom>
            <a:ln w="88900" cap="flat">
              <a:noFill/>
              <a:miter lim="400000"/>
            </a:ln>
            <a:effectLst/>
          </p:spPr>
        </p:pic>
        <p:pic>
          <p:nvPicPr>
            <p:cNvPr id="722" name="droppedImage.pdf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2171700" cy="3180955"/>
            </a:xfrm>
            <a:prstGeom prst="rect">
              <a:avLst/>
            </a:prstGeom>
            <a:ln w="88900" cap="flat">
              <a:noFill/>
              <a:miter lim="400000"/>
            </a:ln>
            <a:effectLst/>
          </p:spPr>
        </p:pic>
        <p:sp>
          <p:nvSpPr>
            <p:cNvPr id="723" name="Shape 723"/>
            <p:cNvSpPr/>
            <p:nvPr/>
          </p:nvSpPr>
          <p:spPr>
            <a:xfrm>
              <a:off x="2296043" y="37862"/>
              <a:ext cx="7594601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 algn="ctr">
                <a:defRPr b="1" sz="14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sz="1800"/>
              </a:pPr>
              <a:r>
                <a:rPr b="1" sz="1400"/>
                <a:t>J. J. Balmer (1885) analysiert das Emissionsspektrum von Wasserstoff</a:t>
              </a:r>
            </a:p>
          </p:txBody>
        </p:sp>
        <p:sp>
          <p:nvSpPr>
            <p:cNvPr id="724" name="Shape 724"/>
            <p:cNvSpPr/>
            <p:nvPr/>
          </p:nvSpPr>
          <p:spPr>
            <a:xfrm>
              <a:off x="2600843" y="1784112"/>
              <a:ext cx="2717801" cy="609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1700">
                  <a:latin typeface="Verdana"/>
                  <a:ea typeface="Verdana"/>
                  <a:cs typeface="Verdana"/>
                  <a:sym typeface="Verdana"/>
                </a:rPr>
                <a:t>Balmer’s empirische</a:t>
              </a:r>
              <a:endParaRPr sz="1700">
                <a:latin typeface="Verdana"/>
                <a:ea typeface="Verdana"/>
                <a:cs typeface="Verdana"/>
                <a:sym typeface="Verdana"/>
              </a:endParaRPr>
            </a:p>
            <a:p>
              <a:pPr lvl="0">
                <a:defRPr sz="1800"/>
              </a:pPr>
              <a:r>
                <a:rPr sz="1700">
                  <a:latin typeface="Verdana"/>
                  <a:ea typeface="Verdana"/>
                  <a:cs typeface="Verdana"/>
                  <a:sym typeface="Verdana"/>
                </a:rPr>
                <a:t>Formel:</a:t>
              </a:r>
            </a:p>
          </p:txBody>
        </p:sp>
        <p:pic>
          <p:nvPicPr>
            <p:cNvPr id="725" name="droppedImage.pdf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5486400" y="1733312"/>
              <a:ext cx="1993900" cy="736601"/>
            </a:xfrm>
            <a:prstGeom prst="rect">
              <a:avLst/>
            </a:prstGeom>
            <a:ln w="88900" cap="flat">
              <a:noFill/>
              <a:miter lim="400000"/>
            </a:ln>
            <a:effectLst/>
          </p:spPr>
        </p:pic>
      </p:grpSp>
      <p:grpSp>
        <p:nvGrpSpPr>
          <p:cNvPr id="730" name="Group 730"/>
          <p:cNvGrpSpPr/>
          <p:nvPr/>
        </p:nvGrpSpPr>
        <p:grpSpPr>
          <a:xfrm>
            <a:off x="187843" y="4216400"/>
            <a:ext cx="9493651" cy="2908300"/>
            <a:chOff x="0" y="0"/>
            <a:chExt cx="9493649" cy="2908300"/>
          </a:xfrm>
        </p:grpSpPr>
        <p:pic>
          <p:nvPicPr>
            <p:cNvPr id="727" name="Atom_Bohr.jpg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6657455" y="0"/>
              <a:ext cx="2836195" cy="2908300"/>
            </a:xfrm>
            <a:prstGeom prst="rect">
              <a:avLst/>
            </a:prstGeom>
            <a:ln w="88900" cap="flat">
              <a:noFill/>
              <a:miter lim="400000"/>
            </a:ln>
            <a:effectLst/>
          </p:spPr>
        </p:pic>
        <p:sp>
          <p:nvSpPr>
            <p:cNvPr id="728" name="Shape 728"/>
            <p:cNvSpPr/>
            <p:nvPr/>
          </p:nvSpPr>
          <p:spPr>
            <a:xfrm>
              <a:off x="0" y="82550"/>
              <a:ext cx="5562600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b="1" sz="17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sz="1800"/>
              </a:pPr>
              <a:r>
                <a:rPr b="1" sz="1700"/>
                <a:t>Niels Bohr besucht Rutherford im Jahr 1913</a:t>
              </a:r>
            </a:p>
          </p:txBody>
        </p:sp>
        <p:sp>
          <p:nvSpPr>
            <p:cNvPr id="729" name="Shape 729"/>
            <p:cNvSpPr/>
            <p:nvPr/>
          </p:nvSpPr>
          <p:spPr>
            <a:xfrm>
              <a:off x="0" y="431800"/>
              <a:ext cx="6375400" cy="609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b="1" i="1" sz="17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i="0" sz="1800"/>
              </a:pPr>
              <a:r>
                <a:rPr b="1" i="1" sz="1700"/>
                <a:t>Anwendung der Planck’schen Quantenhypothese im Atom !</a:t>
              </a:r>
            </a:p>
          </p:txBody>
        </p:sp>
      </p:grpSp>
      <p:grpSp>
        <p:nvGrpSpPr>
          <p:cNvPr id="738" name="Group 738"/>
          <p:cNvGrpSpPr/>
          <p:nvPr/>
        </p:nvGrpSpPr>
        <p:grpSpPr>
          <a:xfrm>
            <a:off x="187843" y="5441950"/>
            <a:ext cx="6946901" cy="2019300"/>
            <a:chOff x="0" y="0"/>
            <a:chExt cx="6946900" cy="2019300"/>
          </a:xfrm>
        </p:grpSpPr>
        <p:sp>
          <p:nvSpPr>
            <p:cNvPr id="731" name="Shape 731"/>
            <p:cNvSpPr/>
            <p:nvPr/>
          </p:nvSpPr>
          <p:spPr>
            <a:xfrm>
              <a:off x="0" y="1168400"/>
              <a:ext cx="5410200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sz="17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700"/>
                <a:t>•  Elektronen ‘strahlen’ nur bei Übergängen</a:t>
              </a:r>
            </a:p>
          </p:txBody>
        </p:sp>
        <p:sp>
          <p:nvSpPr>
            <p:cNvPr id="732" name="Shape 732"/>
            <p:cNvSpPr/>
            <p:nvPr/>
          </p:nvSpPr>
          <p:spPr>
            <a:xfrm>
              <a:off x="0" y="1676400"/>
              <a:ext cx="6946900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sz="17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700"/>
                <a:t>•  Photonen-Energie = Energiedifferenz zwischen n-Niveaus</a:t>
              </a:r>
            </a:p>
          </p:txBody>
        </p:sp>
        <p:grpSp>
          <p:nvGrpSpPr>
            <p:cNvPr id="737" name="Group 737"/>
            <p:cNvGrpSpPr/>
            <p:nvPr/>
          </p:nvGrpSpPr>
          <p:grpSpPr>
            <a:xfrm>
              <a:off x="0" y="0"/>
              <a:ext cx="6108700" cy="984250"/>
              <a:chOff x="0" y="0"/>
              <a:chExt cx="6108700" cy="984250"/>
            </a:xfrm>
          </p:grpSpPr>
          <p:pic>
            <p:nvPicPr>
              <p:cNvPr id="733" name="BohrPostulate.png"/>
              <p:cNvPicPr/>
              <p:nvPr/>
            </p:nvPicPr>
            <p:blipFill>
              <a:blip r:embed="rId6">
                <a:extLst/>
              </a:blip>
              <a:stretch>
                <a:fillRect/>
              </a:stretch>
            </p:blipFill>
            <p:spPr>
              <a:xfrm>
                <a:off x="332856" y="438150"/>
                <a:ext cx="1993901" cy="546100"/>
              </a:xfrm>
              <a:prstGeom prst="rect">
                <a:avLst/>
              </a:prstGeom>
              <a:ln w="88900" cap="flat">
                <a:noFill/>
                <a:miter lim="400000"/>
              </a:ln>
              <a:effectLst/>
            </p:spPr>
          </p:pic>
          <p:sp>
            <p:nvSpPr>
              <p:cNvPr id="734" name="Shape 734"/>
              <p:cNvSpPr/>
              <p:nvPr/>
            </p:nvSpPr>
            <p:spPr>
              <a:xfrm>
                <a:off x="0" y="0"/>
                <a:ext cx="6108700" cy="3429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spAutoFit/>
              </a:bodyPr>
              <a:lstStyle>
                <a:lvl1pPr>
                  <a:defRPr sz="1700"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lvl="0">
                  <a:defRPr sz="1800"/>
                </a:pPr>
                <a:r>
                  <a:rPr sz="1700"/>
                  <a:t>•  Wenn der Drehimpuls quantisiert ist:</a:t>
                </a:r>
              </a:p>
            </p:txBody>
          </p:sp>
          <p:pic>
            <p:nvPicPr>
              <p:cNvPr id="735" name="5c15d6e630d0562d86bc4977f316b838.png"/>
              <p:cNvPicPr/>
              <p:nvPr/>
            </p:nvPicPr>
            <p:blipFill>
              <a:blip r:embed="rId7">
                <a:extLst/>
              </a:blip>
              <a:stretch>
                <a:fillRect/>
              </a:stretch>
            </p:blipFill>
            <p:spPr>
              <a:xfrm>
                <a:off x="4028556" y="438150"/>
                <a:ext cx="1714501" cy="546100"/>
              </a:xfrm>
              <a:prstGeom prst="rect">
                <a:avLst/>
              </a:prstGeom>
              <a:ln w="88900" cap="flat">
                <a:noFill/>
                <a:miter lim="400000"/>
              </a:ln>
              <a:effectLst/>
            </p:spPr>
          </p:pic>
          <p:sp>
            <p:nvSpPr>
              <p:cNvPr id="736" name="Shape 736"/>
              <p:cNvSpPr/>
              <p:nvPr/>
            </p:nvSpPr>
            <p:spPr>
              <a:xfrm>
                <a:off x="2865358" y="539750"/>
                <a:ext cx="657946" cy="355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1800"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lvl="0"/>
                <a:r>
                  <a:t>dann</a:t>
                </a:r>
              </a:p>
            </p:txBody>
          </p:sp>
        </p:grpSp>
      </p:grp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presetClass="entr" presetSubtype="0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1000"/>
                                        <p:tgtEl>
                                          <p:spTgt spid="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nodeType="clickEffect" presetClass="entr" presetSubtype="0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6" dur="1000"/>
                                        <p:tgtEl>
                                          <p:spTgt spid="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738" grpId="3"/>
      <p:bldP build="whole" bldLvl="1" animBg="1" rev="0" advAuto="0" spid="726" grpId="1"/>
      <p:bldP build="whole" bldLvl="1" animBg="1" rev="0" advAuto="0" spid="730" grpId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Shape 740"/>
          <p:cNvSpPr/>
          <p:nvPr/>
        </p:nvSpPr>
        <p:spPr>
          <a:xfrm>
            <a:off x="8392324" y="431800"/>
            <a:ext cx="17653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B00"/>
                </a:solidFill>
              </a:rPr>
              <a:t>1923-1927</a:t>
            </a:r>
          </a:p>
        </p:txBody>
      </p:sp>
      <p:sp>
        <p:nvSpPr>
          <p:cNvPr id="741" name="Shape 741"/>
          <p:cNvSpPr/>
          <p:nvPr/>
        </p:nvSpPr>
        <p:spPr>
          <a:xfrm>
            <a:off x="429143" y="990600"/>
            <a:ext cx="9296401" cy="635000"/>
          </a:xfrm>
          <a:prstGeom prst="rect">
            <a:avLst/>
          </a:prstGeom>
          <a:solid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B00"/>
                </a:solidFill>
              </a:rPr>
              <a:t>Es brauchte noch weitere 10 Jahre bevor man anfing, die mysteriösen Regeln der atomaren Welt zu verstehen.</a:t>
            </a:r>
          </a:p>
        </p:txBody>
      </p:sp>
      <p:grpSp>
        <p:nvGrpSpPr>
          <p:cNvPr id="744" name="Group 744"/>
          <p:cNvGrpSpPr/>
          <p:nvPr/>
        </p:nvGrpSpPr>
        <p:grpSpPr>
          <a:xfrm>
            <a:off x="2404256" y="4025900"/>
            <a:ext cx="6959638" cy="3416300"/>
            <a:chOff x="0" y="0"/>
            <a:chExt cx="6959637" cy="3416300"/>
          </a:xfrm>
        </p:grpSpPr>
        <p:pic>
          <p:nvPicPr>
            <p:cNvPr id="742" name="droppedImage.pd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672443" y="0"/>
              <a:ext cx="3609411" cy="2717800"/>
            </a:xfrm>
            <a:prstGeom prst="rect">
              <a:avLst/>
            </a:prstGeom>
            <a:ln w="88900" cap="flat">
              <a:noFill/>
              <a:miter lim="400000"/>
            </a:ln>
            <a:effectLst/>
          </p:spPr>
        </p:pic>
        <p:sp>
          <p:nvSpPr>
            <p:cNvPr id="743" name="Shape 743"/>
            <p:cNvSpPr/>
            <p:nvPr/>
          </p:nvSpPr>
          <p:spPr>
            <a:xfrm>
              <a:off x="0" y="2908300"/>
              <a:ext cx="6959638" cy="5080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 algn="ctr">
                <a:defRPr sz="1800"/>
              </a:pPr>
              <a:r>
                <a:rPr sz="1400">
                  <a:latin typeface="Verdana"/>
                  <a:ea typeface="Verdana"/>
                  <a:cs typeface="Verdana"/>
                  <a:sym typeface="Verdana"/>
                </a:rPr>
                <a:t>*Diese Hypothese wurde 1927</a:t>
              </a:r>
              <a:endParaRPr sz="1400">
                <a:latin typeface="Verdana"/>
                <a:ea typeface="Verdana"/>
                <a:cs typeface="Verdana"/>
                <a:sym typeface="Verdana"/>
              </a:endParaRPr>
            </a:p>
            <a:p>
              <a:pPr lvl="0" algn="ctr">
                <a:defRPr sz="1800"/>
              </a:pPr>
              <a:r>
                <a:rPr sz="1400">
                  <a:latin typeface="Verdana"/>
                  <a:ea typeface="Verdana"/>
                  <a:cs typeface="Verdana"/>
                  <a:sym typeface="Verdana"/>
                </a:rPr>
                <a:t>durch die Beobachtung von Elektronenbeugung bestätigt (Davisson/Germer)</a:t>
              </a:r>
            </a:p>
          </p:txBody>
        </p:sp>
      </p:grpSp>
      <p:grpSp>
        <p:nvGrpSpPr>
          <p:cNvPr id="750" name="Group 750"/>
          <p:cNvGrpSpPr/>
          <p:nvPr/>
        </p:nvGrpSpPr>
        <p:grpSpPr>
          <a:xfrm>
            <a:off x="428476" y="1879600"/>
            <a:ext cx="8172438" cy="3714750"/>
            <a:chOff x="0" y="0"/>
            <a:chExt cx="8172436" cy="3714750"/>
          </a:xfrm>
        </p:grpSpPr>
        <p:sp>
          <p:nvSpPr>
            <p:cNvPr id="745" name="Shape 745"/>
            <p:cNvSpPr/>
            <p:nvPr/>
          </p:nvSpPr>
          <p:spPr>
            <a:xfrm>
              <a:off x="3375135" y="0"/>
              <a:ext cx="4797302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b="1"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/>
              </a:pPr>
              <a:r>
                <a:rPr b="1"/>
                <a:t>Teilchen haben Welleneigenschaften</a:t>
              </a:r>
            </a:p>
          </p:txBody>
        </p:sp>
        <p:pic>
          <p:nvPicPr>
            <p:cNvPr id="746" name="droppedImage.pdf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753123" y="520700"/>
              <a:ext cx="1701801" cy="1402836"/>
            </a:xfrm>
            <a:prstGeom prst="rect">
              <a:avLst/>
            </a:prstGeom>
            <a:ln w="88900" cap="flat">
              <a:noFill/>
              <a:miter lim="400000"/>
            </a:ln>
            <a:effectLst/>
          </p:spPr>
        </p:pic>
        <p:grpSp>
          <p:nvGrpSpPr>
            <p:cNvPr id="749" name="Group 749"/>
            <p:cNvGrpSpPr/>
            <p:nvPr/>
          </p:nvGrpSpPr>
          <p:grpSpPr>
            <a:xfrm>
              <a:off x="0" y="88900"/>
              <a:ext cx="2300458" cy="3625850"/>
              <a:chOff x="0" y="0"/>
              <a:chExt cx="2300457" cy="3625850"/>
            </a:xfrm>
          </p:grpSpPr>
          <p:pic>
            <p:nvPicPr>
              <p:cNvPr id="747" name="Broglie_Big.jpg"/>
              <p:cNvPicPr/>
              <p:nvPr/>
            </p:nvPicPr>
            <p:blipFill>
              <a:blip r:embed="rId4">
                <a:extLst/>
              </a:blip>
              <a:stretch>
                <a:fillRect/>
              </a:stretch>
            </p:blipFill>
            <p:spPr>
              <a:xfrm>
                <a:off x="0" y="0"/>
                <a:ext cx="2300458" cy="3187700"/>
              </a:xfrm>
              <a:prstGeom prst="rect">
                <a:avLst/>
              </a:prstGeom>
              <a:ln w="88900" cap="flat">
                <a:noFill/>
                <a:miter lim="400000"/>
              </a:ln>
              <a:effectLst/>
            </p:spPr>
          </p:pic>
          <p:sp>
            <p:nvSpPr>
              <p:cNvPr id="748" name="Shape 748"/>
              <p:cNvSpPr/>
              <p:nvPr/>
            </p:nvSpPr>
            <p:spPr>
              <a:xfrm>
                <a:off x="3323" y="3333750"/>
                <a:ext cx="2187514" cy="2921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>
                  <a:defRPr sz="1400"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lvl="0">
                  <a:defRPr sz="1800"/>
                </a:pPr>
                <a:r>
                  <a:rPr sz="1400"/>
                  <a:t>Louis de Broglie (1924)</a:t>
                </a:r>
              </a:p>
            </p:txBody>
          </p:sp>
        </p:grpSp>
      </p:grp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presetClass="entr" presetSubtype="0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2" dur="1000"/>
                                        <p:tgtEl>
                                          <p:spTgt spid="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744" grpId="2"/>
      <p:bldP build="whole" bldLvl="1" animBg="1" rev="0" advAuto="0" spid="750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Shape 752"/>
          <p:cNvSpPr/>
          <p:nvPr/>
        </p:nvSpPr>
        <p:spPr>
          <a:xfrm>
            <a:off x="8392324" y="431800"/>
            <a:ext cx="17653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B00"/>
                </a:solidFill>
              </a:rPr>
              <a:t>1923-1927</a:t>
            </a:r>
          </a:p>
        </p:txBody>
      </p:sp>
      <p:grpSp>
        <p:nvGrpSpPr>
          <p:cNvPr id="759" name="Group 759"/>
          <p:cNvGrpSpPr/>
          <p:nvPr/>
        </p:nvGrpSpPr>
        <p:grpSpPr>
          <a:xfrm>
            <a:off x="424082" y="1142652"/>
            <a:ext cx="9290848" cy="2438748"/>
            <a:chOff x="0" y="0"/>
            <a:chExt cx="9290846" cy="2438747"/>
          </a:xfrm>
        </p:grpSpPr>
        <p:pic>
          <p:nvPicPr>
            <p:cNvPr id="753" name="548px-Werner_Heisenberg.jp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1701800" cy="1860180"/>
            </a:xfrm>
            <a:prstGeom prst="rect">
              <a:avLst/>
            </a:prstGeom>
            <a:ln w="88900" cap="flat">
              <a:noFill/>
              <a:miter lim="400000"/>
            </a:ln>
            <a:effectLst/>
          </p:spPr>
        </p:pic>
        <p:sp>
          <p:nvSpPr>
            <p:cNvPr id="754" name="Shape 754"/>
            <p:cNvSpPr/>
            <p:nvPr/>
          </p:nvSpPr>
          <p:spPr>
            <a:xfrm>
              <a:off x="85932" y="1898997"/>
              <a:ext cx="1527920" cy="266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200"/>
                <a:t>Heisenberg (1925)</a:t>
              </a:r>
            </a:p>
          </p:txBody>
        </p:sp>
        <p:sp>
          <p:nvSpPr>
            <p:cNvPr id="755" name="Shape 755"/>
            <p:cNvSpPr/>
            <p:nvPr/>
          </p:nvSpPr>
          <p:spPr>
            <a:xfrm>
              <a:off x="1950817" y="749647"/>
              <a:ext cx="7340030" cy="635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>
                  <a:latin typeface="Verdana"/>
                  <a:ea typeface="Verdana"/>
                  <a:cs typeface="Verdana"/>
                  <a:sym typeface="Verdana"/>
                </a:rPr>
                <a:t>Wenn Teilchen auch Welleneigenschaften haben, dann </a:t>
              </a:r>
              <a:endParaRPr>
                <a:latin typeface="Verdana"/>
                <a:ea typeface="Verdana"/>
                <a:cs typeface="Verdana"/>
                <a:sym typeface="Verdana"/>
              </a:endParaRPr>
            </a:p>
            <a:p>
              <a:pPr lvl="0">
                <a:defRPr sz="1800"/>
              </a:pPr>
              <a:r>
                <a:rPr>
                  <a:latin typeface="Verdana"/>
                  <a:ea typeface="Verdana"/>
                  <a:cs typeface="Verdana"/>
                  <a:sym typeface="Verdana"/>
                </a:rPr>
                <a:t>können Ort und Impuls nicht gleichzeitig präzise messbar sein.</a:t>
              </a:r>
            </a:p>
          </p:txBody>
        </p:sp>
        <p:sp>
          <p:nvSpPr>
            <p:cNvPr id="756" name="Shape 756"/>
            <p:cNvSpPr/>
            <p:nvPr/>
          </p:nvSpPr>
          <p:spPr>
            <a:xfrm>
              <a:off x="2369917" y="1994247"/>
              <a:ext cx="2693802" cy="355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/>
              <a:r>
                <a:t>Ort-Impuls-Unschärfe:</a:t>
              </a:r>
            </a:p>
          </p:txBody>
        </p:sp>
        <p:sp>
          <p:nvSpPr>
            <p:cNvPr id="757" name="Shape 757"/>
            <p:cNvSpPr/>
            <p:nvPr/>
          </p:nvSpPr>
          <p:spPr>
            <a:xfrm>
              <a:off x="1969600" y="25747"/>
              <a:ext cx="2383384" cy="355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b="1"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/>
              </a:pPr>
              <a:r>
                <a:rPr b="1"/>
                <a:t>Unschärferelation</a:t>
              </a:r>
            </a:p>
          </p:txBody>
        </p:sp>
        <p:pic>
          <p:nvPicPr>
            <p:cNvPr id="758" name="a8a3469365ba9e28b216ecb0de43dff0.pn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5417917" y="1892647"/>
              <a:ext cx="1244601" cy="546101"/>
            </a:xfrm>
            <a:prstGeom prst="rect">
              <a:avLst/>
            </a:prstGeom>
            <a:ln w="88900" cap="flat">
              <a:noFill/>
              <a:miter lim="400000"/>
            </a:ln>
            <a:effectLst/>
          </p:spPr>
        </p:pic>
      </p:grpSp>
      <p:grpSp>
        <p:nvGrpSpPr>
          <p:cNvPr id="764" name="Group 764"/>
          <p:cNvGrpSpPr/>
          <p:nvPr/>
        </p:nvGrpSpPr>
        <p:grpSpPr>
          <a:xfrm>
            <a:off x="355600" y="3932814"/>
            <a:ext cx="9753600" cy="2975986"/>
            <a:chOff x="0" y="2164"/>
            <a:chExt cx="9753600" cy="2975985"/>
          </a:xfrm>
        </p:grpSpPr>
        <p:pic>
          <p:nvPicPr>
            <p:cNvPr id="760" name="wave-packet.jp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171450"/>
              <a:ext cx="2964908" cy="1993900"/>
            </a:xfrm>
            <a:prstGeom prst="rect">
              <a:avLst/>
            </a:prstGeom>
            <a:ln w="88900" cap="flat">
              <a:noFill/>
              <a:miter lim="400000"/>
            </a:ln>
            <a:effectLst/>
          </p:spPr>
        </p:pic>
        <p:sp>
          <p:nvSpPr>
            <p:cNvPr id="761" name="Shape 761"/>
            <p:cNvSpPr/>
            <p:nvPr/>
          </p:nvSpPr>
          <p:spPr>
            <a:xfrm>
              <a:off x="3213100" y="2164"/>
              <a:ext cx="6540500" cy="2319772"/>
            </a:xfrm>
            <a:prstGeom prst="rect">
              <a:avLst/>
            </a:prstGeom>
            <a:solidFill>
              <a:srgbClr val="0433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>
                  <a:solidFill>
                    <a:srgbClr val="00FDFF"/>
                  </a:solidFill>
                  <a:latin typeface="Verdana"/>
                  <a:ea typeface="Verdana"/>
                  <a:cs typeface="Verdana"/>
                  <a:sym typeface="Verdana"/>
                </a:rPr>
                <a:t>Analogie:</a:t>
              </a:r>
              <a:endParaRPr>
                <a:solidFill>
                  <a:srgbClr val="00FDFF"/>
                </a:solidFill>
                <a:latin typeface="Verdana"/>
                <a:ea typeface="Verdana"/>
                <a:cs typeface="Verdana"/>
                <a:sym typeface="Verdana"/>
              </a:endParaRPr>
            </a:p>
            <a:p>
              <a:pPr lvl="0">
                <a:defRPr sz="1800"/>
              </a:pPr>
              <a:endParaRPr>
                <a:solidFill>
                  <a:srgbClr val="00FDFF"/>
                </a:solidFill>
                <a:latin typeface="Verdana"/>
                <a:ea typeface="Verdana"/>
                <a:cs typeface="Verdana"/>
                <a:sym typeface="Verdana"/>
              </a:endParaRPr>
            </a:p>
            <a:p>
              <a:pPr lvl="0">
                <a:defRPr sz="1800"/>
              </a:pPr>
              <a:r>
                <a:rPr>
                  <a:solidFill>
                    <a:srgbClr val="00FDFF"/>
                  </a:solidFill>
                  <a:latin typeface="Verdana"/>
                  <a:ea typeface="Verdana"/>
                  <a:cs typeface="Verdana"/>
                  <a:sym typeface="Verdana"/>
                </a:rPr>
                <a:t>Ein ‘reiner’ Ton der Frequenz f bekommt eine</a:t>
              </a:r>
              <a:endParaRPr>
                <a:solidFill>
                  <a:srgbClr val="00FDFF"/>
                </a:solidFill>
                <a:latin typeface="Verdana"/>
                <a:ea typeface="Verdana"/>
                <a:cs typeface="Verdana"/>
                <a:sym typeface="Verdana"/>
              </a:endParaRPr>
            </a:p>
            <a:p>
              <a:pPr lvl="0">
                <a:defRPr sz="1800"/>
              </a:pPr>
              <a:r>
                <a:rPr>
                  <a:solidFill>
                    <a:srgbClr val="00FDFF"/>
                  </a:solidFill>
                  <a:latin typeface="Verdana"/>
                  <a:ea typeface="Verdana"/>
                  <a:cs typeface="Verdana"/>
                  <a:sym typeface="Verdana"/>
                </a:rPr>
                <a:t>‘Unschärfe’ </a:t>
              </a:r>
              <a:r>
                <a:rPr>
                  <a:solidFill>
                    <a:srgbClr val="00FDFF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Δ</a:t>
              </a:r>
              <a:r>
                <a:rPr>
                  <a:solidFill>
                    <a:srgbClr val="00FDFF"/>
                  </a:solidFill>
                  <a:latin typeface="Verdana"/>
                  <a:ea typeface="Verdana"/>
                  <a:cs typeface="Verdana"/>
                  <a:sym typeface="Verdana"/>
                </a:rPr>
                <a:t>f wenn er nur über das Zeitintervall </a:t>
              </a:r>
              <a:r>
                <a:rPr>
                  <a:solidFill>
                    <a:srgbClr val="00FDFF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Δ</a:t>
              </a:r>
              <a:r>
                <a:rPr>
                  <a:solidFill>
                    <a:srgbClr val="00FDFF"/>
                  </a:solidFill>
                  <a:latin typeface="Verdana"/>
                  <a:ea typeface="Verdana"/>
                  <a:cs typeface="Verdana"/>
                  <a:sym typeface="Verdana"/>
                </a:rPr>
                <a:t>t </a:t>
              </a:r>
              <a:endParaRPr>
                <a:solidFill>
                  <a:srgbClr val="00FDFF"/>
                </a:solidFill>
                <a:latin typeface="Verdana"/>
                <a:ea typeface="Verdana"/>
                <a:cs typeface="Verdana"/>
                <a:sym typeface="Verdana"/>
              </a:endParaRPr>
            </a:p>
            <a:p>
              <a:pPr lvl="0">
                <a:defRPr sz="1800"/>
              </a:pPr>
              <a:r>
                <a:rPr>
                  <a:solidFill>
                    <a:srgbClr val="00FDFF"/>
                  </a:solidFill>
                  <a:latin typeface="Verdana"/>
                  <a:ea typeface="Verdana"/>
                  <a:cs typeface="Verdana"/>
                  <a:sym typeface="Verdana"/>
                </a:rPr>
                <a:t>erklingt (Fourier-Transformation):</a:t>
              </a:r>
              <a:endParaRPr>
                <a:solidFill>
                  <a:srgbClr val="00FDFF"/>
                </a:solidFill>
                <a:latin typeface="Verdana"/>
                <a:ea typeface="Verdana"/>
                <a:cs typeface="Verdana"/>
                <a:sym typeface="Verdana"/>
              </a:endParaRPr>
            </a:p>
            <a:p>
              <a:pPr lvl="0">
                <a:defRPr sz="1800"/>
              </a:pPr>
              <a:endParaRPr>
                <a:solidFill>
                  <a:srgbClr val="00FDFF"/>
                </a:solidFill>
                <a:latin typeface="Verdana"/>
                <a:ea typeface="Verdana"/>
                <a:cs typeface="Verdana"/>
                <a:sym typeface="Verdana"/>
              </a:endParaRPr>
            </a:p>
            <a:p>
              <a:pPr lvl="0" algn="ctr">
                <a:defRPr sz="1800"/>
              </a:pPr>
              <a:r>
                <a:rPr>
                  <a:solidFill>
                    <a:srgbClr val="00FDFF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Δf</a:t>
              </a:r>
              <a:r>
                <a:rPr>
                  <a:solidFill>
                    <a:srgbClr val="00FDFF"/>
                  </a:solidFill>
                  <a:latin typeface="Verdana"/>
                  <a:ea typeface="Verdana"/>
                  <a:cs typeface="Verdana"/>
                  <a:sym typeface="Verdana"/>
                </a:rPr>
                <a:t> </a:t>
              </a:r>
              <a:r>
                <a:rPr>
                  <a:solidFill>
                    <a:srgbClr val="00FDFF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Δ</a:t>
              </a:r>
              <a:r>
                <a:rPr>
                  <a:solidFill>
                    <a:srgbClr val="00FDFF"/>
                  </a:solidFill>
                  <a:latin typeface="Verdana"/>
                  <a:ea typeface="Verdana"/>
                  <a:cs typeface="Verdana"/>
                  <a:sym typeface="Verdana"/>
                </a:rPr>
                <a:t>t ~ 1</a:t>
              </a:r>
              <a:endParaRPr>
                <a:solidFill>
                  <a:srgbClr val="00FDFF"/>
                </a:solidFill>
                <a:latin typeface="Verdana"/>
                <a:ea typeface="Verdana"/>
                <a:cs typeface="Verdana"/>
                <a:sym typeface="Verdana"/>
              </a:endParaRPr>
            </a:p>
            <a:p>
              <a:pPr lvl="0" algn="ctr">
                <a:defRPr sz="1800"/>
              </a:pPr>
              <a:r>
                <a:rPr>
                  <a:solidFill>
                    <a:srgbClr val="00FDFF"/>
                  </a:solidFill>
                  <a:latin typeface="Verdana"/>
                  <a:ea typeface="Verdana"/>
                  <a:cs typeface="Verdana"/>
                  <a:sym typeface="Verdana"/>
                </a:rPr>
                <a:t>h </a:t>
              </a:r>
              <a:r>
                <a:rPr>
                  <a:solidFill>
                    <a:srgbClr val="00FDFF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Δf</a:t>
              </a:r>
              <a:r>
                <a:rPr>
                  <a:solidFill>
                    <a:srgbClr val="00FDFF"/>
                  </a:solidFill>
                  <a:latin typeface="Verdana"/>
                  <a:ea typeface="Verdana"/>
                  <a:cs typeface="Verdana"/>
                  <a:sym typeface="Verdana"/>
                </a:rPr>
                <a:t> </a:t>
              </a:r>
              <a:r>
                <a:rPr>
                  <a:solidFill>
                    <a:srgbClr val="00FDFF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Δ</a:t>
              </a:r>
              <a:r>
                <a:rPr>
                  <a:solidFill>
                    <a:srgbClr val="00FDFF"/>
                  </a:solidFill>
                  <a:latin typeface="Verdana"/>
                  <a:ea typeface="Verdana"/>
                  <a:cs typeface="Verdana"/>
                  <a:sym typeface="Verdana"/>
                </a:rPr>
                <a:t>t = </a:t>
              </a:r>
              <a:r>
                <a:rPr>
                  <a:solidFill>
                    <a:srgbClr val="00FDFF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ΔE Δt</a:t>
              </a:r>
              <a:r>
                <a:rPr>
                  <a:solidFill>
                    <a:srgbClr val="00FDFF"/>
                  </a:solidFill>
                  <a:latin typeface="Verdana"/>
                  <a:ea typeface="Verdana"/>
                  <a:cs typeface="Verdana"/>
                  <a:sym typeface="Verdana"/>
                </a:rPr>
                <a:t>  ~ h</a:t>
              </a:r>
            </a:p>
          </p:txBody>
        </p:sp>
        <p:pic>
          <p:nvPicPr>
            <p:cNvPr id="762" name="Uncertainty_Et.png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5410200" y="2647950"/>
              <a:ext cx="1524001" cy="304800"/>
            </a:xfrm>
            <a:prstGeom prst="rect">
              <a:avLst/>
            </a:prstGeom>
            <a:ln w="88900" cap="flat">
              <a:noFill/>
              <a:miter lim="400000"/>
            </a:ln>
            <a:effectLst/>
          </p:spPr>
        </p:pic>
        <p:sp>
          <p:nvSpPr>
            <p:cNvPr id="763" name="Shape 763"/>
            <p:cNvSpPr/>
            <p:nvPr/>
          </p:nvSpPr>
          <p:spPr>
            <a:xfrm>
              <a:off x="2095500" y="2622550"/>
              <a:ext cx="2841923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/>
              <a:r>
                <a:t>Energie-Zeit-Unschärfe:</a:t>
              </a:r>
            </a:p>
          </p:txBody>
        </p:sp>
      </p:grp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presetClass="entr" presetSubtype="0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2" dur="1000"/>
                                        <p:tgtEl>
                                          <p:spTgt spid="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759" grpId="1"/>
      <p:bldP build="whole" bldLvl="1" animBg="1" rev="0" advAuto="0" spid="764" grpId="2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" name="Shape 766"/>
          <p:cNvSpPr/>
          <p:nvPr/>
        </p:nvSpPr>
        <p:spPr>
          <a:xfrm>
            <a:off x="8392324" y="431800"/>
            <a:ext cx="17653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B00"/>
                </a:solidFill>
              </a:rPr>
              <a:t>1923-1927</a:t>
            </a:r>
          </a:p>
        </p:txBody>
      </p:sp>
      <p:sp>
        <p:nvSpPr>
          <p:cNvPr id="767" name="Shape 767"/>
          <p:cNvSpPr/>
          <p:nvPr/>
        </p:nvSpPr>
        <p:spPr>
          <a:xfrm>
            <a:off x="238924" y="3530600"/>
            <a:ext cx="1333501" cy="558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600"/>
              <a:t>Schrödinger 1926</a:t>
            </a:r>
          </a:p>
        </p:txBody>
      </p:sp>
      <p:sp>
        <p:nvSpPr>
          <p:cNvPr id="768" name="Shape 768"/>
          <p:cNvSpPr/>
          <p:nvPr/>
        </p:nvSpPr>
        <p:spPr>
          <a:xfrm>
            <a:off x="2241556" y="1238250"/>
            <a:ext cx="6432551" cy="444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b="1" sz="2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/>
            </a:pPr>
            <a:r>
              <a:rPr b="1" sz="2400"/>
              <a:t>SCHRÖDINGER:  WELLENGLEICHUNG</a:t>
            </a:r>
          </a:p>
        </p:txBody>
      </p:sp>
      <p:pic>
        <p:nvPicPr>
          <p:cNvPr id="769" name="Schroedinger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800" y="965200"/>
            <a:ext cx="1727200" cy="2540000"/>
          </a:xfrm>
          <a:prstGeom prst="rect">
            <a:avLst/>
          </a:prstGeom>
          <a:ln w="88900">
            <a:miter lim="400000"/>
          </a:ln>
        </p:spPr>
      </p:pic>
      <p:sp>
        <p:nvSpPr>
          <p:cNvPr id="770" name="Shape 770"/>
          <p:cNvSpPr/>
          <p:nvPr/>
        </p:nvSpPr>
        <p:spPr>
          <a:xfrm>
            <a:off x="2235200" y="2387600"/>
            <a:ext cx="7886700" cy="91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WELLENVERHALTEN VON TEILCHEN -&gt; </a:t>
            </a:r>
            <a:endParaRPr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endParaRPr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 b="1">
                <a:latin typeface="Verdana"/>
                <a:ea typeface="Verdana"/>
                <a:cs typeface="Verdana"/>
                <a:sym typeface="Verdana"/>
              </a:rPr>
              <a:t>BESCHREIBUNG DURCH WELLENFUNKTION ψ</a:t>
            </a:r>
          </a:p>
        </p:txBody>
      </p:sp>
      <p:sp>
        <p:nvSpPr>
          <p:cNvPr id="771" name="Shape 771"/>
          <p:cNvSpPr/>
          <p:nvPr/>
        </p:nvSpPr>
        <p:spPr>
          <a:xfrm>
            <a:off x="2207424" y="3632200"/>
            <a:ext cx="7315201" cy="63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Interferenz (mathematisch) am einfachsten durch komplexe Funktionen beschrieben (Phase)</a:t>
            </a:r>
          </a:p>
        </p:txBody>
      </p:sp>
      <p:sp>
        <p:nvSpPr>
          <p:cNvPr id="772" name="Shape 772"/>
          <p:cNvSpPr/>
          <p:nvPr/>
        </p:nvSpPr>
        <p:spPr>
          <a:xfrm>
            <a:off x="1483524" y="5543550"/>
            <a:ext cx="7581901" cy="444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2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2400"/>
              <a:t>Wie hat Schrödinger seine Gleichung erraten?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77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Shape 445"/>
          <p:cNvSpPr/>
          <p:nvPr/>
        </p:nvSpPr>
        <p:spPr>
          <a:xfrm>
            <a:off x="771624" y="3556000"/>
            <a:ext cx="8610601" cy="251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 algn="ctr">
              <a:lnSpc>
                <a:spcPct val="140000"/>
              </a:lnSpc>
              <a:defRPr sz="1800"/>
            </a:pPr>
            <a:r>
              <a:rPr sz="2400">
                <a:solidFill>
                  <a:srgbClr val="00FDFF"/>
                </a:solidFill>
                <a:latin typeface="Verdana"/>
                <a:ea typeface="Verdana"/>
                <a:cs typeface="Verdana"/>
                <a:sym typeface="Verdana"/>
              </a:rPr>
              <a:t>Über 50 Physik - Nobelpreise</a:t>
            </a:r>
            <a:endParaRPr sz="2400">
              <a:solidFill>
                <a:srgbClr val="00FD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lnSpc>
                <a:spcPct val="140000"/>
              </a:lnSpc>
              <a:defRPr sz="1800"/>
            </a:pPr>
            <a:endParaRPr sz="2400">
              <a:solidFill>
                <a:srgbClr val="00FD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lnSpc>
                <a:spcPct val="140000"/>
              </a:lnSpc>
              <a:defRPr sz="1800"/>
            </a:pPr>
            <a:endParaRPr sz="2400">
              <a:solidFill>
                <a:srgbClr val="00FD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lnSpc>
                <a:spcPct val="140000"/>
              </a:lnSpc>
              <a:defRPr sz="1800"/>
            </a:pPr>
            <a:r>
              <a:rPr b="1" sz="2400">
                <a:solidFill>
                  <a:srgbClr val="00FDFF"/>
                </a:solidFill>
                <a:latin typeface="Verdana"/>
                <a:ea typeface="Verdana"/>
                <a:cs typeface="Verdana"/>
                <a:sym typeface="Verdana"/>
              </a:rPr>
              <a:t>Breiter Überblick über die wichtigsten Entdeckungen und die Zusammenhänge</a:t>
            </a:r>
          </a:p>
        </p:txBody>
      </p:sp>
      <p:sp>
        <p:nvSpPr>
          <p:cNvPr id="446" name="Shape 446"/>
          <p:cNvSpPr/>
          <p:nvPr/>
        </p:nvSpPr>
        <p:spPr>
          <a:xfrm>
            <a:off x="416024" y="1231900"/>
            <a:ext cx="9309101" cy="965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lnSpc>
                <a:spcPct val="140000"/>
              </a:lnSpc>
              <a:defRPr b="1" sz="24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400">
                <a:solidFill>
                  <a:srgbClr val="FFFB00"/>
                </a:solidFill>
              </a:rPr>
              <a:t>In drei Vorträgen werden etwa 100 Jahre an Ideen, Theorien und Experimenten an Ihnen vorbeiziehen.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presetClass="entr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45" grpId="2"/>
      <p:bldP build="whole" bldLvl="1" animBg="1" rev="0" advAuto="0" spid="446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" name="Shape 774"/>
          <p:cNvSpPr/>
          <p:nvPr/>
        </p:nvSpPr>
        <p:spPr>
          <a:xfrm>
            <a:off x="948018" y="2032000"/>
            <a:ext cx="7716002" cy="111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ctr" defTabSz="355600">
              <a:defRPr sz="1800"/>
            </a:pPr>
            <a:r>
              <a:rPr sz="32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rPr>
              <a:t>Energie  </a:t>
            </a:r>
            <a:r>
              <a:rPr sz="3200">
                <a:solidFill>
                  <a:srgbClr val="F5EC00"/>
                </a:solidFill>
                <a:latin typeface="Chalkboard"/>
                <a:ea typeface="Chalkboard"/>
                <a:cs typeface="Chalkboard"/>
                <a:sym typeface="Chalkboard"/>
              </a:rPr>
              <a:t>E</a:t>
            </a:r>
            <a:r>
              <a:rPr sz="32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rPr>
              <a:t> eines Teilchens mit Masse </a:t>
            </a:r>
            <a:r>
              <a:rPr sz="3200">
                <a:solidFill>
                  <a:srgbClr val="F5EC00"/>
                </a:solidFill>
                <a:latin typeface="Chalkboard"/>
                <a:ea typeface="Chalkboard"/>
                <a:cs typeface="Chalkboard"/>
                <a:sym typeface="Chalkboard"/>
              </a:rPr>
              <a:t>m</a:t>
            </a:r>
            <a:r>
              <a:rPr sz="32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rPr>
              <a:t>, </a:t>
            </a:r>
            <a:endParaRPr sz="3200">
              <a:solidFill>
                <a:srgbClr val="FFFFFF"/>
              </a:solidFill>
              <a:latin typeface="Chalkboard"/>
              <a:ea typeface="Chalkboard"/>
              <a:cs typeface="Chalkboard"/>
              <a:sym typeface="Chalkboard"/>
            </a:endParaRPr>
          </a:p>
          <a:p>
            <a:pPr lvl="0" algn="ctr" defTabSz="355600">
              <a:defRPr sz="1800"/>
            </a:pPr>
            <a:r>
              <a:rPr sz="32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rPr>
              <a:t>Impuls </a:t>
            </a:r>
            <a:r>
              <a:rPr sz="3200">
                <a:solidFill>
                  <a:srgbClr val="F5EC00"/>
                </a:solidFill>
                <a:latin typeface="Chalkboard"/>
                <a:ea typeface="Chalkboard"/>
                <a:cs typeface="Chalkboard"/>
                <a:sym typeface="Chalkboard"/>
              </a:rPr>
              <a:t>p</a:t>
            </a:r>
            <a:r>
              <a:rPr sz="32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rPr>
              <a:t>, in einem Potential </a:t>
            </a:r>
            <a:r>
              <a:rPr sz="3200">
                <a:solidFill>
                  <a:srgbClr val="F5EC00"/>
                </a:solidFill>
                <a:latin typeface="Chalkboard"/>
                <a:ea typeface="Chalkboard"/>
                <a:cs typeface="Chalkboard"/>
                <a:sym typeface="Chalkboard"/>
              </a:rPr>
              <a:t>V(r)</a:t>
            </a:r>
          </a:p>
        </p:txBody>
      </p:sp>
      <p:pic>
        <p:nvPicPr>
          <p:cNvPr id="775" name="temp.pict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16300" y="3771900"/>
            <a:ext cx="2781300" cy="1283678"/>
          </a:xfrm>
          <a:prstGeom prst="rect">
            <a:avLst/>
          </a:prstGeom>
          <a:ln w="88900">
            <a:miter lim="400000"/>
          </a:ln>
        </p:spPr>
      </p:pic>
      <p:sp>
        <p:nvSpPr>
          <p:cNvPr id="776" name="Shape 776"/>
          <p:cNvSpPr/>
          <p:nvPr/>
        </p:nvSpPr>
        <p:spPr>
          <a:xfrm>
            <a:off x="0" y="697904"/>
            <a:ext cx="9867900" cy="67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ctr" defTabSz="355600">
              <a:defRPr sz="1800"/>
            </a:pPr>
            <a:r>
              <a:rPr sz="36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rPr>
              <a:t>Von der </a:t>
            </a:r>
            <a:r>
              <a:rPr sz="3600">
                <a:solidFill>
                  <a:srgbClr val="F5EC00"/>
                </a:solidFill>
                <a:latin typeface="Chalkboard"/>
                <a:ea typeface="Chalkboard"/>
                <a:cs typeface="Chalkboard"/>
                <a:sym typeface="Chalkboard"/>
              </a:rPr>
              <a:t>klassichen</a:t>
            </a:r>
            <a:r>
              <a:rPr sz="36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rPr>
              <a:t> zur </a:t>
            </a:r>
            <a:r>
              <a:rPr sz="3600">
                <a:solidFill>
                  <a:srgbClr val="94E3FE"/>
                </a:solidFill>
                <a:latin typeface="Chalkboard"/>
                <a:ea typeface="Chalkboard"/>
                <a:cs typeface="Chalkboard"/>
                <a:sym typeface="Chalkboard"/>
              </a:rPr>
              <a:t>Quanten-</a:t>
            </a:r>
            <a:r>
              <a:rPr sz="36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rPr>
              <a:t> Mechanik</a:t>
            </a:r>
          </a:p>
        </p:txBody>
      </p:sp>
      <p:sp>
        <p:nvSpPr>
          <p:cNvPr id="777" name="Shape 777"/>
          <p:cNvSpPr/>
          <p:nvPr/>
        </p:nvSpPr>
        <p:spPr>
          <a:xfrm>
            <a:off x="266761" y="5651500"/>
            <a:ext cx="9613901" cy="60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355600">
              <a:defRPr sz="32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Gesamtenergie = kinetische + potentielle Energie</a:t>
            </a:r>
          </a:p>
        </p:txBody>
      </p:sp>
    </p:spTree>
  </p:cSld>
  <p:clrMapOvr>
    <a:masterClrMapping/>
  </p:clrMapOvr>
  <p:transition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Shape 779"/>
          <p:cNvSpPr/>
          <p:nvPr/>
        </p:nvSpPr>
        <p:spPr>
          <a:xfrm>
            <a:off x="0" y="717550"/>
            <a:ext cx="9753600" cy="673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355600">
              <a:defRPr sz="3600">
                <a:solidFill>
                  <a:srgbClr val="94E3FE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94E3FE"/>
                </a:solidFill>
              </a:rPr>
              <a:t>Übersetzung von Teilchen- in Wellensprache:</a:t>
            </a:r>
          </a:p>
        </p:txBody>
      </p:sp>
      <p:pic>
        <p:nvPicPr>
          <p:cNvPr id="780" name="temp.pict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98700" y="4876800"/>
            <a:ext cx="5150645" cy="1021954"/>
          </a:xfrm>
          <a:prstGeom prst="rect">
            <a:avLst/>
          </a:prstGeom>
          <a:ln w="88900">
            <a:miter lim="400000"/>
          </a:ln>
        </p:spPr>
      </p:pic>
      <p:grpSp>
        <p:nvGrpSpPr>
          <p:cNvPr id="783" name="Group 783"/>
          <p:cNvGrpSpPr/>
          <p:nvPr/>
        </p:nvGrpSpPr>
        <p:grpSpPr>
          <a:xfrm>
            <a:off x="456071" y="1852565"/>
            <a:ext cx="9486901" cy="1857073"/>
            <a:chOff x="0" y="0"/>
            <a:chExt cx="9486900" cy="1857071"/>
          </a:xfrm>
        </p:grpSpPr>
        <p:sp>
          <p:nvSpPr>
            <p:cNvPr id="781" name="Shape 781"/>
            <p:cNvSpPr/>
            <p:nvPr/>
          </p:nvSpPr>
          <p:spPr>
            <a:xfrm>
              <a:off x="0" y="0"/>
              <a:ext cx="9486900" cy="1857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355600">
                <a:defRPr sz="1800"/>
              </a:pPr>
              <a:r>
                <a:rPr sz="3200">
                  <a:solidFill>
                    <a:srgbClr val="FFFFFF"/>
                  </a:solidFill>
                  <a:latin typeface="Chalkboard"/>
                  <a:ea typeface="Chalkboard"/>
                  <a:cs typeface="Chalkboard"/>
                  <a:sym typeface="Chalkboard"/>
                </a:rPr>
                <a:t>Eine Welle wird beschrieben durch eine Funktion im Raum </a:t>
              </a:r>
              <a:r>
                <a:rPr sz="3200">
                  <a:solidFill>
                    <a:srgbClr val="F5EC00"/>
                  </a:solidFill>
                  <a:latin typeface="Chalkboard"/>
                  <a:ea typeface="Chalkboard"/>
                  <a:cs typeface="Chalkboard"/>
                  <a:sym typeface="Chalkboard"/>
                </a:rPr>
                <a:t>ψ(x) </a:t>
              </a:r>
              <a:r>
                <a:rPr sz="3200">
                  <a:solidFill>
                    <a:srgbClr val="FFFFFF"/>
                  </a:solidFill>
                  <a:latin typeface="Chalkboard"/>
                  <a:ea typeface="Chalkboard"/>
                  <a:cs typeface="Chalkboard"/>
                  <a:sym typeface="Chalkboard"/>
                </a:rPr>
                <a:t>mit Kreisfrequenz</a:t>
              </a:r>
              <a:endParaRPr sz="32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endParaRPr>
            </a:p>
            <a:p>
              <a:pPr lvl="0" defTabSz="355600">
                <a:defRPr sz="1800"/>
              </a:pPr>
              <a:r>
                <a:rPr sz="3200">
                  <a:solidFill>
                    <a:srgbClr val="FFFFFF"/>
                  </a:solidFill>
                  <a:latin typeface="Chalkboard"/>
                  <a:ea typeface="Chalkboard"/>
                  <a:cs typeface="Chalkboard"/>
                  <a:sym typeface="Chalkboard"/>
                </a:rPr>
                <a:t>und Wellenvektor</a:t>
              </a:r>
            </a:p>
          </p:txBody>
        </p:sp>
        <p:pic>
          <p:nvPicPr>
            <p:cNvPr id="782" name="temp.pict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931360" y="1187886"/>
              <a:ext cx="2418513" cy="590234"/>
            </a:xfrm>
            <a:prstGeom prst="rect">
              <a:avLst/>
            </a:prstGeom>
            <a:ln w="88900" cap="flat">
              <a:noFill/>
              <a:miter lim="400000"/>
            </a:ln>
            <a:effectLst/>
          </p:spPr>
        </p:pic>
      </p:grpSp>
      <p:pic>
        <p:nvPicPr>
          <p:cNvPr id="784" name="temp.pict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756400" y="2565400"/>
            <a:ext cx="1728391" cy="386954"/>
          </a:xfrm>
          <a:prstGeom prst="rect">
            <a:avLst/>
          </a:prstGeom>
          <a:ln w="88900">
            <a:miter lim="400000"/>
          </a:ln>
        </p:spPr>
      </p:pic>
    </p:spTree>
  </p:cSld>
  <p:clrMapOvr>
    <a:masterClrMapping/>
  </p:clrMapOvr>
  <p:transition spd="med" advClick="1">
    <p:dissolv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" name="Shape 786"/>
          <p:cNvSpPr/>
          <p:nvPr/>
        </p:nvSpPr>
        <p:spPr>
          <a:xfrm>
            <a:off x="1239105" y="1066800"/>
            <a:ext cx="7188201" cy="546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defTabSz="355600">
              <a:defRPr sz="1800"/>
            </a:pPr>
            <a:r>
              <a:rPr sz="2800">
                <a:solidFill>
                  <a:srgbClr val="00FDFF"/>
                </a:solidFill>
                <a:latin typeface="Chalkboard"/>
                <a:ea typeface="Chalkboard"/>
                <a:cs typeface="Chalkboard"/>
                <a:sym typeface="Chalkboard"/>
              </a:rPr>
              <a:t>De Broglie Impuls</a:t>
            </a:r>
            <a:r>
              <a:rPr sz="28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rPr>
              <a:t> einer “Teilchenwelle”:</a:t>
            </a:r>
          </a:p>
        </p:txBody>
      </p:sp>
      <p:pic>
        <p:nvPicPr>
          <p:cNvPr id="787" name="temp.pict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41600" y="1778000"/>
            <a:ext cx="4266255" cy="1155700"/>
          </a:xfrm>
          <a:prstGeom prst="rect">
            <a:avLst/>
          </a:prstGeom>
          <a:ln w="88900">
            <a:miter lim="400000"/>
          </a:ln>
        </p:spPr>
      </p:pic>
      <p:sp>
        <p:nvSpPr>
          <p:cNvPr id="788" name="Shape 788"/>
          <p:cNvSpPr/>
          <p:nvPr/>
        </p:nvSpPr>
        <p:spPr>
          <a:xfrm>
            <a:off x="1358168" y="3911600"/>
            <a:ext cx="7188201" cy="546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defTabSz="355600">
              <a:defRPr sz="1800"/>
            </a:pPr>
            <a:r>
              <a:rPr sz="2800">
                <a:solidFill>
                  <a:srgbClr val="00FDFF"/>
                </a:solidFill>
                <a:latin typeface="Chalkboard"/>
                <a:ea typeface="Chalkboard"/>
                <a:cs typeface="Chalkboard"/>
                <a:sym typeface="Chalkboard"/>
              </a:rPr>
              <a:t>Energie</a:t>
            </a:r>
            <a:r>
              <a:rPr sz="28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rPr>
              <a:t>  einer “Teilchenwelle”:</a:t>
            </a:r>
          </a:p>
        </p:txBody>
      </p:sp>
      <p:pic>
        <p:nvPicPr>
          <p:cNvPr id="789" name="temp.pict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755900" y="4610100"/>
            <a:ext cx="4450675" cy="1155700"/>
          </a:xfrm>
          <a:prstGeom prst="rect">
            <a:avLst/>
          </a:prstGeom>
          <a:ln w="88900">
            <a:miter lim="400000"/>
          </a:ln>
        </p:spPr>
      </p:pic>
    </p:spTree>
  </p:cSld>
  <p:clrMapOvr>
    <a:masterClrMapping/>
  </p:clrMapOvr>
  <p:transition spd="med" advClick="1">
    <p:dissolv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" name="Shape 791"/>
          <p:cNvSpPr/>
          <p:nvPr/>
        </p:nvSpPr>
        <p:spPr>
          <a:xfrm>
            <a:off x="2171761" y="2032000"/>
            <a:ext cx="6502401" cy="111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355600">
              <a:defRPr sz="32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“Frage” die Wellenfunktion nach ihrem Impuls:</a:t>
            </a:r>
          </a:p>
        </p:txBody>
      </p:sp>
      <p:pic>
        <p:nvPicPr>
          <p:cNvPr id="792" name="temp.pict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40000" y="3517900"/>
            <a:ext cx="5539903" cy="647700"/>
          </a:xfrm>
          <a:prstGeom prst="rect">
            <a:avLst/>
          </a:prstGeom>
          <a:ln w="88900">
            <a:miter lim="400000"/>
          </a:ln>
        </p:spPr>
      </p:pic>
      <p:pic>
        <p:nvPicPr>
          <p:cNvPr id="793" name="temp.pict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01800" y="927100"/>
            <a:ext cx="1351856" cy="496094"/>
          </a:xfrm>
          <a:prstGeom prst="rect">
            <a:avLst/>
          </a:prstGeom>
          <a:ln w="88900">
            <a:miter lim="400000"/>
          </a:ln>
        </p:spPr>
      </p:pic>
      <p:pic>
        <p:nvPicPr>
          <p:cNvPr id="794" name="temp.pict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216400" y="4965700"/>
            <a:ext cx="2162969" cy="655071"/>
          </a:xfrm>
          <a:prstGeom prst="rect">
            <a:avLst/>
          </a:prstGeom>
          <a:ln w="88900">
            <a:miter lim="400000"/>
          </a:ln>
        </p:spPr>
      </p:pic>
      <p:pic>
        <p:nvPicPr>
          <p:cNvPr id="795" name="temp.pict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664200" y="812800"/>
            <a:ext cx="3403600" cy="675318"/>
          </a:xfrm>
          <a:prstGeom prst="rect">
            <a:avLst/>
          </a:prstGeom>
          <a:ln w="88900">
            <a:miter lim="400000"/>
          </a:ln>
        </p:spPr>
      </p:pic>
    </p:spTree>
  </p:cSld>
  <p:clrMapOvr>
    <a:masterClrMapping/>
  </p:clrMapOvr>
  <p:transition spd="med" advClick="1">
    <p:dissolv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Shape 797"/>
          <p:cNvSpPr/>
          <p:nvPr/>
        </p:nvSpPr>
        <p:spPr>
          <a:xfrm>
            <a:off x="1983246" y="2349500"/>
            <a:ext cx="7200901" cy="60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355600">
              <a:defRPr sz="32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Genauso: die Energie ...</a:t>
            </a:r>
          </a:p>
        </p:txBody>
      </p:sp>
      <p:pic>
        <p:nvPicPr>
          <p:cNvPr id="798" name="temp.pict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40000" y="3238500"/>
            <a:ext cx="5071866" cy="1137841"/>
          </a:xfrm>
          <a:prstGeom prst="rect">
            <a:avLst/>
          </a:prstGeom>
          <a:ln w="88900">
            <a:miter lim="400000"/>
          </a:ln>
        </p:spPr>
      </p:pic>
      <p:pic>
        <p:nvPicPr>
          <p:cNvPr id="799" name="temp.pict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178300" y="4787900"/>
            <a:ext cx="1803599" cy="1137841"/>
          </a:xfrm>
          <a:prstGeom prst="rect">
            <a:avLst/>
          </a:prstGeom>
          <a:ln w="88900">
            <a:miter lim="400000"/>
          </a:ln>
        </p:spPr>
      </p:pic>
      <p:pic>
        <p:nvPicPr>
          <p:cNvPr id="800" name="temp.pict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464300" y="800100"/>
            <a:ext cx="3403600" cy="675318"/>
          </a:xfrm>
          <a:prstGeom prst="rect">
            <a:avLst/>
          </a:prstGeom>
          <a:ln w="88900">
            <a:miter lim="400000"/>
          </a:ln>
        </p:spPr>
      </p:pic>
      <p:pic>
        <p:nvPicPr>
          <p:cNvPr id="801" name="temp.pict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30300" y="939800"/>
            <a:ext cx="1432550" cy="367321"/>
          </a:xfrm>
          <a:prstGeom prst="rect">
            <a:avLst/>
          </a:prstGeom>
          <a:ln w="88900">
            <a:miter lim="400000"/>
          </a:ln>
        </p:spPr>
      </p:pic>
    </p:spTree>
  </p:cSld>
  <p:clrMapOvr>
    <a:masterClrMapping/>
  </p:clrMapOvr>
  <p:transition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Shape 803"/>
          <p:cNvSpPr/>
          <p:nvPr/>
        </p:nvSpPr>
        <p:spPr>
          <a:xfrm>
            <a:off x="2826605" y="2452405"/>
            <a:ext cx="4978401" cy="11122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defTabSz="355600">
              <a:defRPr sz="1800"/>
            </a:pPr>
            <a:r>
              <a:rPr sz="32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rPr>
              <a:t>Schrödinger Gleichung:</a:t>
            </a:r>
            <a:br>
              <a:rPr sz="32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rPr>
            </a:br>
          </a:p>
        </p:txBody>
      </p:sp>
      <p:pic>
        <p:nvPicPr>
          <p:cNvPr id="804" name="temp.pict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79700" y="3797300"/>
            <a:ext cx="5265542" cy="1149946"/>
          </a:xfrm>
          <a:prstGeom prst="rect">
            <a:avLst/>
          </a:prstGeom>
          <a:ln w="88900">
            <a:miter lim="400000"/>
          </a:ln>
        </p:spPr>
      </p:pic>
      <p:pic>
        <p:nvPicPr>
          <p:cNvPr id="805" name="temp.pict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00100" y="381000"/>
            <a:ext cx="2781300" cy="1283678"/>
          </a:xfrm>
          <a:prstGeom prst="rect">
            <a:avLst/>
          </a:prstGeom>
          <a:ln w="88900">
            <a:miter lim="400000"/>
          </a:ln>
        </p:spPr>
      </p:pic>
      <p:pic>
        <p:nvPicPr>
          <p:cNvPr id="806" name="temp.pict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416800" y="762000"/>
            <a:ext cx="1739900" cy="526942"/>
          </a:xfrm>
          <a:prstGeom prst="rect">
            <a:avLst/>
          </a:prstGeom>
          <a:ln w="88900">
            <a:miter lim="400000"/>
          </a:ln>
        </p:spPr>
      </p:pic>
      <p:pic>
        <p:nvPicPr>
          <p:cNvPr id="807" name="temp.pict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330700" y="457200"/>
            <a:ext cx="1960960" cy="1137841"/>
          </a:xfrm>
          <a:prstGeom prst="rect">
            <a:avLst/>
          </a:prstGeom>
          <a:ln w="88900">
            <a:miter lim="400000"/>
          </a:ln>
        </p:spPr>
      </p:pic>
    </p:spTree>
  </p:cSld>
  <p:clrMapOvr>
    <a:masterClrMapping/>
  </p:clrMapOvr>
  <p:transition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Shape 809"/>
          <p:cNvSpPr/>
          <p:nvPr/>
        </p:nvSpPr>
        <p:spPr>
          <a:xfrm>
            <a:off x="8392324" y="431800"/>
            <a:ext cx="17653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B00"/>
                </a:solidFill>
              </a:rPr>
              <a:t>1923-1927</a:t>
            </a:r>
          </a:p>
        </p:txBody>
      </p:sp>
      <p:pic>
        <p:nvPicPr>
          <p:cNvPr id="810" name="HAtomOrbitals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94300" y="1828800"/>
            <a:ext cx="3517900" cy="3517900"/>
          </a:xfrm>
          <a:prstGeom prst="rect">
            <a:avLst/>
          </a:prstGeom>
          <a:ln w="88900">
            <a:miter lim="400000"/>
          </a:ln>
        </p:spPr>
      </p:pic>
      <p:sp>
        <p:nvSpPr>
          <p:cNvPr id="811" name="Shape 811"/>
          <p:cNvSpPr/>
          <p:nvPr/>
        </p:nvSpPr>
        <p:spPr>
          <a:xfrm>
            <a:off x="4426359" y="1320800"/>
            <a:ext cx="4718832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b="1"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/>
            </a:pPr>
            <a:r>
              <a:rPr b="1"/>
              <a:t>Elektronen bilden ‘stehende Wellen’</a:t>
            </a:r>
          </a:p>
        </p:txBody>
      </p:sp>
      <p:sp>
        <p:nvSpPr>
          <p:cNvPr id="812" name="Shape 812"/>
          <p:cNvSpPr/>
          <p:nvPr/>
        </p:nvSpPr>
        <p:spPr>
          <a:xfrm>
            <a:off x="3426624" y="6362700"/>
            <a:ext cx="2832101" cy="66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9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900"/>
              <a:t>Stimmt sehr gut wenn ... v &lt;&lt; c</a:t>
            </a:r>
          </a:p>
        </p:txBody>
      </p:sp>
      <p:sp>
        <p:nvSpPr>
          <p:cNvPr id="813" name="Shape 813"/>
          <p:cNvSpPr/>
          <p:nvPr/>
        </p:nvSpPr>
        <p:spPr>
          <a:xfrm>
            <a:off x="569124" y="4203700"/>
            <a:ext cx="4203701" cy="147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rPr b="1">
                <a:latin typeface="Verdana"/>
                <a:ea typeface="Verdana"/>
                <a:cs typeface="Verdana"/>
                <a:sym typeface="Verdana"/>
              </a:rPr>
              <a:t>Interpretation</a:t>
            </a:r>
            <a:r>
              <a:rPr>
                <a:latin typeface="Verdana"/>
                <a:ea typeface="Verdana"/>
                <a:cs typeface="Verdana"/>
                <a:sym typeface="Verdana"/>
              </a:rPr>
              <a:t> (Born, 1927): </a:t>
            </a:r>
            <a:endParaRPr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endParaRPr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ψ = Wahrscheinlichkeitsamplitude</a:t>
            </a:r>
            <a:endParaRPr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endParaRPr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|ψ|</a:t>
            </a:r>
            <a:r>
              <a:rPr baseline="31999">
                <a:latin typeface="Verdana"/>
                <a:ea typeface="Verdana"/>
                <a:cs typeface="Verdana"/>
                <a:sym typeface="Verdana"/>
              </a:rPr>
              <a:t>2</a:t>
            </a:r>
            <a:r>
              <a:rPr>
                <a:latin typeface="Verdana"/>
                <a:ea typeface="Verdana"/>
                <a:cs typeface="Verdana"/>
                <a:sym typeface="Verdana"/>
              </a:rPr>
              <a:t> =Wahrscheinlichkeit</a:t>
            </a:r>
          </a:p>
        </p:txBody>
      </p:sp>
      <p:pic>
        <p:nvPicPr>
          <p:cNvPr id="814" name="dropped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71500" y="1066800"/>
            <a:ext cx="2006600" cy="2774469"/>
          </a:xfrm>
          <a:prstGeom prst="rect">
            <a:avLst/>
          </a:prstGeom>
          <a:ln w="88900">
            <a:miter lim="400000"/>
          </a:ln>
        </p:spPr>
      </p:pic>
    </p:spTree>
  </p:cSld>
  <p:clrMapOvr>
    <a:masterClrMapping/>
  </p:clrMapOvr>
  <p:transition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6" name="Shape 816"/>
          <p:cNvSpPr/>
          <p:nvPr/>
        </p:nvSpPr>
        <p:spPr>
          <a:xfrm>
            <a:off x="8392324" y="431800"/>
            <a:ext cx="17653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B00"/>
                </a:solidFill>
              </a:rPr>
              <a:t>1928</a:t>
            </a:r>
          </a:p>
        </p:txBody>
      </p:sp>
      <p:sp>
        <p:nvSpPr>
          <p:cNvPr id="817" name="Shape 817"/>
          <p:cNvSpPr/>
          <p:nvPr/>
        </p:nvSpPr>
        <p:spPr>
          <a:xfrm>
            <a:off x="289724" y="1117600"/>
            <a:ext cx="95758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b="1"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/>
            </a:pPr>
            <a:r>
              <a:rPr b="1"/>
              <a:t>Quantenphysik erklärt die Existenz von ‘Struktur’ in der Natur</a:t>
            </a:r>
          </a:p>
        </p:txBody>
      </p:sp>
      <p:pic>
        <p:nvPicPr>
          <p:cNvPr id="818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106318" y="2413000"/>
            <a:ext cx="3378201" cy="2288989"/>
          </a:xfrm>
          <a:prstGeom prst="rect">
            <a:avLst/>
          </a:prstGeom>
          <a:ln w="88900">
            <a:miter lim="400000"/>
          </a:ln>
        </p:spPr>
      </p:pic>
      <p:sp>
        <p:nvSpPr>
          <p:cNvPr id="819" name="Shape 819"/>
          <p:cNvSpPr/>
          <p:nvPr/>
        </p:nvSpPr>
        <p:spPr>
          <a:xfrm>
            <a:off x="811686" y="5283200"/>
            <a:ext cx="86614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5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500"/>
              <a:t>1928: Atome, Moleküle, und der Grund für makroskopische Formen waren verstanden.</a:t>
            </a:r>
          </a:p>
        </p:txBody>
      </p:sp>
      <p:grpSp>
        <p:nvGrpSpPr>
          <p:cNvPr id="824" name="Group 824"/>
          <p:cNvGrpSpPr/>
          <p:nvPr/>
        </p:nvGrpSpPr>
        <p:grpSpPr>
          <a:xfrm>
            <a:off x="86524" y="1727200"/>
            <a:ext cx="8872570" cy="2990850"/>
            <a:chOff x="0" y="0"/>
            <a:chExt cx="8872568" cy="2990850"/>
          </a:xfrm>
        </p:grpSpPr>
        <p:pic>
          <p:nvPicPr>
            <p:cNvPr id="820" name="droppedImage.pdf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796375" y="673100"/>
              <a:ext cx="2425701" cy="2301064"/>
            </a:xfrm>
            <a:prstGeom prst="rect">
              <a:avLst/>
            </a:prstGeom>
            <a:ln w="88900" cap="flat">
              <a:noFill/>
              <a:miter lim="400000"/>
            </a:ln>
            <a:effectLst/>
          </p:spPr>
        </p:pic>
        <p:sp>
          <p:nvSpPr>
            <p:cNvPr id="821" name="Shape 821"/>
            <p:cNvSpPr/>
            <p:nvPr/>
          </p:nvSpPr>
          <p:spPr>
            <a:xfrm>
              <a:off x="1122331" y="0"/>
              <a:ext cx="7750238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b="1" sz="1800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FF2600"/>
                  </a:solidFill>
                </a:rPr>
                <a:t>Chemische Bindungen reflektieren die Struktur der Orbitale</a:t>
              </a:r>
            </a:p>
          </p:txBody>
        </p:sp>
        <p:pic>
          <p:nvPicPr>
            <p:cNvPr id="822" name="people-portrait-pauling-linus.tiff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370675" y="533400"/>
              <a:ext cx="1451429" cy="2032000"/>
            </a:xfrm>
            <a:prstGeom prst="rect">
              <a:avLst/>
            </a:prstGeom>
            <a:ln w="88900" cap="flat">
              <a:noFill/>
              <a:miter lim="400000"/>
            </a:ln>
            <a:effectLst/>
          </p:spPr>
        </p:pic>
        <p:sp>
          <p:nvSpPr>
            <p:cNvPr id="823" name="Shape 823"/>
            <p:cNvSpPr/>
            <p:nvPr/>
          </p:nvSpPr>
          <p:spPr>
            <a:xfrm>
              <a:off x="0" y="2749550"/>
              <a:ext cx="2171700" cy="2413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 algn="ctr">
                <a:defRPr sz="1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100"/>
                <a:t>Linus Pauling (1928)</a:t>
              </a:r>
            </a:p>
          </p:txBody>
        </p:sp>
      </p:grp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presetClass="entr" presetSubtype="5" presetID="3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vertical)" transition="in">
                                      <p:cBhvr>
                                        <p:cTn id="12" dur="1000"/>
                                        <p:tgtEl>
                                          <p:spTgt spid="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presetClass="entr" presetSubtype="8" presetID="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824" grpId="1"/>
      <p:bldP build="whole" bldLvl="1" animBg="1" rev="0" advAuto="0" spid="819" grpId="3"/>
      <p:bldP build="whole" bldLvl="1" animBg="1" rev="0" advAuto="0" spid="818" grpId="2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" name="Shape 826"/>
          <p:cNvSpPr/>
          <p:nvPr/>
        </p:nvSpPr>
        <p:spPr>
          <a:xfrm>
            <a:off x="12700" y="38100"/>
            <a:ext cx="10147300" cy="990600"/>
          </a:xfrm>
          <a:prstGeom prst="rect">
            <a:avLst/>
          </a:prstGeom>
          <a:solidFill>
            <a:srgbClr val="00F900">
              <a:alpha val="49000"/>
            </a:srgb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600">
                <a:solidFill>
                  <a:srgbClr val="FFFFFF"/>
                </a:solidFill>
                <a:latin typeface="Futura Condensed"/>
                <a:ea typeface="Futura Condensed"/>
                <a:cs typeface="Futura Condensed"/>
                <a:sym typeface="Futura Condensed"/>
              </a:defRPr>
            </a:pPr>
          </a:p>
        </p:txBody>
      </p:sp>
      <p:grpSp>
        <p:nvGrpSpPr>
          <p:cNvPr id="829" name="Group 829"/>
          <p:cNvGrpSpPr/>
          <p:nvPr/>
        </p:nvGrpSpPr>
        <p:grpSpPr>
          <a:xfrm>
            <a:off x="3159924" y="5537200"/>
            <a:ext cx="6502401" cy="1970426"/>
            <a:chOff x="0" y="0"/>
            <a:chExt cx="6502400" cy="1970425"/>
          </a:xfrm>
        </p:grpSpPr>
        <p:pic>
          <p:nvPicPr>
            <p:cNvPr id="827" name="droppedImage.pd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57349" y="919531"/>
              <a:ext cx="5622824" cy="1050895"/>
            </a:xfrm>
            <a:prstGeom prst="rect">
              <a:avLst/>
            </a:prstGeom>
            <a:ln w="88900" cap="flat">
              <a:noFill/>
              <a:miter lim="400000"/>
            </a:ln>
            <a:effectLst/>
          </p:spPr>
        </p:pic>
        <p:sp>
          <p:nvSpPr>
            <p:cNvPr id="828" name="Shape 828"/>
            <p:cNvSpPr/>
            <p:nvPr/>
          </p:nvSpPr>
          <p:spPr>
            <a:xfrm>
              <a:off x="0" y="0"/>
              <a:ext cx="6502400" cy="8757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1800"/>
              </a:pPr>
              <a:r>
                <a:rPr sz="2000">
                  <a:latin typeface="Verdana"/>
                  <a:ea typeface="Verdana"/>
                  <a:cs typeface="Verdana"/>
                  <a:sym typeface="Verdana"/>
                </a:rPr>
                <a:t>Zum Vergleich: die nicht-relativistische</a:t>
              </a:r>
              <a:endParaRPr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algn="ctr">
                <a:defRPr sz="1800"/>
              </a:pPr>
              <a:r>
                <a:rPr sz="2000">
                  <a:latin typeface="Verdana"/>
                  <a:ea typeface="Verdana"/>
                  <a:cs typeface="Verdana"/>
                  <a:sym typeface="Verdana"/>
                </a:rPr>
                <a:t>Schrödinger-Gleichung</a:t>
              </a:r>
            </a:p>
          </p:txBody>
        </p:sp>
      </p:grpSp>
      <p:sp>
        <p:nvSpPr>
          <p:cNvPr id="830" name="Shape 830"/>
          <p:cNvSpPr/>
          <p:nvPr/>
        </p:nvSpPr>
        <p:spPr>
          <a:xfrm>
            <a:off x="365924" y="1257300"/>
            <a:ext cx="9410701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b="1" sz="23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/>
            </a:pPr>
            <a:r>
              <a:rPr b="1" sz="2300"/>
              <a:t>Quantentheorie + Spezielle Relativitätstheorie =   ??</a:t>
            </a:r>
          </a:p>
        </p:txBody>
      </p:sp>
      <p:sp>
        <p:nvSpPr>
          <p:cNvPr id="831" name="Shape 831"/>
          <p:cNvSpPr/>
          <p:nvPr/>
        </p:nvSpPr>
        <p:spPr>
          <a:xfrm>
            <a:off x="6385724" y="673100"/>
            <a:ext cx="37719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Spezielle Relativität</a:t>
            </a:r>
          </a:p>
        </p:txBody>
      </p:sp>
      <p:sp>
        <p:nvSpPr>
          <p:cNvPr id="832" name="Shape 832"/>
          <p:cNvSpPr/>
          <p:nvPr/>
        </p:nvSpPr>
        <p:spPr>
          <a:xfrm>
            <a:off x="4294255" y="330200"/>
            <a:ext cx="1568513" cy="66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38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941751"/>
                </a:solidFill>
              </a:rPr>
              <a:t>Felder</a:t>
            </a:r>
          </a:p>
        </p:txBody>
      </p:sp>
      <p:pic>
        <p:nvPicPr>
          <p:cNvPr id="833" name="dropped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265291" y="3120923"/>
            <a:ext cx="3546670" cy="1364104"/>
          </a:xfrm>
          <a:prstGeom prst="rect">
            <a:avLst/>
          </a:prstGeom>
          <a:ln w="88900">
            <a:miter lim="400000"/>
          </a:ln>
        </p:spPr>
      </p:pic>
      <p:sp>
        <p:nvSpPr>
          <p:cNvPr id="834" name="Shape 834"/>
          <p:cNvSpPr/>
          <p:nvPr/>
        </p:nvSpPr>
        <p:spPr>
          <a:xfrm>
            <a:off x="728860" y="2300354"/>
            <a:ext cx="8699501" cy="749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20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2000"/>
              <a:t>Die ‘Wurzel’ aus der relativistischen Energie-Impuls-Beziehung</a:t>
            </a:r>
          </a:p>
        </p:txBody>
      </p:sp>
      <p:grpSp>
        <p:nvGrpSpPr>
          <p:cNvPr id="837" name="Group 837"/>
          <p:cNvGrpSpPr/>
          <p:nvPr/>
        </p:nvGrpSpPr>
        <p:grpSpPr>
          <a:xfrm>
            <a:off x="676082" y="3556000"/>
            <a:ext cx="1779986" cy="2895600"/>
            <a:chOff x="0" y="0"/>
            <a:chExt cx="1779984" cy="2895600"/>
          </a:xfrm>
        </p:grpSpPr>
        <p:pic>
          <p:nvPicPr>
            <p:cNvPr id="835" name="dirac.pdf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98617" y="0"/>
              <a:ext cx="1590266" cy="2222500"/>
            </a:xfrm>
            <a:prstGeom prst="rect">
              <a:avLst/>
            </a:prstGeom>
            <a:ln w="88900" cap="flat">
              <a:noFill/>
              <a:miter lim="400000"/>
            </a:ln>
            <a:effectLst/>
          </p:spPr>
        </p:pic>
        <p:sp>
          <p:nvSpPr>
            <p:cNvPr id="836" name="Shape 836"/>
            <p:cNvSpPr/>
            <p:nvPr/>
          </p:nvSpPr>
          <p:spPr>
            <a:xfrm>
              <a:off x="0" y="2336800"/>
              <a:ext cx="1779985" cy="558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 algn="ctr">
                <a:defRPr sz="1800"/>
              </a:pPr>
              <a:r>
                <a:rPr sz="1600">
                  <a:latin typeface="Verdana"/>
                  <a:ea typeface="Verdana"/>
                  <a:cs typeface="Verdana"/>
                  <a:sym typeface="Verdana"/>
                </a:rPr>
                <a:t>Paul A.M. Dirac </a:t>
              </a:r>
              <a:endParaRPr sz="1600">
                <a:latin typeface="Verdana"/>
                <a:ea typeface="Verdana"/>
                <a:cs typeface="Verdana"/>
                <a:sym typeface="Verdana"/>
              </a:endParaRPr>
            </a:p>
            <a:p>
              <a:pPr lvl="0" algn="ctr">
                <a:defRPr sz="1800"/>
              </a:pPr>
              <a:r>
                <a:rPr sz="1600">
                  <a:latin typeface="Verdana"/>
                  <a:ea typeface="Verdana"/>
                  <a:cs typeface="Verdana"/>
                  <a:sym typeface="Verdana"/>
                </a:rPr>
                <a:t>(1928)</a:t>
              </a:r>
            </a:p>
          </p:txBody>
        </p:sp>
      </p:grpSp>
      <p:sp>
        <p:nvSpPr>
          <p:cNvPr id="838" name="Shape 838"/>
          <p:cNvSpPr/>
          <p:nvPr/>
        </p:nvSpPr>
        <p:spPr>
          <a:xfrm>
            <a:off x="749300" y="1816100"/>
            <a:ext cx="8991600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i="1" sz="1800">
                <a:solidFill>
                  <a:srgbClr val="9A244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i="0">
                <a:solidFill>
                  <a:srgbClr val="000000"/>
                </a:solidFill>
              </a:defRPr>
            </a:pPr>
            <a:r>
              <a:rPr b="1" i="1">
                <a:solidFill>
                  <a:srgbClr val="9A244F"/>
                </a:solidFill>
              </a:rPr>
              <a:t>Naturgesetze müssen Raum- und Zeit Koordinaten gleich behandeln</a:t>
            </a:r>
          </a:p>
        </p:txBody>
      </p:sp>
      <p:pic>
        <p:nvPicPr>
          <p:cNvPr id="839" name="droppedImage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699000" y="4711700"/>
            <a:ext cx="2971800" cy="660400"/>
          </a:xfrm>
          <a:prstGeom prst="rect">
            <a:avLst/>
          </a:prstGeom>
          <a:ln w="88900">
            <a:miter lim="400000"/>
          </a:ln>
        </p:spPr>
      </p:pic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829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1" name="Shape 841"/>
          <p:cNvSpPr/>
          <p:nvPr/>
        </p:nvSpPr>
        <p:spPr>
          <a:xfrm>
            <a:off x="12700" y="38100"/>
            <a:ext cx="10147300" cy="990600"/>
          </a:xfrm>
          <a:prstGeom prst="rect">
            <a:avLst/>
          </a:prstGeom>
          <a:solidFill>
            <a:srgbClr val="00F900">
              <a:alpha val="49000"/>
            </a:srgb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600">
                <a:solidFill>
                  <a:srgbClr val="FFFFFF"/>
                </a:solidFill>
                <a:latin typeface="Futura Condensed"/>
                <a:ea typeface="Futura Condensed"/>
                <a:cs typeface="Futura Condensed"/>
                <a:sym typeface="Futura Condensed"/>
              </a:defRPr>
            </a:pPr>
          </a:p>
        </p:txBody>
      </p:sp>
      <p:sp>
        <p:nvSpPr>
          <p:cNvPr id="842" name="Shape 842"/>
          <p:cNvSpPr/>
          <p:nvPr/>
        </p:nvSpPr>
        <p:spPr>
          <a:xfrm>
            <a:off x="1835007" y="5873750"/>
            <a:ext cx="7018487" cy="1181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>
              <a:defRPr sz="1800"/>
            </a:pPr>
            <a:r>
              <a:rPr b="1" sz="2400">
                <a:latin typeface="Verdana"/>
                <a:ea typeface="Verdana"/>
                <a:cs typeface="Verdana"/>
                <a:sym typeface="Verdana"/>
              </a:rPr>
              <a:t>1) ANTITEILCHEN (neu !) </a:t>
            </a:r>
            <a:endParaRPr b="1" sz="2400"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 b="1" sz="2400">
                <a:latin typeface="Verdana"/>
                <a:ea typeface="Verdana"/>
                <a:cs typeface="Verdana"/>
                <a:sym typeface="Verdana"/>
              </a:rPr>
              <a:t>2) SPIN 1/2 (Erklärung)</a:t>
            </a:r>
            <a:endParaRPr b="1" sz="2400"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 b="1" sz="2400">
                <a:latin typeface="Verdana"/>
                <a:ea typeface="Verdana"/>
                <a:cs typeface="Verdana"/>
                <a:sym typeface="Verdana"/>
              </a:rPr>
              <a:t>3) SPIN 1/2 --&gt;  PAULI PRINZIP (1940)</a:t>
            </a:r>
          </a:p>
        </p:txBody>
      </p:sp>
      <p:sp>
        <p:nvSpPr>
          <p:cNvPr id="843" name="Shape 843"/>
          <p:cNvSpPr/>
          <p:nvPr/>
        </p:nvSpPr>
        <p:spPr>
          <a:xfrm>
            <a:off x="365924" y="1257300"/>
            <a:ext cx="9410701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b="1" sz="23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/>
            </a:pPr>
            <a:r>
              <a:rPr b="1" sz="2300"/>
              <a:t>Quantentheorie + Sp. Rel.theorie =  Dirac-Gleichung</a:t>
            </a:r>
          </a:p>
        </p:txBody>
      </p:sp>
      <p:pic>
        <p:nvPicPr>
          <p:cNvPr id="844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5000" y="2857500"/>
            <a:ext cx="3766965" cy="1193800"/>
          </a:xfrm>
          <a:prstGeom prst="rect">
            <a:avLst/>
          </a:prstGeom>
          <a:ln w="88900">
            <a:miter lim="400000"/>
          </a:ln>
        </p:spPr>
      </p:pic>
      <p:sp>
        <p:nvSpPr>
          <p:cNvPr id="845" name="Shape 845"/>
          <p:cNvSpPr/>
          <p:nvPr/>
        </p:nvSpPr>
        <p:spPr>
          <a:xfrm>
            <a:off x="6385724" y="673100"/>
            <a:ext cx="37719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Spezielle Relativität</a:t>
            </a:r>
          </a:p>
        </p:txBody>
      </p:sp>
      <p:sp>
        <p:nvSpPr>
          <p:cNvPr id="846" name="Shape 846"/>
          <p:cNvSpPr/>
          <p:nvPr/>
        </p:nvSpPr>
        <p:spPr>
          <a:xfrm>
            <a:off x="4294255" y="330200"/>
            <a:ext cx="1568513" cy="66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38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941751"/>
                </a:solidFill>
              </a:rPr>
              <a:t>Felder</a:t>
            </a:r>
          </a:p>
        </p:txBody>
      </p:sp>
      <p:grpSp>
        <p:nvGrpSpPr>
          <p:cNvPr id="854" name="Group 854"/>
          <p:cNvGrpSpPr/>
          <p:nvPr/>
        </p:nvGrpSpPr>
        <p:grpSpPr>
          <a:xfrm>
            <a:off x="5052001" y="2180166"/>
            <a:ext cx="4510908" cy="2527300"/>
            <a:chOff x="0" y="0"/>
            <a:chExt cx="4510907" cy="2527299"/>
          </a:xfrm>
        </p:grpSpPr>
        <p:sp>
          <p:nvSpPr>
            <p:cNvPr id="847" name="Shape 847"/>
            <p:cNvSpPr/>
            <p:nvPr/>
          </p:nvSpPr>
          <p:spPr>
            <a:xfrm>
              <a:off x="0" y="952336"/>
              <a:ext cx="939800" cy="584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i="1" sz="3600">
                  <a:latin typeface="Times"/>
                  <a:ea typeface="Times"/>
                  <a:cs typeface="Times"/>
                  <a:sym typeface="Times"/>
                </a:defRPr>
              </a:lvl1pPr>
            </a:lstStyle>
            <a:p>
              <a:pPr lvl="0">
                <a:defRPr i="0" sz="1800"/>
              </a:pPr>
              <a:r>
                <a:rPr i="1" sz="3600"/>
                <a:t>Ψ = </a:t>
              </a:r>
            </a:p>
          </p:txBody>
        </p:sp>
        <p:sp>
          <p:nvSpPr>
            <p:cNvPr id="848" name="Shape 848"/>
            <p:cNvSpPr/>
            <p:nvPr/>
          </p:nvSpPr>
          <p:spPr>
            <a:xfrm>
              <a:off x="958982" y="65136"/>
              <a:ext cx="3304610" cy="5471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/>
              <a:r>
                <a:t>Elektron - Spin up</a:t>
              </a:r>
            </a:p>
          </p:txBody>
        </p:sp>
        <p:sp>
          <p:nvSpPr>
            <p:cNvPr id="849" name="Shape 849"/>
            <p:cNvSpPr/>
            <p:nvPr/>
          </p:nvSpPr>
          <p:spPr>
            <a:xfrm>
              <a:off x="711661" y="749070"/>
              <a:ext cx="3799247" cy="5471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/>
              <a:r>
                <a:t>Elektron - Spin down</a:t>
              </a:r>
            </a:p>
          </p:txBody>
        </p:sp>
        <p:sp>
          <p:nvSpPr>
            <p:cNvPr id="850" name="Shape 850"/>
            <p:cNvSpPr/>
            <p:nvPr/>
          </p:nvSpPr>
          <p:spPr>
            <a:xfrm>
              <a:off x="978636" y="1393923"/>
              <a:ext cx="3265300" cy="5471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/>
              <a:r>
                <a:t>Positron - Spin up</a:t>
              </a:r>
            </a:p>
          </p:txBody>
        </p:sp>
        <p:sp>
          <p:nvSpPr>
            <p:cNvPr id="851" name="Shape 851"/>
            <p:cNvSpPr/>
            <p:nvPr/>
          </p:nvSpPr>
          <p:spPr>
            <a:xfrm>
              <a:off x="731318" y="1941070"/>
              <a:ext cx="3759933" cy="5471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/>
              <a:r>
                <a:t>Positron - Spin down</a:t>
              </a:r>
            </a:p>
          </p:txBody>
        </p:sp>
        <p:sp>
          <p:nvSpPr>
            <p:cNvPr id="852" name="Shape 852"/>
            <p:cNvSpPr/>
            <p:nvPr/>
          </p:nvSpPr>
          <p:spPr>
            <a:xfrm>
              <a:off x="1182012" y="0"/>
              <a:ext cx="257070" cy="2527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440" y="0"/>
                  </a:moveTo>
                  <a:lnTo>
                    <a:pt x="0" y="2672"/>
                  </a:lnTo>
                  <a:lnTo>
                    <a:pt x="2160" y="19373"/>
                  </a:lnTo>
                  <a:lnTo>
                    <a:pt x="21600" y="21600"/>
                  </a:lnTo>
                </a:path>
              </a:pathLst>
            </a:custGeom>
            <a:noFill/>
            <a:ln w="25400" cap="flat">
              <a:solidFill>
                <a:srgbClr val="3A5253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600">
                  <a:solidFill>
                    <a:srgbClr val="FFFFFF"/>
                  </a:solidFill>
                  <a:latin typeface="Futura Condensed"/>
                  <a:ea typeface="Futura Condensed"/>
                  <a:cs typeface="Futura Condensed"/>
                  <a:sym typeface="Futura Condensed"/>
                </a:defRPr>
              </a:pPr>
            </a:p>
          </p:txBody>
        </p:sp>
        <p:sp>
          <p:nvSpPr>
            <p:cNvPr id="853" name="Shape 853"/>
            <p:cNvSpPr/>
            <p:nvPr/>
          </p:nvSpPr>
          <p:spPr>
            <a:xfrm flipH="1">
              <a:off x="3921229" y="0"/>
              <a:ext cx="257070" cy="2527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440" y="0"/>
                  </a:moveTo>
                  <a:lnTo>
                    <a:pt x="0" y="2672"/>
                  </a:lnTo>
                  <a:lnTo>
                    <a:pt x="2160" y="19373"/>
                  </a:lnTo>
                  <a:lnTo>
                    <a:pt x="21600" y="21600"/>
                  </a:lnTo>
                </a:path>
              </a:pathLst>
            </a:custGeom>
            <a:noFill/>
            <a:ln w="25400" cap="flat">
              <a:solidFill>
                <a:srgbClr val="3A5253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600">
                  <a:solidFill>
                    <a:srgbClr val="FFFFFF"/>
                  </a:solidFill>
                  <a:latin typeface="Futura Condensed"/>
                  <a:ea typeface="Futura Condensed"/>
                  <a:cs typeface="Futura Condensed"/>
                  <a:sym typeface="Futura Condensed"/>
                </a:defRPr>
              </a:pPr>
            </a:p>
          </p:txBody>
        </p:sp>
      </p:grp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presetClass="entr" presetSubtype="0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1000"/>
                                        <p:tgtEl>
                                          <p:spTgt spid="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854" grpId="2"/>
      <p:bldP build="whole" bldLvl="1" animBg="1" rev="0" advAuto="0" spid="84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Shape 448"/>
          <p:cNvSpPr/>
          <p:nvPr/>
        </p:nvSpPr>
        <p:spPr>
          <a:xfrm>
            <a:off x="568424" y="469900"/>
            <a:ext cx="8597901" cy="1193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rPr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rPr>
              <a:t>Zu Beginn des 20. Jahrhunderts glaubten die meisten</a:t>
            </a:r>
            <a:endParaRPr>
              <a:solidFill>
                <a:srgbClr val="FFFC79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rPr>
              <a:t>Physiker, dass die gesamte Physik erforscht ist und durch die Mechanik, Thermodynamik, und die Maxwell-Theorie des Elektromagnetismus vollständig beschrieben wird.</a:t>
            </a:r>
          </a:p>
        </p:txBody>
      </p:sp>
      <p:sp>
        <p:nvSpPr>
          <p:cNvPr id="449" name="Shape 449"/>
          <p:cNvSpPr/>
          <p:nvPr/>
        </p:nvSpPr>
        <p:spPr>
          <a:xfrm>
            <a:off x="3429000" y="2857500"/>
            <a:ext cx="5156200" cy="149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lnSpc>
                <a:spcPts val="4100"/>
              </a:lnSpc>
              <a:spcBef>
                <a:spcPts val="100"/>
              </a:spcBef>
              <a:defRPr sz="1800"/>
            </a:pPr>
            <a:r>
              <a:rPr i="1" sz="1870">
                <a:solidFill>
                  <a:srgbClr val="FFFB00"/>
                </a:solidFill>
              </a:rPr>
              <a:t>Da es nun nichts mehr Neues in der Physik zu entdecken gibt, verbleibt uns nur die Aufgabe, alles noch präziser zu messen</a:t>
            </a:r>
            <a:r>
              <a:rPr sz="1870">
                <a:solidFill>
                  <a:srgbClr val="FFFB00"/>
                </a:solidFill>
              </a:rPr>
              <a:t> </a:t>
            </a:r>
            <a:endParaRPr sz="1870">
              <a:solidFill>
                <a:srgbClr val="FFFB00"/>
              </a:solidFill>
            </a:endParaRPr>
          </a:p>
          <a:p>
            <a:pPr lvl="0">
              <a:lnSpc>
                <a:spcPts val="6100"/>
              </a:lnSpc>
              <a:spcBef>
                <a:spcPts val="100"/>
              </a:spcBef>
              <a:defRPr sz="1800"/>
            </a:pPr>
            <a:endParaRPr sz="1870">
              <a:solidFill>
                <a:srgbClr val="FFFB00"/>
              </a:solidFill>
            </a:endParaRPr>
          </a:p>
          <a:p>
            <a:pPr lvl="0" algn="r">
              <a:lnSpc>
                <a:spcPts val="4100"/>
              </a:lnSpc>
              <a:spcBef>
                <a:spcPts val="100"/>
              </a:spcBef>
              <a:defRPr sz="1800"/>
            </a:pPr>
            <a:r>
              <a:rPr sz="1870">
                <a:solidFill>
                  <a:srgbClr val="FFFB00"/>
                </a:solidFill>
              </a:rPr>
              <a:t>(Lord Kelvin, 1900)</a:t>
            </a:r>
          </a:p>
        </p:txBody>
      </p:sp>
      <p:sp>
        <p:nvSpPr>
          <p:cNvPr id="450" name="Shape 450"/>
          <p:cNvSpPr/>
          <p:nvPr/>
        </p:nvSpPr>
        <p:spPr>
          <a:xfrm>
            <a:off x="607981" y="6146800"/>
            <a:ext cx="2333886" cy="66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sz="19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rPr>
              <a:t>William Thomson </a:t>
            </a:r>
            <a:endParaRPr sz="1900">
              <a:solidFill>
                <a:srgbClr val="FFFB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sz="19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rPr>
              <a:t>(Lord Kelvin)</a:t>
            </a:r>
          </a:p>
        </p:txBody>
      </p:sp>
      <p:sp>
        <p:nvSpPr>
          <p:cNvPr id="451" name="Shape 451"/>
          <p:cNvSpPr/>
          <p:nvPr/>
        </p:nvSpPr>
        <p:spPr>
          <a:xfrm>
            <a:off x="3429000" y="2368550"/>
            <a:ext cx="5156200" cy="31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lnSpc>
                <a:spcPts val="3800"/>
              </a:lnSpc>
              <a:spcBef>
                <a:spcPts val="100"/>
              </a:spcBef>
              <a:defRPr sz="1600">
                <a:solidFill>
                  <a:srgbClr val="00FD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00FDFF"/>
                </a:solidFill>
              </a:rPr>
              <a:t>‘British Association for the Advancement of Science’</a:t>
            </a:r>
          </a:p>
        </p:txBody>
      </p:sp>
      <p:sp>
        <p:nvSpPr>
          <p:cNvPr id="452" name="Shape 452"/>
          <p:cNvSpPr/>
          <p:nvPr/>
        </p:nvSpPr>
        <p:spPr>
          <a:xfrm>
            <a:off x="4292600" y="5207000"/>
            <a:ext cx="5067300" cy="1778000"/>
          </a:xfrm>
          <a:prstGeom prst="rect">
            <a:avLst/>
          </a:prstGeom>
          <a:solidFill/>
          <a:ln w="12700">
            <a:miter lim="400000"/>
          </a:ln>
          <a:effectLst>
            <a:outerShdw sx="100000" sy="100000" kx="0" ky="0" algn="b" rotWithShape="0" blurRad="368300" dist="76200" dir="2580000">
              <a:srgbClr val="FFFFFF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lnSpc>
                <a:spcPts val="4600"/>
              </a:lnSpc>
              <a:spcBef>
                <a:spcPts val="100"/>
              </a:spcBef>
              <a:defRPr sz="1800"/>
            </a:pPr>
            <a:r>
              <a:rPr sz="2270">
                <a:solidFill>
                  <a:srgbClr val="FF85FF"/>
                </a:solidFill>
              </a:rPr>
              <a:t>Die “Wolken” am Horizont der Physik:</a:t>
            </a:r>
            <a:endParaRPr sz="2270">
              <a:solidFill>
                <a:srgbClr val="FF85FF"/>
              </a:solidFill>
            </a:endParaRPr>
          </a:p>
          <a:p>
            <a:pPr lvl="0">
              <a:lnSpc>
                <a:spcPts val="6100"/>
              </a:lnSpc>
              <a:spcBef>
                <a:spcPts val="100"/>
              </a:spcBef>
              <a:defRPr sz="1800"/>
            </a:pPr>
            <a:endParaRPr sz="2270">
              <a:solidFill>
                <a:srgbClr val="FF85FF"/>
              </a:solidFill>
            </a:endParaRPr>
          </a:p>
          <a:p>
            <a:pPr lvl="0">
              <a:lnSpc>
                <a:spcPts val="4600"/>
              </a:lnSpc>
              <a:spcBef>
                <a:spcPts val="100"/>
              </a:spcBef>
              <a:defRPr sz="1800"/>
            </a:pPr>
            <a:r>
              <a:rPr sz="2270">
                <a:solidFill>
                  <a:srgbClr val="FF85FF"/>
                </a:solidFill>
              </a:rPr>
              <a:t>1) Atomistik der Materie?</a:t>
            </a:r>
            <a:endParaRPr sz="2270">
              <a:solidFill>
                <a:srgbClr val="FF85FF"/>
              </a:solidFill>
            </a:endParaRPr>
          </a:p>
          <a:p>
            <a:pPr lvl="0">
              <a:lnSpc>
                <a:spcPts val="4600"/>
              </a:lnSpc>
              <a:spcBef>
                <a:spcPts val="100"/>
              </a:spcBef>
              <a:defRPr sz="1800"/>
            </a:pPr>
            <a:r>
              <a:rPr sz="2270">
                <a:solidFill>
                  <a:srgbClr val="FF85FF"/>
                </a:solidFill>
              </a:rPr>
              <a:t>2) Spektrum der Hohlraumstrahlung?</a:t>
            </a:r>
            <a:endParaRPr sz="2270">
              <a:solidFill>
                <a:srgbClr val="FF85FF"/>
              </a:solidFill>
            </a:endParaRPr>
          </a:p>
          <a:p>
            <a:pPr lvl="0">
              <a:lnSpc>
                <a:spcPts val="4600"/>
              </a:lnSpc>
              <a:spcBef>
                <a:spcPts val="100"/>
              </a:spcBef>
              <a:defRPr sz="1800"/>
            </a:pPr>
            <a:r>
              <a:rPr sz="2270">
                <a:solidFill>
                  <a:srgbClr val="FF85FF"/>
                </a:solidFill>
              </a:rPr>
              <a:t>3) Michelson-Morley Experiment?</a:t>
            </a:r>
          </a:p>
        </p:txBody>
      </p:sp>
      <p:pic>
        <p:nvPicPr>
          <p:cNvPr id="453" name="Lord_Kelvi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44500" y="2387600"/>
            <a:ext cx="2663084" cy="2844800"/>
          </a:xfrm>
          <a:prstGeom prst="rect">
            <a:avLst/>
          </a:prstGeom>
          <a:ln w="88900">
            <a:miter lim="400000"/>
          </a:ln>
        </p:spPr>
      </p:pic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1000"/>
                                        <p:tgtEl>
                                          <p:spTgt spid="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52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6" name="Shape 856"/>
          <p:cNvSpPr/>
          <p:nvPr/>
        </p:nvSpPr>
        <p:spPr>
          <a:xfrm>
            <a:off x="12700" y="38100"/>
            <a:ext cx="10147300" cy="990600"/>
          </a:xfrm>
          <a:prstGeom prst="rect">
            <a:avLst/>
          </a:prstGeom>
          <a:solidFill>
            <a:srgbClr val="00F900">
              <a:alpha val="49000"/>
            </a:srgb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600">
                <a:solidFill>
                  <a:srgbClr val="FFFFFF"/>
                </a:solidFill>
                <a:latin typeface="Futura Condensed"/>
                <a:ea typeface="Futura Condensed"/>
                <a:cs typeface="Futura Condensed"/>
                <a:sym typeface="Futura Condensed"/>
              </a:defRPr>
            </a:pPr>
          </a:p>
        </p:txBody>
      </p:sp>
      <p:sp>
        <p:nvSpPr>
          <p:cNvPr id="857" name="Shape 857"/>
          <p:cNvSpPr/>
          <p:nvPr/>
        </p:nvSpPr>
        <p:spPr>
          <a:xfrm>
            <a:off x="1985243" y="1670050"/>
            <a:ext cx="8699501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rPr b="1" sz="2200">
                <a:latin typeface="Verdana"/>
                <a:ea typeface="Verdana"/>
                <a:cs typeface="Verdana"/>
                <a:sym typeface="Verdana"/>
              </a:rPr>
              <a:t>Zwei wichtige </a:t>
            </a:r>
            <a:r>
              <a:rPr b="1" sz="22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rPr>
              <a:t>Voraussagen</a:t>
            </a:r>
            <a:r>
              <a:rPr b="1" sz="2200">
                <a:latin typeface="Verdana"/>
                <a:ea typeface="Verdana"/>
                <a:cs typeface="Verdana"/>
                <a:sym typeface="Verdana"/>
              </a:rPr>
              <a:t> von Dirac</a:t>
            </a:r>
          </a:p>
        </p:txBody>
      </p:sp>
      <p:sp>
        <p:nvSpPr>
          <p:cNvPr id="858" name="Shape 858"/>
          <p:cNvSpPr/>
          <p:nvPr/>
        </p:nvSpPr>
        <p:spPr>
          <a:xfrm>
            <a:off x="766043" y="2400300"/>
            <a:ext cx="8501113" cy="914400"/>
          </a:xfrm>
          <a:prstGeom prst="rect">
            <a:avLst/>
          </a:prstGeom>
          <a:solid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>
              <a:defRPr sz="1800"/>
            </a:pPr>
            <a:r>
              <a:rPr b="1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rPr>
              <a:t>Die Wellenfunktion hat 4 Komponenten (zwei Spin 1/2 Teilchen)</a:t>
            </a:r>
            <a:endParaRPr b="1">
              <a:solidFill>
                <a:srgbClr val="FFFB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endParaRPr b="1">
              <a:solidFill>
                <a:srgbClr val="FFFB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 b="1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rPr>
              <a:t>Die ‘kleinen’ Komponenten beschreiben ‘Anti-Teilchen’</a:t>
            </a:r>
          </a:p>
        </p:txBody>
      </p:sp>
      <p:grpSp>
        <p:nvGrpSpPr>
          <p:cNvPr id="861" name="Group 861"/>
          <p:cNvGrpSpPr/>
          <p:nvPr/>
        </p:nvGrpSpPr>
        <p:grpSpPr>
          <a:xfrm>
            <a:off x="1870943" y="3765550"/>
            <a:ext cx="6304596" cy="3270250"/>
            <a:chOff x="0" y="0"/>
            <a:chExt cx="6304595" cy="3270250"/>
          </a:xfrm>
        </p:grpSpPr>
        <p:sp>
          <p:nvSpPr>
            <p:cNvPr id="859" name="Shape 859"/>
            <p:cNvSpPr/>
            <p:nvPr/>
          </p:nvSpPr>
          <p:spPr>
            <a:xfrm>
              <a:off x="0" y="0"/>
              <a:ext cx="6304596" cy="419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b="1" sz="2200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2200">
                  <a:solidFill>
                    <a:srgbClr val="FF2600"/>
                  </a:solidFill>
                </a:rPr>
                <a:t>Jedes Teilchen besitzt ein Anti-Teilchen</a:t>
              </a:r>
            </a:p>
          </p:txBody>
        </p:sp>
        <p:pic>
          <p:nvPicPr>
            <p:cNvPr id="860" name="Annihilation_e+e-Cartoon.jp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215156" y="895350"/>
              <a:ext cx="3481221" cy="2374900"/>
            </a:xfrm>
            <a:prstGeom prst="rect">
              <a:avLst/>
            </a:prstGeom>
            <a:ln w="88900" cap="flat">
              <a:noFill/>
              <a:miter lim="400000"/>
            </a:ln>
            <a:effectLst/>
          </p:spPr>
        </p:pic>
      </p:grpSp>
      <p:sp>
        <p:nvSpPr>
          <p:cNvPr id="862" name="Shape 862"/>
          <p:cNvSpPr/>
          <p:nvPr/>
        </p:nvSpPr>
        <p:spPr>
          <a:xfrm>
            <a:off x="6385724" y="673100"/>
            <a:ext cx="37719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Spezielle Relativität</a:t>
            </a:r>
          </a:p>
        </p:txBody>
      </p:sp>
      <p:sp>
        <p:nvSpPr>
          <p:cNvPr id="863" name="Shape 863"/>
          <p:cNvSpPr/>
          <p:nvPr/>
        </p:nvSpPr>
        <p:spPr>
          <a:xfrm>
            <a:off x="4294255" y="330200"/>
            <a:ext cx="1568513" cy="66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38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941751"/>
                </a:solidFill>
              </a:rPr>
              <a:t>Felder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861" grpId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Shape 865"/>
          <p:cNvSpPr/>
          <p:nvPr/>
        </p:nvSpPr>
        <p:spPr>
          <a:xfrm>
            <a:off x="12700" y="38100"/>
            <a:ext cx="10147300" cy="990600"/>
          </a:xfrm>
          <a:prstGeom prst="rect">
            <a:avLst/>
          </a:prstGeom>
          <a:solidFill>
            <a:srgbClr val="00F900">
              <a:alpha val="49000"/>
            </a:srgb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600">
                <a:solidFill>
                  <a:srgbClr val="FFFFFF"/>
                </a:solidFill>
                <a:latin typeface="Futura Condensed"/>
                <a:ea typeface="Futura Condensed"/>
                <a:cs typeface="Futura Condensed"/>
                <a:sym typeface="Futura Condensed"/>
              </a:defRPr>
            </a:pPr>
          </a:p>
        </p:txBody>
      </p:sp>
      <p:sp>
        <p:nvSpPr>
          <p:cNvPr id="866" name="Shape 866"/>
          <p:cNvSpPr/>
          <p:nvPr/>
        </p:nvSpPr>
        <p:spPr>
          <a:xfrm>
            <a:off x="3744124" y="1593850"/>
            <a:ext cx="4356101" cy="393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1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/>
            </a:pPr>
            <a:r>
              <a:rPr b="1" sz="2100"/>
              <a:t>Entdeckung des Positrons</a:t>
            </a:r>
          </a:p>
        </p:txBody>
      </p:sp>
      <p:sp>
        <p:nvSpPr>
          <p:cNvPr id="867" name="Shape 867"/>
          <p:cNvSpPr/>
          <p:nvPr/>
        </p:nvSpPr>
        <p:spPr>
          <a:xfrm>
            <a:off x="533400" y="533400"/>
            <a:ext cx="1320800" cy="647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0FA92">
              <a:alpha val="9135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 algn="ctr" defTabSz="355600">
              <a:defRPr sz="1800"/>
            </a:pPr>
            <a:r>
              <a:rPr sz="3200">
                <a:solidFill>
                  <a:srgbClr val="531B93"/>
                </a:solidFill>
                <a:latin typeface="Verdana"/>
                <a:ea typeface="Verdana"/>
                <a:cs typeface="Verdana"/>
                <a:sym typeface="Verdana"/>
              </a:rPr>
              <a:t>e</a:t>
            </a:r>
            <a:r>
              <a:rPr baseline="31999" sz="3200">
                <a:solidFill>
                  <a:srgbClr val="531B93"/>
                </a:solidFill>
                <a:effectLst>
                  <a:outerShdw sx="100000" sy="100000" kx="0" ky="0" algn="b" rotWithShape="0" blurRad="0" dist="10583" dir="2700000">
                    <a:srgbClr val="000000">
                      <a:alpha val="33333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+</a:t>
            </a:r>
          </a:p>
        </p:txBody>
      </p:sp>
      <p:grpSp>
        <p:nvGrpSpPr>
          <p:cNvPr id="872" name="Group 872"/>
          <p:cNvGrpSpPr/>
          <p:nvPr/>
        </p:nvGrpSpPr>
        <p:grpSpPr>
          <a:xfrm>
            <a:off x="522417" y="1346200"/>
            <a:ext cx="3521253" cy="5956300"/>
            <a:chOff x="0" y="0"/>
            <a:chExt cx="3521251" cy="5956300"/>
          </a:xfrm>
        </p:grpSpPr>
        <p:pic>
          <p:nvPicPr>
            <p:cNvPr id="868" name="droppedImage.pd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48421" y="2717800"/>
              <a:ext cx="3472831" cy="3238500"/>
            </a:xfrm>
            <a:prstGeom prst="rect">
              <a:avLst/>
            </a:prstGeom>
            <a:ln w="88900" cap="flat">
              <a:noFill/>
              <a:miter lim="400000"/>
            </a:ln>
            <a:effectLst/>
          </p:spPr>
        </p:pic>
        <p:grpSp>
          <p:nvGrpSpPr>
            <p:cNvPr id="871" name="Group 871"/>
            <p:cNvGrpSpPr/>
            <p:nvPr/>
          </p:nvGrpSpPr>
          <p:grpSpPr>
            <a:xfrm>
              <a:off x="0" y="0"/>
              <a:ext cx="1604715" cy="2495550"/>
              <a:chOff x="0" y="0"/>
              <a:chExt cx="1604714" cy="2495550"/>
            </a:xfrm>
          </p:grpSpPr>
          <p:sp>
            <p:nvSpPr>
              <p:cNvPr id="869" name="Shape 869"/>
              <p:cNvSpPr/>
              <p:nvPr/>
            </p:nvSpPr>
            <p:spPr>
              <a:xfrm>
                <a:off x="0" y="2203450"/>
                <a:ext cx="1604715" cy="2921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1400"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lvl="0">
                  <a:defRPr sz="1800"/>
                </a:pPr>
                <a:r>
                  <a:rPr sz="1400"/>
                  <a:t>Anderson (1932)</a:t>
                </a:r>
              </a:p>
            </p:txBody>
          </p:sp>
          <p:pic>
            <p:nvPicPr>
              <p:cNvPr id="870" name="anderson.png"/>
              <p:cNvPicPr/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10982" y="0"/>
                <a:ext cx="1574801" cy="2227218"/>
              </a:xfrm>
              <a:prstGeom prst="rect">
                <a:avLst/>
              </a:prstGeom>
              <a:ln w="88900" cap="flat">
                <a:noFill/>
                <a:miter lim="400000"/>
              </a:ln>
              <a:effectLst/>
            </p:spPr>
          </p:pic>
        </p:grpSp>
      </p:grpSp>
      <p:sp>
        <p:nvSpPr>
          <p:cNvPr id="873" name="Shape 873"/>
          <p:cNvSpPr/>
          <p:nvPr/>
        </p:nvSpPr>
        <p:spPr>
          <a:xfrm>
            <a:off x="4506124" y="2343150"/>
            <a:ext cx="2806701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i="1" sz="19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i="0" sz="1800"/>
            </a:pPr>
            <a:r>
              <a:rPr b="1" i="1" sz="1900"/>
              <a:t>Dirac hatte recht!</a:t>
            </a:r>
          </a:p>
        </p:txBody>
      </p:sp>
      <p:sp>
        <p:nvSpPr>
          <p:cNvPr id="874" name="Shape 874"/>
          <p:cNvSpPr/>
          <p:nvPr/>
        </p:nvSpPr>
        <p:spPr>
          <a:xfrm>
            <a:off x="6385724" y="673100"/>
            <a:ext cx="37719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Spezielle Relativität</a:t>
            </a:r>
          </a:p>
        </p:txBody>
      </p:sp>
      <p:sp>
        <p:nvSpPr>
          <p:cNvPr id="875" name="Shape 875"/>
          <p:cNvSpPr/>
          <p:nvPr/>
        </p:nvSpPr>
        <p:spPr>
          <a:xfrm>
            <a:off x="4294255" y="330200"/>
            <a:ext cx="1568513" cy="66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38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941751"/>
                </a:solidFill>
              </a:rPr>
              <a:t>Felder</a:t>
            </a:r>
          </a:p>
        </p:txBody>
      </p:sp>
      <p:grpSp>
        <p:nvGrpSpPr>
          <p:cNvPr id="878" name="Group 878"/>
          <p:cNvGrpSpPr/>
          <p:nvPr/>
        </p:nvGrpSpPr>
        <p:grpSpPr>
          <a:xfrm>
            <a:off x="5092383" y="3638550"/>
            <a:ext cx="4940617" cy="3660775"/>
            <a:chOff x="0" y="0"/>
            <a:chExt cx="4940616" cy="3660775"/>
          </a:xfrm>
        </p:grpSpPr>
        <p:pic>
          <p:nvPicPr>
            <p:cNvPr id="876" name="droppedImage.pdf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422275"/>
              <a:ext cx="4940617" cy="3238500"/>
            </a:xfrm>
            <a:prstGeom prst="rect">
              <a:avLst/>
            </a:prstGeom>
            <a:ln w="88900" cap="flat">
              <a:noFill/>
              <a:miter lim="400000"/>
            </a:ln>
            <a:effectLst/>
          </p:spPr>
        </p:pic>
        <p:sp>
          <p:nvSpPr>
            <p:cNvPr id="877" name="Shape 877"/>
            <p:cNvSpPr/>
            <p:nvPr/>
          </p:nvSpPr>
          <p:spPr>
            <a:xfrm>
              <a:off x="746698" y="0"/>
              <a:ext cx="3671386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7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700"/>
                <a:t>Elektron-Positron-Paarerzeugung</a:t>
              </a:r>
            </a:p>
          </p:txBody>
        </p:sp>
      </p:grp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presetClass="entr" presetSubtype="0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2" dur="1000"/>
                                        <p:tgtEl>
                                          <p:spTgt spid="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872" grpId="1"/>
      <p:bldP build="whole" bldLvl="1" animBg="1" rev="0" advAuto="0" spid="878" grpId="2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Shape 880"/>
          <p:cNvSpPr/>
          <p:nvPr/>
        </p:nvSpPr>
        <p:spPr>
          <a:xfrm>
            <a:off x="12700" y="38100"/>
            <a:ext cx="10147300" cy="990600"/>
          </a:xfrm>
          <a:prstGeom prst="rect">
            <a:avLst/>
          </a:prstGeom>
          <a:solidFill>
            <a:srgbClr val="00F900">
              <a:alpha val="49000"/>
            </a:srgb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600">
                <a:solidFill>
                  <a:srgbClr val="FFFFFF"/>
                </a:solidFill>
                <a:latin typeface="Futura Condensed"/>
                <a:ea typeface="Futura Condensed"/>
                <a:cs typeface="Futura Condensed"/>
                <a:sym typeface="Futura Condensed"/>
              </a:defRPr>
            </a:pPr>
          </a:p>
        </p:txBody>
      </p:sp>
      <p:sp>
        <p:nvSpPr>
          <p:cNvPr id="881" name="Shape 881"/>
          <p:cNvSpPr/>
          <p:nvPr/>
        </p:nvSpPr>
        <p:spPr>
          <a:xfrm>
            <a:off x="454824" y="1320800"/>
            <a:ext cx="9232901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b="1" sz="20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000">
                <a:solidFill>
                  <a:srgbClr val="FF2600"/>
                </a:solidFill>
              </a:rPr>
              <a:t>DAS VAKUUM WAR PLÖTZLICH SEHR KOMPLIZIERT GEWORDEN</a:t>
            </a:r>
          </a:p>
        </p:txBody>
      </p:sp>
      <p:sp>
        <p:nvSpPr>
          <p:cNvPr id="882" name="Shape 882"/>
          <p:cNvSpPr/>
          <p:nvPr/>
        </p:nvSpPr>
        <p:spPr>
          <a:xfrm>
            <a:off x="361950" y="1790064"/>
            <a:ext cx="9448800" cy="698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 algn="ctr">
              <a:lnSpc>
                <a:spcPct val="120000"/>
              </a:lnSpc>
              <a:defRPr sz="1800"/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Quantenphysik (Unschärferelation!): </a:t>
            </a:r>
            <a:endParaRPr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lnSpc>
                <a:spcPct val="120000"/>
              </a:lnSpc>
              <a:defRPr sz="1800"/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physikalische Systeme (z.B. Felder) kennen keine absolute Ruhe</a:t>
            </a:r>
          </a:p>
        </p:txBody>
      </p:sp>
      <p:pic>
        <p:nvPicPr>
          <p:cNvPr id="883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70500" y="3686809"/>
            <a:ext cx="3931660" cy="3484881"/>
          </a:xfrm>
          <a:prstGeom prst="rect">
            <a:avLst/>
          </a:prstGeom>
          <a:ln w="88900">
            <a:miter lim="400000"/>
          </a:ln>
        </p:spPr>
      </p:pic>
      <p:sp>
        <p:nvSpPr>
          <p:cNvPr id="884" name="Shape 884"/>
          <p:cNvSpPr/>
          <p:nvPr/>
        </p:nvSpPr>
        <p:spPr>
          <a:xfrm>
            <a:off x="215900" y="2576829"/>
            <a:ext cx="9740900" cy="993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 algn="ctr">
              <a:lnSpc>
                <a:spcPct val="140000"/>
              </a:lnSpc>
              <a:defRPr sz="1800"/>
            </a:pPr>
            <a:r>
              <a:rPr b="1" sz="1600">
                <a:latin typeface="Verdana"/>
                <a:ea typeface="Verdana"/>
                <a:cs typeface="Verdana"/>
                <a:sym typeface="Verdana"/>
              </a:rPr>
              <a:t>Selbst im Grundzustand verschwinden die elektromagnetischen Felder nicht völlig: </a:t>
            </a:r>
            <a:endParaRPr b="1" sz="1600"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lnSpc>
                <a:spcPct val="140000"/>
              </a:lnSpc>
              <a:defRPr sz="1800"/>
            </a:pPr>
            <a:r>
              <a:rPr b="1" sz="1600">
                <a:latin typeface="Verdana"/>
                <a:ea typeface="Verdana"/>
                <a:cs typeface="Verdana"/>
                <a:sym typeface="Verdana"/>
              </a:rPr>
              <a:t>Fluktuationen des Vakuums produzieren (für kurze Zeit) Teilchen-Antiteilchen Paare.</a:t>
            </a:r>
          </a:p>
        </p:txBody>
      </p:sp>
      <p:sp>
        <p:nvSpPr>
          <p:cNvPr id="885" name="Shape 885"/>
          <p:cNvSpPr/>
          <p:nvPr/>
        </p:nvSpPr>
        <p:spPr>
          <a:xfrm>
            <a:off x="1436582" y="203200"/>
            <a:ext cx="7055260" cy="66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38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941751"/>
                </a:solidFill>
              </a:rPr>
              <a:t>Die Quantisierung der Felder</a:t>
            </a:r>
          </a:p>
        </p:txBody>
      </p:sp>
      <p:pic>
        <p:nvPicPr>
          <p:cNvPr id="886" name="VacuumFluctuation1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42900" y="3686947"/>
            <a:ext cx="4729855" cy="3484606"/>
          </a:xfrm>
          <a:prstGeom prst="rect">
            <a:avLst/>
          </a:prstGeom>
          <a:ln w="88900">
            <a:miter lim="400000"/>
          </a:ln>
        </p:spPr>
      </p:pic>
    </p:spTree>
  </p:cSld>
  <p:clrMapOvr>
    <a:masterClrMapping/>
  </p:clrMapOvr>
  <p:transition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" name="Shape 888"/>
          <p:cNvSpPr/>
          <p:nvPr/>
        </p:nvSpPr>
        <p:spPr>
          <a:xfrm>
            <a:off x="12700" y="38100"/>
            <a:ext cx="10147300" cy="990600"/>
          </a:xfrm>
          <a:prstGeom prst="rect">
            <a:avLst/>
          </a:prstGeom>
          <a:solidFill>
            <a:srgbClr val="00F900">
              <a:alpha val="49000"/>
            </a:srgb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600">
                <a:solidFill>
                  <a:srgbClr val="FFFFFF"/>
                </a:solidFill>
                <a:latin typeface="Futura Condensed"/>
                <a:ea typeface="Futura Condensed"/>
                <a:cs typeface="Futura Condensed"/>
                <a:sym typeface="Futura Condensed"/>
              </a:defRPr>
            </a:pPr>
          </a:p>
        </p:txBody>
      </p:sp>
      <p:sp>
        <p:nvSpPr>
          <p:cNvPr id="889" name="Shape 889"/>
          <p:cNvSpPr/>
          <p:nvPr/>
        </p:nvSpPr>
        <p:spPr>
          <a:xfrm>
            <a:off x="-153514" y="1066800"/>
            <a:ext cx="9944101" cy="66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b="1" sz="19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/>
            </a:pPr>
            <a:r>
              <a:rPr b="1" sz="1900"/>
              <a:t>Wie konnte man die Wechselwirkung zwischen Elektronen und Photonen berechnen?</a:t>
            </a:r>
          </a:p>
        </p:txBody>
      </p:sp>
      <p:grpSp>
        <p:nvGrpSpPr>
          <p:cNvPr id="896" name="Group 896"/>
          <p:cNvGrpSpPr/>
          <p:nvPr/>
        </p:nvGrpSpPr>
        <p:grpSpPr>
          <a:xfrm>
            <a:off x="-153514" y="1879600"/>
            <a:ext cx="9944101" cy="3644900"/>
            <a:chOff x="0" y="0"/>
            <a:chExt cx="9944100" cy="3644900"/>
          </a:xfrm>
        </p:grpSpPr>
        <p:grpSp>
          <p:nvGrpSpPr>
            <p:cNvPr id="894" name="Group 894"/>
            <p:cNvGrpSpPr/>
            <p:nvPr/>
          </p:nvGrpSpPr>
          <p:grpSpPr>
            <a:xfrm>
              <a:off x="1499713" y="952500"/>
              <a:ext cx="2699921" cy="2692400"/>
              <a:chOff x="0" y="0"/>
              <a:chExt cx="2699920" cy="2692400"/>
            </a:xfrm>
          </p:grpSpPr>
          <p:pic>
            <p:nvPicPr>
              <p:cNvPr id="890" name="Electron_Dressed.jpg"/>
              <p:cNvPicPr/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0" y="0"/>
                <a:ext cx="2699921" cy="2692400"/>
              </a:xfrm>
              <a:prstGeom prst="rect">
                <a:avLst/>
              </a:prstGeom>
              <a:ln w="88900" cap="flat">
                <a:noFill/>
                <a:miter lim="400000"/>
              </a:ln>
              <a:effectLst/>
            </p:spPr>
          </p:pic>
          <p:pic>
            <p:nvPicPr>
              <p:cNvPr id="891" name="droppedImage.pdf"/>
              <p:cNvPicPr/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1804960" y="1624464"/>
                <a:ext cx="159182" cy="293307"/>
              </a:xfrm>
              <a:prstGeom prst="rect">
                <a:avLst/>
              </a:prstGeom>
              <a:ln w="88900" cap="flat">
                <a:noFill/>
                <a:miter lim="400000"/>
              </a:ln>
              <a:effectLst/>
            </p:spPr>
          </p:pic>
          <p:pic>
            <p:nvPicPr>
              <p:cNvPr id="892" name="droppedImage.pdf"/>
              <p:cNvPicPr/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1474051" y="699421"/>
                <a:ext cx="159182" cy="293308"/>
              </a:xfrm>
              <a:prstGeom prst="rect">
                <a:avLst/>
              </a:prstGeom>
              <a:ln w="88900" cap="flat">
                <a:noFill/>
                <a:miter lim="400000"/>
              </a:ln>
              <a:effectLst/>
            </p:spPr>
          </p:pic>
          <p:pic>
            <p:nvPicPr>
              <p:cNvPr id="893" name="droppedImage.pdf"/>
              <p:cNvPicPr/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729504" y="1052893"/>
                <a:ext cx="159182" cy="293307"/>
              </a:xfrm>
              <a:prstGeom prst="rect">
                <a:avLst/>
              </a:prstGeom>
              <a:ln w="88900" cap="flat">
                <a:noFill/>
                <a:miter lim="400000"/>
              </a:ln>
              <a:effectLst/>
            </p:spPr>
          </p:pic>
        </p:grpSp>
        <p:sp>
          <p:nvSpPr>
            <p:cNvPr id="895" name="Shape 895"/>
            <p:cNvSpPr/>
            <p:nvPr/>
          </p:nvSpPr>
          <p:spPr>
            <a:xfrm>
              <a:off x="0" y="0"/>
              <a:ext cx="9944100" cy="6350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lvl="0" algn="ctr">
                <a:defRPr sz="1800"/>
              </a:pPr>
              <a:r>
                <a:rPr>
                  <a:latin typeface="Verdana"/>
                  <a:ea typeface="Verdana"/>
                  <a:cs typeface="Verdana"/>
                  <a:sym typeface="Verdana"/>
                </a:rPr>
                <a:t>‘Zweite Quantisierung’ :</a:t>
              </a:r>
              <a:endParaRPr>
                <a:latin typeface="Verdana"/>
                <a:ea typeface="Verdana"/>
                <a:cs typeface="Verdana"/>
                <a:sym typeface="Verdana"/>
              </a:endParaRPr>
            </a:p>
            <a:p>
              <a:pPr lvl="0" algn="ctr">
                <a:defRPr sz="1800"/>
              </a:pPr>
              <a:r>
                <a:rPr>
                  <a:latin typeface="Verdana"/>
                  <a:ea typeface="Verdana"/>
                  <a:cs typeface="Verdana"/>
                  <a:sym typeface="Verdana"/>
                </a:rPr>
                <a:t> Felder werden durch Erzeugungs- und Vernichtsoperatoren beschrieben </a:t>
              </a:r>
            </a:p>
          </p:txBody>
        </p:sp>
      </p:grpSp>
      <p:sp>
        <p:nvSpPr>
          <p:cNvPr id="897" name="Shape 897"/>
          <p:cNvSpPr/>
          <p:nvPr/>
        </p:nvSpPr>
        <p:spPr>
          <a:xfrm>
            <a:off x="-153514" y="5930899"/>
            <a:ext cx="9944101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sz="1900">
                <a:latin typeface="Verdana"/>
                <a:ea typeface="Verdana"/>
                <a:cs typeface="Verdana"/>
                <a:sym typeface="Verdana"/>
              </a:rPr>
              <a:t>Die ‘nackte’ Ladung des Elektrons polarisiert die Vakuumfluktuationen  </a:t>
            </a:r>
            <a:endParaRPr sz="1900"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sz="1900">
                <a:latin typeface="Verdana"/>
                <a:ea typeface="Verdana"/>
                <a:cs typeface="Verdana"/>
                <a:sym typeface="Verdana"/>
              </a:rPr>
              <a:t>(‘Debye shielding’)</a:t>
            </a:r>
            <a:endParaRPr sz="1900"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sz="1900">
                <a:latin typeface="Verdana"/>
                <a:ea typeface="Verdana"/>
                <a:cs typeface="Verdana"/>
                <a:sym typeface="Verdana"/>
              </a:rPr>
              <a:t>Die gemessene Elektronenladung ist die Summe der “nackten” Ladung</a:t>
            </a:r>
            <a:endParaRPr sz="1900"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sz="1900">
                <a:latin typeface="Verdana"/>
                <a:ea typeface="Verdana"/>
                <a:cs typeface="Verdana"/>
                <a:sym typeface="Verdana"/>
              </a:rPr>
              <a:t>und der Polarisation des Vakuums</a:t>
            </a:r>
          </a:p>
        </p:txBody>
      </p:sp>
      <p:pic>
        <p:nvPicPr>
          <p:cNvPr id="898" name="dropped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181600" y="2832100"/>
            <a:ext cx="2870200" cy="2694114"/>
          </a:xfrm>
          <a:prstGeom prst="rect">
            <a:avLst/>
          </a:prstGeom>
          <a:ln w="88900">
            <a:miter lim="400000"/>
          </a:ln>
        </p:spPr>
      </p:pic>
      <p:sp>
        <p:nvSpPr>
          <p:cNvPr id="899" name="Shape 899"/>
          <p:cNvSpPr/>
          <p:nvPr/>
        </p:nvSpPr>
        <p:spPr>
          <a:xfrm>
            <a:off x="4306955" y="203200"/>
            <a:ext cx="1568513" cy="66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38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941751"/>
                </a:solidFill>
              </a:rPr>
              <a:t>Felder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presetClass="entr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presetClass="entr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898" grpId="2"/>
      <p:bldP build="whole" bldLvl="1" animBg="1" rev="0" advAuto="0" spid="897" grpId="3"/>
      <p:bldP build="whole" bldLvl="1" animBg="1" rev="0" advAuto="0" spid="896" grpId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" name="Shape 901"/>
          <p:cNvSpPr/>
          <p:nvPr/>
        </p:nvSpPr>
        <p:spPr>
          <a:xfrm>
            <a:off x="12700" y="38100"/>
            <a:ext cx="10147300" cy="990600"/>
          </a:xfrm>
          <a:prstGeom prst="rect">
            <a:avLst/>
          </a:prstGeom>
          <a:solidFill>
            <a:srgbClr val="00F900">
              <a:alpha val="49000"/>
            </a:srgb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600">
                <a:solidFill>
                  <a:srgbClr val="FFFFFF"/>
                </a:solidFill>
                <a:latin typeface="Futura Condensed"/>
                <a:ea typeface="Futura Condensed"/>
                <a:cs typeface="Futura Condensed"/>
                <a:sym typeface="Futura Condensed"/>
              </a:defRPr>
            </a:pPr>
          </a:p>
        </p:txBody>
      </p:sp>
      <p:sp>
        <p:nvSpPr>
          <p:cNvPr id="902" name="Shape 902"/>
          <p:cNvSpPr/>
          <p:nvPr/>
        </p:nvSpPr>
        <p:spPr>
          <a:xfrm>
            <a:off x="4040255" y="203200"/>
            <a:ext cx="1568513" cy="66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38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941751"/>
                </a:solidFill>
              </a:rPr>
              <a:t>Felder</a:t>
            </a:r>
          </a:p>
        </p:txBody>
      </p:sp>
      <p:sp>
        <p:nvSpPr>
          <p:cNvPr id="903" name="Shape 903"/>
          <p:cNvSpPr/>
          <p:nvPr/>
        </p:nvSpPr>
        <p:spPr>
          <a:xfrm>
            <a:off x="6385724" y="673100"/>
            <a:ext cx="37719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1934 - 1948</a:t>
            </a:r>
          </a:p>
        </p:txBody>
      </p:sp>
      <p:sp>
        <p:nvSpPr>
          <p:cNvPr id="904" name="Shape 904"/>
          <p:cNvSpPr/>
          <p:nvPr/>
        </p:nvSpPr>
        <p:spPr>
          <a:xfrm>
            <a:off x="589030" y="3619500"/>
            <a:ext cx="1725490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R. P. Feynman</a:t>
            </a:r>
          </a:p>
        </p:txBody>
      </p:sp>
      <p:pic>
        <p:nvPicPr>
          <p:cNvPr id="905" name="feynman-richard-science-1.tif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84200" y="1333500"/>
            <a:ext cx="1843549" cy="2286000"/>
          </a:xfrm>
          <a:prstGeom prst="rect">
            <a:avLst/>
          </a:prstGeom>
          <a:ln w="88900">
            <a:miter lim="400000"/>
          </a:ln>
        </p:spPr>
      </p:pic>
      <p:sp>
        <p:nvSpPr>
          <p:cNvPr id="906" name="Shape 906"/>
          <p:cNvSpPr/>
          <p:nvPr/>
        </p:nvSpPr>
        <p:spPr>
          <a:xfrm>
            <a:off x="3452024" y="1162050"/>
            <a:ext cx="4015918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b="1" sz="22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/>
            </a:pPr>
            <a:r>
              <a:rPr b="1" sz="2200"/>
              <a:t>Quanten-Elektrodynamik</a:t>
            </a:r>
          </a:p>
        </p:txBody>
      </p:sp>
      <p:grpSp>
        <p:nvGrpSpPr>
          <p:cNvPr id="909" name="Group 909"/>
          <p:cNvGrpSpPr/>
          <p:nvPr/>
        </p:nvGrpSpPr>
        <p:grpSpPr>
          <a:xfrm>
            <a:off x="3439324" y="1765300"/>
            <a:ext cx="6707976" cy="1168400"/>
            <a:chOff x="0" y="0"/>
            <a:chExt cx="6707975" cy="1168400"/>
          </a:xfrm>
        </p:grpSpPr>
        <p:sp>
          <p:nvSpPr>
            <p:cNvPr id="907" name="Shape 907"/>
            <p:cNvSpPr/>
            <p:nvPr/>
          </p:nvSpPr>
          <p:spPr>
            <a:xfrm>
              <a:off x="0" y="0"/>
              <a:ext cx="2484401" cy="6350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>
                  <a:latin typeface="Verdana"/>
                  <a:ea typeface="Verdana"/>
                  <a:cs typeface="Verdana"/>
                  <a:sym typeface="Verdana"/>
                </a:rPr>
                <a:t>“</a:t>
              </a:r>
              <a:r>
                <a:rPr b="1">
                  <a:latin typeface="Verdana"/>
                  <a:ea typeface="Verdana"/>
                  <a:cs typeface="Verdana"/>
                  <a:sym typeface="Verdana"/>
                </a:rPr>
                <a:t>Renormalisation</a:t>
              </a:r>
              <a:r>
                <a:rPr>
                  <a:latin typeface="Verdana"/>
                  <a:ea typeface="Verdana"/>
                  <a:cs typeface="Verdana"/>
                  <a:sym typeface="Verdana"/>
                </a:rPr>
                <a:t>”</a:t>
              </a: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908" name="Shape 908"/>
            <p:cNvSpPr/>
            <p:nvPr/>
          </p:nvSpPr>
          <p:spPr>
            <a:xfrm>
              <a:off x="0" y="406400"/>
              <a:ext cx="6707976" cy="7620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1500">
                  <a:latin typeface="Verdana"/>
                  <a:ea typeface="Verdana"/>
                  <a:cs typeface="Verdana"/>
                  <a:sym typeface="Verdana"/>
                </a:rPr>
                <a:t>Nacktes Elektron + Vakuum-Fluktuationen = beobachtbares Elektron</a:t>
              </a:r>
              <a:endParaRPr sz="1500">
                <a:latin typeface="Verdana"/>
                <a:ea typeface="Verdana"/>
                <a:cs typeface="Verdana"/>
                <a:sym typeface="Verdana"/>
              </a:endParaRPr>
            </a:p>
            <a:p>
              <a:pPr lvl="0">
                <a:defRPr sz="1800"/>
              </a:pPr>
              <a:endParaRPr sz="1500">
                <a:latin typeface="Verdana"/>
                <a:ea typeface="Verdana"/>
                <a:cs typeface="Verdana"/>
                <a:sym typeface="Verdana"/>
              </a:endParaRPr>
            </a:p>
            <a:p>
              <a:pPr lvl="0">
                <a:defRPr sz="1800"/>
              </a:pPr>
              <a:r>
                <a:rPr sz="1500">
                  <a:latin typeface="Verdana"/>
                  <a:ea typeface="Verdana"/>
                  <a:cs typeface="Verdana"/>
                  <a:sym typeface="Verdana"/>
                </a:rPr>
                <a:t>(“unendlich” - “unendlich” = “endlich”)</a:t>
              </a:r>
            </a:p>
          </p:txBody>
        </p:sp>
      </p:grpSp>
      <p:grpSp>
        <p:nvGrpSpPr>
          <p:cNvPr id="912" name="Group 912"/>
          <p:cNvGrpSpPr/>
          <p:nvPr/>
        </p:nvGrpSpPr>
        <p:grpSpPr>
          <a:xfrm>
            <a:off x="3439324" y="3111500"/>
            <a:ext cx="5183660" cy="787400"/>
            <a:chOff x="0" y="0"/>
            <a:chExt cx="5183658" cy="787400"/>
          </a:xfrm>
        </p:grpSpPr>
        <p:sp>
          <p:nvSpPr>
            <p:cNvPr id="910" name="Shape 910"/>
            <p:cNvSpPr/>
            <p:nvPr/>
          </p:nvSpPr>
          <p:spPr>
            <a:xfrm>
              <a:off x="0" y="0"/>
              <a:ext cx="2818929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b="1"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/>
              </a:pPr>
              <a:r>
                <a:rPr b="1"/>
                <a:t>Feynman Diagramme</a:t>
              </a:r>
            </a:p>
          </p:txBody>
        </p:sp>
        <p:sp>
          <p:nvSpPr>
            <p:cNvPr id="911" name="Shape 911"/>
            <p:cNvSpPr/>
            <p:nvPr/>
          </p:nvSpPr>
          <p:spPr>
            <a:xfrm>
              <a:off x="0" y="482600"/>
              <a:ext cx="5183659" cy="304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sz="15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500"/>
                <a:t>Präzise Berechnungsvorschriften in graphischer Form</a:t>
              </a:r>
            </a:p>
          </p:txBody>
        </p:sp>
      </p:grpSp>
      <p:sp>
        <p:nvSpPr>
          <p:cNvPr id="913" name="Shape 913"/>
          <p:cNvSpPr/>
          <p:nvPr/>
        </p:nvSpPr>
        <p:spPr>
          <a:xfrm>
            <a:off x="450229" y="4127500"/>
            <a:ext cx="1545892" cy="147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ctr">
              <a:defRPr sz="1800"/>
            </a:pPr>
            <a:endParaRPr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Schwinger</a:t>
            </a:r>
            <a:endParaRPr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Tomonaga</a:t>
            </a:r>
            <a:endParaRPr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Dyson</a:t>
            </a:r>
            <a:endParaRPr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914" name="Feynman1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619500" y="4203700"/>
            <a:ext cx="3949700" cy="1600200"/>
          </a:xfrm>
          <a:prstGeom prst="rect">
            <a:avLst/>
          </a:prstGeom>
          <a:ln w="88900">
            <a:miter lim="400000"/>
          </a:ln>
        </p:spPr>
      </p:pic>
      <p:pic>
        <p:nvPicPr>
          <p:cNvPr id="915" name="Feynman2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581400" y="4025900"/>
            <a:ext cx="4292600" cy="2336800"/>
          </a:xfrm>
          <a:prstGeom prst="rect">
            <a:avLst/>
          </a:prstGeom>
          <a:ln w="88900">
            <a:miter lim="400000"/>
          </a:ln>
        </p:spPr>
      </p:pic>
      <p:pic>
        <p:nvPicPr>
          <p:cNvPr id="916" name="Feynman3.jp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441700" y="3975100"/>
            <a:ext cx="5486400" cy="3594100"/>
          </a:xfrm>
          <a:prstGeom prst="rect">
            <a:avLst/>
          </a:prstGeom>
          <a:ln w="88900">
            <a:miter lim="400000"/>
          </a:ln>
        </p:spPr>
      </p:pic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presetClass="entr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presetClass="exi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nodeType="afterEffect" presetClass="entr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presetClass="exi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nodeType="afterEffect" presetClass="entr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915" grpId="4"/>
      <p:bldP build="whole" bldLvl="1" animBg="1" rev="0" advAuto="0" spid="914" grpId="2"/>
      <p:bldP build="whole" bldLvl="1" animBg="1" rev="0" advAuto="0" spid="914" grpId="3"/>
      <p:bldP build="whole" bldLvl="1" animBg="1" rev="0" advAuto="0" spid="909" grpId="1"/>
      <p:bldP build="whole" bldLvl="1" animBg="1" rev="0" advAuto="0" spid="915" grpId="5"/>
      <p:bldP build="whole" bldLvl="1" animBg="1" rev="0" advAuto="0" spid="916" grpId="6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8" name="Shape 918"/>
          <p:cNvSpPr/>
          <p:nvPr/>
        </p:nvSpPr>
        <p:spPr>
          <a:xfrm>
            <a:off x="12700" y="38100"/>
            <a:ext cx="10147300" cy="990600"/>
          </a:xfrm>
          <a:prstGeom prst="rect">
            <a:avLst/>
          </a:prstGeom>
          <a:solidFill>
            <a:srgbClr val="00F900">
              <a:alpha val="49000"/>
            </a:srgb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600">
                <a:solidFill>
                  <a:srgbClr val="FFFFFF"/>
                </a:solidFill>
                <a:latin typeface="Futura Condensed"/>
                <a:ea typeface="Futura Condensed"/>
                <a:cs typeface="Futura Condensed"/>
                <a:sym typeface="Futura Condensed"/>
              </a:defRPr>
            </a:pPr>
          </a:p>
        </p:txBody>
      </p:sp>
      <p:sp>
        <p:nvSpPr>
          <p:cNvPr id="919" name="Shape 919"/>
          <p:cNvSpPr/>
          <p:nvPr/>
        </p:nvSpPr>
        <p:spPr>
          <a:xfrm>
            <a:off x="6385724" y="673100"/>
            <a:ext cx="37719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1948</a:t>
            </a:r>
          </a:p>
        </p:txBody>
      </p:sp>
      <p:sp>
        <p:nvSpPr>
          <p:cNvPr id="920" name="Shape 920"/>
          <p:cNvSpPr/>
          <p:nvPr/>
        </p:nvSpPr>
        <p:spPr>
          <a:xfrm>
            <a:off x="393700" y="1422400"/>
            <a:ext cx="9090695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lnSpc>
                <a:spcPct val="130000"/>
              </a:lnSpc>
              <a:defRPr b="1"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/>
            </a:pPr>
            <a:r>
              <a:rPr b="1"/>
              <a:t>Riesenerfolg der QED: Korrekte Berechnung der Vakuumfluktuationen</a:t>
            </a:r>
          </a:p>
        </p:txBody>
      </p:sp>
      <p:pic>
        <p:nvPicPr>
          <p:cNvPr id="921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124200" y="2273300"/>
            <a:ext cx="3633247" cy="3302000"/>
          </a:xfrm>
          <a:prstGeom prst="rect">
            <a:avLst/>
          </a:prstGeom>
          <a:ln w="88900">
            <a:miter lim="400000"/>
          </a:ln>
        </p:spPr>
      </p:pic>
      <p:sp>
        <p:nvSpPr>
          <p:cNvPr id="922" name="Shape 922"/>
          <p:cNvSpPr/>
          <p:nvPr/>
        </p:nvSpPr>
        <p:spPr>
          <a:xfrm>
            <a:off x="4495800" y="5791200"/>
            <a:ext cx="1549351" cy="63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b="1" sz="18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2600"/>
                </a:solidFill>
              </a:rPr>
              <a:t>Lamb Shift</a:t>
            </a:r>
            <a:endParaRPr b="1">
              <a:solidFill>
                <a:srgbClr val="FF2600"/>
              </a:solidFill>
            </a:endParaRPr>
          </a:p>
        </p:txBody>
      </p:sp>
      <p:sp>
        <p:nvSpPr>
          <p:cNvPr id="923" name="Shape 923"/>
          <p:cNvSpPr/>
          <p:nvPr/>
        </p:nvSpPr>
        <p:spPr>
          <a:xfrm>
            <a:off x="2463800" y="6362700"/>
            <a:ext cx="6134100" cy="63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endParaRPr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(Verschiebung atomarer Energieniveaus (2s, 2p))</a:t>
            </a:r>
          </a:p>
        </p:txBody>
      </p:sp>
      <p:sp>
        <p:nvSpPr>
          <p:cNvPr id="924" name="Shape 924"/>
          <p:cNvSpPr/>
          <p:nvPr/>
        </p:nvSpPr>
        <p:spPr>
          <a:xfrm>
            <a:off x="4154555" y="203200"/>
            <a:ext cx="1568513" cy="66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38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941751"/>
                </a:solidFill>
              </a:rPr>
              <a:t>Felder</a:t>
            </a:r>
          </a:p>
        </p:txBody>
      </p:sp>
    </p:spTree>
  </p:cSld>
  <p:clrMapOvr>
    <a:masterClrMapping/>
  </p:clrMapOvr>
  <p:transition spd="med" advClick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" name="Shape 926"/>
          <p:cNvSpPr/>
          <p:nvPr/>
        </p:nvSpPr>
        <p:spPr>
          <a:xfrm>
            <a:off x="12700" y="38100"/>
            <a:ext cx="10147300" cy="990600"/>
          </a:xfrm>
          <a:prstGeom prst="rect">
            <a:avLst/>
          </a:prstGeom>
          <a:solidFill>
            <a:srgbClr val="00F900">
              <a:alpha val="49000"/>
            </a:srgb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600">
                <a:solidFill>
                  <a:srgbClr val="FFFFFF"/>
                </a:solidFill>
                <a:latin typeface="Futura Condensed"/>
                <a:ea typeface="Futura Condensed"/>
                <a:cs typeface="Futura Condensed"/>
                <a:sym typeface="Futura Condensed"/>
              </a:defRPr>
            </a:pPr>
          </a:p>
        </p:txBody>
      </p:sp>
      <p:sp>
        <p:nvSpPr>
          <p:cNvPr id="927" name="Shape 927"/>
          <p:cNvSpPr/>
          <p:nvPr/>
        </p:nvSpPr>
        <p:spPr>
          <a:xfrm>
            <a:off x="6385724" y="673100"/>
            <a:ext cx="37719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1948</a:t>
            </a:r>
          </a:p>
        </p:txBody>
      </p:sp>
      <p:sp>
        <p:nvSpPr>
          <p:cNvPr id="928" name="Shape 928"/>
          <p:cNvSpPr/>
          <p:nvPr/>
        </p:nvSpPr>
        <p:spPr>
          <a:xfrm>
            <a:off x="393700" y="1181100"/>
            <a:ext cx="9090695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lnSpc>
                <a:spcPct val="130000"/>
              </a:lnSpc>
              <a:defRPr b="1"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/>
            </a:pPr>
            <a:r>
              <a:rPr b="1"/>
              <a:t>Riesenerfolg der QED: Korrekte Berechnung der Vakuumfluktuationen</a:t>
            </a:r>
          </a:p>
        </p:txBody>
      </p:sp>
      <p:sp>
        <p:nvSpPr>
          <p:cNvPr id="929" name="Shape 929"/>
          <p:cNvSpPr/>
          <p:nvPr/>
        </p:nvSpPr>
        <p:spPr>
          <a:xfrm>
            <a:off x="4154555" y="203200"/>
            <a:ext cx="1568513" cy="66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38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941751"/>
                </a:solidFill>
              </a:rPr>
              <a:t>Felder</a:t>
            </a:r>
          </a:p>
        </p:txBody>
      </p:sp>
      <p:grpSp>
        <p:nvGrpSpPr>
          <p:cNvPr id="934" name="Group 934"/>
          <p:cNvGrpSpPr/>
          <p:nvPr/>
        </p:nvGrpSpPr>
        <p:grpSpPr>
          <a:xfrm>
            <a:off x="876300" y="1930400"/>
            <a:ext cx="7431555" cy="3530602"/>
            <a:chOff x="0" y="0"/>
            <a:chExt cx="7431554" cy="3530601"/>
          </a:xfrm>
        </p:grpSpPr>
        <p:pic>
          <p:nvPicPr>
            <p:cNvPr id="930" name="gMinus2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0329" y="2707132"/>
              <a:ext cx="7411226" cy="823470"/>
            </a:xfrm>
            <a:prstGeom prst="rect">
              <a:avLst/>
            </a:prstGeom>
            <a:ln w="88900" cap="flat">
              <a:noFill/>
              <a:miter lim="400000"/>
            </a:ln>
            <a:effectLst/>
          </p:spPr>
        </p:pic>
        <p:grpSp>
          <p:nvGrpSpPr>
            <p:cNvPr id="933" name="Group 933"/>
            <p:cNvGrpSpPr/>
            <p:nvPr/>
          </p:nvGrpSpPr>
          <p:grpSpPr>
            <a:xfrm>
              <a:off x="0" y="0"/>
              <a:ext cx="7430564" cy="2275436"/>
              <a:chOff x="0" y="0"/>
              <a:chExt cx="7430563" cy="2275435"/>
            </a:xfrm>
          </p:grpSpPr>
          <p:sp>
            <p:nvSpPr>
              <p:cNvPr id="931" name="Shape 931"/>
              <p:cNvSpPr/>
              <p:nvPr/>
            </p:nvSpPr>
            <p:spPr>
              <a:xfrm>
                <a:off x="2941193" y="642746"/>
                <a:ext cx="4489371" cy="98397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1800"/>
                </a:pPr>
                <a:r>
                  <a:rPr b="1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Anomalie des magnetischen</a:t>
                </a:r>
                <a:endParaRPr b="1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  <a:p>
                <a:pPr lvl="0">
                  <a:defRPr sz="1800"/>
                </a:pPr>
                <a:r>
                  <a:rPr b="1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Moments des Elektron</a:t>
                </a:r>
              </a:p>
            </p:txBody>
          </p:sp>
          <p:pic>
            <p:nvPicPr>
              <p:cNvPr id="932" name="Vertex_Korrektur.png"/>
              <p:cNvPicPr/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0"/>
                <a:ext cx="2399552" cy="2275436"/>
              </a:xfrm>
              <a:prstGeom prst="rect">
                <a:avLst/>
              </a:prstGeom>
              <a:ln w="88900" cap="flat">
                <a:noFill/>
                <a:miter lim="400000"/>
              </a:ln>
              <a:effectLst/>
            </p:spPr>
          </p:pic>
        </p:grpSp>
      </p:grpSp>
      <p:pic>
        <p:nvPicPr>
          <p:cNvPr id="935" name="droppedImage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501900" y="5854700"/>
            <a:ext cx="3175000" cy="457200"/>
          </a:xfrm>
          <a:prstGeom prst="rect">
            <a:avLst/>
          </a:prstGeom>
          <a:ln w="88900">
            <a:miter lim="400000"/>
          </a:ln>
        </p:spPr>
      </p:pic>
      <p:sp>
        <p:nvSpPr>
          <p:cNvPr id="936" name="Shape 936"/>
          <p:cNvSpPr/>
          <p:nvPr/>
        </p:nvSpPr>
        <p:spPr>
          <a:xfrm>
            <a:off x="957628" y="5905500"/>
            <a:ext cx="1191494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Messung:</a:t>
            </a:r>
          </a:p>
        </p:txBody>
      </p:sp>
      <p:sp>
        <p:nvSpPr>
          <p:cNvPr id="937" name="Shape 937"/>
          <p:cNvSpPr/>
          <p:nvPr/>
        </p:nvSpPr>
        <p:spPr>
          <a:xfrm>
            <a:off x="746924" y="6705600"/>
            <a:ext cx="83820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8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2600"/>
                </a:solidFill>
              </a:rPr>
              <a:t>stimmt auf 10 Stellen mit der theoretischen Vorhersage überein</a:t>
            </a:r>
          </a:p>
        </p:txBody>
      </p:sp>
    </p:spTree>
  </p:cSld>
  <p:clrMapOvr>
    <a:masterClrMapping/>
  </p:clrMapOvr>
  <p:transition spd="med" advClick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9" name="Shape 939"/>
          <p:cNvSpPr/>
          <p:nvPr/>
        </p:nvSpPr>
        <p:spPr>
          <a:xfrm>
            <a:off x="12700" y="38100"/>
            <a:ext cx="10147300" cy="990600"/>
          </a:xfrm>
          <a:prstGeom prst="rect">
            <a:avLst/>
          </a:prstGeom>
          <a:solidFill>
            <a:srgbClr val="00F900">
              <a:alpha val="49000"/>
            </a:srgb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600">
                <a:solidFill>
                  <a:srgbClr val="FFFFFF"/>
                </a:solidFill>
                <a:latin typeface="Futura Condensed"/>
                <a:ea typeface="Futura Condensed"/>
                <a:cs typeface="Futura Condensed"/>
                <a:sym typeface="Futura Condensed"/>
              </a:defRPr>
            </a:pPr>
          </a:p>
        </p:txBody>
      </p:sp>
      <p:sp>
        <p:nvSpPr>
          <p:cNvPr id="940" name="Shape 940"/>
          <p:cNvSpPr/>
          <p:nvPr/>
        </p:nvSpPr>
        <p:spPr>
          <a:xfrm>
            <a:off x="6385724" y="673100"/>
            <a:ext cx="37719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1948</a:t>
            </a:r>
          </a:p>
        </p:txBody>
      </p:sp>
      <p:sp>
        <p:nvSpPr>
          <p:cNvPr id="941" name="Shape 941"/>
          <p:cNvSpPr/>
          <p:nvPr/>
        </p:nvSpPr>
        <p:spPr>
          <a:xfrm>
            <a:off x="2838543" y="144596"/>
            <a:ext cx="4483101" cy="546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b="1" sz="36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3600">
                <a:solidFill>
                  <a:srgbClr val="FF2600"/>
                </a:solidFill>
              </a:rPr>
              <a:t>Casimir-Effekt</a:t>
            </a:r>
          </a:p>
        </p:txBody>
      </p:sp>
      <p:sp>
        <p:nvSpPr>
          <p:cNvPr id="942" name="Shape 942"/>
          <p:cNvSpPr/>
          <p:nvPr/>
        </p:nvSpPr>
        <p:spPr>
          <a:xfrm>
            <a:off x="2159000" y="1064815"/>
            <a:ext cx="6578600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(Kraft zwischen zwei ungeladenen Metallplatten)</a:t>
            </a:r>
          </a:p>
        </p:txBody>
      </p:sp>
      <p:pic>
        <p:nvPicPr>
          <p:cNvPr id="943" name="dropped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9972" y="1766198"/>
            <a:ext cx="6692522" cy="5490807"/>
          </a:xfrm>
          <a:prstGeom prst="rect">
            <a:avLst/>
          </a:prstGeom>
          <a:ln w="88900">
            <a:miter lim="400000"/>
          </a:ln>
        </p:spPr>
      </p:pic>
      <p:pic>
        <p:nvPicPr>
          <p:cNvPr id="944" name="dropped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023100" y="3568700"/>
            <a:ext cx="3064213" cy="889000"/>
          </a:xfrm>
          <a:prstGeom prst="rect">
            <a:avLst/>
          </a:prstGeom>
          <a:ln w="88900">
            <a:miter lim="400000"/>
          </a:ln>
        </p:spPr>
      </p:pic>
      <p:sp>
        <p:nvSpPr>
          <p:cNvPr id="945" name="Shape 945"/>
          <p:cNvSpPr/>
          <p:nvPr/>
        </p:nvSpPr>
        <p:spPr>
          <a:xfrm>
            <a:off x="7082953" y="5727700"/>
            <a:ext cx="2936244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solidFill>
                  <a:srgbClr val="E324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E32400"/>
                </a:solidFill>
              </a:rPr>
              <a:t>p = 100 kPa (d=11 nm) </a:t>
            </a: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Shape 455"/>
          <p:cNvSpPr/>
          <p:nvPr/>
        </p:nvSpPr>
        <p:spPr>
          <a:xfrm>
            <a:off x="647005" y="5956300"/>
            <a:ext cx="9194801" cy="787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2300">
                <a:solidFill>
                  <a:srgbClr val="00FD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300">
                <a:solidFill>
                  <a:srgbClr val="00FDFF"/>
                </a:solidFill>
              </a:rPr>
              <a:t>Niemand hatte die geringste Vorstellung von den unglaublichen Entdeckungen der nächsten 100 Jahre.</a:t>
            </a:r>
          </a:p>
        </p:txBody>
      </p:sp>
      <p:sp>
        <p:nvSpPr>
          <p:cNvPr id="456" name="Shape 456"/>
          <p:cNvSpPr/>
          <p:nvPr/>
        </p:nvSpPr>
        <p:spPr>
          <a:xfrm>
            <a:off x="574774" y="2197100"/>
            <a:ext cx="8470901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23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300">
                <a:solidFill>
                  <a:srgbClr val="FFFB00"/>
                </a:solidFill>
              </a:rPr>
              <a:t>Universum = Sonnensystem und die Milchstrasse</a:t>
            </a:r>
          </a:p>
        </p:txBody>
      </p:sp>
      <p:sp>
        <p:nvSpPr>
          <p:cNvPr id="457" name="Shape 457"/>
          <p:cNvSpPr/>
          <p:nvPr/>
        </p:nvSpPr>
        <p:spPr>
          <a:xfrm>
            <a:off x="574774" y="3771900"/>
            <a:ext cx="9347201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23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300">
                <a:solidFill>
                  <a:srgbClr val="FFFB00"/>
                </a:solidFill>
              </a:rPr>
              <a:t>Nichts war über Atome, ihre Struktur, und Atomkerne bekannt</a:t>
            </a:r>
          </a:p>
        </p:txBody>
      </p:sp>
      <p:sp>
        <p:nvSpPr>
          <p:cNvPr id="458" name="Shape 458"/>
          <p:cNvSpPr/>
          <p:nvPr/>
        </p:nvSpPr>
        <p:spPr>
          <a:xfrm>
            <a:off x="574774" y="4584700"/>
            <a:ext cx="9347201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23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300">
                <a:solidFill>
                  <a:srgbClr val="FFFB00"/>
                </a:solidFill>
              </a:rPr>
              <a:t>Man kannte zwei ‘Felder’: Elektromagnetismus und Gravitation</a:t>
            </a:r>
          </a:p>
        </p:txBody>
      </p:sp>
      <p:sp>
        <p:nvSpPr>
          <p:cNvPr id="459" name="Shape 459"/>
          <p:cNvSpPr/>
          <p:nvPr/>
        </p:nvSpPr>
        <p:spPr>
          <a:xfrm>
            <a:off x="574774" y="2959100"/>
            <a:ext cx="9347201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23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300">
                <a:solidFill>
                  <a:srgbClr val="FFFB00"/>
                </a:solidFill>
              </a:rPr>
              <a:t>Niemand wusste wie unsere Sonne ihre Energie produziert</a:t>
            </a:r>
          </a:p>
        </p:txBody>
      </p:sp>
      <p:sp>
        <p:nvSpPr>
          <p:cNvPr id="460" name="Shape 460"/>
          <p:cNvSpPr/>
          <p:nvPr/>
        </p:nvSpPr>
        <p:spPr>
          <a:xfrm>
            <a:off x="574774" y="419100"/>
            <a:ext cx="8470901" cy="45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5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500">
                <a:solidFill>
                  <a:srgbClr val="FFFFFF"/>
                </a:solidFill>
              </a:rPr>
              <a:t>1900: Was ist Universum - was ist Materie ?</a:t>
            </a:r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2" name="Table 462"/>
          <p:cNvGraphicFramePr/>
          <p:nvPr/>
        </p:nvGraphicFramePr>
        <p:xfrm>
          <a:off x="139700" y="977900"/>
          <a:ext cx="9855205" cy="6299198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9855205"/>
              </a:tblGrid>
              <a:tr h="524933">
                <a:tc>
                  <a:txBody>
                    <a:bodyPr/>
                    <a:lstStyle/>
                    <a:p>
                      <a:pPr lvl="0" defTabSz="914400">
                        <a:tabLst>
                          <a:tab pos="711200" algn="l"/>
                        </a:tabLst>
                        <a:defRPr sz="3600">
                          <a:latin typeface="Chalkboard"/>
                          <a:ea typeface="Chalkboard"/>
                          <a:cs typeface="Chalkboard"/>
                          <a:sym typeface="Chalkboard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6350">
                      <a:solidFill>
                        <a:srgbClr val="FFFFFF"/>
                      </a:solidFill>
                      <a:miter lim="400000"/>
                    </a:lnL>
                    <a:lnR w="6350">
                      <a:solidFill>
                        <a:srgbClr val="FFFFFF"/>
                      </a:solidFill>
                      <a:miter lim="400000"/>
                    </a:lnR>
                    <a:lnT w="6350">
                      <a:solidFill>
                        <a:srgbClr val="FFFFFF"/>
                      </a:solidFill>
                      <a:miter lim="400000"/>
                    </a:lnT>
                    <a:lnB w="635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524933">
                <a:tc>
                  <a:txBody>
                    <a:bodyPr/>
                    <a:lstStyle/>
                    <a:p>
                      <a:pPr lvl="0" defTabSz="914400">
                        <a:tabLst>
                          <a:tab pos="711200" algn="l"/>
                        </a:tabLst>
                        <a:defRPr sz="3600">
                          <a:latin typeface="Chalkboard"/>
                          <a:ea typeface="Chalkboard"/>
                          <a:cs typeface="Chalkboard"/>
                          <a:sym typeface="Chalkboard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6350">
                      <a:solidFill>
                        <a:srgbClr val="FFFFFF"/>
                      </a:solidFill>
                      <a:miter lim="400000"/>
                    </a:lnL>
                    <a:lnR w="6350">
                      <a:solidFill>
                        <a:srgbClr val="FFFFFF"/>
                      </a:solidFill>
                      <a:miter lim="400000"/>
                    </a:lnR>
                    <a:lnT w="6350">
                      <a:solidFill>
                        <a:srgbClr val="FFFFFF"/>
                      </a:solidFill>
                      <a:miter lim="400000"/>
                    </a:lnT>
                    <a:lnB w="635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524933">
                <a:tc>
                  <a:txBody>
                    <a:bodyPr/>
                    <a:lstStyle/>
                    <a:p>
                      <a:pPr lvl="0" defTabSz="914400">
                        <a:tabLst>
                          <a:tab pos="711200" algn="l"/>
                        </a:tabLst>
                        <a:defRPr sz="3600">
                          <a:latin typeface="Chalkboard"/>
                          <a:ea typeface="Chalkboard"/>
                          <a:cs typeface="Chalkboard"/>
                          <a:sym typeface="Chalkboard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6350">
                      <a:solidFill>
                        <a:srgbClr val="FFFFFF"/>
                      </a:solidFill>
                      <a:miter lim="400000"/>
                    </a:lnL>
                    <a:lnR w="6350">
                      <a:solidFill>
                        <a:srgbClr val="FFFFFF"/>
                      </a:solidFill>
                      <a:miter lim="400000"/>
                    </a:lnR>
                    <a:lnT w="6350">
                      <a:solidFill>
                        <a:srgbClr val="FFFFFF"/>
                      </a:solidFill>
                      <a:miter lim="400000"/>
                    </a:lnT>
                    <a:lnB w="635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524933">
                <a:tc>
                  <a:txBody>
                    <a:bodyPr/>
                    <a:lstStyle/>
                    <a:p>
                      <a:pPr lvl="0" defTabSz="914400">
                        <a:tabLst>
                          <a:tab pos="711200" algn="l"/>
                        </a:tabLst>
                        <a:defRPr sz="3600">
                          <a:latin typeface="Chalkboard"/>
                          <a:ea typeface="Chalkboard"/>
                          <a:cs typeface="Chalkboard"/>
                          <a:sym typeface="Chalkboard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6350">
                      <a:solidFill>
                        <a:srgbClr val="FFFFFF"/>
                      </a:solidFill>
                      <a:miter lim="400000"/>
                    </a:lnL>
                    <a:lnR w="6350">
                      <a:solidFill>
                        <a:srgbClr val="FFFFFF"/>
                      </a:solidFill>
                      <a:miter lim="400000"/>
                    </a:lnR>
                    <a:lnT w="6350">
                      <a:solidFill>
                        <a:srgbClr val="FFFFFF"/>
                      </a:solidFill>
                      <a:miter lim="400000"/>
                    </a:lnT>
                    <a:lnB w="635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524934">
                <a:tc>
                  <a:txBody>
                    <a:bodyPr/>
                    <a:lstStyle/>
                    <a:p>
                      <a:pPr lvl="0" defTabSz="914400">
                        <a:tabLst>
                          <a:tab pos="711200" algn="l"/>
                        </a:tabLst>
                        <a:defRPr sz="3600">
                          <a:latin typeface="Chalkboard"/>
                          <a:ea typeface="Chalkboard"/>
                          <a:cs typeface="Chalkboard"/>
                          <a:sym typeface="Chalkboard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6350">
                      <a:solidFill>
                        <a:srgbClr val="FFFFFF"/>
                      </a:solidFill>
                      <a:miter lim="400000"/>
                    </a:lnL>
                    <a:lnR w="6350">
                      <a:solidFill>
                        <a:srgbClr val="FFFFFF"/>
                      </a:solidFill>
                      <a:miter lim="400000"/>
                    </a:lnR>
                    <a:lnT w="6350">
                      <a:solidFill>
                        <a:srgbClr val="FFFFFF"/>
                      </a:solidFill>
                      <a:miter lim="400000"/>
                    </a:lnT>
                    <a:lnB w="635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524932">
                <a:tc>
                  <a:txBody>
                    <a:bodyPr/>
                    <a:lstStyle/>
                    <a:p>
                      <a:pPr lvl="0" defTabSz="914400">
                        <a:tabLst>
                          <a:tab pos="711200" algn="l"/>
                        </a:tabLst>
                        <a:defRPr sz="3600">
                          <a:latin typeface="Chalkboard"/>
                          <a:ea typeface="Chalkboard"/>
                          <a:cs typeface="Chalkboard"/>
                          <a:sym typeface="Chalkboard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6350">
                      <a:solidFill>
                        <a:srgbClr val="FFFFFF"/>
                      </a:solidFill>
                      <a:miter lim="400000"/>
                    </a:lnL>
                    <a:lnR w="6350">
                      <a:solidFill>
                        <a:srgbClr val="FFFFFF"/>
                      </a:solidFill>
                      <a:miter lim="400000"/>
                    </a:lnR>
                    <a:lnT w="6350">
                      <a:solidFill>
                        <a:srgbClr val="FFFFFF"/>
                      </a:solidFill>
                      <a:miter lim="400000"/>
                    </a:lnT>
                    <a:lnB w="635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524934">
                <a:tc>
                  <a:txBody>
                    <a:bodyPr/>
                    <a:lstStyle/>
                    <a:p>
                      <a:pPr lvl="0" defTabSz="914400">
                        <a:tabLst>
                          <a:tab pos="711200" algn="l"/>
                        </a:tabLst>
                        <a:defRPr sz="3600">
                          <a:latin typeface="Chalkboard"/>
                          <a:ea typeface="Chalkboard"/>
                          <a:cs typeface="Chalkboard"/>
                          <a:sym typeface="Chalkboard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6350">
                      <a:solidFill>
                        <a:srgbClr val="FFFFFF"/>
                      </a:solidFill>
                      <a:miter lim="400000"/>
                    </a:lnL>
                    <a:lnR w="6350">
                      <a:solidFill>
                        <a:srgbClr val="FFFFFF"/>
                      </a:solidFill>
                      <a:miter lim="400000"/>
                    </a:lnR>
                    <a:lnT w="6350">
                      <a:solidFill>
                        <a:srgbClr val="FFFFFF"/>
                      </a:solidFill>
                      <a:miter lim="400000"/>
                    </a:lnT>
                    <a:lnB w="635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524931">
                <a:tc>
                  <a:txBody>
                    <a:bodyPr/>
                    <a:lstStyle/>
                    <a:p>
                      <a:pPr lvl="0" defTabSz="914400">
                        <a:tabLst>
                          <a:tab pos="711200" algn="l"/>
                        </a:tabLst>
                        <a:defRPr sz="3600">
                          <a:latin typeface="Chalkboard"/>
                          <a:ea typeface="Chalkboard"/>
                          <a:cs typeface="Chalkboard"/>
                          <a:sym typeface="Chalkboard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6350">
                      <a:solidFill>
                        <a:srgbClr val="FFFFFF"/>
                      </a:solidFill>
                      <a:miter lim="400000"/>
                    </a:lnL>
                    <a:lnR w="6350">
                      <a:solidFill>
                        <a:srgbClr val="FFFFFF"/>
                      </a:solidFill>
                      <a:miter lim="400000"/>
                    </a:lnR>
                    <a:lnT w="6350">
                      <a:solidFill>
                        <a:srgbClr val="FFFFFF"/>
                      </a:solidFill>
                      <a:miter lim="400000"/>
                    </a:lnT>
                    <a:lnB w="635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524932">
                <a:tc>
                  <a:txBody>
                    <a:bodyPr/>
                    <a:lstStyle/>
                    <a:p>
                      <a:pPr lvl="0" defTabSz="914400">
                        <a:tabLst>
                          <a:tab pos="711200" algn="l"/>
                        </a:tabLst>
                        <a:defRPr sz="3600">
                          <a:latin typeface="Chalkboard"/>
                          <a:ea typeface="Chalkboard"/>
                          <a:cs typeface="Chalkboard"/>
                          <a:sym typeface="Chalkboard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6350">
                      <a:solidFill>
                        <a:srgbClr val="FFFFFF"/>
                      </a:solidFill>
                      <a:miter lim="400000"/>
                    </a:lnL>
                    <a:lnR w="6350">
                      <a:solidFill>
                        <a:srgbClr val="FFFFFF"/>
                      </a:solidFill>
                      <a:miter lim="400000"/>
                    </a:lnR>
                    <a:lnT w="6350">
                      <a:solidFill>
                        <a:srgbClr val="FFFFFF"/>
                      </a:solidFill>
                      <a:miter lim="400000"/>
                    </a:lnT>
                    <a:lnB w="635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524935">
                <a:tc>
                  <a:txBody>
                    <a:bodyPr/>
                    <a:lstStyle/>
                    <a:p>
                      <a:pPr lvl="0" defTabSz="914400">
                        <a:tabLst>
                          <a:tab pos="711200" algn="l"/>
                        </a:tabLst>
                        <a:defRPr sz="3600">
                          <a:latin typeface="Chalkboard"/>
                          <a:ea typeface="Chalkboard"/>
                          <a:cs typeface="Chalkboard"/>
                          <a:sym typeface="Chalkboard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6350">
                      <a:solidFill>
                        <a:srgbClr val="FFFFFF"/>
                      </a:solidFill>
                      <a:miter lim="400000"/>
                    </a:lnL>
                    <a:lnR w="6350">
                      <a:solidFill>
                        <a:srgbClr val="FFFFFF"/>
                      </a:solidFill>
                      <a:miter lim="400000"/>
                    </a:lnR>
                    <a:lnT w="6350">
                      <a:solidFill>
                        <a:srgbClr val="FFFFFF"/>
                      </a:solidFill>
                      <a:miter lim="400000"/>
                    </a:lnT>
                    <a:lnB w="635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524931">
                <a:tc>
                  <a:txBody>
                    <a:bodyPr/>
                    <a:lstStyle/>
                    <a:p>
                      <a:pPr lvl="0" defTabSz="914400">
                        <a:tabLst>
                          <a:tab pos="711200" algn="l"/>
                        </a:tabLst>
                        <a:defRPr sz="3600">
                          <a:latin typeface="Chalkboard"/>
                          <a:ea typeface="Chalkboard"/>
                          <a:cs typeface="Chalkboard"/>
                          <a:sym typeface="Chalkboard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6350">
                      <a:solidFill>
                        <a:srgbClr val="FFFFFF"/>
                      </a:solidFill>
                      <a:miter lim="400000"/>
                    </a:lnL>
                    <a:lnR w="6350">
                      <a:solidFill>
                        <a:srgbClr val="FFFFFF"/>
                      </a:solidFill>
                      <a:miter lim="400000"/>
                    </a:lnR>
                    <a:lnT w="6350">
                      <a:solidFill>
                        <a:srgbClr val="FFFFFF"/>
                      </a:solidFill>
                      <a:miter lim="400000"/>
                    </a:lnT>
                    <a:lnB w="635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524933">
                <a:tc>
                  <a:txBody>
                    <a:bodyPr/>
                    <a:lstStyle/>
                    <a:p>
                      <a:pPr lvl="0" defTabSz="914400">
                        <a:tabLst>
                          <a:tab pos="711200" algn="l"/>
                        </a:tabLst>
                        <a:defRPr sz="3600">
                          <a:latin typeface="Chalkboard"/>
                          <a:ea typeface="Chalkboard"/>
                          <a:cs typeface="Chalkboard"/>
                          <a:sym typeface="Chalkboard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6350">
                      <a:solidFill>
                        <a:srgbClr val="FFFFFF"/>
                      </a:solidFill>
                      <a:miter lim="400000"/>
                    </a:lnL>
                    <a:lnR w="6350">
                      <a:solidFill>
                        <a:srgbClr val="FFFFFF"/>
                      </a:solidFill>
                      <a:miter lim="400000"/>
                    </a:lnR>
                    <a:lnT w="6350">
                      <a:solidFill>
                        <a:srgbClr val="FFFFFF"/>
                      </a:solidFill>
                      <a:miter lim="400000"/>
                    </a:lnT>
                    <a:lnB w="635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  <p:grpSp>
        <p:nvGrpSpPr>
          <p:cNvPr id="475" name="Group 475"/>
          <p:cNvGrpSpPr/>
          <p:nvPr/>
        </p:nvGrpSpPr>
        <p:grpSpPr>
          <a:xfrm>
            <a:off x="261675" y="1055699"/>
            <a:ext cx="645624" cy="6156302"/>
            <a:chOff x="121975" y="77799"/>
            <a:chExt cx="645623" cy="6156300"/>
          </a:xfrm>
        </p:grpSpPr>
        <p:sp>
          <p:nvSpPr>
            <p:cNvPr id="463" name="Shape 463"/>
            <p:cNvSpPr/>
            <p:nvPr/>
          </p:nvSpPr>
          <p:spPr>
            <a:xfrm>
              <a:off x="147705" y="77799"/>
              <a:ext cx="594165" cy="3778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</a:rPr>
                <a:t>1900</a:t>
              </a:r>
            </a:p>
          </p:txBody>
        </p:sp>
        <p:sp>
          <p:nvSpPr>
            <p:cNvPr id="464" name="Shape 464"/>
            <p:cNvSpPr/>
            <p:nvPr/>
          </p:nvSpPr>
          <p:spPr>
            <a:xfrm>
              <a:off x="173435" y="598499"/>
              <a:ext cx="542705" cy="3778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</a:rPr>
                <a:t>1910</a:t>
              </a:r>
            </a:p>
          </p:txBody>
        </p:sp>
        <p:sp>
          <p:nvSpPr>
            <p:cNvPr id="465" name="Shape 465"/>
            <p:cNvSpPr/>
            <p:nvPr/>
          </p:nvSpPr>
          <p:spPr>
            <a:xfrm>
              <a:off x="149572" y="1131899"/>
              <a:ext cx="590431" cy="3778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</a:rPr>
                <a:t>1920</a:t>
              </a:r>
            </a:p>
          </p:txBody>
        </p:sp>
        <p:sp>
          <p:nvSpPr>
            <p:cNvPr id="466" name="Shape 466"/>
            <p:cNvSpPr/>
            <p:nvPr/>
          </p:nvSpPr>
          <p:spPr>
            <a:xfrm>
              <a:off x="156637" y="1652599"/>
              <a:ext cx="576301" cy="3778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</a:rPr>
                <a:t>1930</a:t>
              </a:r>
            </a:p>
          </p:txBody>
        </p:sp>
        <p:sp>
          <p:nvSpPr>
            <p:cNvPr id="467" name="Shape 467"/>
            <p:cNvSpPr/>
            <p:nvPr/>
          </p:nvSpPr>
          <p:spPr>
            <a:xfrm>
              <a:off x="149572" y="2173299"/>
              <a:ext cx="590431" cy="3778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</a:rPr>
                <a:t>1940</a:t>
              </a:r>
            </a:p>
          </p:txBody>
        </p:sp>
        <p:sp>
          <p:nvSpPr>
            <p:cNvPr id="468" name="Shape 468"/>
            <p:cNvSpPr/>
            <p:nvPr/>
          </p:nvSpPr>
          <p:spPr>
            <a:xfrm>
              <a:off x="149572" y="2643199"/>
              <a:ext cx="590431" cy="3778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</a:rPr>
                <a:t>1950</a:t>
              </a:r>
            </a:p>
          </p:txBody>
        </p:sp>
        <p:sp>
          <p:nvSpPr>
            <p:cNvPr id="469" name="Shape 469"/>
            <p:cNvSpPr/>
            <p:nvPr/>
          </p:nvSpPr>
          <p:spPr>
            <a:xfrm>
              <a:off x="149572" y="3227399"/>
              <a:ext cx="590431" cy="3778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</a:rPr>
                <a:t>1960</a:t>
              </a:r>
            </a:p>
          </p:txBody>
        </p:sp>
        <p:sp>
          <p:nvSpPr>
            <p:cNvPr id="470" name="Shape 470"/>
            <p:cNvSpPr/>
            <p:nvPr/>
          </p:nvSpPr>
          <p:spPr>
            <a:xfrm>
              <a:off x="153171" y="3748099"/>
              <a:ext cx="583233" cy="3778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</a:rPr>
                <a:t>1970</a:t>
              </a:r>
            </a:p>
          </p:txBody>
        </p:sp>
        <p:sp>
          <p:nvSpPr>
            <p:cNvPr id="471" name="Shape 471"/>
            <p:cNvSpPr/>
            <p:nvPr/>
          </p:nvSpPr>
          <p:spPr>
            <a:xfrm>
              <a:off x="149572" y="4281499"/>
              <a:ext cx="590431" cy="3778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</a:rPr>
                <a:t>1980</a:t>
              </a:r>
            </a:p>
          </p:txBody>
        </p:sp>
        <p:sp>
          <p:nvSpPr>
            <p:cNvPr id="472" name="Shape 472"/>
            <p:cNvSpPr/>
            <p:nvPr/>
          </p:nvSpPr>
          <p:spPr>
            <a:xfrm>
              <a:off x="149572" y="4802199"/>
              <a:ext cx="590431" cy="3778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</a:rPr>
                <a:t>1990</a:t>
              </a:r>
            </a:p>
          </p:txBody>
        </p:sp>
        <p:sp>
          <p:nvSpPr>
            <p:cNvPr id="473" name="Shape 473"/>
            <p:cNvSpPr/>
            <p:nvPr/>
          </p:nvSpPr>
          <p:spPr>
            <a:xfrm>
              <a:off x="121975" y="5322899"/>
              <a:ext cx="645624" cy="3778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</a:rPr>
                <a:t>2000</a:t>
              </a:r>
            </a:p>
          </p:txBody>
        </p:sp>
        <p:sp>
          <p:nvSpPr>
            <p:cNvPr id="474" name="Shape 474"/>
            <p:cNvSpPr/>
            <p:nvPr/>
          </p:nvSpPr>
          <p:spPr>
            <a:xfrm>
              <a:off x="149572" y="5856299"/>
              <a:ext cx="590431" cy="3778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</a:rPr>
                <a:t>2010</a:t>
              </a:r>
            </a:p>
          </p:txBody>
        </p:sp>
      </p:grpSp>
      <p:sp>
        <p:nvSpPr>
          <p:cNvPr id="476" name="Shape 476"/>
          <p:cNvSpPr/>
          <p:nvPr/>
        </p:nvSpPr>
        <p:spPr>
          <a:xfrm>
            <a:off x="3213100" y="431800"/>
            <a:ext cx="2349500" cy="6375400"/>
          </a:xfrm>
          <a:prstGeom prst="rect">
            <a:avLst/>
          </a:prstGeom>
          <a:solidFill>
            <a:srgbClr val="00FDFF">
              <a:alpha val="3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355600">
              <a:defRPr sz="15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5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Felder</a:t>
            </a:r>
          </a:p>
        </p:txBody>
      </p:sp>
      <p:sp>
        <p:nvSpPr>
          <p:cNvPr id="477" name="Shape 477"/>
          <p:cNvSpPr/>
          <p:nvPr/>
        </p:nvSpPr>
        <p:spPr>
          <a:xfrm flipV="1">
            <a:off x="-63500" y="5151120"/>
            <a:ext cx="9832341" cy="17780"/>
          </a:xfrm>
          <a:prstGeom prst="line">
            <a:avLst/>
          </a:prstGeom>
          <a:ln w="2540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/>
          </a:p>
        </p:txBody>
      </p:sp>
      <p:sp>
        <p:nvSpPr>
          <p:cNvPr id="478" name="Shape 478"/>
          <p:cNvSpPr/>
          <p:nvPr/>
        </p:nvSpPr>
        <p:spPr>
          <a:xfrm>
            <a:off x="901700" y="431800"/>
            <a:ext cx="2273300" cy="6388100"/>
          </a:xfrm>
          <a:prstGeom prst="rect">
            <a:avLst/>
          </a:prstGeom>
          <a:solidFill>
            <a:srgbClr val="0096FF">
              <a:alpha val="56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355600">
              <a:defRPr sz="15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5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Teilchen</a:t>
            </a:r>
          </a:p>
        </p:txBody>
      </p:sp>
      <p:sp>
        <p:nvSpPr>
          <p:cNvPr id="479" name="Shape 479"/>
          <p:cNvSpPr/>
          <p:nvPr/>
        </p:nvSpPr>
        <p:spPr>
          <a:xfrm>
            <a:off x="3385308" y="673100"/>
            <a:ext cx="773759" cy="33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sz="800">
                <a:latin typeface="Verdana"/>
                <a:ea typeface="Verdana"/>
                <a:cs typeface="Verdana"/>
                <a:sym typeface="Verdana"/>
              </a:rPr>
              <a:t>Elektro-</a:t>
            </a:r>
            <a:endParaRPr sz="800"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sz="800">
                <a:latin typeface="Verdana"/>
                <a:ea typeface="Verdana"/>
                <a:cs typeface="Verdana"/>
                <a:sym typeface="Verdana"/>
              </a:rPr>
              <a:t>magnetismus</a:t>
            </a:r>
          </a:p>
        </p:txBody>
      </p:sp>
      <p:sp>
        <p:nvSpPr>
          <p:cNvPr id="480" name="Shape 480"/>
          <p:cNvSpPr/>
          <p:nvPr/>
        </p:nvSpPr>
        <p:spPr>
          <a:xfrm>
            <a:off x="2565400" y="1460500"/>
            <a:ext cx="1066800" cy="495300"/>
          </a:xfrm>
          <a:prstGeom prst="roundRect">
            <a:avLst>
              <a:gd name="adj" fmla="val 38462"/>
            </a:avLst>
          </a:prstGeom>
          <a:blipFill>
            <a:blip r:embed="rId2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Spezielle Relativität</a:t>
            </a:r>
          </a:p>
        </p:txBody>
      </p:sp>
      <p:sp>
        <p:nvSpPr>
          <p:cNvPr id="481" name="Shape 481"/>
          <p:cNvSpPr/>
          <p:nvPr/>
        </p:nvSpPr>
        <p:spPr>
          <a:xfrm>
            <a:off x="2527300" y="1917700"/>
            <a:ext cx="1816100" cy="673100"/>
          </a:xfrm>
          <a:prstGeom prst="roundRect">
            <a:avLst>
              <a:gd name="adj" fmla="val 28302"/>
            </a:avLst>
          </a:prstGeom>
          <a:blipFill>
            <a:blip r:embed="rId2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 algn="ctr" defTabSz="355600">
              <a:defRPr sz="1800"/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rPr>
              <a:t>Quantenmechanik</a:t>
            </a:r>
            <a:endParaRPr sz="1100">
              <a:solidFill>
                <a:srgbClr val="FFFFFF"/>
              </a:solidFill>
              <a:effectLst>
                <a:outerShdw sx="100000" sy="100000" kx="0" ky="0" algn="b" rotWithShape="0" blurRad="63500" dist="25400" dir="2700000">
                  <a:srgbClr val="000000">
                    <a:alpha val="70000"/>
                  </a:srgbClr>
                </a:outerShdw>
              </a:effectLst>
              <a:latin typeface="Chalkboard"/>
              <a:ea typeface="Chalkboard"/>
              <a:cs typeface="Chalkboard"/>
              <a:sym typeface="Chalkboard"/>
            </a:endParaRPr>
          </a:p>
          <a:p>
            <a:pPr lvl="0" algn="ctr" defTabSz="355600">
              <a:defRPr sz="1800"/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rPr>
              <a:t>Welle-Teilchen Dualismus</a:t>
            </a:r>
            <a:endParaRPr sz="1100">
              <a:solidFill>
                <a:srgbClr val="FFFFFF"/>
              </a:solidFill>
              <a:effectLst>
                <a:outerShdw sx="100000" sy="100000" kx="0" ky="0" algn="b" rotWithShape="0" blurRad="63500" dist="25400" dir="2700000">
                  <a:srgbClr val="000000">
                    <a:alpha val="70000"/>
                  </a:srgbClr>
                </a:outerShdw>
              </a:effectLst>
              <a:latin typeface="Chalkboard"/>
              <a:ea typeface="Chalkboard"/>
              <a:cs typeface="Chalkboard"/>
              <a:sym typeface="Chalkboard"/>
            </a:endParaRPr>
          </a:p>
          <a:p>
            <a:pPr lvl="0" algn="ctr" defTabSz="355600">
              <a:defRPr sz="1800"/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rPr>
              <a:t>Spin/Fermion-Boson</a:t>
            </a:r>
          </a:p>
        </p:txBody>
      </p:sp>
      <p:sp>
        <p:nvSpPr>
          <p:cNvPr id="482" name="Shape 482"/>
          <p:cNvSpPr/>
          <p:nvPr/>
        </p:nvSpPr>
        <p:spPr>
          <a:xfrm>
            <a:off x="2819400" y="2578100"/>
            <a:ext cx="914400" cy="495300"/>
          </a:xfrm>
          <a:prstGeom prst="roundRect">
            <a:avLst>
              <a:gd name="adj" fmla="val 38462"/>
            </a:avLst>
          </a:prstGeom>
          <a:blipFill>
            <a:blip r:embed="rId2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Antimaterie</a:t>
            </a:r>
          </a:p>
        </p:txBody>
      </p:sp>
      <p:sp>
        <p:nvSpPr>
          <p:cNvPr id="483" name="Shape 483"/>
          <p:cNvSpPr/>
          <p:nvPr/>
        </p:nvSpPr>
        <p:spPr>
          <a:xfrm>
            <a:off x="3924300" y="4191000"/>
            <a:ext cx="939800" cy="266700"/>
          </a:xfrm>
          <a:prstGeom prst="roundRect">
            <a:avLst>
              <a:gd name="adj" fmla="val 50000"/>
            </a:avLst>
          </a:prstGeom>
          <a:blipFill>
            <a:blip r:embed="rId2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W Bosons</a:t>
            </a:r>
          </a:p>
        </p:txBody>
      </p:sp>
      <p:sp>
        <p:nvSpPr>
          <p:cNvPr id="484" name="Shape 484"/>
          <p:cNvSpPr/>
          <p:nvPr/>
        </p:nvSpPr>
        <p:spPr>
          <a:xfrm>
            <a:off x="3263900" y="3302000"/>
            <a:ext cx="711200" cy="406400"/>
          </a:xfrm>
          <a:prstGeom prst="roundRect">
            <a:avLst>
              <a:gd name="adj" fmla="val 46875"/>
            </a:avLst>
          </a:prstGeom>
          <a:blipFill>
            <a:blip r:embed="rId2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QED</a:t>
            </a:r>
          </a:p>
        </p:txBody>
      </p:sp>
      <p:sp>
        <p:nvSpPr>
          <p:cNvPr id="485" name="Shape 485"/>
          <p:cNvSpPr/>
          <p:nvPr/>
        </p:nvSpPr>
        <p:spPr>
          <a:xfrm>
            <a:off x="3263900" y="25400"/>
            <a:ext cx="698500" cy="330200"/>
          </a:xfrm>
          <a:prstGeom prst="roundRect">
            <a:avLst>
              <a:gd name="adj" fmla="val 50000"/>
            </a:avLst>
          </a:prstGeom>
          <a:blipFill>
            <a:blip r:embed="rId2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Maxwell</a:t>
            </a:r>
          </a:p>
        </p:txBody>
      </p:sp>
      <p:sp>
        <p:nvSpPr>
          <p:cNvPr id="486" name="Shape 486"/>
          <p:cNvSpPr/>
          <p:nvPr/>
        </p:nvSpPr>
        <p:spPr>
          <a:xfrm>
            <a:off x="3175000" y="5003800"/>
            <a:ext cx="889000" cy="317500"/>
          </a:xfrm>
          <a:prstGeom prst="roundRect">
            <a:avLst>
              <a:gd name="adj" fmla="val 50000"/>
            </a:avLst>
          </a:prstGeom>
          <a:solidFill>
            <a:srgbClr val="FF9300">
              <a:alpha val="7556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100">
                <a:solidFill>
                  <a:srgbClr val="212121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100">
                <a:solidFill>
                  <a:srgbClr val="212121"/>
                </a:solidFill>
              </a:rPr>
              <a:t>SUSY</a:t>
            </a:r>
          </a:p>
        </p:txBody>
      </p:sp>
      <p:sp>
        <p:nvSpPr>
          <p:cNvPr id="487" name="Shape 487"/>
          <p:cNvSpPr/>
          <p:nvPr/>
        </p:nvSpPr>
        <p:spPr>
          <a:xfrm>
            <a:off x="3479800" y="4279900"/>
            <a:ext cx="584200" cy="317500"/>
          </a:xfrm>
          <a:prstGeom prst="roundRect">
            <a:avLst>
              <a:gd name="adj" fmla="val 50000"/>
            </a:avLst>
          </a:prstGeom>
          <a:solidFill>
            <a:srgbClr val="FF9300">
              <a:alpha val="7556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100"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/>
            </a:pPr>
            <a:r>
              <a:rPr sz="1100"/>
              <a:t>Higgs</a:t>
            </a:r>
          </a:p>
        </p:txBody>
      </p:sp>
      <p:sp>
        <p:nvSpPr>
          <p:cNvPr id="488" name="Shape 488"/>
          <p:cNvSpPr/>
          <p:nvPr/>
        </p:nvSpPr>
        <p:spPr>
          <a:xfrm>
            <a:off x="3200400" y="5295900"/>
            <a:ext cx="1003300" cy="317500"/>
          </a:xfrm>
          <a:prstGeom prst="roundRect">
            <a:avLst>
              <a:gd name="adj" fmla="val 50000"/>
            </a:avLst>
          </a:prstGeom>
          <a:solidFill>
            <a:srgbClr val="FF9300">
              <a:alpha val="7556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100">
                <a:solidFill>
                  <a:srgbClr val="212121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100">
                <a:solidFill>
                  <a:srgbClr val="212121"/>
                </a:solidFill>
              </a:rPr>
              <a:t>Superstrings</a:t>
            </a:r>
          </a:p>
        </p:txBody>
      </p:sp>
      <p:sp>
        <p:nvSpPr>
          <p:cNvPr id="489" name="Shape 489"/>
          <p:cNvSpPr/>
          <p:nvPr/>
        </p:nvSpPr>
        <p:spPr>
          <a:xfrm>
            <a:off x="5600700" y="431800"/>
            <a:ext cx="2235200" cy="6375400"/>
          </a:xfrm>
          <a:prstGeom prst="rect">
            <a:avLst/>
          </a:prstGeom>
          <a:solidFill>
            <a:srgbClr val="212121">
              <a:alpha val="61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355600">
              <a:defRPr sz="13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3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Universum</a:t>
            </a:r>
          </a:p>
        </p:txBody>
      </p:sp>
      <p:sp>
        <p:nvSpPr>
          <p:cNvPr id="490" name="Shape 490"/>
          <p:cNvSpPr/>
          <p:nvPr/>
        </p:nvSpPr>
        <p:spPr>
          <a:xfrm>
            <a:off x="7137400" y="50800"/>
            <a:ext cx="825500" cy="279400"/>
          </a:xfrm>
          <a:prstGeom prst="roundRect">
            <a:avLst>
              <a:gd name="adj" fmla="val 50000"/>
            </a:avLst>
          </a:prstGeom>
          <a:blipFill>
            <a:blip r:embed="rId2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Newton</a:t>
            </a:r>
          </a:p>
        </p:txBody>
      </p:sp>
      <p:sp>
        <p:nvSpPr>
          <p:cNvPr id="491" name="Shape 491"/>
          <p:cNvSpPr/>
          <p:nvPr/>
        </p:nvSpPr>
        <p:spPr>
          <a:xfrm>
            <a:off x="1036031" y="25400"/>
            <a:ext cx="646312" cy="33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sz="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Kinetische</a:t>
            </a:r>
            <a:endParaRPr sz="80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sz="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Gastheorie</a:t>
            </a:r>
          </a:p>
        </p:txBody>
      </p:sp>
      <p:sp>
        <p:nvSpPr>
          <p:cNvPr id="492" name="Shape 492"/>
          <p:cNvSpPr/>
          <p:nvPr/>
        </p:nvSpPr>
        <p:spPr>
          <a:xfrm>
            <a:off x="2565400" y="952500"/>
            <a:ext cx="1016000" cy="495300"/>
          </a:xfrm>
          <a:prstGeom prst="roundRect">
            <a:avLst>
              <a:gd name="adj" fmla="val 38462"/>
            </a:avLst>
          </a:prstGeom>
          <a:blipFill>
            <a:blip r:embed="rId2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Brownsche Bewegung</a:t>
            </a:r>
          </a:p>
        </p:txBody>
      </p:sp>
      <p:sp>
        <p:nvSpPr>
          <p:cNvPr id="493" name="Shape 493"/>
          <p:cNvSpPr/>
          <p:nvPr/>
        </p:nvSpPr>
        <p:spPr>
          <a:xfrm>
            <a:off x="6527800" y="1790700"/>
            <a:ext cx="1066800" cy="457200"/>
          </a:xfrm>
          <a:prstGeom prst="roundRect">
            <a:avLst>
              <a:gd name="adj" fmla="val 41667"/>
            </a:avLst>
          </a:prstGeom>
          <a:blipFill>
            <a:blip r:embed="rId2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Allgemeine Relativität</a:t>
            </a:r>
          </a:p>
        </p:txBody>
      </p:sp>
      <p:sp>
        <p:nvSpPr>
          <p:cNvPr id="494" name="Shape 494"/>
          <p:cNvSpPr/>
          <p:nvPr/>
        </p:nvSpPr>
        <p:spPr>
          <a:xfrm>
            <a:off x="6362700" y="3644900"/>
            <a:ext cx="1244600" cy="533400"/>
          </a:xfrm>
          <a:prstGeom prst="roundRect">
            <a:avLst>
              <a:gd name="adj" fmla="val 35714"/>
            </a:avLst>
          </a:prstGeom>
          <a:blipFill>
            <a:blip r:embed="rId2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 algn="ctr" defTabSz="355600">
              <a:defRPr sz="1800"/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rPr>
              <a:t>Big Bang</a:t>
            </a:r>
            <a:endParaRPr sz="1100">
              <a:solidFill>
                <a:srgbClr val="FFFFFF"/>
              </a:solidFill>
              <a:effectLst>
                <a:outerShdw sx="100000" sy="100000" kx="0" ky="0" algn="b" rotWithShape="0" blurRad="63500" dist="25400" dir="2700000">
                  <a:srgbClr val="000000">
                    <a:alpha val="70000"/>
                  </a:srgbClr>
                </a:outerShdw>
              </a:effectLst>
              <a:latin typeface="Chalkboard"/>
              <a:ea typeface="Chalkboard"/>
              <a:cs typeface="Chalkboard"/>
              <a:sym typeface="Chalkboard"/>
            </a:endParaRPr>
          </a:p>
          <a:p>
            <a:pPr lvl="0" algn="ctr" defTabSz="355600">
              <a:defRPr sz="1800"/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rPr>
              <a:t>Nukleosynthese</a:t>
            </a:r>
          </a:p>
        </p:txBody>
      </p:sp>
      <p:sp>
        <p:nvSpPr>
          <p:cNvPr id="495" name="Shape 495"/>
          <p:cNvSpPr/>
          <p:nvPr/>
        </p:nvSpPr>
        <p:spPr>
          <a:xfrm>
            <a:off x="6527800" y="5207000"/>
            <a:ext cx="1066800" cy="279400"/>
          </a:xfrm>
          <a:prstGeom prst="roundRect">
            <a:avLst>
              <a:gd name="adj" fmla="val 50000"/>
            </a:avLst>
          </a:prstGeom>
          <a:solidFill>
            <a:srgbClr val="FF93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Inflation</a:t>
            </a:r>
          </a:p>
        </p:txBody>
      </p:sp>
      <p:sp>
        <p:nvSpPr>
          <p:cNvPr id="496" name="Shape 496"/>
          <p:cNvSpPr/>
          <p:nvPr/>
        </p:nvSpPr>
        <p:spPr>
          <a:xfrm>
            <a:off x="1771650" y="1346199"/>
            <a:ext cx="8255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8AD8">
              <a:alpha val="67785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9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9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Atom</a:t>
            </a:r>
          </a:p>
        </p:txBody>
      </p:sp>
      <p:sp>
        <p:nvSpPr>
          <p:cNvPr id="497" name="Shape 497"/>
          <p:cNvSpPr/>
          <p:nvPr/>
        </p:nvSpPr>
        <p:spPr>
          <a:xfrm>
            <a:off x="1778000" y="1714499"/>
            <a:ext cx="838201" cy="2921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8AD8">
              <a:alpha val="67785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9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9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Kern</a:t>
            </a:r>
          </a:p>
        </p:txBody>
      </p:sp>
      <p:sp>
        <p:nvSpPr>
          <p:cNvPr id="498" name="Shape 498"/>
          <p:cNvSpPr/>
          <p:nvPr/>
        </p:nvSpPr>
        <p:spPr>
          <a:xfrm>
            <a:off x="977900" y="927100"/>
            <a:ext cx="419101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600">
              <a:alpha val="56639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 algn="ctr" defTabSz="355600">
              <a:defRPr sz="1800"/>
            </a:pPr>
            <a:r>
              <a: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e</a:t>
            </a:r>
            <a:r>
              <a:rPr baseline="31999"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-</a:t>
            </a:r>
          </a:p>
        </p:txBody>
      </p:sp>
      <p:sp>
        <p:nvSpPr>
          <p:cNvPr id="499" name="Shape 499"/>
          <p:cNvSpPr/>
          <p:nvPr/>
        </p:nvSpPr>
        <p:spPr>
          <a:xfrm>
            <a:off x="1981200" y="2120900"/>
            <a:ext cx="419101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8AD8">
              <a:alpha val="66687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 algn="ctr" defTabSz="355600">
              <a:defRPr sz="1800"/>
            </a:pPr>
            <a:r>
              <a: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p</a:t>
            </a:r>
            <a:r>
              <a:rPr baseline="31999"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+</a:t>
            </a:r>
          </a:p>
        </p:txBody>
      </p:sp>
      <p:sp>
        <p:nvSpPr>
          <p:cNvPr id="500" name="Shape 500"/>
          <p:cNvSpPr/>
          <p:nvPr/>
        </p:nvSpPr>
        <p:spPr>
          <a:xfrm>
            <a:off x="1981200" y="2628900"/>
            <a:ext cx="419101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8AD8">
              <a:alpha val="66687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n</a:t>
            </a:r>
          </a:p>
        </p:txBody>
      </p:sp>
      <p:sp>
        <p:nvSpPr>
          <p:cNvPr id="501" name="Shape 501"/>
          <p:cNvSpPr/>
          <p:nvPr/>
        </p:nvSpPr>
        <p:spPr>
          <a:xfrm>
            <a:off x="1689099" y="3505200"/>
            <a:ext cx="977902" cy="1155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F92">
              <a:alpha val="24665"/>
            </a:srgbClr>
          </a:solidFill>
          <a:ln w="25400">
            <a:solidFill>
              <a:srgbClr val="FF40FF">
                <a:alpha val="91353"/>
              </a:srgbClr>
            </a:solidFill>
            <a:prstDash val="sysDot"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 algn="ctr" defTabSz="355600">
              <a:defRPr sz="1800"/>
            </a:pPr>
            <a:r>
              <a:rPr b="1" sz="1200"/>
              <a:t>Teilchen-</a:t>
            </a:r>
            <a:endParaRPr b="1" sz="1200"/>
          </a:p>
          <a:p>
            <a:pPr lvl="0" algn="ctr" defTabSz="355600">
              <a:defRPr sz="1800"/>
            </a:pPr>
            <a:r>
              <a:rPr b="1" sz="1200"/>
              <a:t>zoo</a:t>
            </a:r>
          </a:p>
        </p:txBody>
      </p:sp>
      <p:sp>
        <p:nvSpPr>
          <p:cNvPr id="502" name="Shape 502"/>
          <p:cNvSpPr/>
          <p:nvPr/>
        </p:nvSpPr>
        <p:spPr>
          <a:xfrm>
            <a:off x="1739900" y="4521200"/>
            <a:ext cx="317500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>
              <a:alpha val="9135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u</a:t>
            </a:r>
          </a:p>
        </p:txBody>
      </p:sp>
      <p:sp>
        <p:nvSpPr>
          <p:cNvPr id="503" name="Shape 503"/>
          <p:cNvSpPr/>
          <p:nvPr/>
        </p:nvSpPr>
        <p:spPr>
          <a:xfrm>
            <a:off x="977900" y="2908300"/>
            <a:ext cx="419101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600">
              <a:alpha val="56639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 algn="ctr" defTabSz="355600">
              <a:defRPr sz="1800"/>
            </a:pPr>
            <a:r>
              <a: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μ</a:t>
            </a:r>
            <a:r>
              <a:rPr baseline="31999"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 -</a:t>
            </a:r>
          </a:p>
        </p:txBody>
      </p:sp>
      <p:sp>
        <p:nvSpPr>
          <p:cNvPr id="504" name="Shape 504"/>
          <p:cNvSpPr/>
          <p:nvPr/>
        </p:nvSpPr>
        <p:spPr>
          <a:xfrm>
            <a:off x="1968500" y="3479800"/>
            <a:ext cx="419101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8AD8">
              <a:alpha val="66687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b="1"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"/>
                <a:ea typeface="Times"/>
                <a:cs typeface="Times"/>
                <a:sym typeface="Times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effectLst/>
              </a:defRPr>
            </a:pPr>
            <a:r>
              <a:rPr b="1"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π</a:t>
            </a:r>
          </a:p>
        </p:txBody>
      </p:sp>
      <p:sp>
        <p:nvSpPr>
          <p:cNvPr id="505" name="Shape 505"/>
          <p:cNvSpPr/>
          <p:nvPr/>
        </p:nvSpPr>
        <p:spPr>
          <a:xfrm>
            <a:off x="965200" y="4000500"/>
            <a:ext cx="457200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600">
              <a:alpha val="56639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 algn="ctr" defTabSz="355600">
              <a:defRPr sz="1800"/>
            </a:pPr>
            <a:r>
              <a:rPr b="1"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"/>
                <a:ea typeface="Times"/>
                <a:cs typeface="Times"/>
                <a:sym typeface="Times"/>
              </a:rPr>
              <a:t>ν</a:t>
            </a:r>
            <a:r>
              <a:rPr baseline="-5999"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e</a:t>
            </a:r>
          </a:p>
        </p:txBody>
      </p:sp>
      <p:sp>
        <p:nvSpPr>
          <p:cNvPr id="506" name="Shape 506"/>
          <p:cNvSpPr/>
          <p:nvPr/>
        </p:nvSpPr>
        <p:spPr>
          <a:xfrm>
            <a:off x="977900" y="4305300"/>
            <a:ext cx="457200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600">
              <a:alpha val="56639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 algn="ctr" defTabSz="355600">
              <a:defRPr sz="1800"/>
            </a:pPr>
            <a:r>
              <a:rPr b="1"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"/>
                <a:ea typeface="Times"/>
                <a:cs typeface="Times"/>
                <a:sym typeface="Times"/>
              </a:rPr>
              <a:t>ν</a:t>
            </a:r>
            <a:r>
              <a:rPr b="1" baseline="-5999" sz="8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  <a:cs typeface="Times New Roman"/>
                <a:sym typeface="Times New Roman"/>
              </a:rPr>
              <a:t>μ</a:t>
            </a:r>
          </a:p>
        </p:txBody>
      </p:sp>
      <p:sp>
        <p:nvSpPr>
          <p:cNvPr id="507" name="Shape 507"/>
          <p:cNvSpPr/>
          <p:nvPr/>
        </p:nvSpPr>
        <p:spPr>
          <a:xfrm>
            <a:off x="977900" y="6248400"/>
            <a:ext cx="457200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600">
              <a:alpha val="56639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 algn="ctr" defTabSz="355600">
              <a:defRPr sz="1800"/>
            </a:pPr>
            <a:r>
              <a:rPr b="1"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"/>
                <a:ea typeface="Times"/>
                <a:cs typeface="Times"/>
                <a:sym typeface="Times"/>
              </a:rPr>
              <a:t>ν</a:t>
            </a:r>
            <a:r>
              <a:rPr b="1" baseline="-5999" sz="8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  <a:cs typeface="Times New Roman"/>
                <a:sym typeface="Times New Roman"/>
              </a:rPr>
              <a:t>τ</a:t>
            </a:r>
          </a:p>
        </p:txBody>
      </p:sp>
      <p:sp>
        <p:nvSpPr>
          <p:cNvPr id="508" name="Shape 508"/>
          <p:cNvSpPr/>
          <p:nvPr/>
        </p:nvSpPr>
        <p:spPr>
          <a:xfrm>
            <a:off x="2019300" y="4521200"/>
            <a:ext cx="317500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>
              <a:alpha val="9135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d</a:t>
            </a:r>
          </a:p>
        </p:txBody>
      </p:sp>
      <p:sp>
        <p:nvSpPr>
          <p:cNvPr id="509" name="Shape 509"/>
          <p:cNvSpPr/>
          <p:nvPr/>
        </p:nvSpPr>
        <p:spPr>
          <a:xfrm>
            <a:off x="2235200" y="4521200"/>
            <a:ext cx="317500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>
              <a:alpha val="9135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s</a:t>
            </a:r>
          </a:p>
        </p:txBody>
      </p:sp>
      <p:sp>
        <p:nvSpPr>
          <p:cNvPr id="510" name="Shape 510"/>
          <p:cNvSpPr/>
          <p:nvPr/>
        </p:nvSpPr>
        <p:spPr>
          <a:xfrm>
            <a:off x="1841499" y="4864099"/>
            <a:ext cx="317501" cy="254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>
              <a:alpha val="9135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c</a:t>
            </a:r>
          </a:p>
        </p:txBody>
      </p:sp>
      <p:sp>
        <p:nvSpPr>
          <p:cNvPr id="511" name="Shape 511"/>
          <p:cNvSpPr/>
          <p:nvPr/>
        </p:nvSpPr>
        <p:spPr>
          <a:xfrm>
            <a:off x="977900" y="3670300"/>
            <a:ext cx="419101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600">
              <a:alpha val="56639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 algn="ctr" defTabSz="355600">
              <a:defRPr sz="1800"/>
            </a:pPr>
            <a:r>
              <a:rPr b="1"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  <a:cs typeface="Times New Roman"/>
                <a:sym typeface="Times New Roman"/>
              </a:rPr>
              <a:t>τ</a:t>
            </a:r>
            <a:r>
              <a:rPr baseline="31999"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-</a:t>
            </a:r>
          </a:p>
        </p:txBody>
      </p:sp>
      <p:sp>
        <p:nvSpPr>
          <p:cNvPr id="512" name="Shape 512"/>
          <p:cNvSpPr/>
          <p:nvPr/>
        </p:nvSpPr>
        <p:spPr>
          <a:xfrm>
            <a:off x="990600" y="5041900"/>
            <a:ext cx="419101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600">
              <a:alpha val="56639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 algn="ctr" defTabSz="355600">
              <a:defRPr sz="1800"/>
            </a:pPr>
            <a:r>
              <a:rPr b="1"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  <a:cs typeface="Times New Roman"/>
                <a:sym typeface="Times New Roman"/>
              </a:rPr>
              <a:t>τ</a:t>
            </a:r>
            <a:r>
              <a:rPr baseline="31999"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-</a:t>
            </a:r>
          </a:p>
        </p:txBody>
      </p:sp>
      <p:sp>
        <p:nvSpPr>
          <p:cNvPr id="513" name="Shape 513"/>
          <p:cNvSpPr/>
          <p:nvPr/>
        </p:nvSpPr>
        <p:spPr>
          <a:xfrm>
            <a:off x="2235200" y="5207000"/>
            <a:ext cx="317500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>
              <a:alpha val="9135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b</a:t>
            </a:r>
          </a:p>
        </p:txBody>
      </p:sp>
      <p:sp>
        <p:nvSpPr>
          <p:cNvPr id="514" name="Shape 514"/>
          <p:cNvSpPr/>
          <p:nvPr/>
        </p:nvSpPr>
        <p:spPr>
          <a:xfrm>
            <a:off x="2235200" y="6083300"/>
            <a:ext cx="317500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>
              <a:alpha val="9135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t</a:t>
            </a:r>
          </a:p>
        </p:txBody>
      </p:sp>
      <p:sp>
        <p:nvSpPr>
          <p:cNvPr id="515" name="Shape 515"/>
          <p:cNvSpPr/>
          <p:nvPr/>
        </p:nvSpPr>
        <p:spPr>
          <a:xfrm>
            <a:off x="5626100" y="2489200"/>
            <a:ext cx="1219200" cy="520700"/>
          </a:xfrm>
          <a:prstGeom prst="rect">
            <a:avLst/>
          </a:prstGeom>
          <a:solidFill>
            <a:srgbClr val="73FDFF">
              <a:alpha val="81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900">
                <a:solidFill>
                  <a:srgbClr val="9411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900">
                <a:solidFill>
                  <a:srgbClr val="941100"/>
                </a:solidFill>
              </a:rPr>
              <a:t>Galaxien;  Ausdehnung des Universums</a:t>
            </a:r>
          </a:p>
        </p:txBody>
      </p:sp>
      <p:sp>
        <p:nvSpPr>
          <p:cNvPr id="516" name="Shape 516"/>
          <p:cNvSpPr/>
          <p:nvPr/>
        </p:nvSpPr>
        <p:spPr>
          <a:xfrm>
            <a:off x="6489700" y="3302000"/>
            <a:ext cx="1130300" cy="292100"/>
          </a:xfrm>
          <a:prstGeom prst="roundRect">
            <a:avLst>
              <a:gd name="adj" fmla="val 50000"/>
            </a:avLst>
          </a:prstGeom>
          <a:blipFill>
            <a:blip r:embed="rId2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Kernfusion</a:t>
            </a:r>
          </a:p>
        </p:txBody>
      </p:sp>
      <p:sp>
        <p:nvSpPr>
          <p:cNvPr id="517" name="Shape 517"/>
          <p:cNvSpPr/>
          <p:nvPr/>
        </p:nvSpPr>
        <p:spPr>
          <a:xfrm>
            <a:off x="5651500" y="4267200"/>
            <a:ext cx="1320800" cy="355600"/>
          </a:xfrm>
          <a:prstGeom prst="rect">
            <a:avLst/>
          </a:prstGeom>
          <a:solidFill>
            <a:srgbClr val="73FDFF">
              <a:alpha val="81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 algn="ctr" defTabSz="355600">
              <a:defRPr sz="1800"/>
            </a:pPr>
            <a:r>
              <a:rPr sz="900">
                <a:solidFill>
                  <a:srgbClr val="941100"/>
                </a:solidFill>
                <a:latin typeface="Verdana"/>
                <a:ea typeface="Verdana"/>
                <a:cs typeface="Verdana"/>
                <a:sym typeface="Verdana"/>
              </a:rPr>
              <a:t>Kosmische</a:t>
            </a:r>
            <a:endParaRPr sz="900">
              <a:solidFill>
                <a:srgbClr val="9411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 algn="ctr" defTabSz="355600">
              <a:defRPr sz="1800"/>
            </a:pPr>
            <a:r>
              <a:rPr sz="900">
                <a:solidFill>
                  <a:srgbClr val="941100"/>
                </a:solidFill>
                <a:latin typeface="Verdana"/>
                <a:ea typeface="Verdana"/>
                <a:cs typeface="Verdana"/>
                <a:sym typeface="Verdana"/>
              </a:rPr>
              <a:t>Hintergrundstrahlung</a:t>
            </a:r>
          </a:p>
        </p:txBody>
      </p:sp>
      <p:sp>
        <p:nvSpPr>
          <p:cNvPr id="518" name="Shape 518"/>
          <p:cNvSpPr/>
          <p:nvPr/>
        </p:nvSpPr>
        <p:spPr>
          <a:xfrm>
            <a:off x="3175000" y="4699000"/>
            <a:ext cx="952500" cy="330200"/>
          </a:xfrm>
          <a:prstGeom prst="roundRect">
            <a:avLst>
              <a:gd name="adj" fmla="val 50000"/>
            </a:avLst>
          </a:prstGeom>
          <a:ln w="38100">
            <a:solidFill>
              <a:srgbClr val="FF9300">
                <a:alpha val="75563"/>
              </a:srgb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100">
                <a:solidFill>
                  <a:srgbClr val="FFFB00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100">
                <a:solidFill>
                  <a:srgbClr val="FFFB00"/>
                </a:solidFill>
              </a:rPr>
              <a:t>GUT</a:t>
            </a:r>
          </a:p>
        </p:txBody>
      </p:sp>
      <p:sp>
        <p:nvSpPr>
          <p:cNvPr id="519" name="Shape 519"/>
          <p:cNvSpPr/>
          <p:nvPr/>
        </p:nvSpPr>
        <p:spPr>
          <a:xfrm>
            <a:off x="901699" y="6438899"/>
            <a:ext cx="635001" cy="381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600">
              <a:alpha val="56639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 algn="ctr" defTabSz="355600">
              <a:defRPr sz="1800"/>
            </a:pPr>
            <a:r>
              <a:rPr b="1" sz="8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"/>
                <a:ea typeface="Times"/>
                <a:cs typeface="Times"/>
                <a:sym typeface="Times"/>
              </a:rPr>
              <a:t>ν</a:t>
            </a:r>
            <a:r>
              <a:rPr baseline="-5999" sz="8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sz="8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Masse</a:t>
            </a:r>
          </a:p>
        </p:txBody>
      </p:sp>
      <p:sp>
        <p:nvSpPr>
          <p:cNvPr id="520" name="Shape 520"/>
          <p:cNvSpPr/>
          <p:nvPr/>
        </p:nvSpPr>
        <p:spPr>
          <a:xfrm>
            <a:off x="4635500" y="4724400"/>
            <a:ext cx="1016000" cy="469900"/>
          </a:xfrm>
          <a:prstGeom prst="roundRect">
            <a:avLst>
              <a:gd name="adj" fmla="val 40541"/>
            </a:avLst>
          </a:prstGeom>
          <a:blipFill>
            <a:blip r:embed="rId2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 algn="ctr" defTabSz="355600">
              <a:defRPr sz="1800"/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rPr>
              <a:t>QCD</a:t>
            </a:r>
            <a:endParaRPr sz="1100">
              <a:solidFill>
                <a:srgbClr val="FFFFFF"/>
              </a:solidFill>
              <a:effectLst>
                <a:outerShdw sx="100000" sy="100000" kx="0" ky="0" algn="b" rotWithShape="0" blurRad="63500" dist="25400" dir="2700000">
                  <a:srgbClr val="000000">
                    <a:alpha val="70000"/>
                  </a:srgbClr>
                </a:outerShdw>
              </a:effectLst>
              <a:latin typeface="Chalkboard"/>
              <a:ea typeface="Chalkboard"/>
              <a:cs typeface="Chalkboard"/>
              <a:sym typeface="Chalkboard"/>
            </a:endParaRPr>
          </a:p>
          <a:p>
            <a:pPr lvl="0" algn="ctr" defTabSz="355600">
              <a:defRPr sz="1800"/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rPr>
              <a:t>Farbladung</a:t>
            </a:r>
          </a:p>
        </p:txBody>
      </p:sp>
      <p:sp>
        <p:nvSpPr>
          <p:cNvPr id="521" name="Shape 521"/>
          <p:cNvSpPr/>
          <p:nvPr/>
        </p:nvSpPr>
        <p:spPr>
          <a:xfrm>
            <a:off x="5816600" y="6273800"/>
            <a:ext cx="1219200" cy="215900"/>
          </a:xfrm>
          <a:prstGeom prst="rect">
            <a:avLst/>
          </a:prstGeom>
          <a:solidFill>
            <a:srgbClr val="FF93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900">
                <a:solidFill>
                  <a:srgbClr val="9411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900">
                <a:solidFill>
                  <a:srgbClr val="941100"/>
                </a:solidFill>
              </a:rPr>
              <a:t>Dunkle Energie</a:t>
            </a:r>
          </a:p>
        </p:txBody>
      </p:sp>
      <p:sp>
        <p:nvSpPr>
          <p:cNvPr id="522" name="Shape 522"/>
          <p:cNvSpPr/>
          <p:nvPr/>
        </p:nvSpPr>
        <p:spPr>
          <a:xfrm>
            <a:off x="5981700" y="3048000"/>
            <a:ext cx="1219200" cy="215900"/>
          </a:xfrm>
          <a:prstGeom prst="rect">
            <a:avLst/>
          </a:prstGeom>
          <a:solidFill>
            <a:srgbClr val="FF93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900">
                <a:solidFill>
                  <a:srgbClr val="9411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900">
                <a:solidFill>
                  <a:srgbClr val="941100"/>
                </a:solidFill>
              </a:rPr>
              <a:t>Dunkle Materie</a:t>
            </a:r>
          </a:p>
        </p:txBody>
      </p:sp>
      <p:sp>
        <p:nvSpPr>
          <p:cNvPr id="523" name="Shape 523"/>
          <p:cNvSpPr/>
          <p:nvPr/>
        </p:nvSpPr>
        <p:spPr>
          <a:xfrm>
            <a:off x="4114800" y="5435600"/>
            <a:ext cx="406400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FFFB00">
              <a:alpha val="75000"/>
            </a:srgbClr>
          </a:solidFill>
          <a:ln w="25400">
            <a:solidFill>
              <a:srgbClr val="941751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900">
                <a:solidFill>
                  <a:srgbClr val="941751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900">
                <a:solidFill>
                  <a:srgbClr val="941751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W</a:t>
            </a:r>
          </a:p>
        </p:txBody>
      </p:sp>
      <p:sp>
        <p:nvSpPr>
          <p:cNvPr id="524" name="Shape 524"/>
          <p:cNvSpPr/>
          <p:nvPr/>
        </p:nvSpPr>
        <p:spPr>
          <a:xfrm>
            <a:off x="4533900" y="5435600"/>
            <a:ext cx="406400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FFFB00">
              <a:alpha val="75000"/>
            </a:srgbClr>
          </a:solidFill>
          <a:ln w="25400">
            <a:solidFill>
              <a:srgbClr val="941751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900">
                <a:solidFill>
                  <a:srgbClr val="941751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900">
                <a:solidFill>
                  <a:srgbClr val="941751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Z</a:t>
            </a:r>
          </a:p>
        </p:txBody>
      </p:sp>
      <p:sp>
        <p:nvSpPr>
          <p:cNvPr id="525" name="Shape 525"/>
          <p:cNvSpPr/>
          <p:nvPr/>
        </p:nvSpPr>
        <p:spPr>
          <a:xfrm>
            <a:off x="5092700" y="5257800"/>
            <a:ext cx="406400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FFFB00">
              <a:alpha val="75000"/>
            </a:srgbClr>
          </a:solidFill>
          <a:ln w="25400">
            <a:solidFill>
              <a:srgbClr val="941751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900">
                <a:solidFill>
                  <a:srgbClr val="941751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900">
                <a:solidFill>
                  <a:srgbClr val="941751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g</a:t>
            </a:r>
          </a:p>
        </p:txBody>
      </p:sp>
      <p:sp>
        <p:nvSpPr>
          <p:cNvPr id="526" name="Shape 526"/>
          <p:cNvSpPr/>
          <p:nvPr/>
        </p:nvSpPr>
        <p:spPr>
          <a:xfrm>
            <a:off x="3517900" y="1092200"/>
            <a:ext cx="914400" cy="431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FFFB00">
              <a:alpha val="75000"/>
            </a:srgbClr>
          </a:solidFill>
          <a:ln w="25400">
            <a:solidFill>
              <a:srgbClr val="941751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b="1" sz="800">
                <a:solidFill>
                  <a:srgbClr val="941751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800">
                <a:solidFill>
                  <a:srgbClr val="941751"/>
                </a:solidFill>
              </a:rPr>
              <a:t>Photon</a:t>
            </a:r>
          </a:p>
        </p:txBody>
      </p:sp>
      <p:sp>
        <p:nvSpPr>
          <p:cNvPr id="527" name="Shape 527"/>
          <p:cNvSpPr/>
          <p:nvPr/>
        </p:nvSpPr>
        <p:spPr>
          <a:xfrm>
            <a:off x="4243724" y="673100"/>
            <a:ext cx="631727" cy="33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sz="800">
                <a:latin typeface="Verdana"/>
                <a:ea typeface="Verdana"/>
                <a:cs typeface="Verdana"/>
                <a:sym typeface="Verdana"/>
              </a:rPr>
              <a:t>Schwache</a:t>
            </a:r>
            <a:endParaRPr sz="800"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sz="800">
                <a:latin typeface="Verdana"/>
                <a:ea typeface="Verdana"/>
                <a:cs typeface="Verdana"/>
                <a:sym typeface="Verdana"/>
              </a:rPr>
              <a:t>WW</a:t>
            </a:r>
          </a:p>
        </p:txBody>
      </p:sp>
      <p:sp>
        <p:nvSpPr>
          <p:cNvPr id="528" name="Shape 528"/>
          <p:cNvSpPr/>
          <p:nvPr/>
        </p:nvSpPr>
        <p:spPr>
          <a:xfrm>
            <a:off x="1257300" y="2692400"/>
            <a:ext cx="419101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0FA92">
              <a:alpha val="9135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 algn="ctr" defTabSz="355600">
              <a:defRPr sz="1800"/>
            </a:pPr>
            <a:r>
              <a:rPr sz="1000">
                <a:solidFill>
                  <a:srgbClr val="531B93"/>
                </a:solidFill>
                <a:latin typeface="Verdana"/>
                <a:ea typeface="Verdana"/>
                <a:cs typeface="Verdana"/>
                <a:sym typeface="Verdana"/>
              </a:rPr>
              <a:t>e</a:t>
            </a:r>
            <a:r>
              <a:rPr baseline="31999" sz="1000">
                <a:solidFill>
                  <a:srgbClr val="531B93"/>
                </a:solidFill>
                <a:effectLst>
                  <a:outerShdw sx="100000" sy="100000" kx="0" ky="0" algn="b" rotWithShape="0" blurRad="0" dist="10583" dir="2700000">
                    <a:srgbClr val="000000">
                      <a:alpha val="33333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+</a:t>
            </a:r>
          </a:p>
        </p:txBody>
      </p:sp>
      <p:sp>
        <p:nvSpPr>
          <p:cNvPr id="529" name="Shape 529"/>
          <p:cNvSpPr/>
          <p:nvPr/>
        </p:nvSpPr>
        <p:spPr>
          <a:xfrm>
            <a:off x="1257300" y="3860800"/>
            <a:ext cx="419101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0FA92">
              <a:alpha val="9135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 algn="ctr" defTabSz="355600">
              <a:defRPr sz="1800"/>
            </a:pPr>
            <a:r>
              <a:rPr sz="1000">
                <a:solidFill>
                  <a:srgbClr val="531B93"/>
                </a:solidFill>
                <a:latin typeface="Verdana"/>
                <a:ea typeface="Verdana"/>
                <a:cs typeface="Verdana"/>
                <a:sym typeface="Verdana"/>
              </a:rPr>
              <a:t>p</a:t>
            </a:r>
            <a:r>
              <a:rPr baseline="31999" sz="1000">
                <a:solidFill>
                  <a:srgbClr val="531B93"/>
                </a:solidFill>
                <a:effectLst>
                  <a:outerShdw sx="100000" sy="100000" kx="0" ky="0" algn="b" rotWithShape="0" blurRad="0" dist="10583" dir="2700000">
                    <a:srgbClr val="000000">
                      <a:alpha val="33333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-</a:t>
            </a:r>
          </a:p>
        </p:txBody>
      </p:sp>
      <p:sp>
        <p:nvSpPr>
          <p:cNvPr id="530" name="Shape 530"/>
          <p:cNvSpPr/>
          <p:nvPr/>
        </p:nvSpPr>
        <p:spPr>
          <a:xfrm>
            <a:off x="3810000" y="2578100"/>
            <a:ext cx="863600" cy="495300"/>
          </a:xfrm>
          <a:prstGeom prst="roundRect">
            <a:avLst>
              <a:gd name="adj" fmla="val 38462"/>
            </a:avLst>
          </a:prstGeom>
          <a:blipFill>
            <a:blip r:embed="rId2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Fermi Theorie</a:t>
            </a:r>
          </a:p>
        </p:txBody>
      </p:sp>
      <p:sp>
        <p:nvSpPr>
          <p:cNvPr id="531" name="Shape 531"/>
          <p:cNvSpPr/>
          <p:nvPr/>
        </p:nvSpPr>
        <p:spPr>
          <a:xfrm>
            <a:off x="4660900" y="2781300"/>
            <a:ext cx="952500" cy="533400"/>
          </a:xfrm>
          <a:prstGeom prst="roundRect">
            <a:avLst>
              <a:gd name="adj" fmla="val 35714"/>
            </a:avLst>
          </a:prstGeom>
          <a:blipFill>
            <a:blip r:embed="rId2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 algn="ctr" defTabSz="355600">
              <a:defRPr sz="1800"/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rPr>
              <a:t>Yukawa </a:t>
            </a:r>
            <a:endParaRPr sz="1100">
              <a:solidFill>
                <a:srgbClr val="FFFFFF"/>
              </a:solidFill>
              <a:effectLst>
                <a:outerShdw sx="100000" sy="100000" kx="0" ky="0" algn="b" rotWithShape="0" blurRad="63500" dist="25400" dir="2700000">
                  <a:srgbClr val="000000">
                    <a:alpha val="70000"/>
                  </a:srgbClr>
                </a:outerShdw>
              </a:effectLst>
              <a:latin typeface="Chalkboard"/>
              <a:ea typeface="Chalkboard"/>
              <a:cs typeface="Chalkboard"/>
              <a:sym typeface="Chalkboard"/>
            </a:endParaRPr>
          </a:p>
          <a:p>
            <a:pPr lvl="0" algn="ctr" defTabSz="355600">
              <a:defRPr sz="1800"/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rPr>
              <a:t>π Austausch</a:t>
            </a:r>
          </a:p>
        </p:txBody>
      </p:sp>
      <p:sp>
        <p:nvSpPr>
          <p:cNvPr id="532" name="Shape 532"/>
          <p:cNvSpPr/>
          <p:nvPr/>
        </p:nvSpPr>
        <p:spPr>
          <a:xfrm>
            <a:off x="2108200" y="25400"/>
            <a:ext cx="889000" cy="330200"/>
          </a:xfrm>
          <a:prstGeom prst="roundRect">
            <a:avLst>
              <a:gd name="adj" fmla="val 50000"/>
            </a:avLst>
          </a:prstGeom>
          <a:blipFill>
            <a:blip r:embed="rId2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Boltzmann</a:t>
            </a:r>
          </a:p>
        </p:txBody>
      </p:sp>
      <p:sp>
        <p:nvSpPr>
          <p:cNvPr id="533" name="Shape 533"/>
          <p:cNvSpPr/>
          <p:nvPr/>
        </p:nvSpPr>
        <p:spPr>
          <a:xfrm>
            <a:off x="4419600" y="952500"/>
            <a:ext cx="838200" cy="495300"/>
          </a:xfrm>
          <a:prstGeom prst="roundRect">
            <a:avLst>
              <a:gd name="adj" fmla="val 38462"/>
            </a:avLst>
          </a:prstGeom>
          <a:blipFill>
            <a:blip r:embed="rId2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Radio-aktivität</a:t>
            </a:r>
          </a:p>
        </p:txBody>
      </p:sp>
      <p:sp>
        <p:nvSpPr>
          <p:cNvPr id="534" name="Shape 534"/>
          <p:cNvSpPr/>
          <p:nvPr/>
        </p:nvSpPr>
        <p:spPr>
          <a:xfrm>
            <a:off x="7874000" y="431800"/>
            <a:ext cx="2095500" cy="6375400"/>
          </a:xfrm>
          <a:prstGeom prst="rect">
            <a:avLst/>
          </a:prstGeom>
          <a:solidFill>
            <a:srgbClr val="FF8AD8">
              <a:alpha val="22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355600">
              <a:defRPr sz="13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3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Technologien</a:t>
            </a:r>
          </a:p>
        </p:txBody>
      </p:sp>
      <p:sp>
        <p:nvSpPr>
          <p:cNvPr id="535" name="Shape 535"/>
          <p:cNvSpPr/>
          <p:nvPr/>
        </p:nvSpPr>
        <p:spPr>
          <a:xfrm>
            <a:off x="7912100" y="1587500"/>
            <a:ext cx="533400" cy="241300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0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000">
                <a:solidFill>
                  <a:srgbClr val="FFFFFF"/>
                </a:solidFill>
              </a:rPr>
              <a:t>Geiger</a:t>
            </a:r>
          </a:p>
        </p:txBody>
      </p:sp>
      <p:sp>
        <p:nvSpPr>
          <p:cNvPr id="536" name="Shape 536"/>
          <p:cNvSpPr/>
          <p:nvPr/>
        </p:nvSpPr>
        <p:spPr>
          <a:xfrm>
            <a:off x="7899400" y="1993900"/>
            <a:ext cx="546100" cy="241300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0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000">
                <a:solidFill>
                  <a:srgbClr val="FFFFFF"/>
                </a:solidFill>
              </a:rPr>
              <a:t>Wolken</a:t>
            </a:r>
          </a:p>
        </p:txBody>
      </p:sp>
      <p:sp>
        <p:nvSpPr>
          <p:cNvPr id="537" name="Shape 537"/>
          <p:cNvSpPr/>
          <p:nvPr/>
        </p:nvSpPr>
        <p:spPr>
          <a:xfrm>
            <a:off x="7899400" y="3784600"/>
            <a:ext cx="939800" cy="241300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0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000">
                <a:solidFill>
                  <a:srgbClr val="FFFFFF"/>
                </a:solidFill>
              </a:rPr>
              <a:t>Blasenkammer </a:t>
            </a:r>
          </a:p>
        </p:txBody>
      </p:sp>
      <p:sp>
        <p:nvSpPr>
          <p:cNvPr id="538" name="Shape 538"/>
          <p:cNvSpPr/>
          <p:nvPr/>
        </p:nvSpPr>
        <p:spPr>
          <a:xfrm>
            <a:off x="9118600" y="2641600"/>
            <a:ext cx="876300" cy="241300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000">
                <a:solidFill>
                  <a:srgbClr val="FFFB00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000">
                <a:solidFill>
                  <a:srgbClr val="FFFB00"/>
                </a:solidFill>
              </a:rPr>
              <a:t>Zyklotron</a:t>
            </a:r>
          </a:p>
        </p:txBody>
      </p:sp>
      <p:sp>
        <p:nvSpPr>
          <p:cNvPr id="539" name="Shape 539"/>
          <p:cNvSpPr/>
          <p:nvPr/>
        </p:nvSpPr>
        <p:spPr>
          <a:xfrm>
            <a:off x="7856794" y="723900"/>
            <a:ext cx="644588" cy="22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0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000"/>
              <a:t>Detektor</a:t>
            </a:r>
          </a:p>
        </p:txBody>
      </p:sp>
      <p:sp>
        <p:nvSpPr>
          <p:cNvPr id="540" name="Shape 540"/>
          <p:cNvSpPr/>
          <p:nvPr/>
        </p:nvSpPr>
        <p:spPr>
          <a:xfrm>
            <a:off x="9048294" y="723900"/>
            <a:ext cx="979389" cy="22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0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000"/>
              <a:t>Beschleuniger</a:t>
            </a:r>
          </a:p>
        </p:txBody>
      </p:sp>
      <p:sp>
        <p:nvSpPr>
          <p:cNvPr id="541" name="Shape 541"/>
          <p:cNvSpPr/>
          <p:nvPr/>
        </p:nvSpPr>
        <p:spPr>
          <a:xfrm>
            <a:off x="5651500" y="1841500"/>
            <a:ext cx="812800" cy="355600"/>
          </a:xfrm>
          <a:prstGeom prst="rect">
            <a:avLst/>
          </a:prstGeom>
          <a:solidFill>
            <a:srgbClr val="73FDFF">
              <a:alpha val="81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900">
                <a:solidFill>
                  <a:srgbClr val="9411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900">
                <a:solidFill>
                  <a:srgbClr val="941100"/>
                </a:solidFill>
              </a:rPr>
              <a:t>Höhen-strahlung</a:t>
            </a:r>
          </a:p>
        </p:txBody>
      </p:sp>
      <p:sp>
        <p:nvSpPr>
          <p:cNvPr id="542" name="Shape 542"/>
          <p:cNvSpPr/>
          <p:nvPr/>
        </p:nvSpPr>
        <p:spPr>
          <a:xfrm>
            <a:off x="9144000" y="3492500"/>
            <a:ext cx="800100" cy="241300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000">
                <a:solidFill>
                  <a:srgbClr val="FFFB00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000">
                <a:solidFill>
                  <a:srgbClr val="FFFB00"/>
                </a:solidFill>
              </a:rPr>
              <a:t>Synchrotron</a:t>
            </a:r>
          </a:p>
        </p:txBody>
      </p:sp>
      <p:sp>
        <p:nvSpPr>
          <p:cNvPr id="543" name="Shape 543"/>
          <p:cNvSpPr/>
          <p:nvPr/>
        </p:nvSpPr>
        <p:spPr>
          <a:xfrm>
            <a:off x="9144000" y="4203700"/>
            <a:ext cx="838200" cy="241300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 algn="ctr" defTabSz="355600">
              <a:defRPr sz="1800"/>
            </a:pPr>
            <a:r>
              <a:rPr sz="1000">
                <a:solidFill>
                  <a:srgbClr val="FFFB00"/>
                </a:solidFill>
                <a:latin typeface="Chalkboard"/>
                <a:ea typeface="Chalkboard"/>
                <a:cs typeface="Chalkboard"/>
                <a:sym typeface="Chalkboard"/>
              </a:rPr>
              <a:t>e</a:t>
            </a:r>
            <a:r>
              <a:rPr baseline="31999" sz="1000">
                <a:solidFill>
                  <a:srgbClr val="FFFB00"/>
                </a:solidFill>
                <a:latin typeface="Chalkboard"/>
                <a:ea typeface="Chalkboard"/>
                <a:cs typeface="Chalkboard"/>
                <a:sym typeface="Chalkboard"/>
              </a:rPr>
              <a:t>+</a:t>
            </a:r>
            <a:r>
              <a:rPr sz="1000">
                <a:solidFill>
                  <a:srgbClr val="FFFB00"/>
                </a:solidFill>
                <a:latin typeface="Chalkboard"/>
                <a:ea typeface="Chalkboard"/>
                <a:cs typeface="Chalkboard"/>
                <a:sym typeface="Chalkboard"/>
              </a:rPr>
              <a:t>e</a:t>
            </a:r>
            <a:r>
              <a:rPr baseline="31999" sz="1000">
                <a:solidFill>
                  <a:srgbClr val="FFFB00"/>
                </a:solidFill>
                <a:latin typeface="Chalkboard"/>
                <a:ea typeface="Chalkboard"/>
                <a:cs typeface="Chalkboard"/>
                <a:sym typeface="Chalkboard"/>
              </a:rPr>
              <a:t>-</a:t>
            </a:r>
            <a:r>
              <a:rPr sz="1000">
                <a:solidFill>
                  <a:srgbClr val="FFFB00"/>
                </a:solidFill>
                <a:latin typeface="Chalkboard"/>
                <a:ea typeface="Chalkboard"/>
                <a:cs typeface="Chalkboard"/>
                <a:sym typeface="Chalkboard"/>
              </a:rPr>
              <a:t> Ring</a:t>
            </a:r>
          </a:p>
        </p:txBody>
      </p:sp>
      <p:sp>
        <p:nvSpPr>
          <p:cNvPr id="544" name="Shape 544"/>
          <p:cNvSpPr/>
          <p:nvPr/>
        </p:nvSpPr>
        <p:spPr>
          <a:xfrm>
            <a:off x="9144000" y="5219700"/>
            <a:ext cx="838200" cy="241300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 algn="ctr" defTabSz="355600">
              <a:defRPr sz="1800"/>
            </a:pPr>
            <a:r>
              <a:rPr sz="1000">
                <a:solidFill>
                  <a:srgbClr val="FFFB00"/>
                </a:solidFill>
                <a:latin typeface="Chalkboard"/>
                <a:ea typeface="Chalkboard"/>
                <a:cs typeface="Chalkboard"/>
                <a:sym typeface="Chalkboard"/>
              </a:rPr>
              <a:t>p</a:t>
            </a:r>
            <a:r>
              <a:rPr baseline="31999" sz="1000">
                <a:solidFill>
                  <a:srgbClr val="FFFB00"/>
                </a:solidFill>
                <a:latin typeface="Chalkboard"/>
                <a:ea typeface="Chalkboard"/>
                <a:cs typeface="Chalkboard"/>
                <a:sym typeface="Chalkboard"/>
              </a:rPr>
              <a:t>+</a:t>
            </a:r>
            <a:r>
              <a:rPr sz="1000">
                <a:solidFill>
                  <a:srgbClr val="FFFB00"/>
                </a:solidFill>
                <a:latin typeface="Chalkboard"/>
                <a:ea typeface="Chalkboard"/>
                <a:cs typeface="Chalkboard"/>
                <a:sym typeface="Chalkboard"/>
              </a:rPr>
              <a:t>p</a:t>
            </a:r>
            <a:r>
              <a:rPr baseline="31999" sz="1000">
                <a:solidFill>
                  <a:srgbClr val="FFFB00"/>
                </a:solidFill>
                <a:latin typeface="Chalkboard"/>
                <a:ea typeface="Chalkboard"/>
                <a:cs typeface="Chalkboard"/>
                <a:sym typeface="Chalkboard"/>
              </a:rPr>
              <a:t>-</a:t>
            </a:r>
            <a:r>
              <a:rPr sz="1000">
                <a:solidFill>
                  <a:srgbClr val="FFFB00"/>
                </a:solidFill>
                <a:latin typeface="Chalkboard"/>
                <a:ea typeface="Chalkboard"/>
                <a:cs typeface="Chalkboard"/>
                <a:sym typeface="Chalkboard"/>
              </a:rPr>
              <a:t> Ring</a:t>
            </a:r>
          </a:p>
        </p:txBody>
      </p:sp>
      <p:sp>
        <p:nvSpPr>
          <p:cNvPr id="545" name="Shape 545"/>
          <p:cNvSpPr/>
          <p:nvPr/>
        </p:nvSpPr>
        <p:spPr>
          <a:xfrm>
            <a:off x="9080500" y="4635500"/>
            <a:ext cx="901700" cy="241300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000">
                <a:solidFill>
                  <a:srgbClr val="FFFB00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000">
                <a:solidFill>
                  <a:srgbClr val="FFFB00"/>
                </a:solidFill>
              </a:rPr>
              <a:t>Strahlkühlung</a:t>
            </a:r>
          </a:p>
        </p:txBody>
      </p:sp>
      <p:sp>
        <p:nvSpPr>
          <p:cNvPr id="546" name="Shape 546"/>
          <p:cNvSpPr/>
          <p:nvPr/>
        </p:nvSpPr>
        <p:spPr>
          <a:xfrm>
            <a:off x="7899400" y="4419600"/>
            <a:ext cx="1104900" cy="241300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0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000">
                <a:solidFill>
                  <a:srgbClr val="FFFFFF"/>
                </a:solidFill>
              </a:rPr>
              <a:t>Vieldrahtkammer</a:t>
            </a:r>
          </a:p>
        </p:txBody>
      </p:sp>
      <p:sp>
        <p:nvSpPr>
          <p:cNvPr id="547" name="Shape 547"/>
          <p:cNvSpPr/>
          <p:nvPr/>
        </p:nvSpPr>
        <p:spPr>
          <a:xfrm>
            <a:off x="7874000" y="4889500"/>
            <a:ext cx="1155700" cy="241300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000">
                <a:solidFill>
                  <a:srgbClr val="00FDFF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000">
                <a:solidFill>
                  <a:srgbClr val="00FDFF"/>
                </a:solidFill>
              </a:rPr>
              <a:t>Prozessrechner</a:t>
            </a:r>
          </a:p>
        </p:txBody>
      </p:sp>
      <p:sp>
        <p:nvSpPr>
          <p:cNvPr id="548" name="Shape 548"/>
          <p:cNvSpPr/>
          <p:nvPr/>
        </p:nvSpPr>
        <p:spPr>
          <a:xfrm>
            <a:off x="9245600" y="5880100"/>
            <a:ext cx="520700" cy="241300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000">
                <a:solidFill>
                  <a:srgbClr val="00FDFF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000">
                <a:solidFill>
                  <a:srgbClr val="00FDFF"/>
                </a:solidFill>
              </a:rPr>
              <a:t>WWW</a:t>
            </a:r>
          </a:p>
        </p:txBody>
      </p:sp>
      <p:sp>
        <p:nvSpPr>
          <p:cNvPr id="549" name="Shape 549"/>
          <p:cNvSpPr/>
          <p:nvPr/>
        </p:nvSpPr>
        <p:spPr>
          <a:xfrm>
            <a:off x="9245600" y="6502400"/>
            <a:ext cx="520700" cy="241300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000">
                <a:solidFill>
                  <a:srgbClr val="00FDFF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000">
                <a:solidFill>
                  <a:srgbClr val="00FDFF"/>
                </a:solidFill>
              </a:rPr>
              <a:t>GRID</a:t>
            </a:r>
          </a:p>
        </p:txBody>
      </p:sp>
      <p:sp>
        <p:nvSpPr>
          <p:cNvPr id="550" name="Shape 550"/>
          <p:cNvSpPr/>
          <p:nvPr/>
        </p:nvSpPr>
        <p:spPr>
          <a:xfrm>
            <a:off x="7899400" y="5575299"/>
            <a:ext cx="1104901" cy="8509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096FF">
              <a:alpha val="91353"/>
            </a:srgbClr>
          </a:solidFill>
          <a:ln w="25400">
            <a:solidFill>
              <a:srgbClr val="FF40FF">
                <a:alpha val="91353"/>
              </a:srgbClr>
            </a:solidFill>
            <a:prstDash val="sysDot"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 algn="ctr" defTabSz="355600">
              <a:defRPr sz="1800"/>
            </a:pPr>
            <a:r>
              <a:rPr sz="900">
                <a:solidFill>
                  <a:srgbClr val="FFFFFF"/>
                </a:solidFill>
              </a:rPr>
              <a:t>Moderne</a:t>
            </a:r>
            <a:endParaRPr sz="900">
              <a:solidFill>
                <a:srgbClr val="FFFFFF"/>
              </a:solidFill>
            </a:endParaRPr>
          </a:p>
          <a:p>
            <a:pPr lvl="0" algn="ctr" defTabSz="355600">
              <a:defRPr sz="1800"/>
            </a:pPr>
            <a:r>
              <a:rPr sz="900">
                <a:solidFill>
                  <a:srgbClr val="FFFFFF"/>
                </a:solidFill>
              </a:rPr>
              <a:t>Detektoren</a:t>
            </a:r>
          </a:p>
        </p:txBody>
      </p:sp>
      <p:sp>
        <p:nvSpPr>
          <p:cNvPr id="551" name="Shape 551"/>
          <p:cNvSpPr/>
          <p:nvPr/>
        </p:nvSpPr>
        <p:spPr>
          <a:xfrm>
            <a:off x="3937000" y="3543300"/>
            <a:ext cx="914400" cy="533400"/>
          </a:xfrm>
          <a:prstGeom prst="roundRect">
            <a:avLst>
              <a:gd name="adj" fmla="val 35714"/>
            </a:avLst>
          </a:prstGeom>
          <a:blipFill>
            <a:blip r:embed="rId2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100">
                <a:solidFill>
                  <a:srgbClr val="FFFB00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100">
                <a:solidFill>
                  <a:srgbClr val="FFFB00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P, C, CP Verletzung</a:t>
            </a:r>
          </a:p>
        </p:txBody>
      </p:sp>
      <p:sp>
        <p:nvSpPr>
          <p:cNvPr id="552" name="Shape 552"/>
          <p:cNvSpPr/>
          <p:nvPr/>
        </p:nvSpPr>
        <p:spPr>
          <a:xfrm>
            <a:off x="1712647" y="5054600"/>
            <a:ext cx="1299680" cy="22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0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000">
                <a:solidFill>
                  <a:srgbClr val="FFFB00"/>
                </a:solidFill>
              </a:rPr>
              <a:t>STANDARD MODEL</a:t>
            </a:r>
          </a:p>
        </p:txBody>
      </p:sp>
      <p:sp>
        <p:nvSpPr>
          <p:cNvPr id="553" name="Shape 553"/>
          <p:cNvSpPr/>
          <p:nvPr/>
        </p:nvSpPr>
        <p:spPr>
          <a:xfrm>
            <a:off x="3873500" y="4521200"/>
            <a:ext cx="1308100" cy="266700"/>
          </a:xfrm>
          <a:prstGeom prst="roundRect">
            <a:avLst>
              <a:gd name="adj" fmla="val 50000"/>
            </a:avLst>
          </a:prstGeom>
          <a:blipFill>
            <a:blip r:embed="rId2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EW Vereinigung</a:t>
            </a:r>
          </a:p>
        </p:txBody>
      </p:sp>
      <p:sp>
        <p:nvSpPr>
          <p:cNvPr id="554" name="Shape 554"/>
          <p:cNvSpPr/>
          <p:nvPr/>
        </p:nvSpPr>
        <p:spPr>
          <a:xfrm>
            <a:off x="3327400" y="5765800"/>
            <a:ext cx="2120901" cy="4699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>
              <a:alpha val="9135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3 Teilchenfamilien</a:t>
            </a:r>
          </a:p>
        </p:txBody>
      </p:sp>
      <p:sp>
        <p:nvSpPr>
          <p:cNvPr id="555" name="Shape 555"/>
          <p:cNvSpPr/>
          <p:nvPr/>
        </p:nvSpPr>
        <p:spPr>
          <a:xfrm>
            <a:off x="5664200" y="5638800"/>
            <a:ext cx="1371600" cy="520700"/>
          </a:xfrm>
          <a:prstGeom prst="rect">
            <a:avLst/>
          </a:prstGeom>
          <a:solidFill>
            <a:srgbClr val="73FDFF">
              <a:alpha val="81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900">
                <a:solidFill>
                  <a:srgbClr val="9411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900">
                <a:solidFill>
                  <a:srgbClr val="941100"/>
                </a:solidFill>
              </a:rPr>
              <a:t>Inhomogenität der Hintergrundstrahlung(COBE, WMAP)</a:t>
            </a:r>
          </a:p>
        </p:txBody>
      </p:sp>
      <p:sp>
        <p:nvSpPr>
          <p:cNvPr id="556" name="Shape 556"/>
          <p:cNvSpPr/>
          <p:nvPr/>
        </p:nvSpPr>
        <p:spPr>
          <a:xfrm>
            <a:off x="57610" y="844550"/>
            <a:ext cx="444154" cy="241300"/>
          </a:xfrm>
          <a:prstGeom prst="rect">
            <a:avLst/>
          </a:prstGeom>
          <a:solid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1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100">
                <a:solidFill>
                  <a:srgbClr val="FFFFFF"/>
                </a:solidFill>
              </a:rPr>
              <a:t>1895</a:t>
            </a:r>
          </a:p>
        </p:txBody>
      </p:sp>
      <p:sp>
        <p:nvSpPr>
          <p:cNvPr id="557" name="Shape 557"/>
          <p:cNvSpPr/>
          <p:nvPr/>
        </p:nvSpPr>
        <p:spPr>
          <a:xfrm>
            <a:off x="57610" y="1365250"/>
            <a:ext cx="444154" cy="241300"/>
          </a:xfrm>
          <a:prstGeom prst="rect">
            <a:avLst/>
          </a:prstGeom>
          <a:solid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1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100">
                <a:solidFill>
                  <a:srgbClr val="FFFFFF"/>
                </a:solidFill>
              </a:rPr>
              <a:t>1905</a:t>
            </a:r>
          </a:p>
        </p:txBody>
      </p:sp>
      <p:sp>
        <p:nvSpPr>
          <p:cNvPr id="558" name="Shape 558"/>
          <p:cNvSpPr/>
          <p:nvPr/>
        </p:nvSpPr>
        <p:spPr>
          <a:xfrm>
            <a:off x="57610" y="5048250"/>
            <a:ext cx="444154" cy="241300"/>
          </a:xfrm>
          <a:prstGeom prst="rect">
            <a:avLst/>
          </a:prstGeom>
          <a:solid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1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100">
                <a:solidFill>
                  <a:srgbClr val="FFFFFF"/>
                </a:solidFill>
              </a:rPr>
              <a:t>1975</a:t>
            </a:r>
          </a:p>
        </p:txBody>
      </p:sp>
      <p:sp>
        <p:nvSpPr>
          <p:cNvPr id="559" name="Shape 559"/>
          <p:cNvSpPr/>
          <p:nvPr/>
        </p:nvSpPr>
        <p:spPr>
          <a:xfrm>
            <a:off x="4184292" y="88900"/>
            <a:ext cx="1131591" cy="203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800">
                <a:solidFill>
                  <a:srgbClr val="FFFFFF"/>
                </a:solidFill>
              </a:rPr>
              <a:t>Elektromagnetismus</a:t>
            </a:r>
          </a:p>
        </p:txBody>
      </p:sp>
      <p:sp>
        <p:nvSpPr>
          <p:cNvPr id="560" name="Shape 560"/>
          <p:cNvSpPr/>
          <p:nvPr/>
        </p:nvSpPr>
        <p:spPr>
          <a:xfrm>
            <a:off x="5029016" y="673100"/>
            <a:ext cx="458143" cy="33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sz="800">
                <a:latin typeface="Verdana"/>
                <a:ea typeface="Verdana"/>
                <a:cs typeface="Verdana"/>
                <a:sym typeface="Verdana"/>
              </a:rPr>
              <a:t>Starke</a:t>
            </a:r>
            <a:endParaRPr sz="800"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sz="800">
                <a:latin typeface="Verdana"/>
                <a:ea typeface="Verdana"/>
                <a:cs typeface="Verdana"/>
                <a:sym typeface="Verdana"/>
              </a:rPr>
              <a:t>WW</a:t>
            </a:r>
          </a:p>
        </p:txBody>
      </p:sp>
      <p:grpSp>
        <p:nvGrpSpPr>
          <p:cNvPr id="563" name="Group 563"/>
          <p:cNvGrpSpPr/>
          <p:nvPr/>
        </p:nvGrpSpPr>
        <p:grpSpPr>
          <a:xfrm>
            <a:off x="901700" y="307975"/>
            <a:ext cx="4737101" cy="3302001"/>
            <a:chOff x="0" y="0"/>
            <a:chExt cx="4737100" cy="3302000"/>
          </a:xfrm>
        </p:grpSpPr>
        <p:sp>
          <p:nvSpPr>
            <p:cNvPr id="561" name="Shape 561"/>
            <p:cNvSpPr/>
            <p:nvPr/>
          </p:nvSpPr>
          <p:spPr>
            <a:xfrm>
              <a:off x="0" y="121603"/>
              <a:ext cx="4737101" cy="3180398"/>
            </a:xfrm>
            <a:prstGeom prst="roundRect">
              <a:avLst>
                <a:gd name="adj" fmla="val 5990"/>
              </a:avLst>
            </a:prstGeom>
            <a:noFill/>
            <a:ln w="63500" cap="flat">
              <a:solidFill>
                <a:srgbClr val="D6D6D6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 defTabSz="355600"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63500" dist="25400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pPr>
            </a:p>
          </p:txBody>
        </p:sp>
        <p:sp>
          <p:nvSpPr>
            <p:cNvPr id="562" name="Shape 562"/>
            <p:cNvSpPr/>
            <p:nvPr/>
          </p:nvSpPr>
          <p:spPr>
            <a:xfrm>
              <a:off x="3627391" y="0"/>
              <a:ext cx="1013877" cy="8418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b="1" sz="32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3200">
                  <a:solidFill>
                    <a:srgbClr val="FFFB00"/>
                  </a:solidFill>
                </a:rPr>
                <a:t>1</a:t>
              </a:r>
            </a:p>
          </p:txBody>
        </p:sp>
      </p:grp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1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7" dur="1000"/>
                                        <p:tgtEl>
                                          <p:spTgt spid="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56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7" name="Group 567"/>
          <p:cNvGrpSpPr/>
          <p:nvPr/>
        </p:nvGrpSpPr>
        <p:grpSpPr>
          <a:xfrm>
            <a:off x="127000" y="1130300"/>
            <a:ext cx="1828800" cy="2527300"/>
            <a:chOff x="0" y="0"/>
            <a:chExt cx="1828800" cy="2527300"/>
          </a:xfrm>
        </p:grpSpPr>
        <p:pic>
          <p:nvPicPr>
            <p:cNvPr id="565" name="Jj_thomson2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1828800" cy="2099734"/>
            </a:xfrm>
            <a:prstGeom prst="rect">
              <a:avLst/>
            </a:prstGeom>
            <a:ln w="88900" cap="flat">
              <a:noFill/>
              <a:miter lim="400000"/>
            </a:ln>
            <a:effectLst/>
          </p:spPr>
        </p:pic>
        <p:sp>
          <p:nvSpPr>
            <p:cNvPr id="566" name="Shape 566"/>
            <p:cNvSpPr/>
            <p:nvPr/>
          </p:nvSpPr>
          <p:spPr>
            <a:xfrm>
              <a:off x="111633" y="2171700"/>
              <a:ext cx="1588084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/>
              <a:r>
                <a:t>J.J. Thomson</a:t>
              </a:r>
            </a:p>
          </p:txBody>
        </p:sp>
      </p:grpSp>
      <p:grpSp>
        <p:nvGrpSpPr>
          <p:cNvPr id="576" name="Group 576"/>
          <p:cNvGrpSpPr/>
          <p:nvPr/>
        </p:nvGrpSpPr>
        <p:grpSpPr>
          <a:xfrm>
            <a:off x="2895600" y="2235200"/>
            <a:ext cx="6484898" cy="2781300"/>
            <a:chOff x="0" y="0"/>
            <a:chExt cx="6484897" cy="2781299"/>
          </a:xfrm>
        </p:grpSpPr>
        <p:grpSp>
          <p:nvGrpSpPr>
            <p:cNvPr id="574" name="Group 574"/>
            <p:cNvGrpSpPr/>
            <p:nvPr/>
          </p:nvGrpSpPr>
          <p:grpSpPr>
            <a:xfrm>
              <a:off x="0" y="57643"/>
              <a:ext cx="6484898" cy="2723657"/>
              <a:chOff x="0" y="0"/>
              <a:chExt cx="6484897" cy="2723656"/>
            </a:xfrm>
          </p:grpSpPr>
          <p:grpSp>
            <p:nvGrpSpPr>
              <p:cNvPr id="572" name="Group 572"/>
              <p:cNvGrpSpPr/>
              <p:nvPr/>
            </p:nvGrpSpPr>
            <p:grpSpPr>
              <a:xfrm>
                <a:off x="0" y="0"/>
                <a:ext cx="6484898" cy="2712237"/>
                <a:chOff x="0" y="0"/>
                <a:chExt cx="6484897" cy="2712236"/>
              </a:xfrm>
            </p:grpSpPr>
            <p:pic>
              <p:nvPicPr>
                <p:cNvPr id="568" name="Thomson_Apparatus.png"/>
                <p:cNvPicPr/>
                <p:nvPr/>
              </p:nvPicPr>
              <p:blipFill>
                <a:blip r:embed="rId3">
                  <a:extLst/>
                </a:blip>
                <a:stretch>
                  <a:fillRect/>
                </a:stretch>
              </p:blipFill>
              <p:spPr>
                <a:xfrm>
                  <a:off x="0" y="0"/>
                  <a:ext cx="6484898" cy="2712237"/>
                </a:xfrm>
                <a:prstGeom prst="rect">
                  <a:avLst/>
                </a:prstGeom>
                <a:ln w="88900" cap="flat">
                  <a:noFill/>
                  <a:miter lim="400000"/>
                </a:ln>
                <a:effectLst/>
              </p:spPr>
            </p:pic>
            <p:sp>
              <p:nvSpPr>
                <p:cNvPr id="569" name="Shape 569"/>
                <p:cNvSpPr/>
                <p:nvPr/>
              </p:nvSpPr>
              <p:spPr>
                <a:xfrm>
                  <a:off x="5187917" y="1441088"/>
                  <a:ext cx="244986" cy="23057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2600">
                    <a:alpha val="56639"/>
                  </a:srgbClr>
                </a:solid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 algn="ctr" defTabSz="355600">
                    <a:defRPr sz="1800"/>
                  </a:pPr>
                  <a:r>
                    <a:rPr sz="600">
                      <a:solidFill>
                        <a:srgbClr val="FFFFFF"/>
                      </a:solidFill>
                      <a:effectLst>
                        <a:outerShdw sx="100000" sy="100000" kx="0" ky="0" algn="b" rotWithShape="0" blurRad="63500" dist="25400" dir="2700000">
                          <a:srgbClr val="000000">
                            <a:alpha val="70000"/>
                          </a:srgbClr>
                        </a:outerShdw>
                      </a:effectLst>
                      <a:latin typeface="Verdana"/>
                      <a:ea typeface="Verdana"/>
                      <a:cs typeface="Verdana"/>
                      <a:sym typeface="Verdana"/>
                    </a:rPr>
                    <a:t>e</a:t>
                  </a:r>
                  <a:r>
                    <a:rPr baseline="31999" sz="600">
                      <a:solidFill>
                        <a:srgbClr val="FFFFFF"/>
                      </a:solidFill>
                      <a:effectLst>
                        <a:outerShdw sx="100000" sy="100000" kx="0" ky="0" algn="b" rotWithShape="0" blurRad="63500" dist="25400" dir="2700000">
                          <a:srgbClr val="000000">
                            <a:alpha val="70000"/>
                          </a:srgbClr>
                        </a:outerShdw>
                      </a:effectLst>
                      <a:latin typeface="Verdana"/>
                      <a:ea typeface="Verdana"/>
                      <a:cs typeface="Verdana"/>
                      <a:sym typeface="Verdana"/>
                    </a:rPr>
                    <a:t>-</a:t>
                  </a:r>
                </a:p>
              </p:txBody>
            </p:sp>
            <p:sp>
              <p:nvSpPr>
                <p:cNvPr id="570" name="Shape 570"/>
                <p:cNvSpPr/>
                <p:nvPr/>
              </p:nvSpPr>
              <p:spPr>
                <a:xfrm flipH="1" flipV="1">
                  <a:off x="5490545" y="1585197"/>
                  <a:ext cx="835832" cy="158520"/>
                </a:xfrm>
                <a:prstGeom prst="line">
                  <a:avLst/>
                </a:prstGeom>
                <a:noFill/>
                <a:ln w="25400" cap="flat">
                  <a:solidFill>
                    <a:srgbClr val="FF2F92"/>
                  </a:solidFill>
                  <a:prstDash val="solid"/>
                  <a:miter lim="400000"/>
                  <a:headEnd type="triangle" w="med" len="med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</a:p>
              </p:txBody>
            </p:sp>
            <p:sp>
              <p:nvSpPr>
                <p:cNvPr id="571" name="Shape 571"/>
                <p:cNvSpPr/>
                <p:nvPr/>
              </p:nvSpPr>
              <p:spPr>
                <a:xfrm>
                  <a:off x="1109637" y="1397855"/>
                  <a:ext cx="3991815" cy="12969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6480"/>
                      </a:moveTo>
                      <a:lnTo>
                        <a:pt x="13759" y="0"/>
                      </a:lnTo>
                      <a:lnTo>
                        <a:pt x="15527" y="2160"/>
                      </a:lnTo>
                      <a:lnTo>
                        <a:pt x="17219" y="6480"/>
                      </a:lnTo>
                      <a:lnTo>
                        <a:pt x="21600" y="21600"/>
                      </a:lnTo>
                    </a:path>
                  </a:pathLst>
                </a:custGeom>
                <a:noFill/>
                <a:ln w="25400" cap="flat">
                  <a:solidFill>
                    <a:srgbClr val="FF2F92"/>
                  </a:solidFill>
                  <a:prstDash val="sysDot"/>
                  <a:miter lim="400000"/>
                </a:ln>
                <a:effectLst/>
              </p:spPr>
              <p:txBody>
                <a:bodyPr wrap="square" lIns="25400" tIns="25400" rIns="25400" bIns="25400" numCol="1" anchor="ctr">
                  <a:noAutofit/>
                </a:bodyPr>
                <a:lstStyle/>
                <a:p>
                  <a:pPr lvl="0" algn="ctr" defTabSz="914400">
                    <a:tabLst>
                      <a:tab pos="914400" algn="l"/>
                    </a:tabLst>
                    <a:defRPr sz="3400">
                      <a:solidFill>
                        <a:srgbClr val="39362D"/>
                      </a:solidFill>
                      <a:latin typeface="Copperplate"/>
                      <a:ea typeface="Copperplate"/>
                      <a:cs typeface="Copperplate"/>
                      <a:sym typeface="Copperplate"/>
                    </a:defRPr>
                  </a:pPr>
                </a:p>
              </p:txBody>
            </p:sp>
          </p:grpSp>
          <p:sp>
            <p:nvSpPr>
              <p:cNvPr id="573" name="Shape 573"/>
              <p:cNvSpPr/>
              <p:nvPr/>
            </p:nvSpPr>
            <p:spPr>
              <a:xfrm>
                <a:off x="696457" y="2320151"/>
                <a:ext cx="4668676" cy="40350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noAutofit/>
              </a:bodyPr>
              <a:lstStyle>
                <a:lvl1pPr algn="ctr">
                  <a:defRPr sz="1800"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lvl="0"/>
                <a:r>
                  <a:t>Kathodenstrahlexperimente (~ TV)</a:t>
                </a:r>
              </a:p>
            </p:txBody>
          </p:sp>
        </p:grpSp>
        <p:sp>
          <p:nvSpPr>
            <p:cNvPr id="575" name="Shape 575"/>
            <p:cNvSpPr/>
            <p:nvPr/>
          </p:nvSpPr>
          <p:spPr>
            <a:xfrm>
              <a:off x="2636269" y="0"/>
              <a:ext cx="3123615" cy="5187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1800"/>
              </a:pPr>
              <a:r>
                <a:rPr sz="1200">
                  <a:latin typeface="Verdana"/>
                  <a:ea typeface="Verdana"/>
                  <a:cs typeface="Verdana"/>
                  <a:sym typeface="Verdana"/>
                </a:rPr>
                <a:t>Elektroden D+E : Elektrisches Feld</a:t>
              </a:r>
              <a:endParaRPr sz="1200">
                <a:latin typeface="Verdana"/>
                <a:ea typeface="Verdana"/>
                <a:cs typeface="Verdana"/>
                <a:sym typeface="Verdana"/>
              </a:endParaRPr>
            </a:p>
            <a:p>
              <a:pPr lvl="0" algn="ctr">
                <a:defRPr sz="1800"/>
              </a:pPr>
              <a:r>
                <a:rPr sz="1200">
                  <a:latin typeface="Verdana"/>
                  <a:ea typeface="Verdana"/>
                  <a:cs typeface="Verdana"/>
                  <a:sym typeface="Verdana"/>
                </a:rPr>
                <a:t>Spulen: Magnetfeld</a:t>
              </a:r>
            </a:p>
          </p:txBody>
        </p:sp>
      </p:grpSp>
      <p:sp>
        <p:nvSpPr>
          <p:cNvPr id="577" name="Shape 577"/>
          <p:cNvSpPr/>
          <p:nvPr/>
        </p:nvSpPr>
        <p:spPr>
          <a:xfrm>
            <a:off x="9371663" y="431800"/>
            <a:ext cx="670224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B00"/>
                </a:solidFill>
              </a:rPr>
              <a:t>1897</a:t>
            </a:r>
          </a:p>
        </p:txBody>
      </p:sp>
      <p:sp>
        <p:nvSpPr>
          <p:cNvPr id="578" name="Shape 578"/>
          <p:cNvSpPr/>
          <p:nvPr/>
        </p:nvSpPr>
        <p:spPr>
          <a:xfrm>
            <a:off x="2929408" y="5778500"/>
            <a:ext cx="6146801" cy="1193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rPr b="1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rPr>
              <a:t>Kathodenstrahlen* sind Teilchen</a:t>
            </a:r>
            <a:endParaRPr b="1">
              <a:solidFill>
                <a:srgbClr val="FF26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 b="1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rPr>
              <a:t>mit spezifischem Ladungs-Massen-Verhältnis</a:t>
            </a:r>
            <a:endParaRPr b="1">
              <a:solidFill>
                <a:srgbClr val="FF26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endParaRPr b="1">
              <a:solidFill>
                <a:srgbClr val="FF26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 b="1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rPr>
              <a:t>*später 'Elektronen' genannt</a:t>
            </a:r>
          </a:p>
        </p:txBody>
      </p:sp>
      <p:sp>
        <p:nvSpPr>
          <p:cNvPr id="579" name="Shape 579"/>
          <p:cNvSpPr/>
          <p:nvPr/>
        </p:nvSpPr>
        <p:spPr>
          <a:xfrm>
            <a:off x="152400" y="63500"/>
            <a:ext cx="522288" cy="812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b="1" sz="4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4800">
                <a:solidFill>
                  <a:srgbClr val="FFFB00"/>
                </a:solidFill>
              </a:rPr>
              <a:t>1</a:t>
            </a:r>
          </a:p>
        </p:txBody>
      </p:sp>
      <p:sp>
        <p:nvSpPr>
          <p:cNvPr id="580" name="Shape 580"/>
          <p:cNvSpPr/>
          <p:nvPr/>
        </p:nvSpPr>
        <p:spPr>
          <a:xfrm>
            <a:off x="2829948" y="1593850"/>
            <a:ext cx="4050705" cy="444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2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2400"/>
              <a:t>Entdeckung des Elektrons</a:t>
            </a:r>
          </a:p>
        </p:txBody>
      </p:sp>
      <p:sp>
        <p:nvSpPr>
          <p:cNvPr id="581" name="Shape 581"/>
          <p:cNvSpPr/>
          <p:nvPr/>
        </p:nvSpPr>
        <p:spPr>
          <a:xfrm>
            <a:off x="2858585" y="1035050"/>
            <a:ext cx="5870873" cy="444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2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2400"/>
              <a:t>Die Geburtsstunde der Teilchenphysik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1000"/>
                                        <p:tgtEl>
                                          <p:spTgt spid="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578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Shape 583"/>
          <p:cNvSpPr/>
          <p:nvPr/>
        </p:nvSpPr>
        <p:spPr>
          <a:xfrm>
            <a:off x="120649" y="228600"/>
            <a:ext cx="2438401" cy="825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8AD8">
              <a:alpha val="67785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35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35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Atom</a:t>
            </a:r>
          </a:p>
        </p:txBody>
      </p:sp>
      <p:grpSp>
        <p:nvGrpSpPr>
          <p:cNvPr id="586" name="Group 586"/>
          <p:cNvGrpSpPr/>
          <p:nvPr/>
        </p:nvGrpSpPr>
        <p:grpSpPr>
          <a:xfrm>
            <a:off x="351308" y="5016500"/>
            <a:ext cx="6846343" cy="1987550"/>
            <a:chOff x="0" y="0"/>
            <a:chExt cx="6846341" cy="1987550"/>
          </a:xfrm>
        </p:grpSpPr>
        <p:sp>
          <p:nvSpPr>
            <p:cNvPr id="584" name="Shape 584"/>
            <p:cNvSpPr/>
            <p:nvPr/>
          </p:nvSpPr>
          <p:spPr>
            <a:xfrm>
              <a:off x="0" y="958850"/>
              <a:ext cx="6846342" cy="10287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b="1" sz="2200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Die Existenz von Atomen als physikalische</a:t>
              </a:r>
              <a:endParaRPr b="1" sz="22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endParaRPr>
            </a:p>
            <a:p>
              <a:pPr lvl="0">
                <a:defRPr sz="1800"/>
              </a:pPr>
              <a:r>
                <a:rPr b="1" sz="2200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Realität war bewiesen</a:t>
              </a:r>
              <a:endParaRPr b="1" sz="22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585" name="Shape 585"/>
            <p:cNvSpPr/>
            <p:nvPr/>
          </p:nvSpPr>
          <p:spPr>
            <a:xfrm>
              <a:off x="80491" y="0"/>
              <a:ext cx="6108701" cy="914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 defTabSz="355600">
                <a:defRPr sz="1800">
                  <a:effectLst>
                    <a:outerShdw sx="100000" sy="100000" kx="0" ky="0" algn="b" rotWithShape="0" blurRad="25400" dist="25400" dir="2700000">
                      <a:srgbClr val="FFFFFF">
                        <a:alpha val="75000"/>
                      </a:srgbClr>
                    </a:outerShdw>
                  </a:effectLst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>
                  <a:effectLst/>
                </a:defRPr>
              </a:pPr>
              <a:r>
                <a:rPr>
                  <a:effectLst>
                    <a:outerShdw sx="100000" sy="100000" kx="0" ky="0" algn="b" rotWithShape="0" blurRad="25400" dist="25400" dir="2700000">
                      <a:srgbClr val="FFFFFF">
                        <a:alpha val="75000"/>
                      </a:srgbClr>
                    </a:outerShdw>
                  </a:effectLst>
                </a:rPr>
                <a:t>Francois Perrin (1907) bestätigt Einstein's Formel  mittels präziser Messungen </a:t>
              </a:r>
              <a:endParaRPr>
                <a:effectLst>
                  <a:outerShdw sx="100000" sy="100000" kx="0" ky="0" algn="b" rotWithShape="0" blurRad="25400" dist="25400" dir="2700000">
                    <a:srgbClr val="FFFFFF">
                      <a:alpha val="75000"/>
                    </a:srgbClr>
                  </a:outerShdw>
                </a:effectLst>
              </a:endParaRPr>
            </a:p>
          </p:txBody>
        </p:sp>
      </p:grpSp>
      <p:grpSp>
        <p:nvGrpSpPr>
          <p:cNvPr id="589" name="Group 589"/>
          <p:cNvGrpSpPr/>
          <p:nvPr/>
        </p:nvGrpSpPr>
        <p:grpSpPr>
          <a:xfrm>
            <a:off x="302424" y="965200"/>
            <a:ext cx="9451176" cy="1462040"/>
            <a:chOff x="0" y="0"/>
            <a:chExt cx="9451175" cy="1462039"/>
          </a:xfrm>
        </p:grpSpPr>
        <p:sp>
          <p:nvSpPr>
            <p:cNvPr id="587" name="Shape 587"/>
            <p:cNvSpPr/>
            <p:nvPr/>
          </p:nvSpPr>
          <p:spPr>
            <a:xfrm>
              <a:off x="0" y="127000"/>
              <a:ext cx="5524500" cy="914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 defTabSz="355600">
                <a:defRPr sz="1800">
                  <a:effectLst>
                    <a:outerShdw sx="100000" sy="100000" kx="0" ky="0" algn="b" rotWithShape="0" blurRad="25400" dist="25400" dir="2700000">
                      <a:srgbClr val="FFFFFF">
                        <a:alpha val="75000"/>
                      </a:srgbClr>
                    </a:outerShdw>
                  </a:effectLst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>
                  <a:effectLst/>
                </a:defRPr>
              </a:pPr>
              <a:r>
                <a:rPr>
                  <a:effectLst>
                    <a:outerShdw sx="100000" sy="100000" kx="0" ky="0" algn="b" rotWithShape="0" blurRad="25400" dist="25400" dir="2700000">
                      <a:srgbClr val="FFFFFF">
                        <a:alpha val="75000"/>
                      </a:srgbClr>
                    </a:outerShdw>
                  </a:effectLst>
                </a:rPr>
                <a:t>Robert Brown (1827) beobachtet die Zitterbewegung von kleinen Russpartikeln in wässriger Lösung</a:t>
              </a:r>
            </a:p>
          </p:txBody>
        </p:sp>
        <p:pic>
          <p:nvPicPr>
            <p:cNvPr id="588" name="Brownian_Motion.jp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6123775" y="0"/>
              <a:ext cx="3327401" cy="1462040"/>
            </a:xfrm>
            <a:prstGeom prst="rect">
              <a:avLst/>
            </a:prstGeom>
            <a:ln w="88900" cap="flat">
              <a:noFill/>
              <a:miter lim="400000"/>
            </a:ln>
            <a:effectLst/>
          </p:spPr>
        </p:pic>
      </p:grpSp>
      <p:sp>
        <p:nvSpPr>
          <p:cNvPr id="590" name="Shape 590"/>
          <p:cNvSpPr/>
          <p:nvPr/>
        </p:nvSpPr>
        <p:spPr>
          <a:xfrm>
            <a:off x="9371663" y="431800"/>
            <a:ext cx="670224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B00"/>
                </a:solidFill>
              </a:rPr>
              <a:t>1905</a:t>
            </a:r>
          </a:p>
        </p:txBody>
      </p:sp>
      <p:grpSp>
        <p:nvGrpSpPr>
          <p:cNvPr id="594" name="Group 594"/>
          <p:cNvGrpSpPr/>
          <p:nvPr/>
        </p:nvGrpSpPr>
        <p:grpSpPr>
          <a:xfrm>
            <a:off x="266700" y="2641600"/>
            <a:ext cx="9250872" cy="2146300"/>
            <a:chOff x="0" y="0"/>
            <a:chExt cx="9250871" cy="2146300"/>
          </a:xfrm>
        </p:grpSpPr>
        <p:sp>
          <p:nvSpPr>
            <p:cNvPr id="591" name="Shape 591"/>
            <p:cNvSpPr/>
            <p:nvPr/>
          </p:nvSpPr>
          <p:spPr>
            <a:xfrm>
              <a:off x="1562100" y="698500"/>
              <a:ext cx="5943600" cy="6350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lvl="0" defTabSz="355600">
                <a:defRPr sz="1800"/>
              </a:pPr>
              <a:r>
                <a:rPr>
                  <a:effectLst>
                    <a:outerShdw sx="100000" sy="100000" kx="0" ky="0" algn="b" rotWithShape="0" blurRad="25400" dist="25400" dir="2700000">
                      <a:srgbClr val="FFFFFF">
                        <a:alpha val="75000"/>
                      </a:srgbClr>
                    </a:outerShdw>
                  </a:effectLst>
                  <a:latin typeface="Verdana"/>
                  <a:ea typeface="Verdana"/>
                  <a:cs typeface="Verdana"/>
                  <a:sym typeface="Verdana"/>
                </a:rPr>
                <a:t>Albert Einstein (1905) erklärt die Zitterbewegung</a:t>
              </a:r>
              <a:endParaRPr>
                <a:effectLst>
                  <a:outerShdw sx="100000" sy="100000" kx="0" ky="0" algn="b" rotWithShape="0" blurRad="25400" dist="25400" dir="2700000">
                    <a:srgbClr val="FFFFFF">
                      <a:alpha val="75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endParaRPr>
            </a:p>
            <a:p>
              <a:pPr lvl="0" defTabSz="355600">
                <a:defRPr sz="1800"/>
              </a:pPr>
              <a:r>
                <a:rPr>
                  <a:effectLst>
                    <a:outerShdw sx="100000" sy="100000" kx="0" ky="0" algn="b" rotWithShape="0" blurRad="25400" dist="25400" dir="2700000">
                      <a:srgbClr val="FFFFFF">
                        <a:alpha val="75000"/>
                      </a:srgbClr>
                    </a:outerShdw>
                  </a:effectLst>
                  <a:latin typeface="Verdana"/>
                  <a:ea typeface="Verdana"/>
                  <a:cs typeface="Verdana"/>
                  <a:sym typeface="Verdana"/>
                </a:rPr>
                <a:t>mit Hilfe der kinetischen Atomtheorie</a:t>
              </a:r>
            </a:p>
          </p:txBody>
        </p:sp>
        <p:pic>
          <p:nvPicPr>
            <p:cNvPr id="592" name="Brownian_Motion_Formula.jp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223000" y="1155700"/>
              <a:ext cx="3027872" cy="990600"/>
            </a:xfrm>
            <a:prstGeom prst="rect">
              <a:avLst/>
            </a:prstGeom>
            <a:ln w="88900" cap="flat">
              <a:noFill/>
              <a:miter lim="400000"/>
            </a:ln>
            <a:effectLst/>
          </p:spPr>
        </p:pic>
        <p:pic>
          <p:nvPicPr>
            <p:cNvPr id="593" name="Einstein_patentoffice.jp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1182872" cy="1765300"/>
            </a:xfrm>
            <a:prstGeom prst="rect">
              <a:avLst/>
            </a:prstGeom>
            <a:ln w="889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presetClass="entr" presetSubtype="0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2" dur="1000"/>
                                        <p:tgtEl>
                                          <p:spTgt spid="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594" grpId="1"/>
      <p:bldP build="whole" bldLvl="1" animBg="1" rev="0" advAuto="0" spid="586" grpId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Shape 596"/>
          <p:cNvSpPr/>
          <p:nvPr/>
        </p:nvSpPr>
        <p:spPr>
          <a:xfrm>
            <a:off x="12700" y="38100"/>
            <a:ext cx="10147300" cy="990600"/>
          </a:xfrm>
          <a:prstGeom prst="rect">
            <a:avLst/>
          </a:prstGeom>
          <a:solidFill>
            <a:srgbClr val="00F900">
              <a:alpha val="49000"/>
            </a:srgb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600">
                <a:solidFill>
                  <a:srgbClr val="FFFFFF"/>
                </a:solidFill>
                <a:latin typeface="Futura Condensed"/>
                <a:ea typeface="Futura Condensed"/>
                <a:cs typeface="Futura Condensed"/>
                <a:sym typeface="Futura Condensed"/>
              </a:defRPr>
            </a:pPr>
          </a:p>
        </p:txBody>
      </p:sp>
      <p:grpSp>
        <p:nvGrpSpPr>
          <p:cNvPr id="609" name="Group 609"/>
          <p:cNvGrpSpPr/>
          <p:nvPr/>
        </p:nvGrpSpPr>
        <p:grpSpPr>
          <a:xfrm>
            <a:off x="368300" y="4089400"/>
            <a:ext cx="9947493" cy="3219450"/>
            <a:chOff x="0" y="0"/>
            <a:chExt cx="9947492" cy="3219450"/>
          </a:xfrm>
        </p:grpSpPr>
        <p:grpSp>
          <p:nvGrpSpPr>
            <p:cNvPr id="607" name="Group 607"/>
            <p:cNvGrpSpPr/>
            <p:nvPr/>
          </p:nvGrpSpPr>
          <p:grpSpPr>
            <a:xfrm>
              <a:off x="0" y="0"/>
              <a:ext cx="9947493" cy="3219450"/>
              <a:chOff x="0" y="0"/>
              <a:chExt cx="9947492" cy="3219450"/>
            </a:xfrm>
          </p:grpSpPr>
          <p:grpSp>
            <p:nvGrpSpPr>
              <p:cNvPr id="599" name="Group 599"/>
              <p:cNvGrpSpPr/>
              <p:nvPr/>
            </p:nvGrpSpPr>
            <p:grpSpPr>
              <a:xfrm>
                <a:off x="0" y="606991"/>
                <a:ext cx="3749217" cy="2612459"/>
                <a:chOff x="0" y="0"/>
                <a:chExt cx="3749216" cy="2612458"/>
              </a:xfrm>
            </p:grpSpPr>
            <p:pic>
              <p:nvPicPr>
                <p:cNvPr id="597" name="PlanckFunction.jpg"/>
                <p:cNvPicPr/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0"/>
                  <a:ext cx="3749217" cy="2612459"/>
                </a:xfrm>
                <a:prstGeom prst="rect">
                  <a:avLst/>
                </a:prstGeom>
                <a:ln w="88900" cap="flat">
                  <a:noFill/>
                  <a:miter lim="400000"/>
                </a:ln>
                <a:effectLst/>
              </p:spPr>
            </p:pic>
            <p:pic>
              <p:nvPicPr>
                <p:cNvPr id="598" name="lightbulb.jpg"/>
                <p:cNvPicPr/>
                <p:nvPr/>
              </p:nvPicPr>
              <p:blipFill>
                <a:blip r:embed="rId3">
                  <a:extLst/>
                </a:blip>
                <a:stretch>
                  <a:fillRect/>
                </a:stretch>
              </p:blipFill>
              <p:spPr>
                <a:xfrm>
                  <a:off x="2978419" y="15180"/>
                  <a:ext cx="770798" cy="946981"/>
                </a:xfrm>
                <a:prstGeom prst="rect">
                  <a:avLst/>
                </a:prstGeom>
                <a:ln w="88900" cap="flat">
                  <a:noFill/>
                  <a:miter lim="400000"/>
                </a:ln>
                <a:effectLst/>
              </p:spPr>
            </p:pic>
          </p:grpSp>
          <p:grpSp>
            <p:nvGrpSpPr>
              <p:cNvPr id="606" name="Group 606"/>
              <p:cNvGrpSpPr/>
              <p:nvPr/>
            </p:nvGrpSpPr>
            <p:grpSpPr>
              <a:xfrm>
                <a:off x="4152900" y="0"/>
                <a:ext cx="5794593" cy="2895600"/>
                <a:chOff x="0" y="0"/>
                <a:chExt cx="5794592" cy="2895600"/>
              </a:xfrm>
            </p:grpSpPr>
            <p:sp>
              <p:nvSpPr>
                <p:cNvPr id="600" name="Shape 600"/>
                <p:cNvSpPr/>
                <p:nvPr/>
              </p:nvSpPr>
              <p:spPr>
                <a:xfrm>
                  <a:off x="3392" y="2540000"/>
                  <a:ext cx="5791201" cy="3556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8100" tIns="38100" rIns="38100" bIns="38100" numCol="1" anchor="ctr">
                  <a:spAutoFit/>
                </a:bodyPr>
                <a:lstStyle>
                  <a:lvl1pPr>
                    <a:defRPr sz="1800">
                      <a:latin typeface="Verdana"/>
                      <a:ea typeface="Verdana"/>
                      <a:cs typeface="Verdana"/>
                      <a:sym typeface="Verdana"/>
                    </a:defRPr>
                  </a:lvl1pPr>
                </a:lstStyle>
                <a:p>
                  <a:pPr lvl="0"/>
                  <a:r>
                    <a:t>Ok für ‘kleine’ Frequenzen (Jeans law)</a:t>
                  </a:r>
                </a:p>
              </p:txBody>
            </p:sp>
            <p:sp>
              <p:nvSpPr>
                <p:cNvPr id="601" name="Shape 601"/>
                <p:cNvSpPr/>
                <p:nvPr/>
              </p:nvSpPr>
              <p:spPr>
                <a:xfrm>
                  <a:off x="0" y="0"/>
                  <a:ext cx="3937000" cy="1270000"/>
                </a:xfrm>
                <a:prstGeom prst="rect">
                  <a:avLst/>
                </a:prstGeom>
                <a:solidFill>
                  <a:srgbClr val="EBEBE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</a:p>
              </p:txBody>
            </p:sp>
            <p:pic>
              <p:nvPicPr>
                <p:cNvPr id="602" name="droppedImage.pdf"/>
                <p:cNvPicPr/>
                <p:nvPr/>
              </p:nvPicPr>
              <p:blipFill>
                <a:blip r:embed="rId4">
                  <a:extLst/>
                </a:blip>
                <a:stretch>
                  <a:fillRect/>
                </a:stretch>
              </p:blipFill>
              <p:spPr>
                <a:xfrm>
                  <a:off x="635000" y="368300"/>
                  <a:ext cx="1841500" cy="521180"/>
                </a:xfrm>
                <a:prstGeom prst="rect">
                  <a:avLst/>
                </a:prstGeom>
                <a:ln w="88900" cap="flat">
                  <a:noFill/>
                  <a:miter lim="400000"/>
                </a:ln>
                <a:effectLst/>
              </p:spPr>
            </p:pic>
            <p:sp>
              <p:nvSpPr>
                <p:cNvPr id="603" name="Shape 603"/>
                <p:cNvSpPr/>
                <p:nvPr/>
              </p:nvSpPr>
              <p:spPr>
                <a:xfrm>
                  <a:off x="2585342" y="368300"/>
                  <a:ext cx="766764" cy="5334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>
                    <a:defRPr sz="3200">
                      <a:latin typeface="Gill Sans"/>
                      <a:ea typeface="Gill Sans"/>
                      <a:cs typeface="Gill Sans"/>
                      <a:sym typeface="Gill Sans"/>
                    </a:defRPr>
                  </a:lvl1pPr>
                </a:lstStyle>
                <a:p>
                  <a:pPr lvl="0">
                    <a:defRPr sz="1800"/>
                  </a:pPr>
                  <a:r>
                    <a:rPr sz="3200"/>
                    <a:t>&lt;E&gt;</a:t>
                  </a:r>
                </a:p>
              </p:txBody>
            </p:sp>
            <p:sp>
              <p:nvSpPr>
                <p:cNvPr id="604" name="Shape 604"/>
                <p:cNvSpPr/>
                <p:nvPr/>
              </p:nvSpPr>
              <p:spPr>
                <a:xfrm>
                  <a:off x="2310897" y="1416050"/>
                  <a:ext cx="3009901" cy="8763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8100" tIns="38100" rIns="38100" bIns="38100" numCol="1" anchor="ctr">
                  <a:spAutoFit/>
                </a:bodyPr>
                <a:lstStyle/>
                <a:p>
                  <a:pPr lvl="0" algn="ctr">
                    <a:defRPr sz="1800"/>
                  </a:pPr>
                  <a:r>
                    <a:rPr>
                      <a:solidFill>
                        <a:srgbClr val="FF2600"/>
                      </a:solidFill>
                      <a:latin typeface="Gill Sans"/>
                      <a:ea typeface="Gill Sans"/>
                      <a:cs typeface="Gill Sans"/>
                      <a:sym typeface="Gill Sans"/>
                    </a:rPr>
                    <a:t>durchschnittliche Energie der Oszillatoren </a:t>
                  </a:r>
                  <a:endParaRPr>
                    <a:solidFill>
                      <a:srgbClr val="FF2600"/>
                    </a:solidFill>
                    <a:latin typeface="Gill Sans"/>
                    <a:ea typeface="Gill Sans"/>
                    <a:cs typeface="Gill Sans"/>
                    <a:sym typeface="Gill Sans"/>
                  </a:endParaRPr>
                </a:p>
                <a:p>
                  <a:pPr lvl="0" algn="ctr">
                    <a:defRPr sz="1800"/>
                  </a:pPr>
                  <a:r>
                    <a:rPr>
                      <a:solidFill>
                        <a:srgbClr val="FF2600"/>
                      </a:solidFill>
                      <a:latin typeface="Gill Sans"/>
                      <a:ea typeface="Gill Sans"/>
                      <a:cs typeface="Gill Sans"/>
                      <a:sym typeface="Gill Sans"/>
                    </a:rPr>
                    <a:t>(proportional zur Temperatur?)</a:t>
                  </a:r>
                </a:p>
              </p:txBody>
            </p:sp>
            <p:sp>
              <p:nvSpPr>
                <p:cNvPr id="605" name="Shape 605"/>
                <p:cNvSpPr/>
                <p:nvPr/>
              </p:nvSpPr>
              <p:spPr>
                <a:xfrm>
                  <a:off x="3153833" y="889000"/>
                  <a:ext cx="372534" cy="524934"/>
                </a:xfrm>
                <a:prstGeom prst="line">
                  <a:avLst/>
                </a:prstGeom>
                <a:noFill/>
                <a:ln w="25400" cap="flat">
                  <a:solidFill>
                    <a:srgbClr val="FF2600"/>
                  </a:solidFill>
                  <a:prstDash val="solid"/>
                  <a:miter lim="400000"/>
                  <a:headEnd type="triangle" w="med" len="med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</a:p>
              </p:txBody>
            </p:sp>
          </p:grpSp>
        </p:grpSp>
        <p:sp>
          <p:nvSpPr>
            <p:cNvPr id="608" name="Shape 608"/>
            <p:cNvSpPr/>
            <p:nvPr/>
          </p:nvSpPr>
          <p:spPr>
            <a:xfrm>
              <a:off x="663224" y="2508250"/>
              <a:ext cx="2336801" cy="5207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20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 lvl="0">
                <a:defRPr sz="1800"/>
              </a:pPr>
              <a:r>
                <a:rPr sz="2000"/>
                <a:t>Emissionsspektrum</a:t>
              </a:r>
            </a:p>
          </p:txBody>
        </p:sp>
      </p:grpSp>
      <p:pic>
        <p:nvPicPr>
          <p:cNvPr id="610" name="black_body.htm_txt_CAVITY.gi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55600" y="2020358"/>
            <a:ext cx="3766458" cy="2197101"/>
          </a:xfrm>
          <a:prstGeom prst="rect">
            <a:avLst/>
          </a:prstGeom>
          <a:ln w="88900">
            <a:miter lim="400000"/>
          </a:ln>
        </p:spPr>
      </p:pic>
      <p:sp>
        <p:nvSpPr>
          <p:cNvPr id="611" name="Shape 611"/>
          <p:cNvSpPr/>
          <p:nvPr/>
        </p:nvSpPr>
        <p:spPr>
          <a:xfrm>
            <a:off x="532686" y="1174750"/>
            <a:ext cx="3412978" cy="444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b="1" sz="2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/>
            </a:pPr>
            <a:r>
              <a:rPr b="1" sz="2400"/>
              <a:t>Hohlraumstrahlung</a:t>
            </a:r>
          </a:p>
        </p:txBody>
      </p:sp>
      <p:sp>
        <p:nvSpPr>
          <p:cNvPr id="612" name="Shape 612"/>
          <p:cNvSpPr/>
          <p:nvPr/>
        </p:nvSpPr>
        <p:spPr>
          <a:xfrm>
            <a:off x="4676992" y="1879600"/>
            <a:ext cx="5689601" cy="91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Ein “Hohlraum” absorbiert die einfallende Strahlung völlig und sendet diese Energie</a:t>
            </a:r>
            <a:endParaRPr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als thermische Strahlung wieder aus:</a:t>
            </a:r>
          </a:p>
        </p:txBody>
      </p:sp>
      <p:sp>
        <p:nvSpPr>
          <p:cNvPr id="613" name="Shape 613"/>
          <p:cNvSpPr/>
          <p:nvPr/>
        </p:nvSpPr>
        <p:spPr>
          <a:xfrm>
            <a:off x="4676992" y="3111499"/>
            <a:ext cx="963930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“Hohlraumspektrum” = f(</a:t>
            </a:r>
            <a:r>
              <a:rPr>
                <a:latin typeface="Times"/>
                <a:ea typeface="Times"/>
                <a:cs typeface="Times"/>
                <a:sym typeface="Times"/>
              </a:rPr>
              <a:t>ν</a:t>
            </a:r>
            <a:r>
              <a:rPr>
                <a:latin typeface="Verdana"/>
                <a:ea typeface="Verdana"/>
                <a:cs typeface="Verdana"/>
                <a:sym typeface="Verdana"/>
              </a:rPr>
              <a:t>,T)</a:t>
            </a:r>
          </a:p>
        </p:txBody>
      </p:sp>
      <p:sp>
        <p:nvSpPr>
          <p:cNvPr id="614" name="Shape 614"/>
          <p:cNvSpPr/>
          <p:nvPr/>
        </p:nvSpPr>
        <p:spPr>
          <a:xfrm>
            <a:off x="4167255" y="203200"/>
            <a:ext cx="1568513" cy="66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38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941751"/>
                </a:solidFill>
              </a:rPr>
              <a:t>Felder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609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Shape 616"/>
          <p:cNvSpPr/>
          <p:nvPr/>
        </p:nvSpPr>
        <p:spPr>
          <a:xfrm>
            <a:off x="12700" y="38100"/>
            <a:ext cx="10147300" cy="990600"/>
          </a:xfrm>
          <a:prstGeom prst="rect">
            <a:avLst/>
          </a:prstGeom>
          <a:solidFill>
            <a:srgbClr val="00F900">
              <a:alpha val="49000"/>
            </a:srgb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600">
                <a:solidFill>
                  <a:srgbClr val="FFFFFF"/>
                </a:solidFill>
                <a:latin typeface="Futura Condensed"/>
                <a:ea typeface="Futura Condensed"/>
                <a:cs typeface="Futura Condensed"/>
                <a:sym typeface="Futura Condensed"/>
              </a:defRPr>
            </a:pPr>
          </a:p>
        </p:txBody>
      </p:sp>
      <p:sp>
        <p:nvSpPr>
          <p:cNvPr id="617" name="Shape 617"/>
          <p:cNvSpPr/>
          <p:nvPr/>
        </p:nvSpPr>
        <p:spPr>
          <a:xfrm>
            <a:off x="4167255" y="203200"/>
            <a:ext cx="1568513" cy="66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38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941751"/>
                </a:solidFill>
              </a:rPr>
              <a:t>Felder</a:t>
            </a:r>
          </a:p>
        </p:txBody>
      </p:sp>
      <p:sp>
        <p:nvSpPr>
          <p:cNvPr id="618" name="Shape 618"/>
          <p:cNvSpPr/>
          <p:nvPr/>
        </p:nvSpPr>
        <p:spPr>
          <a:xfrm>
            <a:off x="3603724" y="1314450"/>
            <a:ext cx="6451601" cy="596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3600">
                <a:solidFill>
                  <a:srgbClr val="0433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0433FF"/>
                </a:solidFill>
              </a:rPr>
              <a:t>Ein “Akt der Verzweiflung” </a:t>
            </a:r>
          </a:p>
        </p:txBody>
      </p:sp>
      <p:sp>
        <p:nvSpPr>
          <p:cNvPr id="619" name="Shape 619"/>
          <p:cNvSpPr/>
          <p:nvPr/>
        </p:nvSpPr>
        <p:spPr>
          <a:xfrm>
            <a:off x="3693517" y="6477000"/>
            <a:ext cx="5637015" cy="533400"/>
          </a:xfrm>
          <a:prstGeom prst="rect">
            <a:avLst/>
          </a:prstGeom>
          <a:solidFill>
            <a:srgbClr val="D6D6D6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3200">
                <a:solidFill>
                  <a:srgbClr val="01199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011993"/>
                </a:solidFill>
              </a:rPr>
              <a:t>h = neue fundamentale Konstante</a:t>
            </a:r>
          </a:p>
        </p:txBody>
      </p:sp>
      <p:grpSp>
        <p:nvGrpSpPr>
          <p:cNvPr id="623" name="Group 623"/>
          <p:cNvGrpSpPr/>
          <p:nvPr/>
        </p:nvGrpSpPr>
        <p:grpSpPr>
          <a:xfrm>
            <a:off x="304800" y="1250804"/>
            <a:ext cx="2545636" cy="4419892"/>
            <a:chOff x="0" y="0"/>
            <a:chExt cx="2545635" cy="4419891"/>
          </a:xfrm>
        </p:grpSpPr>
        <p:pic>
          <p:nvPicPr>
            <p:cNvPr id="620" name="mplanck.gi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476395"/>
              <a:ext cx="2545636" cy="3441701"/>
            </a:xfrm>
            <a:prstGeom prst="rect">
              <a:avLst/>
            </a:prstGeom>
            <a:ln w="88900" cap="flat">
              <a:noFill/>
              <a:miter lim="400000"/>
            </a:ln>
            <a:effectLst/>
          </p:spPr>
        </p:pic>
        <p:sp>
          <p:nvSpPr>
            <p:cNvPr id="621" name="Shape 621"/>
            <p:cNvSpPr/>
            <p:nvPr/>
          </p:nvSpPr>
          <p:spPr>
            <a:xfrm>
              <a:off x="111267" y="0"/>
              <a:ext cx="2311314" cy="3939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2300">
                  <a:solidFill>
                    <a:srgbClr val="FF2600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300">
                  <a:solidFill>
                    <a:srgbClr val="FF2600"/>
                  </a:solidFill>
                </a:rPr>
                <a:t>14 Dezember 1900</a:t>
              </a:r>
            </a:p>
          </p:txBody>
        </p:sp>
        <p:sp>
          <p:nvSpPr>
            <p:cNvPr id="622" name="Shape 622"/>
            <p:cNvSpPr/>
            <p:nvPr/>
          </p:nvSpPr>
          <p:spPr>
            <a:xfrm>
              <a:off x="520749" y="4025900"/>
              <a:ext cx="1492350" cy="3939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2300">
                  <a:solidFill>
                    <a:srgbClr val="011993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300">
                  <a:solidFill>
                    <a:srgbClr val="011993"/>
                  </a:solidFill>
                </a:rPr>
                <a:t>Max Planck</a:t>
              </a:r>
            </a:p>
          </p:txBody>
        </p:sp>
      </p:grpSp>
      <p:sp>
        <p:nvSpPr>
          <p:cNvPr id="624" name="Shape 624"/>
          <p:cNvSpPr/>
          <p:nvPr/>
        </p:nvSpPr>
        <p:spPr>
          <a:xfrm>
            <a:off x="3609776" y="2120900"/>
            <a:ext cx="6553201" cy="762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rPr sz="2300">
                <a:latin typeface="Gill Sans"/>
                <a:ea typeface="Gill Sans"/>
                <a:cs typeface="Gill Sans"/>
                <a:sym typeface="Gill Sans"/>
              </a:rPr>
              <a:t>Die Oszillatoren (in der Wand des Hohlraums) </a:t>
            </a:r>
            <a:endParaRPr sz="2300">
              <a:latin typeface="Gill Sans"/>
              <a:ea typeface="Gill Sans"/>
              <a:cs typeface="Gill Sans"/>
              <a:sym typeface="Gill Sans"/>
            </a:endParaRPr>
          </a:p>
          <a:p>
            <a:pPr lvl="0">
              <a:defRPr sz="1800"/>
            </a:pPr>
            <a:r>
              <a:rPr sz="2300">
                <a:latin typeface="Gill Sans"/>
                <a:ea typeface="Gill Sans"/>
                <a:cs typeface="Gill Sans"/>
                <a:sym typeface="Gill Sans"/>
              </a:rPr>
              <a:t>können nur ‘ Energiepakete’ aussenden  </a:t>
            </a:r>
            <a:r>
              <a:rPr sz="2300">
                <a:solidFill>
                  <a:srgbClr val="0433FF"/>
                </a:solidFill>
                <a:latin typeface="Gill Sans SemiBold"/>
                <a:ea typeface="Gill Sans SemiBold"/>
                <a:cs typeface="Gill Sans SemiBold"/>
                <a:sym typeface="Gill Sans SemiBold"/>
              </a:rPr>
              <a:t>ε = h ν</a:t>
            </a:r>
          </a:p>
        </p:txBody>
      </p:sp>
      <p:grpSp>
        <p:nvGrpSpPr>
          <p:cNvPr id="630" name="Group 630"/>
          <p:cNvGrpSpPr/>
          <p:nvPr/>
        </p:nvGrpSpPr>
        <p:grpSpPr>
          <a:xfrm>
            <a:off x="3603724" y="2997200"/>
            <a:ext cx="6540501" cy="2933700"/>
            <a:chOff x="0" y="0"/>
            <a:chExt cx="6540500" cy="2933699"/>
          </a:xfrm>
        </p:grpSpPr>
        <p:sp>
          <p:nvSpPr>
            <p:cNvPr id="625" name="Shape 625"/>
            <p:cNvSpPr/>
            <p:nvPr/>
          </p:nvSpPr>
          <p:spPr>
            <a:xfrm>
              <a:off x="2352575" y="1600200"/>
              <a:ext cx="1333501" cy="13335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D6D6D6">
                <a:alpha val="7406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626" name="Shape 626"/>
            <p:cNvSpPr/>
            <p:nvPr/>
          </p:nvSpPr>
          <p:spPr>
            <a:xfrm>
              <a:off x="0" y="0"/>
              <a:ext cx="6540500" cy="1066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i="1" sz="2300">
                  <a:solidFill>
                    <a:srgbClr val="0433FF"/>
                  </a:solidFill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</a:defRPr>
              </a:pPr>
              <a:r>
                <a:rPr i="1" sz="2300">
                  <a:solidFill>
                    <a:srgbClr val="0433FF"/>
                  </a:solidFill>
                </a:rPr>
                <a:t>Höhere Frequenzen entsprechen grösseren Energiepaketen die bei ‘niedrigen’ Temperaturen nicht wahrscheinlich sind</a:t>
              </a:r>
              <a:endParaRPr i="1" sz="2300">
                <a:solidFill>
                  <a:srgbClr val="0433FF"/>
                </a:solidFill>
              </a:endParaRPr>
            </a:p>
          </p:txBody>
        </p:sp>
        <p:pic>
          <p:nvPicPr>
            <p:cNvPr id="627" name="droppedImage.pdf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807637" y="1571769"/>
              <a:ext cx="2755901" cy="1158731"/>
            </a:xfrm>
            <a:prstGeom prst="rect">
              <a:avLst/>
            </a:prstGeom>
            <a:ln w="88900" cap="flat">
              <a:noFill/>
              <a:miter lim="400000"/>
            </a:ln>
            <a:effectLst/>
          </p:spPr>
        </p:pic>
        <p:sp>
          <p:nvSpPr>
            <p:cNvPr id="628" name="Shape 628"/>
            <p:cNvSpPr/>
            <p:nvPr/>
          </p:nvSpPr>
          <p:spPr>
            <a:xfrm>
              <a:off x="4137930" y="723900"/>
              <a:ext cx="2188940" cy="609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 algn="ctr">
                <a:defRPr sz="1800"/>
              </a:pPr>
              <a:r>
                <a:rPr>
                  <a:solidFill>
                    <a:srgbClr val="FF2600"/>
                  </a:solidFill>
                  <a:latin typeface="Gill Sans"/>
                  <a:ea typeface="Gill Sans"/>
                  <a:cs typeface="Gill Sans"/>
                  <a:sym typeface="Gill Sans"/>
                </a:rPr>
                <a:t> Durchschnittsenergie</a:t>
              </a:r>
              <a:endParaRPr>
                <a:solidFill>
                  <a:srgbClr val="FF26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  <a:p>
              <a:pPr lvl="0" algn="ctr">
                <a:defRPr sz="1800"/>
              </a:pPr>
              <a:r>
                <a:rPr>
                  <a:solidFill>
                    <a:srgbClr val="FF2600"/>
                  </a:solidFill>
                  <a:latin typeface="Gill Sans"/>
                  <a:ea typeface="Gill Sans"/>
                  <a:cs typeface="Gill Sans"/>
                  <a:sym typeface="Gill Sans"/>
                </a:rPr>
                <a:t>der Oszillatoren</a:t>
              </a:r>
            </a:p>
          </p:txBody>
        </p:sp>
        <p:sp>
          <p:nvSpPr>
            <p:cNvPr id="629" name="Shape 629"/>
            <p:cNvSpPr/>
            <p:nvPr/>
          </p:nvSpPr>
          <p:spPr>
            <a:xfrm rot="19090790">
              <a:off x="3582273" y="1510332"/>
              <a:ext cx="1117601" cy="2159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635" y="10800"/>
                  </a:moveTo>
                  <a:lnTo>
                    <a:pt x="5635" y="21600"/>
                  </a:lnTo>
                  <a:lnTo>
                    <a:pt x="0" y="10800"/>
                  </a:lnTo>
                  <a:lnTo>
                    <a:pt x="5635" y="0"/>
                  </a:lnTo>
                  <a:lnTo>
                    <a:pt x="5635" y="10800"/>
                  </a:lnTo>
                  <a:lnTo>
                    <a:pt x="21600" y="10800"/>
                  </a:lnTo>
                  <a:lnTo>
                    <a:pt x="21600" y="10800"/>
                  </a:lnTo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25400" cap="flat">
              <a:solidFill>
                <a:srgbClr val="000000"/>
              </a:solidFill>
              <a:prstDash val="solid"/>
              <a:miter lim="400000"/>
            </a:ln>
            <a:effectLst>
              <a:outerShdw sx="100000" sy="100000" kx="0" ky="0" algn="b" rotWithShape="0" blurRad="127000" dist="76200" dir="2280000">
                <a:srgbClr val="0433FF">
                  <a:alpha val="75000"/>
                </a:srgbClr>
              </a:outerShdw>
            </a:effectLst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</p:grp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1000"/>
                                        <p:tgtEl>
                                          <p:spTgt spid="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presetClass="entr" presetSubtype="0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2" dur="1000"/>
                                        <p:tgtEl>
                                          <p:spTgt spid="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presetClass="entr" presetSubtype="0" presetID="9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7" dur="1000"/>
                                        <p:tgtEl>
                                          <p:spTgt spid="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624" grpId="1"/>
      <p:bldP build="whole" bldLvl="1" animBg="1" rev="0" advAuto="0" spid="619" grpId="3"/>
      <p:bldP build="whole" bldLvl="1" animBg="1" rev="0" advAuto="0" spid="630" grpId="2"/>
    </p:bldLst>
  </p:timing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jpe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jpeg"/></Relationships>

</file>

<file path=ppt/theme/theme1.xml><?xml version="1.0" encoding="utf-8"?>
<a:theme xmlns:a="http://schemas.openxmlformats.org/drawingml/2006/main" xmlns:r="http://schemas.openxmlformats.org/officeDocument/2006/relationships" name="Chalkboard">
  <a:themeElements>
    <a:clrScheme name="Chalkboard">
      <a:dk1>
        <a:srgbClr val="000000"/>
      </a:dk1>
      <a:lt1>
        <a:srgbClr val="FFFFFF"/>
      </a:lt1>
      <a:dk2>
        <a:srgbClr val="51504D"/>
      </a:dk2>
      <a:lt2>
        <a:srgbClr val="CBC8C2"/>
      </a:lt2>
      <a:accent1>
        <a:srgbClr val="71B0E2"/>
      </a:accent1>
      <a:accent2>
        <a:srgbClr val="A8E685"/>
      </a:accent2>
      <a:accent3>
        <a:srgbClr val="FFE181"/>
      </a:accent3>
      <a:accent4>
        <a:srgbClr val="F2A057"/>
      </a:accent4>
      <a:accent5>
        <a:srgbClr val="FF7777"/>
      </a:accent5>
      <a:accent6>
        <a:srgbClr val="D4ABEF"/>
      </a:accent6>
      <a:hlink>
        <a:srgbClr val="0000FF"/>
      </a:hlink>
      <a:folHlink>
        <a:srgbClr val="FF00FF"/>
      </a:folHlink>
    </a:clrScheme>
    <a:fontScheme name="Chalkboard">
      <a:majorFont>
        <a:latin typeface="Hoefler Text"/>
        <a:ea typeface="Hoefler Text"/>
        <a:cs typeface="Hoefler Text"/>
      </a:majorFont>
      <a:minorFont>
        <a:latin typeface="Baskerville"/>
        <a:ea typeface="Baskerville"/>
        <a:cs typeface="Baskerville"/>
      </a:minorFont>
    </a:fontScheme>
    <a:fmtScheme name="Chalkbo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63500" dist="0" dir="162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63500" dist="0" dir="162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63500" dist="0" dir="162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63500" dist="0" dir="162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3556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63500" dist="25400" dir="2700000">
                <a:srgbClr val="000000">
                  <a:alpha val="70000"/>
                </a:srgbClr>
              </a:outerShdw>
            </a:effectLst>
            <a:uFillTx/>
            <a:latin typeface="Chalkboard"/>
            <a:ea typeface="Chalkboard"/>
            <a:cs typeface="Chalkboard"/>
            <a:sym typeface="Chalkboar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>
          <a:noFill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Chalkboard">
  <a:themeElements>
    <a:clrScheme name="Chalkboard">
      <a:dk1>
        <a:srgbClr val="000000"/>
      </a:dk1>
      <a:lt1>
        <a:srgbClr val="FFFFFF"/>
      </a:lt1>
      <a:dk2>
        <a:srgbClr val="51504D"/>
      </a:dk2>
      <a:lt2>
        <a:srgbClr val="CBC8C2"/>
      </a:lt2>
      <a:accent1>
        <a:srgbClr val="71B0E2"/>
      </a:accent1>
      <a:accent2>
        <a:srgbClr val="A8E685"/>
      </a:accent2>
      <a:accent3>
        <a:srgbClr val="FFE181"/>
      </a:accent3>
      <a:accent4>
        <a:srgbClr val="F2A057"/>
      </a:accent4>
      <a:accent5>
        <a:srgbClr val="FF7777"/>
      </a:accent5>
      <a:accent6>
        <a:srgbClr val="D4ABEF"/>
      </a:accent6>
      <a:hlink>
        <a:srgbClr val="0000FF"/>
      </a:hlink>
      <a:folHlink>
        <a:srgbClr val="FF00FF"/>
      </a:folHlink>
    </a:clrScheme>
    <a:fontScheme name="Chalkboard">
      <a:majorFont>
        <a:latin typeface="Hoefler Text"/>
        <a:ea typeface="Hoefler Text"/>
        <a:cs typeface="Hoefler Text"/>
      </a:majorFont>
      <a:minorFont>
        <a:latin typeface="Baskerville"/>
        <a:ea typeface="Baskerville"/>
        <a:cs typeface="Baskerville"/>
      </a:minorFont>
    </a:fontScheme>
    <a:fmtScheme name="Chalkbo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63500" dist="0" dir="162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63500" dist="0" dir="162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63500" dist="0" dir="162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63500" dist="0" dir="162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3556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63500" dist="25400" dir="2700000">
                <a:srgbClr val="000000">
                  <a:alpha val="70000"/>
                </a:srgbClr>
              </a:outerShdw>
            </a:effectLst>
            <a:uFillTx/>
            <a:latin typeface="Chalkboard"/>
            <a:ea typeface="Chalkboard"/>
            <a:cs typeface="Chalkboard"/>
            <a:sym typeface="Chalkboar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>
          <a:noFill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